
<file path=[Content_Types].xml><?xml version="1.0" encoding="utf-8"?>
<Types xmlns="http://schemas.openxmlformats.org/package/2006/content-types">
  <Override PartName="/ppt/tags/tag569.xml" ContentType="application/vnd.openxmlformats-officedocument.presentationml.tags+xml"/>
  <Override PartName="/ppt/tags/tag755.xml" ContentType="application/vnd.openxmlformats-officedocument.presentationml.tags+xml"/>
  <Override PartName="/ppt/tags/tag941.xml" ContentType="application/vnd.openxmlformats-officedocument.presentationml.tags+xml"/>
  <Override PartName="/ppt/tags/tag1087.xml" ContentType="application/vnd.openxmlformats-officedocument.presentationml.tags+xml"/>
  <Override PartName="/ppt/tags/tag1103.xml" ContentType="application/vnd.openxmlformats-officedocument.presentationml.tags+xml"/>
  <Override PartName="/ppt/tags/tag1579.xml" ContentType="application/vnd.openxmlformats-officedocument.presentationml.tags+xml"/>
  <Override PartName="/ppt/tags/tag1765.xml" ContentType="application/vnd.openxmlformats-officedocument.presentationml.tags+xml"/>
  <Override PartName="/ppt/tags/tag263.xml" ContentType="application/vnd.openxmlformats-officedocument.presentationml.tags+xml"/>
  <Override PartName="/ppt/tags/tag1273.xml" ContentType="application/vnd.openxmlformats-officedocument.presentationml.tags+xml"/>
  <Override PartName="/ppt/tags/tag1951.xml" ContentType="application/vnd.openxmlformats-officedocument.presentationml.tags+xml"/>
  <Override PartName="/ppt/tags/tag2059.xml" ContentType="application/vnd.openxmlformats-officedocument.presentationml.tags+xml"/>
  <Default Extension="xml" ContentType="application/xml"/>
  <Override PartName="/ppt/tags/tag1018.xml" ContentType="application/vnd.openxmlformats-officedocument.presentationml.tags+xml"/>
  <Override PartName="/ppt/tags/tag1204.xml" ContentType="application/vnd.openxmlformats-officedocument.presentationml.tags+xml"/>
  <Override PartName="/ppt/tags/tag63.xml" ContentType="application/vnd.openxmlformats-officedocument.presentationml.tags+xml"/>
  <Override PartName="/ppt/tags/tag178.xml" ContentType="application/vnd.openxmlformats-officedocument.presentationml.tags+xml"/>
  <Override PartName="/ppt/tags/tag364.xml" ContentType="application/vnd.openxmlformats-officedocument.presentationml.tags+xml"/>
  <Override PartName="/ppt/tags/tag856.xml" ContentType="application/vnd.openxmlformats-officedocument.presentationml.tags+xml"/>
  <Override PartName="/ppt/tags/tag1188.xml" ContentType="application/vnd.openxmlformats-officedocument.presentationml.tags+xml"/>
  <Override PartName="/ppt/tags/tag1866.xml" ContentType="application/vnd.openxmlformats-officedocument.presentationml.tags+xml"/>
  <Override PartName="/ppt/tags/tag109.xml" ContentType="application/vnd.openxmlformats-officedocument.presentationml.tags+xml"/>
  <Override PartName="/ppt/tags/tag550.xml" ContentType="application/vnd.openxmlformats-officedocument.presentationml.tags+xml"/>
  <Override PartName="/ppt/tags/tag1374.xml" ContentType="application/vnd.openxmlformats-officedocument.presentationml.tags+xml"/>
  <Override PartName="/ppt/tags/tag1560.xml" ContentType="application/vnd.openxmlformats-officedocument.presentationml.tags+xml"/>
  <Override PartName="/ppt/tags/tag279.xml" ContentType="application/vnd.openxmlformats-officedocument.presentationml.tags+xml"/>
  <Override PartName="/ppt/tags/tag957.xml" ContentType="application/vnd.openxmlformats-officedocument.presentationml.tags+xml"/>
  <Override PartName="/ppt/tags/tag1119.xml" ContentType="application/vnd.openxmlformats-officedocument.presentationml.tags+xml"/>
  <Override PartName="/ppt/tags/tag1305.xml" ContentType="application/vnd.openxmlformats-officedocument.presentationml.tags+xml"/>
  <Override PartName="/ppt/tags/tag465.xml" ContentType="application/vnd.openxmlformats-officedocument.presentationml.tags+xml"/>
  <Override PartName="/ppt/tags/tag1289.xml" ContentType="application/vnd.openxmlformats-officedocument.presentationml.tags+xml"/>
  <Override PartName="/ppt/tags/tag1475.xml" ContentType="application/vnd.openxmlformats-officedocument.presentationml.tags+xml"/>
  <Override PartName="/ppt/tags/tag1967.xml" ContentType="application/vnd.openxmlformats-officedocument.presentationml.tags+xml"/>
  <Override PartName="/ppt/tags/tag2040.xml" ContentType="application/vnd.openxmlformats-officedocument.presentationml.tags+xml"/>
  <Override PartName="/ppt/tags/tag651.xml" ContentType="application/vnd.openxmlformats-officedocument.presentationml.tags+xml"/>
  <Override PartName="/ppt/tags/tag1661.xml" ContentType="application/vnd.openxmlformats-officedocument.presentationml.tags+xml"/>
  <Override PartName="/ppt/tags/tag79.xml" ContentType="application/vnd.openxmlformats-officedocument.presentationml.tags+xml"/>
  <Override PartName="/ppt/tags/tag1406.xml" ContentType="application/vnd.openxmlformats-officedocument.presentationml.tags+xml"/>
  <Override PartName="/ppt/tags/tag566.xml" ContentType="application/vnd.openxmlformats-officedocument.presentationml.tags+xml"/>
  <Override PartName="/ppt/tags/tag752.xml" ContentType="application/vnd.openxmlformats-officedocument.presentationml.tags+xml"/>
  <Override PartName="/ppt/tags/tag1100.xml" ContentType="application/vnd.openxmlformats-officedocument.presentationml.tags+xml"/>
  <Override PartName="/ppt/tags/tag1576.xml" ContentType="application/vnd.openxmlformats-officedocument.presentationml.tags+xml"/>
  <Override PartName="/ppt/tags/tag260.xml" ContentType="application/vnd.openxmlformats-officedocument.presentationml.tags+xml"/>
  <Override PartName="/ppt/tags/tag1084.xml" ContentType="application/vnd.openxmlformats-officedocument.presentationml.tags+xml"/>
  <Override PartName="/ppt/tags/tag1270.xml" ContentType="application/vnd.openxmlformats-officedocument.presentationml.tags+xml"/>
  <Override PartName="/ppt/tags/tag1762.xml" ContentType="application/vnd.openxmlformats-officedocument.presentationml.tags+xml"/>
  <Override PartName="/ppt/tags/tag2056.xml" ContentType="application/vnd.openxmlformats-officedocument.presentationml.tags+xml"/>
  <Override PartName="/ppt/tags/tag667.xml" ContentType="application/vnd.openxmlformats-officedocument.presentationml.tags+xml"/>
  <Override PartName="/ppt/tags/tag1015.xml" ContentType="application/vnd.openxmlformats-officedocument.presentationml.tags+xml"/>
  <Override PartName="/ppt/tags/tag1507.xml" ContentType="application/vnd.openxmlformats-officedocument.presentationml.tags+xml"/>
  <Override PartName="/ppt/tags/tag175.xml" ContentType="application/vnd.openxmlformats-officedocument.presentationml.tags+xml"/>
  <Override PartName="/ppt/tags/tag853.xml" ContentType="application/vnd.openxmlformats-officedocument.presentationml.tags+xml"/>
  <Override PartName="/ppt/tags/tag1185.xml" ContentType="application/vnd.openxmlformats-officedocument.presentationml.tags+xml"/>
  <Override PartName="/ppt/tags/tag1201.xml" ContentType="application/vnd.openxmlformats-officedocument.presentationml.tags+xml"/>
  <Override PartName="/ppt/tags/tag1677.xml" ContentType="application/vnd.openxmlformats-officedocument.presentationml.tags+xml"/>
  <Override PartName="/ppt/tags/tag1863.xml" ContentType="application/vnd.openxmlformats-officedocument.presentationml.tags+xml"/>
  <Override PartName="/ppt/tags/tag60.xml" ContentType="application/vnd.openxmlformats-officedocument.presentationml.tags+xml"/>
  <Override PartName="/ppt/tags/tag361.xml" ContentType="application/vnd.openxmlformats-officedocument.presentationml.tags+xml"/>
  <Override PartName="/ppt/tags/tag1371.xml" ContentType="application/vnd.openxmlformats-officedocument.presentationml.tags+xml"/>
  <Override PartName="/ppt/tags/tag1608.xml" ContentType="application/vnd.openxmlformats-officedocument.presentationml.tags+xml"/>
  <Override PartName="/ppt/tags/tag106.xml" ContentType="application/vnd.openxmlformats-officedocument.presentationml.tags+xml"/>
  <Override PartName="/ppt/tags/tag768.xml" ContentType="application/vnd.openxmlformats-officedocument.presentationml.tags+xml"/>
  <Override PartName="/ppt/tags/tag1116.xml" ContentType="application/vnd.openxmlformats-officedocument.presentationml.tags+xml"/>
  <Override PartName="/ppt/tags/tag1778.xml" ContentType="application/vnd.openxmlformats-officedocument.presentationml.tags+xml"/>
  <Override PartName="/ppt/tags/tag276.xml" ContentType="application/vnd.openxmlformats-officedocument.presentationml.tags+xml"/>
  <Override PartName="/ppt/tags/tag462.xml" ContentType="application/vnd.openxmlformats-officedocument.presentationml.tags+xml"/>
  <Override PartName="/ppt/tags/tag954.xml" ContentType="application/vnd.openxmlformats-officedocument.presentationml.tags+xml"/>
  <Override PartName="/ppt/tags/tag1286.xml" ContentType="application/vnd.openxmlformats-officedocument.presentationml.tags+xml"/>
  <Override PartName="/ppt/tags/tag1302.xml" ContentType="application/vnd.openxmlformats-officedocument.presentationml.tags+xml"/>
  <Override PartName="/ppt/tags/tag1964.xml" ContentType="application/vnd.openxmlformats-officedocument.presentationml.tags+xml"/>
  <Override PartName="/ppt/tags/tag207.xml" ContentType="application/vnd.openxmlformats-officedocument.presentationml.tags+xml"/>
  <Override PartName="/ppt/tags/tag1472.xml" ContentType="application/vnd.openxmlformats-officedocument.presentationml.tags+xml"/>
  <Override PartName="/ppt/tags/tag1709.xml" ContentType="application/vnd.openxmlformats-officedocument.presentationml.tags+xml"/>
  <Override PartName="/ppt/tags/tag869.xml" ContentType="application/vnd.openxmlformats-officedocument.presentationml.tags+xml"/>
  <Override PartName="/ppt/tags/tag1217.xml" ContentType="application/vnd.openxmlformats-officedocument.presentationml.tags+xml"/>
  <Override PartName="/ppt/tags/tag1403.xml" ContentType="application/vnd.openxmlformats-officedocument.presentationml.tags+xml"/>
  <Override PartName="/ppt/tags/tag1879.xml" ContentType="application/vnd.openxmlformats-officedocument.presentationml.tags+xml"/>
  <Override PartName="/ppt/tags/tag76.xml" ContentType="application/vnd.openxmlformats-officedocument.presentationml.tags+xml"/>
  <Override PartName="/ppt/tags/tag377.xml" ContentType="application/vnd.openxmlformats-officedocument.presentationml.tags+xml"/>
  <Override PartName="/ppt/tags/tag563.xml" ContentType="application/vnd.openxmlformats-officedocument.presentationml.tags+xml"/>
  <Override PartName="/ppt/tags/tag1387.xml" ContentType="application/vnd.openxmlformats-officedocument.presentationml.tags+xml"/>
  <Override PartName="/ppt/tags/tag1573.xml" ContentType="application/vnd.openxmlformats-officedocument.presentationml.tags+xml"/>
  <Override PartName="/ppt/tags/tag308.xml" ContentType="application/vnd.openxmlformats-officedocument.presentationml.tags+xml"/>
  <Override PartName="/ppt/tags/tag1081.xml" ContentType="application/vnd.openxmlformats-officedocument.presentationml.tags+xml"/>
  <Override PartName="/ppt/tags/tag1318.xml" ContentType="application/vnd.openxmlformats-officedocument.presentationml.tags+xml"/>
  <Override PartName="/ppt/tags/tag478.xml" ContentType="application/vnd.openxmlformats-officedocument.presentationml.tags+xml"/>
  <Override PartName="/ppt/tags/tag1504.xml" ContentType="application/vnd.openxmlformats-officedocument.presentationml.tags+xml"/>
  <Override PartName="/ppt/tags/tag2053.xml" ContentType="application/vnd.openxmlformats-officedocument.presentationml.tags+xml"/>
  <Override PartName="/ppt/tags/tag664.xml" ContentType="application/vnd.openxmlformats-officedocument.presentationml.tags+xml"/>
  <Override PartName="/ppt/tags/tag850.xml" ContentType="application/vnd.openxmlformats-officedocument.presentationml.tags+xml"/>
  <Override PartName="/ppt/tags/tag1012.xml" ContentType="application/vnd.openxmlformats-officedocument.presentationml.tags+xml"/>
  <Override PartName="/ppt/tags/tag1488.xml" ContentType="application/vnd.openxmlformats-officedocument.presentationml.tags+xml"/>
  <Override PartName="/ppt/tags/tag1674.xml" ContentType="application/vnd.openxmlformats-officedocument.presentationml.tags+xml"/>
  <Override PartName="/ppt/tags/tag172.xml" ContentType="application/vnd.openxmlformats-officedocument.presentationml.tags+xml"/>
  <Override PartName="/ppt/tags/tag409.xml" ContentType="application/vnd.openxmlformats-officedocument.presentationml.tags+xml"/>
  <Override PartName="/ppt/tags/tag1182.xml" ContentType="application/vnd.openxmlformats-officedocument.presentationml.tags+xml"/>
  <Override PartName="/ppt/tags/tag1419.xml" ContentType="application/vnd.openxmlformats-officedocument.presentationml.tags+xml"/>
  <Override PartName="/ppt/tags/tag1860.xml" ContentType="application/vnd.openxmlformats-officedocument.presentationml.tags+xml"/>
  <Override PartName="/ppt/tags/tag103.xml" ContentType="application/vnd.openxmlformats-officedocument.presentationml.tags+xml"/>
  <Override PartName="/ppt/tags/tag579.xml" ContentType="application/vnd.openxmlformats-officedocument.presentationml.tags+xml"/>
  <Override PartName="/ppt/tags/tag1113.xml" ContentType="application/vnd.openxmlformats-officedocument.presentationml.tags+xml"/>
  <Override PartName="/ppt/tags/tag1589.xml" ContentType="application/vnd.openxmlformats-officedocument.presentationml.tags+xml"/>
  <Override PartName="/ppt/tags/tag1605.xml" ContentType="application/vnd.openxmlformats-officedocument.presentationml.tags+xml"/>
  <Override PartName="/ppt/tags/tag273.xml" ContentType="application/vnd.openxmlformats-officedocument.presentationml.tags+xml"/>
  <Override PartName="/ppt/tags/tag765.xml" ContentType="application/vnd.openxmlformats-officedocument.presentationml.tags+xml"/>
  <Override PartName="/ppt/tags/tag951.xml" ContentType="application/vnd.openxmlformats-officedocument.presentationml.tags+xml"/>
  <Override PartName="/ppt/tags/tag1097.xml" ContentType="application/vnd.openxmlformats-officedocument.presentationml.tags+xml"/>
  <Override PartName="/ppt/tags/tag1775.xml" ContentType="application/vnd.openxmlformats-officedocument.presentationml.tags+xml"/>
  <Override PartName="/ppt/tags/tag1961.xml" ContentType="application/vnd.openxmlformats-officedocument.presentationml.tags+xml"/>
  <Override PartName="/ppt/tags/tag1283.xml" ContentType="application/vnd.openxmlformats-officedocument.presentationml.tags+xml"/>
  <Override PartName="/ppt/tags/tag1706.xml" ContentType="application/vnd.openxmlformats-officedocument.presentationml.tags+xml"/>
  <Override PartName="/ppt/tags/tag188.xml" ContentType="application/vnd.openxmlformats-officedocument.presentationml.tags+xml"/>
  <Override PartName="/ppt/tags/tag204.xml" ContentType="application/vnd.openxmlformats-officedocument.presentationml.tags+xml"/>
  <Override PartName="/ppt/tags/tag866.xml" ContentType="application/vnd.openxmlformats-officedocument.presentationml.tags+xml"/>
  <Override PartName="/ppt/tags/tag1028.xml" ContentType="application/vnd.openxmlformats-officedocument.presentationml.tags+xml"/>
  <Override PartName="/ppt/tags/tag1214.xml" ContentType="application/vnd.openxmlformats-officedocument.presentationml.tags+xml"/>
  <Override PartName="/ppt/tags/tag73.xml" ContentType="application/vnd.openxmlformats-officedocument.presentationml.tags+xml"/>
  <Override PartName="/ppt/tags/tag374.xml" ContentType="application/vnd.openxmlformats-officedocument.presentationml.tags+xml"/>
  <Override PartName="/ppt/tags/tag1198.xml" ContentType="application/vnd.openxmlformats-officedocument.presentationml.tags+xml"/>
  <Override PartName="/ppt/tags/tag1384.xml" ContentType="application/vnd.openxmlformats-officedocument.presentationml.tags+xml"/>
  <Override PartName="/ppt/tags/tag1400.xml" ContentType="application/vnd.openxmlformats-officedocument.presentationml.tags+xml"/>
  <Override PartName="/ppt/tags/tag1876.xml" ContentType="application/vnd.openxmlformats-officedocument.presentationml.tags+xml"/>
  <Override PartName="/ppt/tags/tag119.xml" ContentType="application/vnd.openxmlformats-officedocument.presentationml.tags+xml"/>
  <Override PartName="/ppt/tags/tag560.xml" ContentType="application/vnd.openxmlformats-officedocument.presentationml.tags+xml"/>
  <Override PartName="/ppt/tags/tag1129.xml" ContentType="application/vnd.openxmlformats-officedocument.presentationml.tags+xml"/>
  <Override PartName="/ppt/tags/tag1570.xml" ContentType="application/vnd.openxmlformats-officedocument.presentationml.tags+xml"/>
  <Override PartName="/ppt/tags/tag1807.xml" ContentType="application/vnd.openxmlformats-officedocument.presentationml.tags+xml"/>
  <Override PartName="/ppt/tags/tag289.xml" ContentType="application/vnd.openxmlformats-officedocument.presentationml.tags+xml"/>
  <Override PartName="/ppt/tags/tag305.xml" ContentType="application/vnd.openxmlformats-officedocument.presentationml.tags+xml"/>
  <Override PartName="/ppt/tags/tag967.xml" ContentType="application/vnd.openxmlformats-officedocument.presentationml.tags+xml"/>
  <Override PartName="/ppt/tags/tag1299.xml" ContentType="application/vnd.openxmlformats-officedocument.presentationml.tags+xml"/>
  <Override PartName="/ppt/tags/tag1315.xml" ContentType="application/vnd.openxmlformats-officedocument.presentationml.tags+xml"/>
  <Override PartName="/ppt/tags/tag1501.xml" ContentType="application/vnd.openxmlformats-officedocument.presentationml.tags+xml"/>
  <Override PartName="/ppt/tags/tag1977.xml" ContentType="application/vnd.openxmlformats-officedocument.presentationml.tags+xml"/>
  <Override PartName="/ppt/tags/tag2050.xml" ContentType="application/vnd.openxmlformats-officedocument.presentationml.tags+xml"/>
  <Override PartName="/ppt/tags/tag475.xml" ContentType="application/vnd.openxmlformats-officedocument.presentationml.tags+xml"/>
  <Override PartName="/ppt/tags/tag661.xml" ContentType="application/vnd.openxmlformats-officedocument.presentationml.tags+xml"/>
  <Override PartName="/ppt/tags/tag1485.xml" ContentType="application/vnd.openxmlformats-officedocument.presentationml.tags+xml"/>
  <Override PartName="/ppt/tags/tag406.xml" ContentType="application/vnd.openxmlformats-officedocument.presentationml.tags+xml"/>
  <Override PartName="/ppt/tags/tag1671.xml" ContentType="application/vnd.openxmlformats-officedocument.presentationml.tags+xml"/>
  <Override PartName="/ppt/tags/tag1908.xml" ContentType="application/vnd.openxmlformats-officedocument.presentationml.tags+xml"/>
  <Override PartName="/ppt/tags/tag89.xml" ContentType="application/vnd.openxmlformats-officedocument.presentationml.tags+xml"/>
  <Override PartName="/ppt/tags/tag576.xml" ContentType="application/vnd.openxmlformats-officedocument.presentationml.tags+xml"/>
  <Override PartName="/ppt/tags/tag1416.xml" ContentType="application/vnd.openxmlformats-officedocument.presentationml.tags+xml"/>
  <Override PartName="/ppt/tags/tag1602.xml" ContentType="application/vnd.openxmlformats-officedocument.presentationml.tags+xml"/>
  <Override PartName="/ppt/tags/tag100.xml" ContentType="application/vnd.openxmlformats-officedocument.presentationml.tags+xml"/>
  <Override PartName="/ppt/tags/tag762.xml" ContentType="application/vnd.openxmlformats-officedocument.presentationml.tags+xml"/>
  <Override PartName="/ppt/tags/tag1094.xml" ContentType="application/vnd.openxmlformats-officedocument.presentationml.tags+xml"/>
  <Override PartName="/ppt/tags/tag1110.xml" ContentType="application/vnd.openxmlformats-officedocument.presentationml.tags+xml"/>
  <Override PartName="/ppt/tags/tag1586.xml" ContentType="application/vnd.openxmlformats-officedocument.presentationml.tags+xml"/>
  <Override PartName="/ppt/tags/tag1772.xml" ContentType="application/vnd.openxmlformats-officedocument.presentationml.tags+xml"/>
  <Override PartName="/ppt/tags/tag270.xml" ContentType="application/vnd.openxmlformats-officedocument.presentationml.tags+xml"/>
  <Override PartName="/ppt/tags/tag507.xml" ContentType="application/vnd.openxmlformats-officedocument.presentationml.tags+xml"/>
  <Override PartName="/ppt/tags/tag1280.xml" ContentType="application/vnd.openxmlformats-officedocument.presentationml.tags+xml"/>
  <Override PartName="/ppt/tags/tag1517.xml" ContentType="application/vnd.openxmlformats-officedocument.presentationml.tags+xml"/>
  <Override PartName="/ppt/tags/tag201.xml" ContentType="application/vnd.openxmlformats-officedocument.presentationml.tags+xml"/>
  <Override PartName="/ppt/tags/tag677.xml" ContentType="application/vnd.openxmlformats-officedocument.presentationml.tags+xml"/>
  <Override PartName="/ppt/tags/tag1025.xml" ContentType="application/vnd.openxmlformats-officedocument.presentationml.tags+xml"/>
  <Override PartName="/ppt/tags/tag1687.xml" ContentType="application/vnd.openxmlformats-officedocument.presentationml.tags+xml"/>
  <Override PartName="/ppt/tags/tag1703.xml" ContentType="application/vnd.openxmlformats-officedocument.presentationml.tags+xml"/>
  <Override PartName="/ppt/tags/tag185.xml" ContentType="application/vnd.openxmlformats-officedocument.presentationml.tags+xml"/>
  <Override PartName="/ppt/tags/tag371.xml" ContentType="application/vnd.openxmlformats-officedocument.presentationml.tags+xml"/>
  <Override PartName="/ppt/tags/tag863.xml" ContentType="application/vnd.openxmlformats-officedocument.presentationml.tags+xml"/>
  <Override PartName="/ppt/tags/tag1195.xml" ContentType="application/vnd.openxmlformats-officedocument.presentationml.tags+xml"/>
  <Override PartName="/ppt/tags/tag1211.xml" ContentType="application/vnd.openxmlformats-officedocument.presentationml.tags+xml"/>
  <Override PartName="/ppt/tags/tag187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608.xml" ContentType="application/vnd.openxmlformats-officedocument.presentationml.tags+xml"/>
  <Override PartName="/ppt/tags/tag1381.xml" ContentType="application/vnd.openxmlformats-officedocument.presentationml.tags+xml"/>
  <Override PartName="/ppt/tags/tag1618.xml" ContentType="application/vnd.openxmlformats-officedocument.presentationml.tags+xml"/>
  <Override PartName="/ppt/tags/tag1804.xml" ContentType="application/vnd.openxmlformats-officedocument.presentationml.tags+xml"/>
  <Override PartName="/ppt/tags/tag302.xml" ContentType="application/vnd.openxmlformats-officedocument.presentationml.tags+xml"/>
  <Override PartName="/ppt/tags/tag778.xml" ContentType="application/vnd.openxmlformats-officedocument.presentationml.tags+xml"/>
  <Override PartName="/ppt/tags/tag964.xml" ContentType="application/vnd.openxmlformats-officedocument.presentationml.tags+xml"/>
  <Override PartName="/ppt/tags/tag1126.xml" ContentType="application/vnd.openxmlformats-officedocument.presentationml.tags+xml"/>
  <Override PartName="/ppt/tags/tag1312.xml" ContentType="application/vnd.openxmlformats-officedocument.presentationml.tags+xml"/>
  <Override PartName="/ppt/tags/tag1788.xml" ContentType="application/vnd.openxmlformats-officedocument.presentationml.tags+xml"/>
  <Override PartName="/ppt/tags/tag286.xml" ContentType="application/vnd.openxmlformats-officedocument.presentationml.tags+xml"/>
  <Override PartName="/ppt/tags/tag472.xml" ContentType="application/vnd.openxmlformats-officedocument.presentationml.tags+xml"/>
  <Override PartName="/ppt/tags/tag709.xml" ContentType="application/vnd.openxmlformats-officedocument.presentationml.tags+xml"/>
  <Override PartName="/ppt/tags/tag1296.xml" ContentType="application/vnd.openxmlformats-officedocument.presentationml.tags+xml"/>
  <Override PartName="/ppt/tags/tag1482.xml" ContentType="application/vnd.openxmlformats-officedocument.presentationml.tags+xml"/>
  <Override PartName="/ppt/tags/tag1974.xml" ContentType="application/vnd.openxmlformats-officedocument.presentationml.tags+xml"/>
  <Override PartName="/ppt/tags/tag217.xml" ContentType="application/vnd.openxmlformats-officedocument.presentationml.tags+xml"/>
  <Override PartName="/ppt/tags/tag1227.xml" ContentType="application/vnd.openxmlformats-officedocument.presentationml.tags+xml"/>
  <Override PartName="/ppt/tags/tag1719.xml" ContentType="application/vnd.openxmlformats-officedocument.presentationml.tags+xml"/>
  <Override PartName="/ppt/tags/tag1905.xml" ContentType="application/vnd.openxmlformats-officedocument.presentationml.tags+xml"/>
  <Override PartName="/ppt/tags/tag86.xml" ContentType="application/vnd.openxmlformats-officedocument.presentationml.tags+xml"/>
  <Override PartName="/ppt/tags/tag387.xml" ContentType="application/vnd.openxmlformats-officedocument.presentationml.tags+xml"/>
  <Override PartName="/ppt/tags/tag403.xml" ContentType="application/vnd.openxmlformats-officedocument.presentationml.tags+xml"/>
  <Override PartName="/ppt/tags/tag879.xml" ContentType="application/vnd.openxmlformats-officedocument.presentationml.tags+xml"/>
  <Override PartName="/ppt/tags/tag1413.xml" ContentType="application/vnd.openxmlformats-officedocument.presentationml.tags+xml"/>
  <Override PartName="/ppt/tags/tag1889.xml" ContentType="application/vnd.openxmlformats-officedocument.presentationml.tags+xml"/>
  <Override PartName="/ppt/tags/tag573.xml" ContentType="application/vnd.openxmlformats-officedocument.presentationml.tags+xml"/>
  <Override PartName="/ppt/tags/tag1397.xml" ContentType="application/vnd.openxmlformats-officedocument.presentationml.tags+xml"/>
  <Override PartName="/ppt/tags/tag1583.xml" ContentType="application/vnd.openxmlformats-officedocument.presentationml.tags+xml"/>
  <Override PartName="/ppt/tags/tag17.xml" ContentType="application/vnd.openxmlformats-officedocument.presentationml.tags+xml"/>
  <Override PartName="/ppt/tags/tag318.xml" ContentType="application/vnd.openxmlformats-officedocument.presentationml.tags+xml"/>
  <Override PartName="/ppt/tags/tag504.xml" ContentType="application/vnd.openxmlformats-officedocument.presentationml.tags+xml"/>
  <Override PartName="/ppt/tags/tag1091.xml" ContentType="application/vnd.openxmlformats-officedocument.presentationml.tags+xml"/>
  <Override PartName="/ppt/tags/tag1328.xml" ContentType="application/vnd.openxmlformats-officedocument.presentationml.tags+xml"/>
  <Override PartName="/ppt/tags/tag488.xml" ContentType="application/vnd.openxmlformats-officedocument.presentationml.tags+xml"/>
  <Override PartName="/ppt/tags/tag1022.xml" ContentType="application/vnd.openxmlformats-officedocument.presentationml.tags+xml"/>
  <Override PartName="/ppt/tags/tag1498.xml" ContentType="application/vnd.openxmlformats-officedocument.presentationml.tags+xml"/>
  <Override PartName="/ppt/tags/tag1514.xml" ContentType="application/vnd.openxmlformats-officedocument.presentationml.tags+xml"/>
  <Override PartName="/ppt/tags/tag1700.xml" ContentType="application/vnd.openxmlformats-officedocument.presentationml.tags+xml"/>
  <Override PartName="/ppt/tags/tag182.xml" ContentType="application/vnd.openxmlformats-officedocument.presentationml.tags+xml"/>
  <Override PartName="/ppt/tags/tag674.xml" ContentType="application/vnd.openxmlformats-officedocument.presentationml.tags+xml"/>
  <Override PartName="/ppt/tags/tag860.xml" ContentType="application/vnd.openxmlformats-officedocument.presentationml.tags+xml"/>
  <Override PartName="/ppt/tags/tag1684.xml" ContentType="application/vnd.openxmlformats-officedocument.presentationml.tags+xml"/>
  <Override PartName="/ppt/tags/tag1870.xml" ContentType="application/vnd.openxmlformats-officedocument.presentationml.tags+xml"/>
  <Override PartName="/ppt/tags/tag419.xml" ContentType="application/vnd.openxmlformats-officedocument.presentationml.tags+xml"/>
  <Override PartName="/ppt/tags/tag605.xml" ContentType="application/vnd.openxmlformats-officedocument.presentationml.tags+xml"/>
  <Override PartName="/ppt/tags/tag1192.xml" ContentType="application/vnd.openxmlformats-officedocument.presentationml.tags+xml"/>
  <Override PartName="/ppt/tags/tag1429.xml" ContentType="application/vnd.openxmlformats-officedocument.presentationml.tags+xml"/>
  <Override PartName="/ppt/tags/tag1615.xml" ContentType="application/vnd.openxmlformats-officedocument.presentationml.tags+xml"/>
  <Override PartName="/ppt/tags/tag113.xml" ContentType="application/vnd.openxmlformats-officedocument.presentationml.tags+xml"/>
  <Override PartName="/ppt/tags/tag589.xml" ContentType="application/vnd.openxmlformats-officedocument.presentationml.tags+xml"/>
  <Override PartName="/ppt/tags/tag775.xml" ContentType="application/vnd.openxmlformats-officedocument.presentationml.tags+xml"/>
  <Override PartName="/ppt/tags/tag1123.xml" ContentType="application/vnd.openxmlformats-officedocument.presentationml.tags+xml"/>
  <Override PartName="/ppt/tags/tag1599.xml" ContentType="application/vnd.openxmlformats-officedocument.presentationml.tags+xml"/>
  <Override PartName="/ppt/tags/tag1801.xml" ContentType="application/vnd.openxmlformats-officedocument.presentationml.tags+xml"/>
  <Override PartName="/ppt/tags/tag283.xml" ContentType="application/vnd.openxmlformats-officedocument.presentationml.tags+xml"/>
  <Override PartName="/ppt/tags/tag961.xml" ContentType="application/vnd.openxmlformats-officedocument.presentationml.tags+xml"/>
  <Override PartName="/ppt/tags/tag1293.xml" ContentType="application/vnd.openxmlformats-officedocument.presentationml.tags+xml"/>
  <Override PartName="/ppt/tags/tag1785.xml" ContentType="application/vnd.openxmlformats-officedocument.presentationml.tags+xml"/>
  <Override PartName="/ppt/tags/tag1971.xml" ContentType="application/vnd.openxmlformats-officedocument.presentationml.tags+xml"/>
  <Override PartName="/ppt/tags/tag706.xml" ContentType="application/vnd.openxmlformats-officedocument.presentationml.tags+xml"/>
  <Override PartName="/ppt/tags/tag1038.xml" ContentType="application/vnd.openxmlformats-officedocument.presentationml.tags+xml"/>
  <Override PartName="/ppt/tags/tag1716.xml" ContentType="application/vnd.openxmlformats-officedocument.presentationml.tags+xml"/>
  <Override PartName="/ppt/tags/tag198.xml" ContentType="application/vnd.openxmlformats-officedocument.presentationml.tags+xml"/>
  <Override PartName="/ppt/tags/tag214.xml" ContentType="application/vnd.openxmlformats-officedocument.presentationml.tags+xml"/>
  <Override PartName="/ppt/tags/tag400.xml" ContentType="application/vnd.openxmlformats-officedocument.presentationml.tags+xml"/>
  <Override PartName="/ppt/tags/tag876.xml" ContentType="application/vnd.openxmlformats-officedocument.presentationml.tags+xml"/>
  <Override PartName="/ppt/tags/tag1224.xml" ContentType="application/vnd.openxmlformats-officedocument.presentationml.tags+xml"/>
  <Override PartName="/ppt/tags/tag1410.xml" ContentType="application/vnd.openxmlformats-officedocument.presentationml.tags+xml"/>
  <Override PartName="/ppt/tags/tag1886.xml" ContentType="application/vnd.openxmlformats-officedocument.presentationml.tags+xml"/>
  <Override PartName="/ppt/tags/tag1902.xml" ContentType="application/vnd.openxmlformats-officedocument.presentationml.tags+xml"/>
  <Override PartName="/ppt/tags/tag83.xml" ContentType="application/vnd.openxmlformats-officedocument.presentationml.tags+xml"/>
  <Override PartName="/ppt/tags/tag384.xml" ContentType="application/vnd.openxmlformats-officedocument.presentationml.tags+xml"/>
  <Override PartName="/ppt/tags/tag570.xml" ContentType="application/vnd.openxmlformats-officedocument.presentationml.tags+xml"/>
  <Override PartName="/ppt/tags/tag807.xml" ContentType="application/vnd.openxmlformats-officedocument.presentationml.tags+xml"/>
  <Override PartName="/ppt/tags/tag1394.xml" ContentType="application/vnd.openxmlformats-officedocument.presentationml.tags+xml"/>
  <Override PartName="/ppt/tags/tag14.xml" ContentType="application/vnd.openxmlformats-officedocument.presentationml.tags+xml"/>
  <Override PartName="/ppt/tags/tag129.xml" ContentType="application/vnd.openxmlformats-officedocument.presentationml.tags+xml"/>
  <Override PartName="/ppt/tags/tag315.xml" ContentType="application/vnd.openxmlformats-officedocument.presentationml.tags+xml"/>
  <Override PartName="/ppt/tags/tag1139.xml" ContentType="application/vnd.openxmlformats-officedocument.presentationml.tags+xml"/>
  <Override PartName="/ppt/tags/tag1580.xml" ContentType="application/vnd.openxmlformats-officedocument.presentationml.tags+xml"/>
  <Override PartName="/ppt/tags/tag1817.xml" ContentType="application/vnd.openxmlformats-officedocument.presentationml.tags+xml"/>
  <Override PartName="/ppt/tags/tag299.xml" ContentType="application/vnd.openxmlformats-officedocument.presentationml.tags+xml"/>
  <Override PartName="/ppt/tags/tag485.xml" ContentType="application/vnd.openxmlformats-officedocument.presentationml.tags+xml"/>
  <Override PartName="/ppt/tags/tag501.xml" ContentType="application/vnd.openxmlformats-officedocument.presentationml.tags+xml"/>
  <Override PartName="/ppt/tags/tag977.xml" ContentType="application/vnd.openxmlformats-officedocument.presentationml.tags+xml"/>
  <Override PartName="/ppt/tags/tag1325.xml" ContentType="application/vnd.openxmlformats-officedocument.presentationml.tags+xml"/>
  <Override PartName="/ppt/tags/tag1511.xml" ContentType="application/vnd.openxmlformats-officedocument.presentationml.tags+xml"/>
  <Override PartName="/ppt/tags/tag1987.xml" ContentType="application/vnd.openxmlformats-officedocument.presentationml.tags+xml"/>
  <Override PartName="/ppt/tags/tag2060.xml" ContentType="application/vnd.openxmlformats-officedocument.presentationml.tags+xml"/>
  <Override PartName="/ppt/tags/tag671.xml" ContentType="application/vnd.openxmlformats-officedocument.presentationml.tags+xml"/>
  <Override PartName="/ppt/tags/tag908.xml" ContentType="application/vnd.openxmlformats-officedocument.presentationml.tags+xml"/>
  <Override PartName="/ppt/tags/tag1495.xml" ContentType="application/vnd.openxmlformats-officedocument.presentationml.tags+xml"/>
  <Override PartName="/ppt/tags/tag1681.xml" ContentType="application/vnd.openxmlformats-officedocument.presentationml.tags+xml"/>
  <Override PartName="/ppt/tags/tag1918.xml" ContentType="application/vnd.openxmlformats-officedocument.presentationml.tags+xml"/>
  <Override PartName="/ppt/tags/tag416.xml" ContentType="application/vnd.openxmlformats-officedocument.presentationml.tags+xml"/>
  <Override PartName="/ppt/tags/tag1426.xml" ContentType="application/vnd.openxmlformats-officedocument.presentationml.tags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tags/tag586.xml" ContentType="application/vnd.openxmlformats-officedocument.presentationml.tags+xml"/>
  <Override PartName="/ppt/tags/tag602.xml" ContentType="application/vnd.openxmlformats-officedocument.presentationml.tags+xml"/>
  <Override PartName="/ppt/tags/tag1596.xml" ContentType="application/vnd.openxmlformats-officedocument.presentationml.tags+xml"/>
  <Override PartName="/ppt/tags/tag1612.xml" ContentType="application/vnd.openxmlformats-officedocument.presentationml.tags+xml"/>
  <Override PartName="/ppt/tags/tag280.xml" ContentType="application/vnd.openxmlformats-officedocument.presentationml.tags+xml"/>
  <Override PartName="/ppt/tags/tag772.xml" ContentType="application/vnd.openxmlformats-officedocument.presentationml.tags+xml"/>
  <Override PartName="/ppt/tags/tag1120.xml" ContentType="application/vnd.openxmlformats-officedocument.presentationml.tags+xml"/>
  <Override PartName="/ppt/tags/tag1782.xml" ContentType="application/vnd.openxmlformats-officedocument.presentationml.tags+xml"/>
  <Override PartName="/ppt/tags/tag517.xml" ContentType="application/vnd.openxmlformats-officedocument.presentationml.tags+xml"/>
  <Override PartName="/ppt/tags/tag703.xml" ContentType="application/vnd.openxmlformats-officedocument.presentationml.tags+xml"/>
  <Override PartName="/ppt/tags/tag1290.xml" ContentType="application/vnd.openxmlformats-officedocument.presentationml.tags+xml"/>
  <Override PartName="/ppt/tags/tag1527.xml" ContentType="application/vnd.openxmlformats-officedocument.presentationml.tags+xml"/>
  <Override PartName="/ppt/tags/tag1713.xml" ContentType="application/vnd.openxmlformats-officedocument.presentationml.tags+xml"/>
  <Override PartName="/ppt/tags/tag211.xml" ContentType="application/vnd.openxmlformats-officedocument.presentationml.tags+xml"/>
  <Override PartName="/ppt/tags/tag687.xml" ContentType="application/vnd.openxmlformats-officedocument.presentationml.tags+xml"/>
  <Override PartName="/ppt/tags/tag873.xml" ContentType="application/vnd.openxmlformats-officedocument.presentationml.tags+xml"/>
  <Override PartName="/ppt/tags/tag1035.xml" ContentType="application/vnd.openxmlformats-officedocument.presentationml.tags+xml"/>
  <Override PartName="/ppt/tags/tag1221.xml" ContentType="application/vnd.openxmlformats-officedocument.presentationml.tags+xml"/>
  <Override PartName="/ppt/tags/tag1697.xml" ContentType="application/vnd.openxmlformats-officedocument.presentationml.tags+xml"/>
  <Override PartName="/ppt/tags/tag2007.xml" ContentType="application/vnd.openxmlformats-officedocument.presentationml.tags+xml"/>
  <Override PartName="/ppt/tags/tag80.xml" ContentType="application/vnd.openxmlformats-officedocument.presentationml.tags+xml"/>
  <Override PartName="/ppt/tags/tag195.xml" ContentType="application/vnd.openxmlformats-officedocument.presentationml.tags+xml"/>
  <Override PartName="/ppt/tags/tag381.xml" ContentType="application/vnd.openxmlformats-officedocument.presentationml.tags+xml"/>
  <Override PartName="/ppt/tags/tag618.xml" ContentType="application/vnd.openxmlformats-officedocument.presentationml.tags+xml"/>
  <Override PartName="/ppt/tags/tag1391.xml" ContentType="application/vnd.openxmlformats-officedocument.presentationml.tags+xml"/>
  <Override PartName="/ppt/tags/tag1883.xml" ContentType="application/vnd.openxmlformats-officedocument.presentationml.tags+xml"/>
  <Override PartName="/ppt/tags/tag126.xml" ContentType="application/vnd.openxmlformats-officedocument.presentationml.tags+xml"/>
  <Override PartName="/ppt/tags/tag804.xml" ContentType="application/vnd.openxmlformats-officedocument.presentationml.tags+xml"/>
  <Override PartName="/ppt/tags/tag1136.xml" ContentType="application/vnd.openxmlformats-officedocument.presentationml.tags+xml"/>
  <Override PartName="/ppt/tags/tag1628.xml" ContentType="application/vnd.openxmlformats-officedocument.presentationml.tags+xml"/>
  <Override PartName="/ppt/tags/tag1814.xml" ContentType="application/vnd.openxmlformats-officedocument.presentationml.tags+xml"/>
  <Override PartName="/ppt/tags/tag11.xml" ContentType="application/vnd.openxmlformats-officedocument.presentationml.tags+xml"/>
  <Override PartName="/ppt/tags/tag296.xml" ContentType="application/vnd.openxmlformats-officedocument.presentationml.tags+xml"/>
  <Override PartName="/ppt/tags/tag312.xml" ContentType="application/vnd.openxmlformats-officedocument.presentationml.tags+xml"/>
  <Override PartName="/ppt/tags/tag788.xml" ContentType="application/vnd.openxmlformats-officedocument.presentationml.tags+xml"/>
  <Override PartName="/ppt/tags/tag974.xml" ContentType="application/vnd.openxmlformats-officedocument.presentationml.tags+xml"/>
  <Override PartName="/ppt/tags/tag1322.xml" ContentType="application/vnd.openxmlformats-officedocument.presentationml.tags+xml"/>
  <Override PartName="/ppt/tags/tag1798.xml" ContentType="application/vnd.openxmlformats-officedocument.presentationml.tags+xml"/>
  <Override PartName="/ppt/tags/tag1984.xml" ContentType="application/vnd.openxmlformats-officedocument.presentationml.tags+xml"/>
  <Override PartName="/ppt/tags/tag482.xml" ContentType="application/vnd.openxmlformats-officedocument.presentationml.tags+xml"/>
  <Override PartName="/ppt/tags/tag719.xml" ContentType="application/vnd.openxmlformats-officedocument.presentationml.tags+xml"/>
  <Override PartName="/ppt/tags/tag1492.xml" ContentType="application/vnd.openxmlformats-officedocument.presentationml.tags+xml"/>
  <Override PartName="/ppt/tags/tag1729.xml" ContentType="application/vnd.openxmlformats-officedocument.presentationml.tags+xml"/>
  <Override PartName="/ppt/tags/tag227.xml" ContentType="application/vnd.openxmlformats-officedocument.presentationml.tags+xml"/>
  <Override PartName="/ppt/tags/tag413.xml" ContentType="application/vnd.openxmlformats-officedocument.presentationml.tags+xml"/>
  <Override PartName="/ppt/tags/tag889.xml" ContentType="application/vnd.openxmlformats-officedocument.presentationml.tags+xml"/>
  <Override PartName="/ppt/tags/tag905.xml" ContentType="application/vnd.openxmlformats-officedocument.presentationml.tags+xml"/>
  <Override PartName="/ppt/tags/tag1237.xml" ContentType="application/vnd.openxmlformats-officedocument.presentationml.tags+xml"/>
  <Override PartName="/ppt/tags/tag1915.xml" ContentType="application/vnd.openxmlformats-officedocument.presentationml.tags+xml"/>
  <Override PartName="/ppt/tags/tag96.xml" ContentType="application/vnd.openxmlformats-officedocument.presentationml.tags+xml"/>
  <Override PartName="/ppt/tags/tag397.xml" ContentType="application/vnd.openxmlformats-officedocument.presentationml.tags+xml"/>
  <Override PartName="/ppt/tags/tag1423.xml" ContentType="application/vnd.openxmlformats-officedocument.presentationml.tags+xml"/>
  <Override PartName="/ppt/tags/tag1899.xml" ContentType="application/vnd.openxmlformats-officedocument.presentationml.tags+xml"/>
  <Override PartName="/ppt/tags/tag583.xml" ContentType="application/vnd.openxmlformats-officedocument.presentationml.tags+xml"/>
  <Override PartName="/ppt/tags/tag1593.xml" ContentType="application/vnd.openxmlformats-officedocument.presentationml.tags+xml"/>
  <Override PartName="/ppt/tags/tag27.xml" ContentType="application/vnd.openxmlformats-officedocument.presentationml.tags+xml"/>
  <Override PartName="/ppt/tags/tag328.xml" ContentType="application/vnd.openxmlformats-officedocument.presentationml.tags+xml"/>
  <Override PartName="/ppt/tags/tag514.xml" ContentType="application/vnd.openxmlformats-officedocument.presentationml.tags+xml"/>
  <Override PartName="/ppt/tags/tag1338.xml" ContentType="application/vnd.openxmlformats-officedocument.presentationml.tags+xml"/>
  <Override PartName="/ppt/tags/tag1524.xml" ContentType="application/vnd.openxmlformats-officedocument.presentationml.tags+xml"/>
  <Override PartName="/ppt/tags/tag498.xml" ContentType="application/vnd.openxmlformats-officedocument.presentationml.tags+xml"/>
  <Override PartName="/ppt/tags/tag684.xml" ContentType="application/vnd.openxmlformats-officedocument.presentationml.tags+xml"/>
  <Override PartName="/ppt/tags/tag700.xml" ContentType="application/vnd.openxmlformats-officedocument.presentationml.tags+xml"/>
  <Override PartName="/ppt/tags/tag1032.xml" ContentType="application/vnd.openxmlformats-officedocument.presentationml.tags+xml"/>
  <Override PartName="/ppt/tags/tag1710.xml" ContentType="application/vnd.openxmlformats-officedocument.presentationml.tags+xml"/>
  <Override PartName="/ppt/tags/tag192.xml" ContentType="application/vnd.openxmlformats-officedocument.presentationml.tags+xml"/>
  <Override PartName="/ppt/tags/tag429.xml" ContentType="application/vnd.openxmlformats-officedocument.presentationml.tags+xml"/>
  <Override PartName="/ppt/tags/tag870.xml" ContentType="application/vnd.openxmlformats-officedocument.presentationml.tags+xml"/>
  <Override PartName="/ppt/tags/tag1694.xml" ContentType="application/vnd.openxmlformats-officedocument.presentationml.tags+xml"/>
  <Override PartName="/ppt/tags/tag1880.xml" ContentType="application/vnd.openxmlformats-officedocument.presentationml.tags+xml"/>
  <Override PartName="/ppt/tags/tag2004.xml" ContentType="application/vnd.openxmlformats-officedocument.presentationml.tags+xml"/>
  <Override PartName="/ppt/tags/tag599.xml" ContentType="application/vnd.openxmlformats-officedocument.presentationml.tags+xml"/>
  <Override PartName="/ppt/tags/tag615.xml" ContentType="application/vnd.openxmlformats-officedocument.presentationml.tags+xml"/>
  <Override PartName="/ppt/tags/tag801.xml" ContentType="application/vnd.openxmlformats-officedocument.presentationml.tags+xml"/>
  <Override PartName="/ppt/tags/tag1439.xml" ContentType="application/vnd.openxmlformats-officedocument.presentationml.tags+xml"/>
  <Override PartName="/ppt/tags/tag1625.xml" ContentType="application/vnd.openxmlformats-officedocument.presentationml.tags+xml"/>
  <Override PartName="/ppt/slideLayouts/slideLayout7.xml" ContentType="application/vnd.openxmlformats-officedocument.presentationml.slideLayout+xml"/>
  <Override PartName="/ppt/tags/tag123.xml" ContentType="application/vnd.openxmlformats-officedocument.presentationml.tags+xml"/>
  <Override PartName="/ppt/tags/tag785.xml" ContentType="application/vnd.openxmlformats-officedocument.presentationml.tags+xml"/>
  <Override PartName="/ppt/tags/tag1133.xml" ContentType="application/vnd.openxmlformats-officedocument.presentationml.tags+xml"/>
  <Override PartName="/ppt/tags/tag1795.xml" ContentType="application/vnd.openxmlformats-officedocument.presentationml.tags+xml"/>
  <Override PartName="/ppt/tags/tag1811.xml" ContentType="application/vnd.openxmlformats-officedocument.presentationml.tags+xml"/>
  <Override PartName="/ppt/tags/tag293.xml" ContentType="application/vnd.openxmlformats-officedocument.presentationml.tags+xml"/>
  <Override PartName="/ppt/tags/tag716.xml" ContentType="application/vnd.openxmlformats-officedocument.presentationml.tags+xml"/>
  <Override PartName="/ppt/tags/tag971.xml" ContentType="application/vnd.openxmlformats-officedocument.presentationml.tags+xml"/>
  <Override PartName="/ppt/tags/tag1981.xml" ContentType="application/vnd.openxmlformats-officedocument.presentationml.tags+xml"/>
  <Override PartName="/ppt/tags/tag224.xml" ContentType="application/vnd.openxmlformats-officedocument.presentationml.tags+xml"/>
  <Override PartName="/ppt/tags/tag902.xml" ContentType="application/vnd.openxmlformats-officedocument.presentationml.tags+xml"/>
  <Override PartName="/ppt/tags/tag1048.xml" ContentType="application/vnd.openxmlformats-officedocument.presentationml.tags+xml"/>
  <Override PartName="/ppt/tags/tag1726.xml" ContentType="application/vnd.openxmlformats-officedocument.presentationml.tags+xml"/>
  <Override PartName="/ppt/tags/tag1912.xml" ContentType="application/vnd.openxmlformats-officedocument.presentationml.tags+xml"/>
  <Override PartName="/ppt/presentation.xml" ContentType="application/vnd.openxmlformats-officedocument.presentationml.presentation.main+xml"/>
  <Override PartName="/ppt/tags/tag394.xml" ContentType="application/vnd.openxmlformats-officedocument.presentationml.tags+xml"/>
  <Override PartName="/ppt/tags/tag410.xml" ContentType="application/vnd.openxmlformats-officedocument.presentationml.tags+xml"/>
  <Override PartName="/ppt/tags/tag886.xml" ContentType="application/vnd.openxmlformats-officedocument.presentationml.tags+xml"/>
  <Override PartName="/ppt/tags/tag1234.xml" ContentType="application/vnd.openxmlformats-officedocument.presentationml.tags+xml"/>
  <Override PartName="/ppt/tags/tag1420.xml" ContentType="application/vnd.openxmlformats-officedocument.presentationml.tags+xml"/>
  <Override PartName="/ppt/tags/tag1896.xml" ContentType="application/vnd.openxmlformats-officedocument.presentationml.tags+xml"/>
  <Override PartName="/docProps/app.xml" ContentType="application/vnd.openxmlformats-officedocument.extended-propertie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tags/tag580.xml" ContentType="application/vnd.openxmlformats-officedocument.presentationml.tags+xml"/>
  <Override PartName="/ppt/tags/tag817.xml" ContentType="application/vnd.openxmlformats-officedocument.presentationml.tags+xml"/>
  <Override PartName="/ppt/tags/tag1590.xml" ContentType="application/vnd.openxmlformats-officedocument.presentationml.tags+xml"/>
  <Override PartName="/ppt/tags/tag1827.xml" ContentType="application/vnd.openxmlformats-officedocument.presentationml.tags+xml"/>
  <Override PartName="/ppt/tags/tag24.xml" ContentType="application/vnd.openxmlformats-officedocument.presentationml.tags+xml"/>
  <Override PartName="/ppt/tags/tag325.xml" ContentType="application/vnd.openxmlformats-officedocument.presentationml.tags+xml"/>
  <Override PartName="/ppt/tags/tag987.xml" ContentType="application/vnd.openxmlformats-officedocument.presentationml.tags+xml"/>
  <Override PartName="/ppt/tags/tag1149.xml" ContentType="application/vnd.openxmlformats-officedocument.presentationml.tags+xml"/>
  <Override PartName="/ppt/tags/tag1335.xml" ContentType="application/vnd.openxmlformats-officedocument.presentationml.tags+xml"/>
  <Override PartName="/ppt/tags/tag495.xml" ContentType="application/vnd.openxmlformats-officedocument.presentationml.tags+xml"/>
  <Override PartName="/ppt/tags/tag511.xml" ContentType="application/vnd.openxmlformats-officedocument.presentationml.tags+xml"/>
  <Override PartName="/ppt/tags/tag1521.xml" ContentType="application/vnd.openxmlformats-officedocument.presentationml.tags+xml"/>
  <Override PartName="/ppt/tags/tag1997.xml" ContentType="application/vnd.openxmlformats-officedocument.presentationml.tags+xml"/>
  <Override PartName="/ppt/tags/tag681.xml" ContentType="application/vnd.openxmlformats-officedocument.presentationml.tags+xml"/>
  <Override PartName="/ppt/tags/tag918.xml" ContentType="application/vnd.openxmlformats-officedocument.presentationml.tags+xml"/>
  <Override PartName="/ppt/tags/tag1691.xml" ContentType="application/vnd.openxmlformats-officedocument.presentationml.tags+xml"/>
  <Override PartName="/ppt/tags/tag1928.xml" ContentType="application/vnd.openxmlformats-officedocument.presentationml.tags+xml"/>
  <Override PartName="/ppt/tags/tag2001.xml" ContentType="application/vnd.openxmlformats-officedocument.presentationml.tags+xml"/>
  <Override PartName="/ppt/tags/tag426.xml" ContentType="application/vnd.openxmlformats-officedocument.presentationml.tags+xml"/>
  <Override PartName="/ppt/tags/tag612.xml" ContentType="application/vnd.openxmlformats-officedocument.presentationml.tags+xml"/>
  <Override PartName="/ppt/tags/tag1436.xml" ContentType="application/vnd.openxmlformats-officedocument.presentationml.tags+xml"/>
  <Override PartName="/ppt/slideLayouts/slideLayout4.xml" ContentType="application/vnd.openxmlformats-officedocument.presentationml.slideLayout+xml"/>
  <Override PartName="/ppt/tags/tag120.xml" ContentType="application/vnd.openxmlformats-officedocument.presentationml.tags+xml"/>
  <Override PartName="/ppt/tags/tag596.xml" ContentType="application/vnd.openxmlformats-officedocument.presentationml.tags+xml"/>
  <Override PartName="/ppt/tags/tag782.xml" ContentType="application/vnd.openxmlformats-officedocument.presentationml.tags+xml"/>
  <Override PartName="/ppt/tags/tag1130.xml" ContentType="application/vnd.openxmlformats-officedocument.presentationml.tags+xml"/>
  <Override PartName="/ppt/tags/tag1622.xml" ContentType="application/vnd.openxmlformats-officedocument.presentationml.tags+xml"/>
  <Override PartName="/ppt/tags/tag290.xml" ContentType="application/vnd.openxmlformats-officedocument.presentationml.tags+xml"/>
  <Override PartName="/ppt/tags/tag527.xml" ContentType="application/vnd.openxmlformats-officedocument.presentationml.tags+xml"/>
  <Override PartName="/ppt/tags/tag1792.xml" ContentType="application/vnd.openxmlformats-officedocument.presentationml.tags+xml"/>
  <Override PartName="/ppt/tags/tag713.xml" ContentType="application/vnd.openxmlformats-officedocument.presentationml.tags+xml"/>
  <Override PartName="/ppt/tags/tag1045.xml" ContentType="application/vnd.openxmlformats-officedocument.presentationml.tags+xml"/>
  <Override PartName="/ppt/tags/tag1537.xml" ContentType="application/vnd.openxmlformats-officedocument.presentationml.tags+xml"/>
  <Override PartName="/ppt/tags/tag1723.xml" ContentType="application/vnd.openxmlformats-officedocument.presentationml.tags+xml"/>
  <Override PartName="/ppt/tags/tag221.xml" ContentType="application/vnd.openxmlformats-officedocument.presentationml.tags+xml"/>
  <Override PartName="/ppt/tags/tag697.xml" ContentType="application/vnd.openxmlformats-officedocument.presentationml.tags+xml"/>
  <Override PartName="/ppt/tags/tag883.xml" ContentType="application/vnd.openxmlformats-officedocument.presentationml.tags+xml"/>
  <Override PartName="/ppt/tags/tag1231.xml" ContentType="application/vnd.openxmlformats-officedocument.presentationml.tags+xml"/>
  <Override PartName="/ppt/tags/tag1893.xml" ContentType="application/vnd.openxmlformats-officedocument.presentationml.tags+xml"/>
  <Override PartName="/ppt/tags/tag2017.xml" ContentType="application/vnd.openxmlformats-officedocument.presentationml.tags+xml"/>
  <Override PartName="/ppt/tags/tag90.xml" ContentType="application/vnd.openxmlformats-officedocument.presentationml.tags+xml"/>
  <Override PartName="/ppt/tags/tag391.xml" ContentType="application/vnd.openxmlformats-officedocument.presentationml.tags+xml"/>
  <Override PartName="/ppt/tags/tag628.xml" ContentType="application/vnd.openxmlformats-officedocument.presentationml.tags+xml"/>
  <Override PartName="/ppt/tags/tag1638.xml" ContentType="application/vnd.openxmlformats-officedocument.presentationml.tags+xml"/>
  <Override PartName="/ppt/tags/tag136.xml" ContentType="application/vnd.openxmlformats-officedocument.presentationml.tags+xml"/>
  <Override PartName="/ppt/tags/tag322.xml" ContentType="application/vnd.openxmlformats-officedocument.presentationml.tags+xml"/>
  <Override PartName="/ppt/tags/tag798.xml" ContentType="application/vnd.openxmlformats-officedocument.presentationml.tags+xml"/>
  <Override PartName="/ppt/tags/tag814.xml" ContentType="application/vnd.openxmlformats-officedocument.presentationml.tags+xml"/>
  <Override PartName="/ppt/tags/tag1146.xml" ContentType="application/vnd.openxmlformats-officedocument.presentationml.tags+xml"/>
  <Override PartName="/ppt/tags/tag1824.xml" ContentType="application/vnd.openxmlformats-officedocument.presentationml.tags+xml"/>
  <Override PartName="/ppt/tags/tag21.xml" ContentType="application/vnd.openxmlformats-officedocument.presentationml.tags+xml"/>
  <Override PartName="/ppt/tags/tag984.xml" ContentType="application/vnd.openxmlformats-officedocument.presentationml.tags+xml"/>
  <Override PartName="/ppt/tags/tag1332.xml" ContentType="application/vnd.openxmlformats-officedocument.presentationml.tags+xml"/>
  <Override PartName="/ppt/tags/tag1994.xml" ContentType="application/vnd.openxmlformats-officedocument.presentationml.tags+xml"/>
  <Override PartName="/ppt/tags/tag7.xml" ContentType="application/vnd.openxmlformats-officedocument.presentationml.tags+xml"/>
  <Override PartName="/ppt/tags/tag492.xml" ContentType="application/vnd.openxmlformats-officedocument.presentationml.tags+xml"/>
  <Override PartName="/ppt/tags/tag729.xml" ContentType="application/vnd.openxmlformats-officedocument.presentationml.tags+xml"/>
  <Override PartName="/ppt/tags/tag915.xml" ContentType="application/vnd.openxmlformats-officedocument.presentationml.tags+xml"/>
  <Override PartName="/ppt/tags/tag1739.xml" ContentType="application/vnd.openxmlformats-officedocument.presentationml.tags+xml"/>
  <Override PartName="/ppt/tags/tag237.xml" ContentType="application/vnd.openxmlformats-officedocument.presentationml.tags+xml"/>
  <Override PartName="/ppt/tags/tag423.xml" ContentType="application/vnd.openxmlformats-officedocument.presentationml.tags+xml"/>
  <Override PartName="/ppt/tags/tag899.xml" ContentType="application/vnd.openxmlformats-officedocument.presentationml.tags+xml"/>
  <Override PartName="/ppt/tags/tag1247.xml" ContentType="application/vnd.openxmlformats-officedocument.presentationml.tags+xml"/>
  <Override PartName="/ppt/tags/tag1433.xml" ContentType="application/vnd.openxmlformats-officedocument.presentationml.tags+xml"/>
  <Override PartName="/ppt/tags/tag1925.xml" ContentType="application/vnd.openxmlformats-officedocument.presentationml.tags+xml"/>
  <Override PartName="/ppt/tags/tag593.xml" ContentType="application/vnd.openxmlformats-officedocument.presentationml.tags+xml"/>
  <Override PartName="/ppt/slideLayouts/slideLayout1.xml" ContentType="application/vnd.openxmlformats-officedocument.presentationml.slideLayout+xml"/>
  <Override PartName="/ppt/tags/tag37.xml" ContentType="application/vnd.openxmlformats-officedocument.presentationml.tags+xml"/>
  <Override PartName="/ppt/tags/tag338.xml" ContentType="application/vnd.openxmlformats-officedocument.presentationml.tags+xml"/>
  <Override PartName="/ppt/tags/tag524.xml" ContentType="application/vnd.openxmlformats-officedocument.presentationml.tags+xml"/>
  <Override PartName="/ppt/tags/tag710.xml" ContentType="application/vnd.openxmlformats-officedocument.presentationml.tags+xml"/>
  <Override PartName="/ppt/tags/tag1348.xml" ContentType="application/vnd.openxmlformats-officedocument.presentationml.tags+xml"/>
  <Override PartName="/ppt/tags/tag1534.xml" ContentType="application/vnd.openxmlformats-officedocument.presentationml.tags+xml"/>
  <Override PartName="/ppt/tags/tag694.xml" ContentType="application/vnd.openxmlformats-officedocument.presentationml.tags+xml"/>
  <Override PartName="/ppt/tags/tag1042.xml" ContentType="application/vnd.openxmlformats-officedocument.presentationml.tags+xml"/>
  <Override PartName="/ppt/tags/tag1720.xml" ContentType="application/vnd.openxmlformats-officedocument.presentationml.tags+xml"/>
  <Override PartName="/ppt/tags/tag108.xml" ContentType="application/vnd.openxmlformats-officedocument.presentationml.tags+xml"/>
  <Override PartName="/ppt/tags/tag439.xml" ContentType="application/vnd.openxmlformats-officedocument.presentationml.tags+xml"/>
  <Override PartName="/ppt/tags/tag880.xml" ContentType="application/vnd.openxmlformats-officedocument.presentationml.tags+xml"/>
  <Override PartName="/ppt/tags/tag1118.xml" ContentType="application/vnd.openxmlformats-officedocument.presentationml.tags+xml"/>
  <Override PartName="/ppt/tags/tag1449.xml" ContentType="application/vnd.openxmlformats-officedocument.presentationml.tags+xml"/>
  <Override PartName="/ppt/tags/tag1890.xml" ContentType="application/vnd.openxmlformats-officedocument.presentationml.tags+xml"/>
  <Override PartName="/ppt/tags/tag2014.xml" ContentType="application/vnd.openxmlformats-officedocument.presentationml.tags+xml"/>
  <Override PartName="/ppt/tags/tag133.xml" ContentType="application/vnd.openxmlformats-officedocument.presentationml.tags+xml"/>
  <Override PartName="/ppt/tags/tag278.xml" ContentType="application/vnd.openxmlformats-officedocument.presentationml.tags+xml"/>
  <Override PartName="/ppt/tags/tag625.xml" ContentType="application/vnd.openxmlformats-officedocument.presentationml.tags+xml"/>
  <Override PartName="/ppt/tags/tag811.xml" ContentType="application/vnd.openxmlformats-officedocument.presentationml.tags+xml"/>
  <Override PartName="/ppt/tags/tag956.xml" ContentType="application/vnd.openxmlformats-officedocument.presentationml.tags+xml"/>
  <Override PartName="/ppt/tags/tag1288.xml" ContentType="application/vnd.openxmlformats-officedocument.presentationml.tags+xml"/>
  <Override PartName="/ppt/tags/tag1304.xml" ContentType="application/vnd.openxmlformats-officedocument.presentationml.tags+xml"/>
  <Override PartName="/ppt/tags/tag1635.xml" ContentType="application/vnd.openxmlformats-officedocument.presentationml.tags+xml"/>
  <Override PartName="/ppt/tags/tag1821.xml" ContentType="application/vnd.openxmlformats-officedocument.presentationml.tags+xml"/>
  <Override PartName="/ppt/tags/tag1966.xml" ContentType="application/vnd.openxmlformats-officedocument.presentationml.tags+xml"/>
  <Override PartName="/ppt/tags/tag209.xml" ContentType="application/vnd.openxmlformats-officedocument.presentationml.tags+xml"/>
  <Override PartName="/ppt/tags/tag464.xml" ContentType="application/vnd.openxmlformats-officedocument.presentationml.tags+xml"/>
  <Override PartName="/ppt/tags/tag650.xml" ContentType="application/vnd.openxmlformats-officedocument.presentationml.tags+xml"/>
  <Override PartName="/ppt/tags/tag795.xml" ContentType="application/vnd.openxmlformats-officedocument.presentationml.tags+xml"/>
  <Override PartName="/ppt/tags/tag981.xml" ContentType="application/vnd.openxmlformats-officedocument.presentationml.tags+xml"/>
  <Override PartName="/ppt/tags/tag1143.xml" ContentType="application/vnd.openxmlformats-officedocument.presentationml.tags+xml"/>
  <Override PartName="/ppt/tags/tag1474.xml" ContentType="application/vnd.openxmlformats-officedocument.presentationml.tags+xml"/>
  <Override PartName="/ppt/tags/tag1660.xml" ContentType="application/vnd.openxmlformats-officedocument.presentationml.tags+xml"/>
  <Override PartName="/ppt/tags/tag4.xml" ContentType="application/vnd.openxmlformats-officedocument.presentationml.tags+xml"/>
  <Override PartName="/ppt/tags/tag726.xml" ContentType="application/vnd.openxmlformats-officedocument.presentationml.tags+xml"/>
  <Override PartName="/ppt/tags/tag1219.xml" ContentType="application/vnd.openxmlformats-officedocument.presentationml.tags+xml"/>
  <Override PartName="/ppt/tags/tag1405.xml" ContentType="application/vnd.openxmlformats-officedocument.presentationml.tags+xml"/>
  <Override PartName="/ppt/tags/tag1736.xml" ContentType="application/vnd.openxmlformats-officedocument.presentationml.tags+xml"/>
  <Override PartName="/ppt/tags/tag1991.xml" ContentType="application/vnd.openxmlformats-officedocument.presentationml.tags+xml"/>
  <Override PartName="/ppt/tags/tag78.xml" ContentType="application/vnd.openxmlformats-officedocument.presentationml.tags+xml"/>
  <Override PartName="/ppt/tags/tag234.xml" ContentType="application/vnd.openxmlformats-officedocument.presentationml.tags+xml"/>
  <Override PartName="/ppt/tags/tag379.xml" ContentType="application/vnd.openxmlformats-officedocument.presentationml.tags+xml"/>
  <Override PartName="/ppt/tags/tag565.xml" ContentType="application/vnd.openxmlformats-officedocument.presentationml.tags+xml"/>
  <Override PartName="/ppt/tags/tag896.xml" ContentType="application/vnd.openxmlformats-officedocument.presentationml.tags+xml"/>
  <Override PartName="/ppt/tags/tag912.xml" ContentType="application/vnd.openxmlformats-officedocument.presentationml.tags+xml"/>
  <Override PartName="/ppt/tags/tag1058.xml" ContentType="application/vnd.openxmlformats-officedocument.presentationml.tags+xml"/>
  <Override PartName="/ppt/tags/tag1244.xml" ContentType="application/vnd.openxmlformats-officedocument.presentationml.tags+xml"/>
  <Override PartName="/ppt/tags/tag1389.xml" ContentType="application/vnd.openxmlformats-officedocument.presentationml.tags+xml"/>
  <Override PartName="/ppt/tags/tag1575.xml" ContentType="application/vnd.openxmlformats-officedocument.presentationml.tags+xml"/>
  <Override PartName="/ppt/tags/tag1922.xml" ContentType="application/vnd.openxmlformats-officedocument.presentationml.tags+xml"/>
  <Override PartName="/ppt/tags/tag420.xml" ContentType="application/vnd.openxmlformats-officedocument.presentationml.tags+xml"/>
  <Override PartName="/ppt/tags/tag751.xml" ContentType="application/vnd.openxmlformats-officedocument.presentationml.tags+xml"/>
  <Override PartName="/ppt/tags/tag1083.xml" ContentType="application/vnd.openxmlformats-officedocument.presentationml.tags+xml"/>
  <Override PartName="/ppt/tags/tag1430.xml" ContentType="application/vnd.openxmlformats-officedocument.presentationml.tags+xml"/>
  <Override PartName="/ppt/tags/tag1761.xml" ContentType="application/vnd.openxmlformats-officedocument.presentationml.tags+xml"/>
  <Override PartName="/ppt/tags/tag149.xml" ContentType="application/vnd.openxmlformats-officedocument.presentationml.tags+xml"/>
  <Override PartName="/ppt/tags/tag590.xml" ContentType="application/vnd.openxmlformats-officedocument.presentationml.tags+xml"/>
  <Override PartName="/ppt/tags/tag827.xml" ContentType="application/vnd.openxmlformats-officedocument.presentationml.tags+xml"/>
  <Override PartName="/ppt/tags/tag1159.xml" ContentType="application/vnd.openxmlformats-officedocument.presentationml.tags+xml"/>
  <Override PartName="/ppt/tags/tag1506.xml" ContentType="application/vnd.openxmlformats-officedocument.presentationml.tags+xml"/>
  <Override PartName="/ppt/tags/tag1837.xml" ContentType="application/vnd.openxmlformats-officedocument.presentationml.tags+xml"/>
  <Override PartName="/ppt/tags/tag2055.xml" ContentType="application/vnd.openxmlformats-officedocument.presentationml.tags+xml"/>
  <Override PartName="/ppt/tags/tag34.xml" ContentType="application/vnd.openxmlformats-officedocument.presentationml.tags+xml"/>
  <Override PartName="/ppt/tags/tag335.xml" ContentType="application/vnd.openxmlformats-officedocument.presentationml.tags+xml"/>
  <Override PartName="/ppt/tags/tag521.xml" ContentType="application/vnd.openxmlformats-officedocument.presentationml.tags+xml"/>
  <Override PartName="/ppt/tags/tag666.xml" ContentType="application/vnd.openxmlformats-officedocument.presentationml.tags+xml"/>
  <Override PartName="/ppt/tags/tag852.xml" ContentType="application/vnd.openxmlformats-officedocument.presentationml.tags+xml"/>
  <Override PartName="/ppt/tags/tag997.xml" ContentType="application/vnd.openxmlformats-officedocument.presentationml.tags+xml"/>
  <Override PartName="/ppt/tags/tag1014.xml" ContentType="application/vnd.openxmlformats-officedocument.presentationml.tags+xml"/>
  <Override PartName="/ppt/tags/tag1200.xml" ContentType="application/vnd.openxmlformats-officedocument.presentationml.tags+xml"/>
  <Override PartName="/ppt/tags/tag1345.xml" ContentType="application/vnd.openxmlformats-officedocument.presentationml.tags+xml"/>
  <Override PartName="/ppt/tags/tag1676.xml" ContentType="application/vnd.openxmlformats-officedocument.presentationml.tags+xml"/>
  <Override PartName="/ppt/tags/tag174.xml" ContentType="application/vnd.openxmlformats-officedocument.presentationml.tags+xml"/>
  <Override PartName="/ppt/tags/tag360.xml" ContentType="application/vnd.openxmlformats-officedocument.presentationml.tags+xml"/>
  <Override PartName="/ppt/tags/tag691.xml" ContentType="application/vnd.openxmlformats-officedocument.presentationml.tags+xml"/>
  <Override PartName="/ppt/tags/tag1184.xml" ContentType="application/vnd.openxmlformats-officedocument.presentationml.tags+xml"/>
  <Override PartName="/ppt/tags/tag1531.xml" ContentType="application/vnd.openxmlformats-officedocument.presentationml.tags+xml"/>
  <Override PartName="/ppt/tags/tag1862.xml" ContentType="application/vnd.openxmlformats-officedocument.presentationml.tags+xml"/>
  <Override PartName="/ppt/viewProps.xml" ContentType="application/vnd.openxmlformats-officedocument.presentationml.viewProps+xml"/>
  <Override PartName="/ppt/tags/tag105.xml" ContentType="application/vnd.openxmlformats-officedocument.presentationml.tags+xml"/>
  <Override PartName="/ppt/tags/tag436.xml" ContentType="application/vnd.openxmlformats-officedocument.presentationml.tags+xml"/>
  <Override PartName="/ppt/tags/tag928.xml" ContentType="application/vnd.openxmlformats-officedocument.presentationml.tags+xml"/>
  <Override PartName="/ppt/tags/tag1115.xml" ContentType="application/vnd.openxmlformats-officedocument.presentationml.tags+xml"/>
  <Override PartName="/ppt/tags/tag1370.xml" ContentType="application/vnd.openxmlformats-officedocument.presentationml.tags+xml"/>
  <Override PartName="/ppt/tags/tag1607.xml" ContentType="application/vnd.openxmlformats-officedocument.presentationml.tags+xml"/>
  <Override PartName="/ppt/tags/tag1938.xml" ContentType="application/vnd.openxmlformats-officedocument.presentationml.tags+xml"/>
  <Override PartName="/ppt/tags/tag2011.xml" ContentType="application/vnd.openxmlformats-officedocument.presentationml.tags+xml"/>
  <Override PartName="/ppt/tags/tag275.xml" ContentType="application/vnd.openxmlformats-officedocument.presentationml.tags+xml"/>
  <Override PartName="/ppt/tags/tag622.xml" ContentType="application/vnd.openxmlformats-officedocument.presentationml.tags+xml"/>
  <Override PartName="/ppt/tags/tag767.xml" ContentType="application/vnd.openxmlformats-officedocument.presentationml.tags+xml"/>
  <Override PartName="/ppt/tags/tag953.xml" ContentType="application/vnd.openxmlformats-officedocument.presentationml.tags+xml"/>
  <Override PartName="/ppt/tags/tag1099.xml" ContentType="application/vnd.openxmlformats-officedocument.presentationml.tags+xml"/>
  <Override PartName="/ppt/tags/tag1301.xml" ContentType="application/vnd.openxmlformats-officedocument.presentationml.tags+xml"/>
  <Override PartName="/ppt/tags/tag1446.xml" ContentType="application/vnd.openxmlformats-officedocument.presentationml.tags+xml"/>
  <Override PartName="/ppt/tags/tag1632.xml" ContentType="application/vnd.openxmlformats-officedocument.presentationml.tags+xml"/>
  <Override PartName="/ppt/tags/tag1777.xml" ContentType="application/vnd.openxmlformats-officedocument.presentationml.tags+xml"/>
  <Override PartName="/ppt/tags/tag1963.xml" ContentType="application/vnd.openxmlformats-officedocument.presentationml.tags+xml"/>
  <Override PartName="/ppt/presProps.xml" ContentType="application/vnd.openxmlformats-officedocument.presentationml.presProps+xml"/>
  <Override PartName="/ppt/tags/tag130.xml" ContentType="application/vnd.openxmlformats-officedocument.presentationml.tags+xml"/>
  <Override PartName="/ppt/tags/tag461.xml" ContentType="application/vnd.openxmlformats-officedocument.presentationml.tags+xml"/>
  <Override PartName="/ppt/tags/tag792.xml" ContentType="application/vnd.openxmlformats-officedocument.presentationml.tags+xml"/>
  <Override PartName="/ppt/tags/tag1140.xml" ContentType="application/vnd.openxmlformats-officedocument.presentationml.tags+xml"/>
  <Override PartName="/ppt/tags/tag1285.xml" ContentType="application/vnd.openxmlformats-officedocument.presentationml.tags+xml"/>
  <Override PartName="/ppt/tags/tag1471.xml" ContentType="application/vnd.openxmlformats-officedocument.presentationml.tags+xml"/>
  <Override PartName="/ppt/tags/tag1708.xml" ContentType="application/vnd.openxmlformats-officedocument.presentationml.tags+xml"/>
  <Override PartName="/ppt/tags/tag206.xml" ContentType="application/vnd.openxmlformats-officedocument.presentationml.tags+xml"/>
  <Override PartName="/ppt/tags/tag537.xml" ContentType="application/vnd.openxmlformats-officedocument.presentationml.tags+xml"/>
  <Override PartName="/ppt/tags/tag868.xml" ContentType="application/vnd.openxmlformats-officedocument.presentationml.tags+xml"/>
  <Override PartName="/ppt/tags/tag1216.xml" ContentType="application/vnd.openxmlformats-officedocument.presentationml.tags+xml"/>
  <Override PartName="/ppt/tags/tag1547.xml" ContentType="application/vnd.openxmlformats-officedocument.presentationml.tags+xml"/>
  <Override PartName="/ppt/tags/tag1.xml" ContentType="application/vnd.openxmlformats-officedocument.presentationml.tags+xml"/>
  <Override PartName="/ppt/tags/tag75.xml" ContentType="application/vnd.openxmlformats-officedocument.presentationml.tags+xml"/>
  <Override PartName="/ppt/tags/tag231.xml" ContentType="application/vnd.openxmlformats-officedocument.presentationml.tags+xml"/>
  <Override PartName="/ppt/tags/tag376.xml" ContentType="application/vnd.openxmlformats-officedocument.presentationml.tags+xml"/>
  <Override PartName="/ppt/tags/tag723.xml" ContentType="application/vnd.openxmlformats-officedocument.presentationml.tags+xml"/>
  <Override PartName="/ppt/tags/tag1055.xml" ContentType="application/vnd.openxmlformats-officedocument.presentationml.tags+xml"/>
  <Override PartName="/ppt/tags/tag1386.xml" ContentType="application/vnd.openxmlformats-officedocument.presentationml.tags+xml"/>
  <Override PartName="/ppt/tags/tag1402.xml" ContentType="application/vnd.openxmlformats-officedocument.presentationml.tags+xml"/>
  <Override PartName="/ppt/tags/tag1733.xml" ContentType="application/vnd.openxmlformats-officedocument.presentationml.tags+xml"/>
  <Override PartName="/ppt/tags/tag1878.xml" ContentType="application/vnd.openxmlformats-officedocument.presentationml.tags+xml"/>
  <Override PartName="/ppt/tags/tag562.xml" ContentType="application/vnd.openxmlformats-officedocument.presentationml.tags+xml"/>
  <Override PartName="/ppt/tags/tag893.xml" ContentType="application/vnd.openxmlformats-officedocument.presentationml.tags+xml"/>
  <Override PartName="/ppt/tags/tag1241.xml" ContentType="application/vnd.openxmlformats-officedocument.presentationml.tags+xml"/>
  <Override PartName="/ppt/tags/tag1572.xml" ContentType="application/vnd.openxmlformats-officedocument.presentationml.tags+xml"/>
  <Override PartName="/ppt/tags/tag1809.xml" ContentType="application/vnd.openxmlformats-officedocument.presentationml.tags+xml"/>
  <Override PartName="/ppt/tags/tag2027.xml" ContentType="application/vnd.openxmlformats-officedocument.presentationml.tags+xml"/>
  <Override PartName="/ppt/tags/tag307.xml" ContentType="application/vnd.openxmlformats-officedocument.presentationml.tags+xml"/>
  <Override PartName="/ppt/tags/tag638.xml" ContentType="application/vnd.openxmlformats-officedocument.presentationml.tags+xml"/>
  <Override PartName="/ppt/tags/tag824.xml" ContentType="application/vnd.openxmlformats-officedocument.presentationml.tags+xml"/>
  <Override PartName="/ppt/tags/tag969.xml" ContentType="application/vnd.openxmlformats-officedocument.presentationml.tags+xml"/>
  <Override PartName="/ppt/tags/tag1080.xml" ContentType="application/vnd.openxmlformats-officedocument.presentationml.tags+xml"/>
  <Override PartName="/ppt/tags/tag1317.xml" ContentType="application/vnd.openxmlformats-officedocument.presentationml.tags+xml"/>
  <Override PartName="/ppt/tags/tag1503.xml" ContentType="application/vnd.openxmlformats-officedocument.presentationml.tags+xml"/>
  <Override PartName="/ppt/tags/tag1648.xml" ContentType="application/vnd.openxmlformats-officedocument.presentationml.tags+xml"/>
  <Override PartName="/ppt/tags/tag1979.xml" ContentType="application/vnd.openxmlformats-officedocument.presentationml.tags+xml"/>
  <Override PartName="/ppt/tags/tag2052.xml" ContentType="application/vnd.openxmlformats-officedocument.presentationml.tags+xml"/>
  <Override PartName="/ppt/tags/tag31.xml" ContentType="application/vnd.openxmlformats-officedocument.presentationml.tags+xml"/>
  <Override PartName="/ppt/tags/tag146.xml" ContentType="application/vnd.openxmlformats-officedocument.presentationml.tags+xml"/>
  <Override PartName="/ppt/tags/tag332.xml" ContentType="application/vnd.openxmlformats-officedocument.presentationml.tags+xml"/>
  <Override PartName="/ppt/tags/tag477.xml" ContentType="application/vnd.openxmlformats-officedocument.presentationml.tags+xml"/>
  <Override PartName="/ppt/tags/tag663.xml" ContentType="application/vnd.openxmlformats-officedocument.presentationml.tags+xml"/>
  <Override PartName="/ppt/tags/tag1011.xml" ContentType="application/vnd.openxmlformats-officedocument.presentationml.tags+xml"/>
  <Override PartName="/ppt/tags/tag1156.xml" ContentType="application/vnd.openxmlformats-officedocument.presentationml.tags+xml"/>
  <Override PartName="/ppt/tags/tag1342.xml" ContentType="application/vnd.openxmlformats-officedocument.presentationml.tags+xml"/>
  <Override PartName="/ppt/tags/tag1487.xml" ContentType="application/vnd.openxmlformats-officedocument.presentationml.tags+xml"/>
  <Override PartName="/ppt/tags/tag1834.xml" ContentType="application/vnd.openxmlformats-officedocument.presentationml.tags+xml"/>
  <Override PartName="/ppt/tags/tag171.xml" ContentType="application/vnd.openxmlformats-officedocument.presentationml.tags+xml"/>
  <Override PartName="/ppt/tags/tag408.xml" ContentType="application/vnd.openxmlformats-officedocument.presentationml.tags+xml"/>
  <Override PartName="/ppt/tags/tag739.xml" ContentType="application/vnd.openxmlformats-officedocument.presentationml.tags+xml"/>
  <Override PartName="/ppt/tags/tag994.xml" ContentType="application/vnd.openxmlformats-officedocument.presentationml.tags+xml"/>
  <Override PartName="/ppt/tags/tag1181.xml" ContentType="application/vnd.openxmlformats-officedocument.presentationml.tags+xml"/>
  <Override PartName="/ppt/tags/tag1673.xml" ContentType="application/vnd.openxmlformats-officedocument.presentationml.tags+xml"/>
  <Override PartName="/docProps/core.xml" ContentType="application/vnd.openxmlformats-package.core-properties+xml"/>
  <Override PartName="/ppt/tags/tag247.xml" ContentType="application/vnd.openxmlformats-officedocument.presentationml.tags+xml"/>
  <Override PartName="/ppt/tags/tag578.xml" ContentType="application/vnd.openxmlformats-officedocument.presentationml.tags+xml"/>
  <Override PartName="/ppt/tags/tag925.xml" ContentType="application/vnd.openxmlformats-officedocument.presentationml.tags+xml"/>
  <Override PartName="/ppt/tags/tag1418.xml" ContentType="application/vnd.openxmlformats-officedocument.presentationml.tags+xml"/>
  <Override PartName="/ppt/tags/tag1604.xml" ContentType="application/vnd.openxmlformats-officedocument.presentationml.tags+xml"/>
  <Override PartName="/ppt/tags/tag1749.xml" ContentType="application/vnd.openxmlformats-officedocument.presentationml.tags+xml"/>
  <Override PartName="/ppt/tags/tag1935.xml" ContentType="application/vnd.openxmlformats-officedocument.presentationml.tags+xml"/>
  <Override PartName="/ppt/tags/tag102.xml" ContentType="application/vnd.openxmlformats-officedocument.presentationml.tags+xml"/>
  <Override PartName="/ppt/tags/tag433.xml" ContentType="application/vnd.openxmlformats-officedocument.presentationml.tags+xml"/>
  <Override PartName="/ppt/tags/tag764.xml" ContentType="application/vnd.openxmlformats-officedocument.presentationml.tags+xml"/>
  <Override PartName="/ppt/tags/tag1112.xml" ContentType="application/vnd.openxmlformats-officedocument.presentationml.tags+xml"/>
  <Override PartName="/ppt/tags/tag1257.xml" ContentType="application/vnd.openxmlformats-officedocument.presentationml.tags+xml"/>
  <Override PartName="/ppt/tags/tag1443.xml" ContentType="application/vnd.openxmlformats-officedocument.presentationml.tags+xml"/>
  <Override PartName="/ppt/tags/tag1588.xml" ContentType="application/vnd.openxmlformats-officedocument.presentationml.tags+xml"/>
  <Override PartName="/ppt/tags/tag1774.xml" ContentType="application/vnd.openxmlformats-officedocument.presentationml.tags+xml"/>
  <Override PartName="/ppt/tags/tag272.xml" ContentType="application/vnd.openxmlformats-officedocument.presentationml.tags+xml"/>
  <Override PartName="/ppt/tags/tag509.xml" ContentType="application/vnd.openxmlformats-officedocument.presentationml.tags+xml"/>
  <Override PartName="/ppt/tags/tag950.xml" ContentType="application/vnd.openxmlformats-officedocument.presentationml.tags+xml"/>
  <Override PartName="/ppt/tags/tag1096.xml" ContentType="application/vnd.openxmlformats-officedocument.presentationml.tags+xml"/>
  <Override PartName="/ppt/tags/tag1282.xml" ContentType="application/vnd.openxmlformats-officedocument.presentationml.tags+xml"/>
  <Override PartName="/ppt/tags/tag1519.xml" ContentType="application/vnd.openxmlformats-officedocument.presentationml.tags+xml"/>
  <Override PartName="/ppt/tags/tag1960.xml" ContentType="application/vnd.openxmlformats-officedocument.presentationml.tags+xml"/>
  <Override PartName="/ppt/tags/tag47.xml" ContentType="application/vnd.openxmlformats-officedocument.presentationml.tags+xml"/>
  <Override PartName="/ppt/tags/tag203.xml" ContentType="application/vnd.openxmlformats-officedocument.presentationml.tags+xml"/>
  <Override PartName="/ppt/tags/tag348.xml" ContentType="application/vnd.openxmlformats-officedocument.presentationml.tags+xml"/>
  <Override PartName="/ppt/tags/tag679.xml" ContentType="application/vnd.openxmlformats-officedocument.presentationml.tags+xml"/>
  <Override PartName="/ppt/tags/tag1027.xml" ContentType="application/vnd.openxmlformats-officedocument.presentationml.tags+xml"/>
  <Override PartName="/ppt/tags/tag1358.xml" ContentType="application/vnd.openxmlformats-officedocument.presentationml.tags+xml"/>
  <Override PartName="/ppt/tags/tag1689.xml" ContentType="application/vnd.openxmlformats-officedocument.presentationml.tags+xml"/>
  <Override PartName="/ppt/tags/tag1705.xml" ContentType="application/vnd.openxmlformats-officedocument.presentationml.tags+xml"/>
  <Override PartName="/ppt/tags/tag187.xml" ContentType="application/vnd.openxmlformats-officedocument.presentationml.tags+xml"/>
  <Override PartName="/ppt/tags/tag534.xml" ContentType="application/vnd.openxmlformats-officedocument.presentationml.tags+xml"/>
  <Override PartName="/ppt/tags/tag720.xml" ContentType="application/vnd.openxmlformats-officedocument.presentationml.tags+xml"/>
  <Override PartName="/ppt/tags/tag865.xml" ContentType="application/vnd.openxmlformats-officedocument.presentationml.tags+xml"/>
  <Override PartName="/ppt/tags/tag1197.xml" ContentType="application/vnd.openxmlformats-officedocument.presentationml.tags+xml"/>
  <Override PartName="/ppt/tags/tag1213.xml" ContentType="application/vnd.openxmlformats-officedocument.presentationml.tags+xml"/>
  <Override PartName="/ppt/tags/tag1544.xml" ContentType="application/vnd.openxmlformats-officedocument.presentationml.tags+xml"/>
  <Override PartName="/ppt/tags/tag1730.xml" ContentType="application/vnd.openxmlformats-officedocument.presentationml.tags+xml"/>
  <Override PartName="/ppt/tags/tag1875.xml" ContentType="application/vnd.openxmlformats-officedocument.presentationml.tags+xml"/>
  <Override PartName="/ppt/tags/tag72.xml" ContentType="application/vnd.openxmlformats-officedocument.presentationml.tags+xml"/>
  <Override PartName="/ppt/tags/tag118.xml" ContentType="application/vnd.openxmlformats-officedocument.presentationml.tags+xml"/>
  <Override PartName="/ppt/tags/tag373.xml" ContentType="application/vnd.openxmlformats-officedocument.presentationml.tags+xml"/>
  <Override PartName="/ppt/tags/tag890.xml" ContentType="application/vnd.openxmlformats-officedocument.presentationml.tags+xml"/>
  <Override PartName="/ppt/tags/tag1052.xml" ContentType="application/vnd.openxmlformats-officedocument.presentationml.tags+xml"/>
  <Override PartName="/ppt/tags/tag1383.xml" ContentType="application/vnd.openxmlformats-officedocument.presentationml.tags+xml"/>
  <Override PartName="/ppt/tags/tag2024.xml" ContentType="application/vnd.openxmlformats-officedocument.presentationml.tags+xml"/>
  <Override PartName="/ppt/tags/tag304.xml" ContentType="application/vnd.openxmlformats-officedocument.presentationml.tags+xml"/>
  <Override PartName="/ppt/tags/tag449.xml" ContentType="application/vnd.openxmlformats-officedocument.presentationml.tags+xml"/>
  <Override PartName="/ppt/tags/tag635.xml" ContentType="application/vnd.openxmlformats-officedocument.presentationml.tags+xml"/>
  <Override PartName="/ppt/tags/tag966.xml" ContentType="application/vnd.openxmlformats-officedocument.presentationml.tags+xml"/>
  <Override PartName="/ppt/tags/tag1128.xml" ContentType="application/vnd.openxmlformats-officedocument.presentationml.tags+xml"/>
  <Override PartName="/ppt/tags/tag1314.xml" ContentType="application/vnd.openxmlformats-officedocument.presentationml.tags+xml"/>
  <Override PartName="/ppt/tags/tag1459.xml" ContentType="application/vnd.openxmlformats-officedocument.presentationml.tags+xml"/>
  <Override PartName="/ppt/tags/tag1806.xml" ContentType="application/vnd.openxmlformats-officedocument.presentationml.tags+xml"/>
  <Override PartName="/ppt/tags/tag143.xml" ContentType="application/vnd.openxmlformats-officedocument.presentationml.tags+xml"/>
  <Override PartName="/ppt/tags/tag288.xml" ContentType="application/vnd.openxmlformats-officedocument.presentationml.tags+xml"/>
  <Override PartName="/ppt/tags/tag474.xml" ContentType="application/vnd.openxmlformats-officedocument.presentationml.tags+xml"/>
  <Override PartName="/ppt/tags/tag821.xml" ContentType="application/vnd.openxmlformats-officedocument.presentationml.tags+xml"/>
  <Override PartName="/ppt/tags/tag1153.xml" ContentType="application/vnd.openxmlformats-officedocument.presentationml.tags+xml"/>
  <Override PartName="/ppt/tags/tag1298.xml" ContentType="application/vnd.openxmlformats-officedocument.presentationml.tags+xml"/>
  <Override PartName="/ppt/tags/tag1484.xml" ContentType="application/vnd.openxmlformats-officedocument.presentationml.tags+xml"/>
  <Override PartName="/ppt/tags/tag1500.xml" ContentType="application/vnd.openxmlformats-officedocument.presentationml.tags+xml"/>
  <Override PartName="/ppt/tags/tag1645.xml" ContentType="application/vnd.openxmlformats-officedocument.presentationml.tags+xml"/>
  <Override PartName="/ppt/tags/tag1831.xml" ContentType="application/vnd.openxmlformats-officedocument.presentationml.tags+xml"/>
  <Override PartName="/ppt/tags/tag1976.xml" ContentType="application/vnd.openxmlformats-officedocument.presentationml.tags+xml"/>
  <Override PartName="/ppt/tags/tag219.xml" ContentType="application/vnd.openxmlformats-officedocument.presentationml.tags+xml"/>
  <Override PartName="/ppt/tags/tag660.xml" ContentType="application/vnd.openxmlformats-officedocument.presentationml.tags+xml"/>
  <Override PartName="/ppt/tags/tag991.xml" ContentType="application/vnd.openxmlformats-officedocument.presentationml.tags+xml"/>
  <Override PartName="/ppt/tags/tag1229.xml" ContentType="application/vnd.openxmlformats-officedocument.presentationml.tags+xml"/>
  <Override PartName="/ppt/tags/tag1670.xml" ContentType="application/vnd.openxmlformats-officedocument.presentationml.tags+xml"/>
  <Override PartName="/ppt/tags/tag1907.xml" ContentType="application/vnd.openxmlformats-officedocument.presentationml.tags+xml"/>
  <Override PartName="/ppt/tags/tag389.xml" ContentType="application/vnd.openxmlformats-officedocument.presentationml.tags+xml"/>
  <Override PartName="/ppt/tags/tag405.xml" ContentType="application/vnd.openxmlformats-officedocument.presentationml.tags+xml"/>
  <Override PartName="/ppt/tags/tag736.xml" ContentType="application/vnd.openxmlformats-officedocument.presentationml.tags+xml"/>
  <Override PartName="/ppt/tags/tag922.xml" ContentType="application/vnd.openxmlformats-officedocument.presentationml.tags+xml"/>
  <Override PartName="/ppt/tags/tag1068.xml" ContentType="application/vnd.openxmlformats-officedocument.presentationml.tags+xml"/>
  <Override PartName="/ppt/tags/tag1415.xml" ContentType="application/vnd.openxmlformats-officedocument.presentationml.tags+xml"/>
  <Override PartName="/ppt/tags/tag1746.xml" ContentType="application/vnd.openxmlformats-officedocument.presentationml.tags+xml"/>
  <Override PartName="/ppt/tags/tag88.xml" ContentType="application/vnd.openxmlformats-officedocument.presentationml.tags+xml"/>
  <Override PartName="/ppt/tags/tag244.xml" ContentType="application/vnd.openxmlformats-officedocument.presentationml.tags+xml"/>
  <Override PartName="/ppt/tags/tag430.xml" ContentType="application/vnd.openxmlformats-officedocument.presentationml.tags+xml"/>
  <Override PartName="/ppt/tags/tag575.xml" ContentType="application/vnd.openxmlformats-officedocument.presentationml.tags+xml"/>
  <Override PartName="/ppt/tags/tag761.xml" ContentType="application/vnd.openxmlformats-officedocument.presentationml.tags+xml"/>
  <Override PartName="/ppt/tags/tag1254.xml" ContentType="application/vnd.openxmlformats-officedocument.presentationml.tags+xml"/>
  <Override PartName="/ppt/tags/tag1399.xml" ContentType="application/vnd.openxmlformats-officedocument.presentationml.tags+xml"/>
  <Override PartName="/ppt/tags/tag1585.xml" ContentType="application/vnd.openxmlformats-officedocument.presentationml.tags+xml"/>
  <Override PartName="/ppt/tags/tag1601.xml" ContentType="application/vnd.openxmlformats-officedocument.presentationml.tags+xml"/>
  <Override PartName="/ppt/tags/tag1932.xml" ContentType="application/vnd.openxmlformats-officedocument.presentationml.tags+xml"/>
  <Default Extension="jpeg" ContentType="image/jpeg"/>
  <Override PartName="/ppt/tags/tag19.xml" ContentType="application/vnd.openxmlformats-officedocument.presentationml.tags+xml"/>
  <Override PartName="/ppt/tags/tag506.xml" ContentType="application/vnd.openxmlformats-officedocument.presentationml.tags+xml"/>
  <Override PartName="/ppt/tags/tag1093.xml" ContentType="application/vnd.openxmlformats-officedocument.presentationml.tags+xml"/>
  <Override PartName="/ppt/tags/tag1440.xml" ContentType="application/vnd.openxmlformats-officedocument.presentationml.tags+xml"/>
  <Override PartName="/ppt/tags/tag1771.xml" ContentType="application/vnd.openxmlformats-officedocument.presentationml.tags+xml"/>
  <Override PartName="/ppt/tags/tag159.xml" ContentType="application/vnd.openxmlformats-officedocument.presentationml.tags+xml"/>
  <Override PartName="/ppt/tags/tag345.xml" ContentType="application/vnd.openxmlformats-officedocument.presentationml.tags+xml"/>
  <Override PartName="/ppt/tags/tag837.xml" ContentType="application/vnd.openxmlformats-officedocument.presentationml.tags+xml"/>
  <Override PartName="/ppt/tags/tag1024.xml" ContentType="application/vnd.openxmlformats-officedocument.presentationml.tags+xml"/>
  <Override PartName="/ppt/tags/tag1169.xml" ContentType="application/vnd.openxmlformats-officedocument.presentationml.tags+xml"/>
  <Override PartName="/ppt/tags/tag1516.xml" ContentType="application/vnd.openxmlformats-officedocument.presentationml.tags+xml"/>
  <Override PartName="/ppt/tags/tag1702.xml" ContentType="application/vnd.openxmlformats-officedocument.presentationml.tags+xml"/>
  <Override PartName="/ppt/tags/tag1847.xml" ContentType="application/vnd.openxmlformats-officedocument.presentationml.tags+xml"/>
  <Override PartName="/ppt/tags/tag44.xml" ContentType="application/vnd.openxmlformats-officedocument.presentationml.tags+xml"/>
  <Override PartName="/ppt/tags/tag184.xml" ContentType="application/vnd.openxmlformats-officedocument.presentationml.tags+xml"/>
  <Override PartName="/ppt/tags/tag200.xml" ContentType="application/vnd.openxmlformats-officedocument.presentationml.tags+xml"/>
  <Override PartName="/ppt/tags/tag531.xml" ContentType="application/vnd.openxmlformats-officedocument.presentationml.tags+xml"/>
  <Override PartName="/ppt/tags/tag676.xml" ContentType="application/vnd.openxmlformats-officedocument.presentationml.tags+xml"/>
  <Override PartName="/ppt/tags/tag862.xml" ContentType="application/vnd.openxmlformats-officedocument.presentationml.tags+xml"/>
  <Override PartName="/ppt/tags/tag1210.xml" ContentType="application/vnd.openxmlformats-officedocument.presentationml.tags+xml"/>
  <Override PartName="/ppt/tags/tag1355.xml" ContentType="application/vnd.openxmlformats-officedocument.presentationml.tags+xml"/>
  <Override PartName="/ppt/tags/tag1541.xml" ContentType="application/vnd.openxmlformats-officedocument.presentationml.tags+xml"/>
  <Override PartName="/ppt/tags/tag1686.xml" ContentType="application/vnd.openxmlformats-officedocument.presentationml.tags+xml"/>
  <Override PartName="/ppt/tags/tag1872.xml" ContentType="application/vnd.openxmlformats-officedocument.presentationml.tags+xml"/>
  <Override PartName="/ppt/tags/tag370.xml" ContentType="application/vnd.openxmlformats-officedocument.presentationml.tags+xml"/>
  <Override PartName="/ppt/tags/tag607.xml" ContentType="application/vnd.openxmlformats-officedocument.presentationml.tags+xml"/>
  <Override PartName="/ppt/tags/tag938.xml" ContentType="application/vnd.openxmlformats-officedocument.presentationml.tags+xml"/>
  <Override PartName="/ppt/tags/tag1194.xml" ContentType="application/vnd.openxmlformats-officedocument.presentationml.tags+xml"/>
  <Override PartName="/ppt/tags/tag1380.xml" ContentType="application/vnd.openxmlformats-officedocument.presentationml.tags+xml"/>
  <Override PartName="/ppt/tags/tag1617.xml" ContentType="application/vnd.openxmlformats-officedocument.presentationml.tags+xml"/>
  <Override PartName="/ppt/tags/tag115.xml" ContentType="application/vnd.openxmlformats-officedocument.presentationml.tags+xml"/>
  <Override PartName="/ppt/tags/tag301.xml" ContentType="application/vnd.openxmlformats-officedocument.presentationml.tags+xml"/>
  <Override PartName="/ppt/tags/tag446.xml" ContentType="application/vnd.openxmlformats-officedocument.presentationml.tags+xml"/>
  <Override PartName="/ppt/tags/tag777.xml" ContentType="application/vnd.openxmlformats-officedocument.presentationml.tags+xml"/>
  <Override PartName="/ppt/tags/tag1125.xml" ContentType="application/vnd.openxmlformats-officedocument.presentationml.tags+xml"/>
  <Override PartName="/ppt/tags/tag1456.xml" ContentType="application/vnd.openxmlformats-officedocument.presentationml.tags+xml"/>
  <Override PartName="/ppt/tags/tag1803.xml" ContentType="application/vnd.openxmlformats-officedocument.presentationml.tags+xml"/>
  <Override PartName="/ppt/tags/tag1948.xml" ContentType="application/vnd.openxmlformats-officedocument.presentationml.tags+xml"/>
  <Override PartName="/ppt/tags/tag2021.xml" ContentType="application/vnd.openxmlformats-officedocument.presentationml.tags+xml"/>
  <Override PartName="/ppt/tags/tag140.xml" ContentType="application/vnd.openxmlformats-officedocument.presentationml.tags+xml"/>
  <Override PartName="/ppt/tags/tag285.xml" ContentType="application/vnd.openxmlformats-officedocument.presentationml.tags+xml"/>
  <Override PartName="/ppt/tags/tag632.xml" ContentType="application/vnd.openxmlformats-officedocument.presentationml.tags+xml"/>
  <Override PartName="/ppt/tags/tag963.xml" ContentType="application/vnd.openxmlformats-officedocument.presentationml.tags+xml"/>
  <Override PartName="/ppt/tags/tag1295.xml" ContentType="application/vnd.openxmlformats-officedocument.presentationml.tags+xml"/>
  <Override PartName="/ppt/tags/tag1311.xml" ContentType="application/vnd.openxmlformats-officedocument.presentationml.tags+xml"/>
  <Override PartName="/ppt/tags/tag1642.xml" ContentType="application/vnd.openxmlformats-officedocument.presentationml.tags+xml"/>
  <Override PartName="/ppt/tags/tag1787.xml" ContentType="application/vnd.openxmlformats-officedocument.presentationml.tags+xml"/>
  <Override PartName="/ppt/tags/tag1973.xml" ContentType="application/vnd.openxmlformats-officedocument.presentationml.tags+xml"/>
  <Override PartName="/ppt/tags/tag471.xml" ContentType="application/vnd.openxmlformats-officedocument.presentationml.tags+xml"/>
  <Override PartName="/ppt/tags/tag708.xml" ContentType="application/vnd.openxmlformats-officedocument.presentationml.tags+xml"/>
  <Override PartName="/ppt/tags/tag1150.xml" ContentType="application/vnd.openxmlformats-officedocument.presentationml.tags+xml"/>
  <Override PartName="/ppt/tags/tag1481.xml" ContentType="application/vnd.openxmlformats-officedocument.presentationml.tags+xml"/>
  <Override PartName="/ppt/tags/tag1718.xml" ContentType="application/vnd.openxmlformats-officedocument.presentationml.tags+xml"/>
  <Override PartName="/ppt/tags/tag216.xml" ContentType="application/vnd.openxmlformats-officedocument.presentationml.tags+xml"/>
  <Override PartName="/ppt/tags/tag402.xml" ContentType="application/vnd.openxmlformats-officedocument.presentationml.tags+xml"/>
  <Override PartName="/ppt/tags/tag547.xml" ContentType="application/vnd.openxmlformats-officedocument.presentationml.tags+xml"/>
  <Override PartName="/ppt/tags/tag733.xml" ContentType="application/vnd.openxmlformats-officedocument.presentationml.tags+xml"/>
  <Override PartName="/ppt/tags/tag878.xml" ContentType="application/vnd.openxmlformats-officedocument.presentationml.tags+xml"/>
  <Override PartName="/ppt/tags/tag1226.xml" ContentType="application/vnd.openxmlformats-officedocument.presentationml.tags+xml"/>
  <Override PartName="/ppt/tags/tag1412.xml" ContentType="application/vnd.openxmlformats-officedocument.presentationml.tags+xml"/>
  <Override PartName="/ppt/tags/tag1557.xml" ContentType="application/vnd.openxmlformats-officedocument.presentationml.tags+xml"/>
  <Override PartName="/ppt/tags/tag1888.xml" ContentType="application/vnd.openxmlformats-officedocument.presentationml.tags+xml"/>
  <Override PartName="/ppt/tags/tag1904.xml" ContentType="application/vnd.openxmlformats-officedocument.presentationml.tags+xml"/>
  <Override PartName="/ppt/tags/tag85.xml" ContentType="application/vnd.openxmlformats-officedocument.presentationml.tags+xml"/>
  <Override PartName="/ppt/tags/tag241.xml" ContentType="application/vnd.openxmlformats-officedocument.presentationml.tags+xml"/>
  <Override PartName="/ppt/tags/tag386.xml" ContentType="application/vnd.openxmlformats-officedocument.presentationml.tags+xml"/>
  <Override PartName="/ppt/tags/tag572.xml" ContentType="application/vnd.openxmlformats-officedocument.presentationml.tags+xml"/>
  <Override PartName="/ppt/tags/tag1065.xml" ContentType="application/vnd.openxmlformats-officedocument.presentationml.tags+xml"/>
  <Override PartName="/ppt/tags/tag1251.xml" ContentType="application/vnd.openxmlformats-officedocument.presentationml.tags+xml"/>
  <Override PartName="/ppt/tags/tag1396.xml" ContentType="application/vnd.openxmlformats-officedocument.presentationml.tags+xml"/>
  <Override PartName="/ppt/tags/tag1743.xml" ContentType="application/vnd.openxmlformats-officedocument.presentationml.tags+xml"/>
  <Override PartName="/ppt/tags/tag16.xml" ContentType="application/vnd.openxmlformats-officedocument.presentationml.tags+xml"/>
  <Override PartName="/ppt/tags/tag317.xml" ContentType="application/vnd.openxmlformats-officedocument.presentationml.tags+xml"/>
  <Override PartName="/ppt/tags/tag809.xml" ContentType="application/vnd.openxmlformats-officedocument.presentationml.tags+xml"/>
  <Override PartName="/ppt/tags/tag1090.xml" ContentType="application/vnd.openxmlformats-officedocument.presentationml.tags+xml"/>
  <Override PartName="/ppt/tags/tag1582.xml" ContentType="application/vnd.openxmlformats-officedocument.presentationml.tags+xml"/>
  <Override PartName="/ppt/tags/tag1819.xml" ContentType="application/vnd.openxmlformats-officedocument.presentationml.tags+xml"/>
  <Override PartName="/ppt/tags/tag2037.xml" ContentType="application/vnd.openxmlformats-officedocument.presentationml.tags+xml"/>
  <Override PartName="/ppt/tags/tag156.xml" ContentType="application/vnd.openxmlformats-officedocument.presentationml.tags+xml"/>
  <Override PartName="/ppt/tags/tag487.xml" ContentType="application/vnd.openxmlformats-officedocument.presentationml.tags+xml"/>
  <Override PartName="/ppt/tags/tag503.xml" ContentType="application/vnd.openxmlformats-officedocument.presentationml.tags+xml"/>
  <Override PartName="/ppt/tags/tag648.xml" ContentType="application/vnd.openxmlformats-officedocument.presentationml.tags+xml"/>
  <Override PartName="/ppt/tags/tag834.xml" ContentType="application/vnd.openxmlformats-officedocument.presentationml.tags+xml"/>
  <Override PartName="/ppt/tags/tag979.xml" ContentType="application/vnd.openxmlformats-officedocument.presentationml.tags+xml"/>
  <Override PartName="/ppt/tags/tag1327.xml" ContentType="application/vnd.openxmlformats-officedocument.presentationml.tags+xml"/>
  <Override PartName="/ppt/tags/tag1513.xml" ContentType="application/vnd.openxmlformats-officedocument.presentationml.tags+xml"/>
  <Override PartName="/ppt/tags/tag1658.xml" ContentType="application/vnd.openxmlformats-officedocument.presentationml.tags+xml"/>
  <Override PartName="/ppt/tags/tag1844.xml" ContentType="application/vnd.openxmlformats-officedocument.presentationml.tags+xml"/>
  <Override PartName="/ppt/tags/tag1989.xml" ContentType="application/vnd.openxmlformats-officedocument.presentationml.tags+xml"/>
  <Override PartName="/ppt/tags/tag41.xml" ContentType="application/vnd.openxmlformats-officedocument.presentationml.tags+xml"/>
  <Override PartName="/ppt/tags/tag342.xml" ContentType="application/vnd.openxmlformats-officedocument.presentationml.tags+xml"/>
  <Override PartName="/ppt/tags/tag673.xml" ContentType="application/vnd.openxmlformats-officedocument.presentationml.tags+xml"/>
  <Override PartName="/ppt/tags/tag1021.xml" ContentType="application/vnd.openxmlformats-officedocument.presentationml.tags+xml"/>
  <Override PartName="/ppt/tags/tag1166.xml" ContentType="application/vnd.openxmlformats-officedocument.presentationml.tags+xml"/>
  <Override PartName="/ppt/tags/tag1352.xml" ContentType="application/vnd.openxmlformats-officedocument.presentationml.tags+xml"/>
  <Override PartName="/ppt/tags/tag1497.xml" ContentType="application/vnd.openxmlformats-officedocument.presentationml.tags+xml"/>
  <Override PartName="/ppt/tags/tag1683.xml" ContentType="application/vnd.openxmlformats-officedocument.presentationml.tags+xml"/>
  <Override PartName="/ppt/tags/tag181.xml" ContentType="application/vnd.openxmlformats-officedocument.presentationml.tags+xml"/>
  <Override PartName="/ppt/tags/tag418.xml" ContentType="application/vnd.openxmlformats-officedocument.presentationml.tags+xml"/>
  <Override PartName="/ppt/tags/tag749.xml" ContentType="application/vnd.openxmlformats-officedocument.presentationml.tags+xml"/>
  <Override PartName="/ppt/tags/tag1191.xml" ContentType="application/vnd.openxmlformats-officedocument.presentationml.tags+xml"/>
  <Override PartName="/ppt/tags/tag1428.xml" ContentType="application/vnd.openxmlformats-officedocument.presentationml.tags+xml"/>
  <Override PartName="/ppt/tags/tag1759.xml" ContentType="application/vnd.openxmlformats-officedocument.presentationml.tags+xml"/>
  <Override PartName="/ppt/tags/tag112.xml" ContentType="application/vnd.openxmlformats-officedocument.presentationml.tags+xml"/>
  <Override PartName="/ppt/tags/tag257.xml" ContentType="application/vnd.openxmlformats-officedocument.presentationml.tags+xml"/>
  <Override PartName="/ppt/tags/tag588.xml" ContentType="application/vnd.openxmlformats-officedocument.presentationml.tags+xml"/>
  <Override PartName="/ppt/tags/tag604.xml" ContentType="application/vnd.openxmlformats-officedocument.presentationml.tags+xml"/>
  <Override PartName="/ppt/tags/tag935.xml" ContentType="application/vnd.openxmlformats-officedocument.presentationml.tags+xml"/>
  <Override PartName="/ppt/tags/tag1267.xml" ContentType="application/vnd.openxmlformats-officedocument.presentationml.tags+xml"/>
  <Override PartName="/ppt/tags/tag1598.xml" ContentType="application/vnd.openxmlformats-officedocument.presentationml.tags+xml"/>
  <Override PartName="/ppt/tags/tag1614.xml" ContentType="application/vnd.openxmlformats-officedocument.presentationml.tags+xml"/>
  <Override PartName="/ppt/tags/tag1800.xml" ContentType="application/vnd.openxmlformats-officedocument.presentationml.tags+xml"/>
  <Override PartName="/ppt/tags/tag1945.xml" ContentType="application/vnd.openxmlformats-officedocument.presentationml.tags+xml"/>
  <Override PartName="/ppt/tags/tag443.xml" ContentType="application/vnd.openxmlformats-officedocument.presentationml.tags+xml"/>
  <Override PartName="/ppt/tags/tag774.xml" ContentType="application/vnd.openxmlformats-officedocument.presentationml.tags+xml"/>
  <Override PartName="/ppt/tags/tag960.xml" ContentType="application/vnd.openxmlformats-officedocument.presentationml.tags+xml"/>
  <Override PartName="/ppt/tags/tag1122.xml" ContentType="application/vnd.openxmlformats-officedocument.presentationml.tags+xml"/>
  <Override PartName="/ppt/tags/tag1453.xml" ContentType="application/vnd.openxmlformats-officedocument.presentationml.tags+xml"/>
  <Override PartName="/ppt/tags/tag1784.xml" ContentType="application/vnd.openxmlformats-officedocument.presentationml.tags+xml"/>
  <Override PartName="/ppt/tags/tag282.xml" ContentType="application/vnd.openxmlformats-officedocument.presentationml.tags+xml"/>
  <Override PartName="/ppt/tags/tag519.xml" ContentType="application/vnd.openxmlformats-officedocument.presentationml.tags+xml"/>
  <Override PartName="/ppt/tags/tag705.xml" ContentType="application/vnd.openxmlformats-officedocument.presentationml.tags+xml"/>
  <Override PartName="/ppt/tags/tag1292.xml" ContentType="application/vnd.openxmlformats-officedocument.presentationml.tags+xml"/>
  <Override PartName="/ppt/tags/tag1529.xml" ContentType="application/vnd.openxmlformats-officedocument.presentationml.tags+xml"/>
  <Override PartName="/ppt/tags/tag1970.xml" ContentType="application/vnd.openxmlformats-officedocument.presentationml.tags+xml"/>
  <Override PartName="/ppt/tags/tag57.xml" ContentType="application/vnd.openxmlformats-officedocument.presentationml.tags+xml"/>
  <Override PartName="/ppt/tags/tag213.xml" ContentType="application/vnd.openxmlformats-officedocument.presentationml.tags+xml"/>
  <Override PartName="/ppt/tags/tag358.xml" ContentType="application/vnd.openxmlformats-officedocument.presentationml.tags+xml"/>
  <Override PartName="/ppt/tags/tag544.xml" ContentType="application/vnd.openxmlformats-officedocument.presentationml.tags+xml"/>
  <Override PartName="/ppt/tags/tag689.xml" ContentType="application/vnd.openxmlformats-officedocument.presentationml.tags+xml"/>
  <Override PartName="/ppt/tags/tag875.xml" ContentType="application/vnd.openxmlformats-officedocument.presentationml.tags+xml"/>
  <Override PartName="/ppt/tags/tag1037.xml" ContentType="application/vnd.openxmlformats-officedocument.presentationml.tags+xml"/>
  <Override PartName="/ppt/tags/tag1223.xml" ContentType="application/vnd.openxmlformats-officedocument.presentationml.tags+xml"/>
  <Override PartName="/ppt/tags/tag1368.xml" ContentType="application/vnd.openxmlformats-officedocument.presentationml.tags+xml"/>
  <Override PartName="/ppt/tags/tag1699.xml" ContentType="application/vnd.openxmlformats-officedocument.presentationml.tags+xml"/>
  <Override PartName="/ppt/tags/tag1715.xml" ContentType="application/vnd.openxmlformats-officedocument.presentationml.tags+xml"/>
  <Override PartName="/ppt/tags/tag1901.xml" ContentType="application/vnd.openxmlformats-officedocument.presentationml.tags+xml"/>
  <Override PartName="/ppt/tags/tag2009.xml" ContentType="application/vnd.openxmlformats-officedocument.presentationml.tags+xml"/>
  <Override PartName="/ppt/tags/tag82.xml" ContentType="application/vnd.openxmlformats-officedocument.presentationml.tags+xml"/>
  <Override PartName="/ppt/tags/tag197.xml" ContentType="application/vnd.openxmlformats-officedocument.presentationml.tags+xml"/>
  <Override PartName="/ppt/tags/tag383.xml" ContentType="application/vnd.openxmlformats-officedocument.presentationml.tags+xml"/>
  <Override PartName="/ppt/tags/tag730.xml" ContentType="application/vnd.openxmlformats-officedocument.presentationml.tags+xml"/>
  <Override PartName="/ppt/tags/tag1062.xml" ContentType="application/vnd.openxmlformats-officedocument.presentationml.tags+xml"/>
  <Override PartName="/ppt/tags/tag1554.xml" ContentType="application/vnd.openxmlformats-officedocument.presentationml.tags+xml"/>
  <Override PartName="/ppt/tags/tag1740.xml" ContentType="application/vnd.openxmlformats-officedocument.presentationml.tags+xml"/>
  <Override PartName="/ppt/tags/tag1885.xml" ContentType="application/vnd.openxmlformats-officedocument.presentationml.tags+xml"/>
  <Override PartName="/ppt/tags/tag128.xml" ContentType="application/vnd.openxmlformats-officedocument.presentationml.tags+xml"/>
  <Override PartName="/ppt/tags/tag459.xml" ContentType="application/vnd.openxmlformats-officedocument.presentationml.tags+xml"/>
  <Override PartName="/ppt/tags/tag806.xml" ContentType="application/vnd.openxmlformats-officedocument.presentationml.tags+xml"/>
  <Override PartName="/ppt/tags/tag1138.xml" ContentType="application/vnd.openxmlformats-officedocument.presentationml.tags+xml"/>
  <Override PartName="/ppt/tags/tag1393.xml" ContentType="application/vnd.openxmlformats-officedocument.presentationml.tags+xml"/>
  <Override PartName="/ppt/tags/tag1816.xml" ContentType="application/vnd.openxmlformats-officedocument.presentationml.tags+xml"/>
  <Override PartName="/ppt/tags/tag2034.xml" ContentType="application/vnd.openxmlformats-officedocument.presentationml.tags+xml"/>
  <Override PartName="/ppt/tags/tag13.xml" ContentType="application/vnd.openxmlformats-officedocument.presentationml.tags+xml"/>
  <Override PartName="/ppt/tags/tag298.xml" ContentType="application/vnd.openxmlformats-officedocument.presentationml.tags+xml"/>
  <Override PartName="/ppt/tags/tag314.xml" ContentType="application/vnd.openxmlformats-officedocument.presentationml.tags+xml"/>
  <Override PartName="/ppt/tags/tag500.xml" ContentType="application/vnd.openxmlformats-officedocument.presentationml.tags+xml"/>
  <Override PartName="/ppt/tags/tag645.xml" ContentType="application/vnd.openxmlformats-officedocument.presentationml.tags+xml"/>
  <Override PartName="/ppt/tags/tag831.xml" ContentType="application/vnd.openxmlformats-officedocument.presentationml.tags+xml"/>
  <Override PartName="/ppt/tags/tag976.xml" ContentType="application/vnd.openxmlformats-officedocument.presentationml.tags+xml"/>
  <Override PartName="/ppt/tags/tag1324.xml" ContentType="application/vnd.openxmlformats-officedocument.presentationml.tags+xml"/>
  <Override PartName="/ppt/tags/tag1469.xml" ContentType="application/vnd.openxmlformats-officedocument.presentationml.tags+xml"/>
  <Override PartName="/ppt/tags/tag1655.xml" ContentType="application/vnd.openxmlformats-officedocument.presentationml.tags+xml"/>
  <Override PartName="/ppt/tags/tag1986.xml" ContentType="application/vnd.openxmlformats-officedocument.presentationml.tags+xml"/>
  <Override PartName="/ppt/tags/tag153.xml" ContentType="application/vnd.openxmlformats-officedocument.presentationml.tags+xml"/>
  <Override PartName="/ppt/tags/tag484.xml" ContentType="application/vnd.openxmlformats-officedocument.presentationml.tags+xml"/>
  <Override PartName="/ppt/tags/tag670.xml" ContentType="application/vnd.openxmlformats-officedocument.presentationml.tags+xml"/>
  <Override PartName="/ppt/tags/tag1163.xml" ContentType="application/vnd.openxmlformats-officedocument.presentationml.tags+xml"/>
  <Override PartName="/ppt/tags/tag1494.xml" ContentType="application/vnd.openxmlformats-officedocument.presentationml.tags+xml"/>
  <Override PartName="/ppt/tags/tag1510.xml" ContentType="application/vnd.openxmlformats-officedocument.presentationml.tags+xml"/>
  <Override PartName="/ppt/tags/tag1841.xml" ContentType="application/vnd.openxmlformats-officedocument.presentationml.tags+xml"/>
  <Override PartName="/ppt/tags/tag229.xml" ContentType="application/vnd.openxmlformats-officedocument.presentationml.tags+xml"/>
  <Override PartName="/ppt/tags/tag415.xml" ContentType="application/vnd.openxmlformats-officedocument.presentationml.tags+xml"/>
  <Override PartName="/ppt/tags/tag907.xml" ContentType="application/vnd.openxmlformats-officedocument.presentationml.tags+xml"/>
  <Override PartName="/ppt/tags/tag1239.xml" ContentType="application/vnd.openxmlformats-officedocument.presentationml.tags+xml"/>
  <Override PartName="/ppt/tags/tag1680.xml" ContentType="application/vnd.openxmlformats-officedocument.presentationml.tags+xml"/>
  <Override PartName="/ppt/tags/tag1917.xml" ContentType="application/vnd.openxmlformats-officedocument.presentationml.tags+xml"/>
  <Override PartName="/ppt/tags/tag98.xml" ContentType="application/vnd.openxmlformats-officedocument.presentationml.tags+xml"/>
  <Override PartName="/ppt/tags/tag254.xml" ContentType="application/vnd.openxmlformats-officedocument.presentationml.tags+xml"/>
  <Override PartName="/ppt/tags/tag399.xml" ContentType="application/vnd.openxmlformats-officedocument.presentationml.tags+xml"/>
  <Override PartName="/ppt/tags/tag601.xml" ContentType="application/vnd.openxmlformats-officedocument.presentationml.tags+xml"/>
  <Override PartName="/ppt/tags/tag746.xml" ContentType="application/vnd.openxmlformats-officedocument.presentationml.tags+xml"/>
  <Override PartName="/ppt/tags/tag932.xml" ContentType="application/vnd.openxmlformats-officedocument.presentationml.tags+xml"/>
  <Override PartName="/ppt/tags/tag1078.xml" ContentType="application/vnd.openxmlformats-officedocument.presentationml.tags+xml"/>
  <Override PartName="/ppt/tags/tag1425.xml" ContentType="application/vnd.openxmlformats-officedocument.presentationml.tags+xml"/>
  <Override PartName="/ppt/tags/tag1611.xml" ContentType="application/vnd.openxmlformats-officedocument.presentationml.tags+xml"/>
  <Override PartName="/ppt/tags/tag1756.xml" ContentType="application/vnd.openxmlformats-officedocument.presentationml.tags+xml"/>
  <Override PartName="/ppt/tags/tag1942.xml" ContentType="application/vnd.openxmlformats-officedocument.presentationml.tags+xml"/>
  <Override PartName="/ppt/tags/tag440.xml" ContentType="application/vnd.openxmlformats-officedocument.presentationml.tags+xml"/>
  <Override PartName="/ppt/tags/tag585.xml" ContentType="application/vnd.openxmlformats-officedocument.presentationml.tags+xml"/>
  <Override PartName="/ppt/tags/tag771.xml" ContentType="application/vnd.openxmlformats-officedocument.presentationml.tags+xml"/>
  <Override PartName="/ppt/tags/tag1264.xml" ContentType="application/vnd.openxmlformats-officedocument.presentationml.tags+xml"/>
  <Override PartName="/ppt/tags/tag1450.xml" ContentType="application/vnd.openxmlformats-officedocument.presentationml.tags+xml"/>
  <Override PartName="/ppt/tags/tag1595.xml" ContentType="application/vnd.openxmlformats-officedocument.presentationml.tags+xml"/>
  <Override PartName="/ppt/tags/tag1781.xml" ContentType="application/vnd.openxmlformats-officedocument.presentationml.tags+xml"/>
  <Override PartName="/ppt/tags/tag29.xml" ContentType="application/vnd.openxmlformats-officedocument.presentationml.tags+xml"/>
  <Override PartName="/ppt/tags/tag516.xml" ContentType="application/vnd.openxmlformats-officedocument.presentationml.tags+xml"/>
  <Override PartName="/ppt/tags/tag847.xml" ContentType="application/vnd.openxmlformats-officedocument.presentationml.tags+xml"/>
  <Override PartName="/ppt/tags/tag1009.xml" ContentType="application/vnd.openxmlformats-officedocument.presentationml.tags+xml"/>
  <Override PartName="/ppt/tags/tag1526.xml" ContentType="application/vnd.openxmlformats-officedocument.presentationml.tags+xml"/>
  <Override PartName="/ppt/tags/tag54.xml" ContentType="application/vnd.openxmlformats-officedocument.presentationml.tags+xml"/>
  <Override PartName="/ppt/tags/tag169.xml" ContentType="application/vnd.openxmlformats-officedocument.presentationml.tags+xml"/>
  <Override PartName="/ppt/tags/tag210.xml" ContentType="application/vnd.openxmlformats-officedocument.presentationml.tags+xml"/>
  <Override PartName="/ppt/tags/tag355.xml" ContentType="application/vnd.openxmlformats-officedocument.presentationml.tags+xml"/>
  <Override PartName="/ppt/tags/tag686.xml" ContentType="application/vnd.openxmlformats-officedocument.presentationml.tags+xml"/>
  <Override PartName="/ppt/tags/tag702.xml" ContentType="application/vnd.openxmlformats-officedocument.presentationml.tags+xml"/>
  <Override PartName="/ppt/tags/tag1034.xml" ContentType="application/vnd.openxmlformats-officedocument.presentationml.tags+xml"/>
  <Override PartName="/ppt/tags/tag1179.xml" ContentType="application/vnd.openxmlformats-officedocument.presentationml.tags+xml"/>
  <Override PartName="/ppt/tags/tag1365.xml" ContentType="application/vnd.openxmlformats-officedocument.presentationml.tags+xml"/>
  <Override PartName="/ppt/tags/tag1712.xml" ContentType="application/vnd.openxmlformats-officedocument.presentationml.tags+xml"/>
  <Override PartName="/ppt/tags/tag1857.xml" ContentType="application/vnd.openxmlformats-officedocument.presentationml.tags+xml"/>
  <Override PartName="/ppt/tags/tag194.xml" ContentType="application/vnd.openxmlformats-officedocument.presentationml.tags+xml"/>
  <Override PartName="/ppt/tags/tag541.xml" ContentType="application/vnd.openxmlformats-officedocument.presentationml.tags+xml"/>
  <Override PartName="/ppt/tags/tag872.xml" ContentType="application/vnd.openxmlformats-officedocument.presentationml.tags+xml"/>
  <Override PartName="/ppt/tags/tag1220.xml" ContentType="application/vnd.openxmlformats-officedocument.presentationml.tags+xml"/>
  <Override PartName="/ppt/tags/tag1551.xml" ContentType="application/vnd.openxmlformats-officedocument.presentationml.tags+xml"/>
  <Override PartName="/ppt/tags/tag1696.xml" ContentType="application/vnd.openxmlformats-officedocument.presentationml.tags+xml"/>
  <Override PartName="/ppt/tags/tag1882.xml" ContentType="application/vnd.openxmlformats-officedocument.presentationml.tags+xml"/>
  <Override PartName="/ppt/tags/tag2006.xml" ContentType="application/vnd.openxmlformats-officedocument.presentationml.tags+xml"/>
  <Override PartName="/ppt/tags/tag380.xml" ContentType="application/vnd.openxmlformats-officedocument.presentationml.tags+xml"/>
  <Override PartName="/ppt/tags/tag617.xml" ContentType="application/vnd.openxmlformats-officedocument.presentationml.tags+xml"/>
  <Override PartName="/ppt/tags/tag803.xml" ContentType="application/vnd.openxmlformats-officedocument.presentationml.tags+xml"/>
  <Override PartName="/ppt/tags/tag948.xml" ContentType="application/vnd.openxmlformats-officedocument.presentationml.tags+xml"/>
  <Override PartName="/ppt/tags/tag1390.xml" ContentType="application/vnd.openxmlformats-officedocument.presentationml.tags+xml"/>
  <Override PartName="/ppt/tags/tag1627.xml" ContentType="application/vnd.openxmlformats-officedocument.presentationml.tags+xml"/>
  <Override PartName="/ppt/tags/tag1958.xml" ContentType="application/vnd.openxmlformats-officedocument.presentationml.tags+xml"/>
  <Override PartName="/ppt/tags/tag2031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125.xml" ContentType="application/vnd.openxmlformats-officedocument.presentationml.tags+xml"/>
  <Override PartName="/ppt/tags/tag311.xml" ContentType="application/vnd.openxmlformats-officedocument.presentationml.tags+xml"/>
  <Override PartName="/ppt/tags/tag456.xml" ContentType="application/vnd.openxmlformats-officedocument.presentationml.tags+xml"/>
  <Override PartName="/ppt/tags/tag642.xml" ContentType="application/vnd.openxmlformats-officedocument.presentationml.tags+xml"/>
  <Override PartName="/ppt/tags/tag787.xml" ContentType="application/vnd.openxmlformats-officedocument.presentationml.tags+xml"/>
  <Override PartName="/ppt/tags/tag1135.xml" ContentType="application/vnd.openxmlformats-officedocument.presentationml.tags+xml"/>
  <Override PartName="/ppt/tags/tag1321.xml" ContentType="application/vnd.openxmlformats-officedocument.presentationml.tags+xml"/>
  <Override PartName="/ppt/tags/tag1466.xml" ContentType="application/vnd.openxmlformats-officedocument.presentationml.tags+xml"/>
  <Override PartName="/ppt/tags/tag1797.xml" ContentType="application/vnd.openxmlformats-officedocument.presentationml.tags+xml"/>
  <Override PartName="/ppt/tags/tag1813.xml" ContentType="application/vnd.openxmlformats-officedocument.presentationml.tags+xml"/>
  <Override PartName="/ppt/tags/tag150.xml" ContentType="application/vnd.openxmlformats-officedocument.presentationml.tags+xml"/>
  <Override PartName="/ppt/tags/tag295.xml" ContentType="application/vnd.openxmlformats-officedocument.presentationml.tags+xml"/>
  <Override PartName="/ppt/tags/tag481.xml" ContentType="application/vnd.openxmlformats-officedocument.presentationml.tags+xml"/>
  <Override PartName="/ppt/tags/tag973.xml" ContentType="application/vnd.openxmlformats-officedocument.presentationml.tags+xml"/>
  <Override PartName="/ppt/tags/tag1160.xml" ContentType="application/vnd.openxmlformats-officedocument.presentationml.tags+xml"/>
  <Override PartName="/ppt/tags/tag1652.xml" ContentType="application/vnd.openxmlformats-officedocument.presentationml.tags+xml"/>
  <Override PartName="/ppt/tags/tag1983.xml" ContentType="application/vnd.openxmlformats-officedocument.presentationml.tags+xml"/>
  <Override PartName="/ppt/tags/tag226.xml" ContentType="application/vnd.openxmlformats-officedocument.presentationml.tags+xml"/>
  <Override PartName="/ppt/tags/tag718.xml" ContentType="application/vnd.openxmlformats-officedocument.presentationml.tags+xml"/>
  <Override PartName="/ppt/tags/tag904.xml" ContentType="application/vnd.openxmlformats-officedocument.presentationml.tags+xml"/>
  <Override PartName="/ppt/tags/tag1491.xml" ContentType="application/vnd.openxmlformats-officedocument.presentationml.tags+xml"/>
  <Override PartName="/ppt/tags/tag1728.xml" ContentType="application/vnd.openxmlformats-officedocument.presentationml.tags+xml"/>
  <Override PartName="/ppt/tags/tag1914.xml" ContentType="application/vnd.openxmlformats-officedocument.presentationml.tags+xml"/>
  <Override PartName="/ppt/tags/tag412.xml" ContentType="application/vnd.openxmlformats-officedocument.presentationml.tags+xml"/>
  <Override PartName="/ppt/tags/tag557.xml" ContentType="application/vnd.openxmlformats-officedocument.presentationml.tags+xml"/>
  <Override PartName="/ppt/tags/tag743.xml" ContentType="application/vnd.openxmlformats-officedocument.presentationml.tags+xml"/>
  <Override PartName="/ppt/tags/tag888.xml" ContentType="application/vnd.openxmlformats-officedocument.presentationml.tags+xml"/>
  <Override PartName="/ppt/tags/tag1236.xml" ContentType="application/vnd.openxmlformats-officedocument.presentationml.tags+xml"/>
  <Override PartName="/ppt/tags/tag1422.xml" ContentType="application/vnd.openxmlformats-officedocument.presentationml.tags+xml"/>
  <Override PartName="/ppt/tags/tag1567.xml" ContentType="application/vnd.openxmlformats-officedocument.presentationml.tags+xml"/>
  <Override PartName="/ppt/tags/tag1753.xml" ContentType="application/vnd.openxmlformats-officedocument.presentationml.tags+xml"/>
  <Override PartName="/ppt/tags/tag1898.xml" ContentType="application/vnd.openxmlformats-officedocument.presentationml.tags+xml"/>
  <Override PartName="/ppt/slides/slide13.xml" ContentType="application/vnd.openxmlformats-officedocument.presentationml.slide+xml"/>
  <Override PartName="/ppt/tags/tag95.xml" ContentType="application/vnd.openxmlformats-officedocument.presentationml.tags+xml"/>
  <Override PartName="/ppt/tags/tag251.xml" ContentType="application/vnd.openxmlformats-officedocument.presentationml.tags+xml"/>
  <Override PartName="/ppt/tags/tag396.xml" ContentType="application/vnd.openxmlformats-officedocument.presentationml.tags+xml"/>
  <Override PartName="/ppt/tags/tag582.xml" ContentType="application/vnd.openxmlformats-officedocument.presentationml.tags+xml"/>
  <Override PartName="/ppt/tags/tag819.xml" ContentType="application/vnd.openxmlformats-officedocument.presentationml.tags+xml"/>
  <Override PartName="/ppt/tags/tag1075.xml" ContentType="application/vnd.openxmlformats-officedocument.presentationml.tags+xml"/>
  <Override PartName="/ppt/tags/tag1261.xml" ContentType="application/vnd.openxmlformats-officedocument.presentationml.tags+xml"/>
  <Override PartName="/ppt/tags/tag1592.xml" ContentType="application/vnd.openxmlformats-officedocument.presentationml.tags+xml"/>
  <Override PartName="/ppt/tags/tag2047.xml" ContentType="application/vnd.openxmlformats-officedocument.presentationml.tags+xml"/>
  <Override PartName="/ppt/tags/tag26.xml" ContentType="application/vnd.openxmlformats-officedocument.presentationml.tags+xml"/>
  <Override PartName="/ppt/tags/tag327.xml" ContentType="application/vnd.openxmlformats-officedocument.presentationml.tags+xml"/>
  <Override PartName="/ppt/tags/tag658.xml" ContentType="application/vnd.openxmlformats-officedocument.presentationml.tags+xml"/>
  <Override PartName="/ppt/tags/tag989.xml" ContentType="application/vnd.openxmlformats-officedocument.presentationml.tags+xml"/>
  <Override PartName="/ppt/tags/tag1006.xml" ContentType="application/vnd.openxmlformats-officedocument.presentationml.tags+xml"/>
  <Override PartName="/ppt/tags/tag1337.xml" ContentType="application/vnd.openxmlformats-officedocument.presentationml.tags+xml"/>
  <Override PartName="/ppt/tags/tag1668.xml" ContentType="application/vnd.openxmlformats-officedocument.presentationml.tags+xml"/>
  <Override PartName="/ppt/tags/tag1829.xml" ContentType="application/vnd.openxmlformats-officedocument.presentationml.tags+xml"/>
  <Override PartName="/ppt/tags/tag166.xml" ContentType="application/vnd.openxmlformats-officedocument.presentationml.tags+xml"/>
  <Override PartName="/ppt/tags/tag497.xml" ContentType="application/vnd.openxmlformats-officedocument.presentationml.tags+xml"/>
  <Override PartName="/ppt/tags/tag513.xml" ContentType="application/vnd.openxmlformats-officedocument.presentationml.tags+xml"/>
  <Override PartName="/ppt/tags/tag844.xml" ContentType="application/vnd.openxmlformats-officedocument.presentationml.tags+xml"/>
  <Override PartName="/ppt/tags/tag1176.xml" ContentType="application/vnd.openxmlformats-officedocument.presentationml.tags+xml"/>
  <Override PartName="/ppt/tags/tag1523.xml" ContentType="application/vnd.openxmlformats-officedocument.presentationml.tags+xml"/>
  <Override PartName="/ppt/tags/tag1854.xml" ContentType="application/vnd.openxmlformats-officedocument.presentationml.tags+xml"/>
  <Override PartName="/ppt/tags/tag1999.xml" ContentType="application/vnd.openxmlformats-officedocument.presentationml.tags+xml"/>
  <Override PartName="/ppt/tags/tag51.xml" ContentType="application/vnd.openxmlformats-officedocument.presentationml.tags+xml"/>
  <Override PartName="/ppt/tags/tag352.xml" ContentType="application/vnd.openxmlformats-officedocument.presentationml.tags+xml"/>
  <Override PartName="/ppt/tags/tag683.xml" ContentType="application/vnd.openxmlformats-officedocument.presentationml.tags+xml"/>
  <Override PartName="/ppt/tags/tag1031.xml" ContentType="application/vnd.openxmlformats-officedocument.presentationml.tags+xml"/>
  <Override PartName="/ppt/tags/tag1362.xml" ContentType="application/vnd.openxmlformats-officedocument.presentationml.tags+xml"/>
  <Override PartName="/ppt/tags/tag1693.xml" ContentType="application/vnd.openxmlformats-officedocument.presentationml.tags+xml"/>
  <Override PartName="/ppt/tags/tag2003.xml" ContentType="application/vnd.openxmlformats-officedocument.presentationml.tags+xml"/>
  <Override PartName="/ppt/tags/tag191.xml" ContentType="application/vnd.openxmlformats-officedocument.presentationml.tags+xml"/>
  <Override PartName="/ppt/tags/tag428.xml" ContentType="application/vnd.openxmlformats-officedocument.presentationml.tags+xml"/>
  <Override PartName="/ppt/tags/tag614.xml" ContentType="application/vnd.openxmlformats-officedocument.presentationml.tags+xml"/>
  <Override PartName="/ppt/tags/tag759.xml" ContentType="application/vnd.openxmlformats-officedocument.presentationml.tags+xml"/>
  <Override PartName="/ppt/tags/tag945.xml" ContentType="application/vnd.openxmlformats-officedocument.presentationml.tags+xml"/>
  <Override PartName="/ppt/tags/tag1107.xml" ContentType="application/vnd.openxmlformats-officedocument.presentationml.tags+xml"/>
  <Override PartName="/ppt/tags/tag1438.xml" ContentType="application/vnd.openxmlformats-officedocument.presentationml.tags+xml"/>
  <Override PartName="/ppt/tags/tag1769.xml" ContentType="application/vnd.openxmlformats-officedocument.presentationml.tags+xml"/>
  <Override PartName="/ppt/tags/tag122.xml" ContentType="application/vnd.openxmlformats-officedocument.presentationml.tags+xml"/>
  <Override PartName="/ppt/tags/tag267.xml" ContentType="application/vnd.openxmlformats-officedocument.presentationml.tags+xml"/>
  <Override PartName="/ppt/tags/tag453.xml" ContentType="application/vnd.openxmlformats-officedocument.presentationml.tags+xml"/>
  <Override PartName="/ppt/tags/tag598.xml" ContentType="application/vnd.openxmlformats-officedocument.presentationml.tags+xml"/>
  <Override PartName="/ppt/tags/tag784.xml" ContentType="application/vnd.openxmlformats-officedocument.presentationml.tags+xml"/>
  <Override PartName="/ppt/tags/tag800.xml" ContentType="application/vnd.openxmlformats-officedocument.presentationml.tags+xml"/>
  <Override PartName="/ppt/tags/tag1132.xml" ContentType="application/vnd.openxmlformats-officedocument.presentationml.tags+xml"/>
  <Override PartName="/ppt/tags/tag1277.xml" ContentType="application/vnd.openxmlformats-officedocument.presentationml.tags+xml"/>
  <Override PartName="/ppt/tags/tag1624.xml" ContentType="application/vnd.openxmlformats-officedocument.presentationml.tags+xml"/>
  <Override PartName="/ppt/tags/tag1810.xml" ContentType="application/vnd.openxmlformats-officedocument.presentationml.tags+xml"/>
  <Override PartName="/ppt/tags/tag1955.xml" ContentType="application/vnd.openxmlformats-officedocument.presentationml.tags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tags/tag292.xml" ContentType="application/vnd.openxmlformats-officedocument.presentationml.tags+xml"/>
  <Override PartName="/ppt/tags/tag529.xml" ContentType="application/vnd.openxmlformats-officedocument.presentationml.tags+xml"/>
  <Override PartName="/ppt/tags/tag970.xml" ContentType="application/vnd.openxmlformats-officedocument.presentationml.tags+xml"/>
  <Override PartName="/ppt/tags/tag1463.xml" ContentType="application/vnd.openxmlformats-officedocument.presentationml.tags+xml"/>
  <Override PartName="/ppt/tags/tag1794.xml" ContentType="application/vnd.openxmlformats-officedocument.presentationml.tags+xml"/>
  <Override PartName="/ppt/tags/tag1980.xml" ContentType="application/vnd.openxmlformats-officedocument.presentationml.tags+xml"/>
  <Override PartName="/ppt/tags/tag368.xml" ContentType="application/vnd.openxmlformats-officedocument.presentationml.tags+xml"/>
  <Override PartName="/ppt/tags/tag715.xml" ContentType="application/vnd.openxmlformats-officedocument.presentationml.tags+xml"/>
  <Override PartName="/ppt/tags/tag1047.xml" ContentType="application/vnd.openxmlformats-officedocument.presentationml.tags+xml"/>
  <Override PartName="/ppt/tags/tag1208.xml" ContentType="application/vnd.openxmlformats-officedocument.presentationml.tags+xml"/>
  <Override PartName="/ppt/tags/tag1539.xml" ContentType="application/vnd.openxmlformats-officedocument.presentationml.tags+xml"/>
  <Override PartName="/ppt/tags/tag1725.xml" ContentType="application/vnd.openxmlformats-officedocument.presentationml.tags+xml"/>
  <Override PartName="/ppt/tags/tag67.xml" ContentType="application/vnd.openxmlformats-officedocument.presentationml.tags+xml"/>
  <Override PartName="/ppt/tags/tag223.xml" ContentType="application/vnd.openxmlformats-officedocument.presentationml.tags+xml"/>
  <Override PartName="/ppt/tags/tag554.xml" ContentType="application/vnd.openxmlformats-officedocument.presentationml.tags+xml"/>
  <Override PartName="/ppt/tags/tag699.xml" ContentType="application/vnd.openxmlformats-officedocument.presentationml.tags+xml"/>
  <Override PartName="/ppt/tags/tag885.xml" ContentType="application/vnd.openxmlformats-officedocument.presentationml.tags+xml"/>
  <Override PartName="/ppt/tags/tag901.xml" ContentType="application/vnd.openxmlformats-officedocument.presentationml.tags+xml"/>
  <Override PartName="/ppt/tags/tag1233.xml" ContentType="application/vnd.openxmlformats-officedocument.presentationml.tags+xml"/>
  <Override PartName="/ppt/tags/tag1378.xml" ContentType="application/vnd.openxmlformats-officedocument.presentationml.tags+xml"/>
  <Override PartName="/ppt/tags/tag1564.xml" ContentType="application/vnd.openxmlformats-officedocument.presentationml.tags+xml"/>
  <Override PartName="/ppt/tags/tag1895.xml" ContentType="application/vnd.openxmlformats-officedocument.presentationml.tags+xml"/>
  <Override PartName="/ppt/tags/tag1911.xml" ContentType="application/vnd.openxmlformats-officedocument.presentationml.tags+xml"/>
  <Override PartName="/ppt/tags/tag2019.xml" ContentType="application/vnd.openxmlformats-officedocument.presentationml.tags+xml"/>
  <Override PartName="/ppt/slides/slide10.xml" ContentType="application/vnd.openxmlformats-officedocument.presentationml.slide+xml"/>
  <Override PartName="/ppt/tags/tag92.xml" ContentType="application/vnd.openxmlformats-officedocument.presentationml.tags+xml"/>
  <Override PartName="/ppt/tags/tag393.xml" ContentType="application/vnd.openxmlformats-officedocument.presentationml.tags+xml"/>
  <Override PartName="/ppt/tags/tag740.xml" ContentType="application/vnd.openxmlformats-officedocument.presentationml.tags+xml"/>
  <Override PartName="/ppt/tags/tag1072.xml" ContentType="application/vnd.openxmlformats-officedocument.presentationml.tags+xml"/>
  <Override PartName="/ppt/tags/tag1309.xml" ContentType="application/vnd.openxmlformats-officedocument.presentationml.tags+xml"/>
  <Override PartName="/ppt/tags/tag1750.xml" ContentType="application/vnd.openxmlformats-officedocument.presentationml.tags+xml"/>
  <Override PartName="/ppt/tags/tag138.xml" ContentType="application/vnd.openxmlformats-officedocument.presentationml.tags+xml"/>
  <Override PartName="/ppt/tags/tag324.xml" ContentType="application/vnd.openxmlformats-officedocument.presentationml.tags+xml"/>
  <Override PartName="/ppt/tags/tag469.xml" ContentType="application/vnd.openxmlformats-officedocument.presentationml.tags+xml"/>
  <Override PartName="/ppt/tags/tag816.xml" ContentType="application/vnd.openxmlformats-officedocument.presentationml.tags+xml"/>
  <Override PartName="/ppt/tags/tag1148.xml" ContentType="application/vnd.openxmlformats-officedocument.presentationml.tags+xml"/>
  <Override PartName="/ppt/tags/tag1479.xml" ContentType="application/vnd.openxmlformats-officedocument.presentationml.tags+xml"/>
  <Override PartName="/ppt/tags/tag1826.xml" ContentType="application/vnd.openxmlformats-officedocument.presentationml.tags+xml"/>
  <Override PartName="/ppt/tags/tag2044.xml" ContentType="application/vnd.openxmlformats-officedocument.presentationml.tags+xml"/>
  <Override PartName="/ppt/tags/tag23.xml" ContentType="application/vnd.openxmlformats-officedocument.presentationml.tags+xml"/>
  <Override PartName="/ppt/tags/tag163.xml" ContentType="application/vnd.openxmlformats-officedocument.presentationml.tags+xml"/>
  <Override PartName="/ppt/tags/tag510.xml" ContentType="application/vnd.openxmlformats-officedocument.presentationml.tags+xml"/>
  <Override PartName="/ppt/tags/tag655.xml" ContentType="application/vnd.openxmlformats-officedocument.presentationml.tags+xml"/>
  <Override PartName="/ppt/tags/tag841.xml" ContentType="application/vnd.openxmlformats-officedocument.presentationml.tags+xml"/>
  <Override PartName="/ppt/tags/tag986.xml" ContentType="application/vnd.openxmlformats-officedocument.presentationml.tags+xml"/>
  <Override PartName="/ppt/tags/tag1003.xml" ContentType="application/vnd.openxmlformats-officedocument.presentationml.tags+xml"/>
  <Override PartName="/ppt/tags/tag1334.xml" ContentType="application/vnd.openxmlformats-officedocument.presentationml.tags+xml"/>
  <Override PartName="/ppt/tags/tag1520.xml" ContentType="application/vnd.openxmlformats-officedocument.presentationml.tags+xml"/>
  <Override PartName="/ppt/tags/tag1665.xml" ContentType="application/vnd.openxmlformats-officedocument.presentationml.tags+xml"/>
  <Override PartName="/ppt/tags/tag1851.xml" ContentType="application/vnd.openxmlformats-officedocument.presentationml.tags+xml"/>
  <Override PartName="/ppt/tags/tag1996.xml" ContentType="application/vnd.openxmlformats-officedocument.presentationml.tags+xml"/>
  <Override PartName="/ppt/tags/tag9.xml" ContentType="application/vnd.openxmlformats-officedocument.presentationml.tags+xml"/>
  <Override PartName="/ppt/tags/tag494.xml" ContentType="application/vnd.openxmlformats-officedocument.presentationml.tags+xml"/>
  <Override PartName="/ppt/tags/tag680.xml" ContentType="application/vnd.openxmlformats-officedocument.presentationml.tags+xml"/>
  <Override PartName="/ppt/tags/tag917.xml" ContentType="application/vnd.openxmlformats-officedocument.presentationml.tags+xml"/>
  <Override PartName="/ppt/tags/tag1173.xml" ContentType="application/vnd.openxmlformats-officedocument.presentationml.tags+xml"/>
  <Override PartName="/ppt/tags/tag1690.xml" ContentType="application/vnd.openxmlformats-officedocument.presentationml.tags+xml"/>
  <Override PartName="/ppt/tags/tag239.xml" ContentType="application/vnd.openxmlformats-officedocument.presentationml.tags+xml"/>
  <Override PartName="/ppt/tags/tag425.xml" ContentType="application/vnd.openxmlformats-officedocument.presentationml.tags+xml"/>
  <Override PartName="/ppt/tags/tag756.xml" ContentType="application/vnd.openxmlformats-officedocument.presentationml.tags+xml"/>
  <Override PartName="/ppt/tags/tag1104.xml" ContentType="application/vnd.openxmlformats-officedocument.presentationml.tags+xml"/>
  <Override PartName="/ppt/tags/tag1249.xml" ContentType="application/vnd.openxmlformats-officedocument.presentationml.tags+xml"/>
  <Override PartName="/ppt/tags/tag1435.xml" ContentType="application/vnd.openxmlformats-officedocument.presentationml.tags+xml"/>
  <Override PartName="/ppt/tags/tag1927.xml" ContentType="application/vnd.openxmlformats-officedocument.presentationml.tags+xml"/>
  <Override PartName="/ppt/tags/tag2000.xml" ContentType="application/vnd.openxmlformats-officedocument.presentationml.tags+xml"/>
  <Override PartName="/ppt/tags/tag264.xml" ContentType="application/vnd.openxmlformats-officedocument.presentationml.tags+xml"/>
  <Override PartName="/ppt/tags/tag595.xml" ContentType="application/vnd.openxmlformats-officedocument.presentationml.tags+xml"/>
  <Override PartName="/ppt/tags/tag611.xml" ContentType="application/vnd.openxmlformats-officedocument.presentationml.tags+xml"/>
  <Override PartName="/ppt/tags/tag942.xml" ContentType="application/vnd.openxmlformats-officedocument.presentationml.tags+xml"/>
  <Override PartName="/ppt/tags/tag1088.xml" ContentType="application/vnd.openxmlformats-officedocument.presentationml.tags+xml"/>
  <Override PartName="/ppt/tags/tag1274.xml" ContentType="application/vnd.openxmlformats-officedocument.presentationml.tags+xml"/>
  <Override PartName="/ppt/tags/tag1621.xml" ContentType="application/vnd.openxmlformats-officedocument.presentationml.tags+xml"/>
  <Override PartName="/ppt/tags/tag1766.xml" ContentType="application/vnd.openxmlformats-officedocument.presentationml.tags+xml"/>
  <Override PartName="/ppt/tags/tag1952.xml" ContentType="application/vnd.openxmlformats-officedocument.presentationml.tags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450.xml" ContentType="application/vnd.openxmlformats-officedocument.presentationml.tags+xml"/>
  <Override PartName="/ppt/tags/tag781.xml" ContentType="application/vnd.openxmlformats-officedocument.presentationml.tags+xml"/>
  <Override PartName="/ppt/tags/tag1019.xml" ContentType="application/vnd.openxmlformats-officedocument.presentationml.tags+xml"/>
  <Override PartName="/ppt/tags/tag1460.xml" ContentType="application/vnd.openxmlformats-officedocument.presentationml.tags+xml"/>
  <Override PartName="/ppt/tags/tag1791.xml" ContentType="application/vnd.openxmlformats-officedocument.presentationml.tags+xml"/>
  <Override PartName="/ppt/tags/tag179.xml" ContentType="application/vnd.openxmlformats-officedocument.presentationml.tags+xml"/>
  <Override PartName="/ppt/tags/tag526.xml" ContentType="application/vnd.openxmlformats-officedocument.presentationml.tags+xml"/>
  <Override PartName="/ppt/tags/tag712.xml" ContentType="application/vnd.openxmlformats-officedocument.presentationml.tags+xml"/>
  <Override PartName="/ppt/tags/tag857.xml" ContentType="application/vnd.openxmlformats-officedocument.presentationml.tags+xml"/>
  <Override PartName="/ppt/tags/tag1205.xml" ContentType="application/vnd.openxmlformats-officedocument.presentationml.tags+xml"/>
  <Override PartName="/ppt/tags/tag1536.xml" ContentType="application/vnd.openxmlformats-officedocument.presentationml.tags+xml"/>
  <Override PartName="/ppt/tags/tag1867.xml" ContentType="application/vnd.openxmlformats-officedocument.presentationml.tags+xml"/>
  <Override PartName="/ppt/tags/tag64.xml" ContentType="application/vnd.openxmlformats-officedocument.presentationml.tags+xml"/>
  <Override PartName="/ppt/tags/tag220.xml" ContentType="application/vnd.openxmlformats-officedocument.presentationml.tags+xml"/>
  <Override PartName="/ppt/tags/tag365.xml" ContentType="application/vnd.openxmlformats-officedocument.presentationml.tags+xml"/>
  <Override PartName="/ppt/tags/tag551.xml" ContentType="application/vnd.openxmlformats-officedocument.presentationml.tags+xml"/>
  <Override PartName="/ppt/tags/tag696.xml" ContentType="application/vnd.openxmlformats-officedocument.presentationml.tags+xml"/>
  <Override PartName="/ppt/tags/tag1044.xml" ContentType="application/vnd.openxmlformats-officedocument.presentationml.tags+xml"/>
  <Override PartName="/ppt/tags/tag1189.xml" ContentType="application/vnd.openxmlformats-officedocument.presentationml.tags+xml"/>
  <Override PartName="/ppt/tags/tag1230.xml" ContentType="application/vnd.openxmlformats-officedocument.presentationml.tags+xml"/>
  <Override PartName="/ppt/tags/tag1375.xml" ContentType="application/vnd.openxmlformats-officedocument.presentationml.tags+xml"/>
  <Override PartName="/ppt/tags/tag1722.xml" ContentType="application/vnd.openxmlformats-officedocument.presentationml.tags+xml"/>
  <Override PartName="/ppt/tags/tag390.xml" ContentType="application/vnd.openxmlformats-officedocument.presentationml.tags+xml"/>
  <Override PartName="/ppt/tags/tag882.xml" ContentType="application/vnd.openxmlformats-officedocument.presentationml.tags+xml"/>
  <Override PartName="/ppt/tags/tag1561.xml" ContentType="application/vnd.openxmlformats-officedocument.presentationml.tags+xml"/>
  <Override PartName="/ppt/tags/tag1892.xml" ContentType="application/vnd.openxmlformats-officedocument.presentationml.tags+xml"/>
  <Override PartName="/ppt/tags/tag2016.xml" ContentType="application/vnd.openxmlformats-officedocument.presentationml.tags+xml"/>
  <Override PartName="/ppt/tags/tag135.xml" ContentType="application/vnd.openxmlformats-officedocument.presentationml.tags+xml"/>
  <Override PartName="/ppt/tags/tag627.xml" ContentType="application/vnd.openxmlformats-officedocument.presentationml.tags+xml"/>
  <Override PartName="/ppt/tags/tag813.xml" ContentType="application/vnd.openxmlformats-officedocument.presentationml.tags+xml"/>
  <Override PartName="/ppt/tags/tag958.xml" ContentType="application/vnd.openxmlformats-officedocument.presentationml.tags+xml"/>
  <Override PartName="/ppt/tags/tag1306.xml" ContentType="application/vnd.openxmlformats-officedocument.presentationml.tags+xml"/>
  <Override PartName="/ppt/tags/tag1637.xml" ContentType="application/vnd.openxmlformats-officedocument.presentationml.tags+xml"/>
  <Override PartName="/ppt/tags/tag1823.xml" ContentType="application/vnd.openxmlformats-officedocument.presentationml.tags+xml"/>
  <Override PartName="/ppt/tags/tag1968.xml" ContentType="application/vnd.openxmlformats-officedocument.presentationml.tags+xml"/>
  <Override PartName="/ppt/tags/tag2041.xml" ContentType="application/vnd.openxmlformats-officedocument.presentationml.tags+xml"/>
  <Override PartName="/ppt/tags/tag20.xml" ContentType="application/vnd.openxmlformats-officedocument.presentationml.tags+xml"/>
  <Override PartName="/ppt/tags/tag321.xml" ContentType="application/vnd.openxmlformats-officedocument.presentationml.tags+xml"/>
  <Override PartName="/ppt/tags/tag466.xml" ContentType="application/vnd.openxmlformats-officedocument.presentationml.tags+xml"/>
  <Override PartName="/ppt/tags/tag652.xml" ContentType="application/vnd.openxmlformats-officedocument.presentationml.tags+xml"/>
  <Override PartName="/ppt/tags/tag797.xml" ContentType="application/vnd.openxmlformats-officedocument.presentationml.tags+xml"/>
  <Override PartName="/ppt/tags/tag983.xml" ContentType="application/vnd.openxmlformats-officedocument.presentationml.tags+xml"/>
  <Override PartName="/ppt/tags/tag1000.xml" ContentType="application/vnd.openxmlformats-officedocument.presentationml.tags+xml"/>
  <Override PartName="/ppt/tags/tag1145.xml" ContentType="application/vnd.openxmlformats-officedocument.presentationml.tags+xml"/>
  <Override PartName="/ppt/tags/tag1331.xml" ContentType="application/vnd.openxmlformats-officedocument.presentationml.tags+xml"/>
  <Override PartName="/ppt/tags/tag1476.xml" ContentType="application/vnd.openxmlformats-officedocument.presentationml.tags+xml"/>
  <Override PartName="/ppt/tags/tag1662.xml" ContentType="application/vnd.openxmlformats-officedocument.presentationml.tags+xml"/>
  <Override PartName="/ppt/tags/tag6.xml" ContentType="application/vnd.openxmlformats-officedocument.presentationml.tags+xml"/>
  <Override PartName="/ppt/tags/tag160.xml" ContentType="application/vnd.openxmlformats-officedocument.presentationml.tags+xml"/>
  <Override PartName="/ppt/tags/tag491.xml" ContentType="application/vnd.openxmlformats-officedocument.presentationml.tags+xml"/>
  <Override PartName="/ppt/tags/tag728.xml" ContentType="application/vnd.openxmlformats-officedocument.presentationml.tags+xml"/>
  <Override PartName="/ppt/tags/tag1170.xml" ContentType="application/vnd.openxmlformats-officedocument.presentationml.tags+xml"/>
  <Override PartName="/ppt/tags/tag1407.xml" ContentType="application/vnd.openxmlformats-officedocument.presentationml.tags+xml"/>
  <Override PartName="/ppt/tags/tag1993.xml" ContentType="application/vnd.openxmlformats-officedocument.presentationml.tags+xml"/>
  <Override PartName="/ppt/tags/tag236.xml" ContentType="application/vnd.openxmlformats-officedocument.presentationml.tags+xml"/>
  <Override PartName="/ppt/tags/tag567.xml" ContentType="application/vnd.openxmlformats-officedocument.presentationml.tags+xml"/>
  <Override PartName="/ppt/tags/tag898.xml" ContentType="application/vnd.openxmlformats-officedocument.presentationml.tags+xml"/>
  <Override PartName="/ppt/tags/tag914.xml" ContentType="application/vnd.openxmlformats-officedocument.presentationml.tags+xml"/>
  <Override PartName="/ppt/tags/tag1246.xml" ContentType="application/vnd.openxmlformats-officedocument.presentationml.tags+xml"/>
  <Override PartName="/ppt/tags/tag1738.xml" ContentType="application/vnd.openxmlformats-officedocument.presentationml.tags+xml"/>
  <Override PartName="/ppt/tags/tag1924.xml" ContentType="application/vnd.openxmlformats-officedocument.presentationml.tags+xml"/>
  <Override PartName="/ppt/tags/tag422.xml" ContentType="application/vnd.openxmlformats-officedocument.presentationml.tags+xml"/>
  <Override PartName="/ppt/tags/tag753.xml" ContentType="application/vnd.openxmlformats-officedocument.presentationml.tags+xml"/>
  <Override PartName="/ppt/tags/tag1085.xml" ContentType="application/vnd.openxmlformats-officedocument.presentationml.tags+xml"/>
  <Override PartName="/ppt/tags/tag1101.xml" ContentType="application/vnd.openxmlformats-officedocument.presentationml.tags+xml"/>
  <Override PartName="/ppt/tags/tag1432.xml" ContentType="application/vnd.openxmlformats-officedocument.presentationml.tags+xml"/>
  <Override PartName="/ppt/tags/tag1577.xml" ContentType="application/vnd.openxmlformats-officedocument.presentationml.tags+xml"/>
  <Override PartName="/ppt/tags/tag1763.xml" ContentType="application/vnd.openxmlformats-officedocument.presentationml.tags+xml"/>
  <Override PartName="/ppt/tags/tag261.xml" ContentType="application/vnd.openxmlformats-officedocument.presentationml.tags+xml"/>
  <Override PartName="/ppt/tags/tag592.xml" ContentType="application/vnd.openxmlformats-officedocument.presentationml.tags+xml"/>
  <Override PartName="/ppt/tags/tag829.xml" ContentType="application/vnd.openxmlformats-officedocument.presentationml.tags+xml"/>
  <Override PartName="/ppt/tags/tag1271.xml" ContentType="application/vnd.openxmlformats-officedocument.presentationml.tags+xml"/>
  <Override PartName="/ppt/tags/tag1508.xml" ContentType="application/vnd.openxmlformats-officedocument.presentationml.tags+xml"/>
  <Override PartName="/ppt/tags/tag1839.xml" ContentType="application/vnd.openxmlformats-officedocument.presentationml.tags+xml"/>
  <Override PartName="/ppt/tags/tag2057.xml" ContentType="application/vnd.openxmlformats-officedocument.presentationml.tags+xml"/>
  <Override PartName="/ppt/tags/tag36.xml" ContentType="application/vnd.openxmlformats-officedocument.presentationml.tags+xml"/>
  <Override PartName="/ppt/tags/tag337.xml" ContentType="application/vnd.openxmlformats-officedocument.presentationml.tags+xml"/>
  <Override PartName="/ppt/tags/tag523.xml" ContentType="application/vnd.openxmlformats-officedocument.presentationml.tags+xml"/>
  <Override PartName="/ppt/tags/tag668.xml" ContentType="application/vnd.openxmlformats-officedocument.presentationml.tags+xml"/>
  <Override PartName="/ppt/tags/tag854.xml" ContentType="application/vnd.openxmlformats-officedocument.presentationml.tags+xml"/>
  <Override PartName="/ppt/tags/tag999.xml" ContentType="application/vnd.openxmlformats-officedocument.presentationml.tags+xml"/>
  <Override PartName="/ppt/tags/tag1016.xml" ContentType="application/vnd.openxmlformats-officedocument.presentationml.tags+xml"/>
  <Override PartName="/ppt/tags/tag1202.xml" ContentType="application/vnd.openxmlformats-officedocument.presentationml.tags+xml"/>
  <Override PartName="/ppt/tags/tag1347.xml" ContentType="application/vnd.openxmlformats-officedocument.presentationml.tags+xml"/>
  <Override PartName="/ppt/tags/tag1678.xml" ContentType="application/vnd.openxmlformats-officedocument.presentationml.tags+xml"/>
  <Override PartName="/ppt/tags/tag61.xml" ContentType="application/vnd.openxmlformats-officedocument.presentationml.tags+xml"/>
  <Override PartName="/ppt/tags/tag176.xml" ContentType="application/vnd.openxmlformats-officedocument.presentationml.tags+xml"/>
  <Override PartName="/ppt/tags/tag362.xml" ContentType="application/vnd.openxmlformats-officedocument.presentationml.tags+xml"/>
  <Override PartName="/ppt/tags/tag693.xml" ContentType="application/vnd.openxmlformats-officedocument.presentationml.tags+xml"/>
  <Override PartName="/ppt/tags/tag1041.xml" ContentType="application/vnd.openxmlformats-officedocument.presentationml.tags+xml"/>
  <Override PartName="/ppt/tags/tag1186.xml" ContentType="application/vnd.openxmlformats-officedocument.presentationml.tags+xml"/>
  <Override PartName="/ppt/tags/tag1533.xml" ContentType="application/vnd.openxmlformats-officedocument.presentationml.tags+xml"/>
  <Override PartName="/ppt/tags/tag1864.xml" ContentType="application/vnd.openxmlformats-officedocument.presentationml.tags+xml"/>
  <Override PartName="/ppt/tags/tag107.xml" ContentType="application/vnd.openxmlformats-officedocument.presentationml.tags+xml"/>
  <Override PartName="/ppt/tags/tag438.xml" ContentType="application/vnd.openxmlformats-officedocument.presentationml.tags+xml"/>
  <Override PartName="/ppt/tags/tag1372.xml" ContentType="application/vnd.openxmlformats-officedocument.presentationml.tags+xml"/>
  <Override PartName="/ppt/tags/tag1609.xml" ContentType="application/vnd.openxmlformats-officedocument.presentationml.tags+xml"/>
  <Override PartName="/ppt/tags/tag2013.xml" ContentType="application/vnd.openxmlformats-officedocument.presentationml.tags+xml"/>
  <Override PartName="/ppt/tags/tag277.xml" ContentType="application/vnd.openxmlformats-officedocument.presentationml.tags+xml"/>
  <Override PartName="/ppt/tags/tag624.xml" ContentType="application/vnd.openxmlformats-officedocument.presentationml.tags+xml"/>
  <Override PartName="/ppt/tags/tag769.xml" ContentType="application/vnd.openxmlformats-officedocument.presentationml.tags+xml"/>
  <Override PartName="/ppt/tags/tag955.xml" ContentType="application/vnd.openxmlformats-officedocument.presentationml.tags+xml"/>
  <Override PartName="/ppt/tags/tag1117.xml" ContentType="application/vnd.openxmlformats-officedocument.presentationml.tags+xml"/>
  <Override PartName="/ppt/tags/tag1303.xml" ContentType="application/vnd.openxmlformats-officedocument.presentationml.tags+xml"/>
  <Override PartName="/ppt/tags/tag1448.xml" ContentType="application/vnd.openxmlformats-officedocument.presentationml.tags+xml"/>
  <Override PartName="/ppt/tags/tag1634.xml" ContentType="application/vnd.openxmlformats-officedocument.presentationml.tags+xml"/>
  <Override PartName="/ppt/tags/tag1779.xml" ContentType="application/vnd.openxmlformats-officedocument.presentationml.tags+xml"/>
  <Override PartName="/ppt/tags/tag1965.xml" ContentType="application/vnd.openxmlformats-officedocument.presentationml.tags+xml"/>
  <Override PartName="/ppt/tags/tag132.xml" ContentType="application/vnd.openxmlformats-officedocument.presentationml.tags+xml"/>
  <Override PartName="/ppt/tags/tag463.xml" ContentType="application/vnd.openxmlformats-officedocument.presentationml.tags+xml"/>
  <Override PartName="/ppt/tags/tag794.xml" ContentType="application/vnd.openxmlformats-officedocument.presentationml.tags+xml"/>
  <Override PartName="/ppt/tags/tag810.xml" ContentType="application/vnd.openxmlformats-officedocument.presentationml.tags+xml"/>
  <Override PartName="/ppt/tags/tag1142.xml" ContentType="application/vnd.openxmlformats-officedocument.presentationml.tags+xml"/>
  <Override PartName="/ppt/tags/tag1287.xml" ContentType="application/vnd.openxmlformats-officedocument.presentationml.tags+xml"/>
  <Override PartName="/ppt/tags/tag1473.xml" ContentType="application/vnd.openxmlformats-officedocument.presentationml.tags+xml"/>
  <Override PartName="/ppt/tags/tag1820.xml" ContentType="application/vnd.openxmlformats-officedocument.presentationml.tags+xml"/>
  <Override PartName="/ppt/tags/tag208.xml" ContentType="application/vnd.openxmlformats-officedocument.presentationml.tags+xml"/>
  <Override PartName="/ppt/tags/tag539.xml" ContentType="application/vnd.openxmlformats-officedocument.presentationml.tags+xml"/>
  <Override PartName="/ppt/tags/tag980.xml" ContentType="application/vnd.openxmlformats-officedocument.presentationml.tags+xml"/>
  <Override PartName="/ppt/tags/tag1218.xml" ContentType="application/vnd.openxmlformats-officedocument.presentationml.tags+xml"/>
  <Override PartName="/ppt/tags/tag1549.xml" ContentType="application/vnd.openxmlformats-officedocument.presentationml.tags+xml"/>
  <Override PartName="/ppt/tags/tag1990.xml" ContentType="application/vnd.openxmlformats-officedocument.presentationml.tags+xml"/>
  <Override PartName="/ppt/tags/tag3.xml" ContentType="application/vnd.openxmlformats-officedocument.presentationml.tags+xml"/>
  <Override PartName="/ppt/tags/tag77.xml" ContentType="application/vnd.openxmlformats-officedocument.presentationml.tags+xml"/>
  <Override PartName="/ppt/tags/tag233.xml" ContentType="application/vnd.openxmlformats-officedocument.presentationml.tags+xml"/>
  <Override PartName="/ppt/tags/tag378.xml" ContentType="application/vnd.openxmlformats-officedocument.presentationml.tags+xml"/>
  <Override PartName="/ppt/tags/tag725.xml" ContentType="application/vnd.openxmlformats-officedocument.presentationml.tags+xml"/>
  <Override PartName="/ppt/tags/tag911.xml" ContentType="application/vnd.openxmlformats-officedocument.presentationml.tags+xml"/>
  <Override PartName="/ppt/tags/tag1057.xml" ContentType="application/vnd.openxmlformats-officedocument.presentationml.tags+xml"/>
  <Override PartName="/ppt/tags/tag1388.xml" ContentType="application/vnd.openxmlformats-officedocument.presentationml.tags+xml"/>
  <Override PartName="/ppt/tags/tag1404.xml" ContentType="application/vnd.openxmlformats-officedocument.presentationml.tags+xml"/>
  <Override PartName="/ppt/tags/tag1735.xml" ContentType="application/vnd.openxmlformats-officedocument.presentationml.tags+xml"/>
  <Override PartName="/ppt/tags/tag564.xml" ContentType="application/vnd.openxmlformats-officedocument.presentationml.tags+xml"/>
  <Override PartName="/ppt/tags/tag750.xml" ContentType="application/vnd.openxmlformats-officedocument.presentationml.tags+xml"/>
  <Override PartName="/ppt/tags/tag895.xml" ContentType="application/vnd.openxmlformats-officedocument.presentationml.tags+xml"/>
  <Override PartName="/ppt/tags/tag1243.xml" ContentType="application/vnd.openxmlformats-officedocument.presentationml.tags+xml"/>
  <Override PartName="/ppt/tags/tag1574.xml" ContentType="application/vnd.openxmlformats-officedocument.presentationml.tags+xml"/>
  <Override PartName="/ppt/tags/tag1760.xml" ContentType="application/vnd.openxmlformats-officedocument.presentationml.tags+xml"/>
  <Override PartName="/ppt/tags/tag1921.xml" ContentType="application/vnd.openxmlformats-officedocument.presentationml.tags+xml"/>
  <Override PartName="/ppt/tags/tag2029.xml" ContentType="application/vnd.openxmlformats-officedocument.presentationml.tags+xml"/>
  <Override PartName="/ppt/tags/tag309.xml" ContentType="application/vnd.openxmlformats-officedocument.presentationml.tags+xml"/>
  <Override PartName="/ppt/tags/tag826.xml" ContentType="application/vnd.openxmlformats-officedocument.presentationml.tags+xml"/>
  <Override PartName="/ppt/tags/tag1082.xml" ContentType="application/vnd.openxmlformats-officedocument.presentationml.tags+xml"/>
  <Override PartName="/ppt/tags/tag1319.xml" ContentType="application/vnd.openxmlformats-officedocument.presentationml.tags+xml"/>
  <Override PartName="/ppt/tags/tag1505.xml" ContentType="application/vnd.openxmlformats-officedocument.presentationml.tags+xml"/>
  <Override PartName="/ppt/tags/tag2054.xml" ContentType="application/vnd.openxmlformats-officedocument.presentationml.tags+xml"/>
  <Override PartName="/ppt/tags/tag33.xml" ContentType="application/vnd.openxmlformats-officedocument.presentationml.tags+xml"/>
  <Override PartName="/ppt/tags/tag148.xml" ContentType="application/vnd.openxmlformats-officedocument.presentationml.tags+xml"/>
  <Override PartName="/ppt/tags/tag334.xml" ContentType="application/vnd.openxmlformats-officedocument.presentationml.tags+xml"/>
  <Override PartName="/ppt/tags/tag479.xml" ContentType="application/vnd.openxmlformats-officedocument.presentationml.tags+xml"/>
  <Override PartName="/ppt/tags/tag665.xml" ContentType="application/vnd.openxmlformats-officedocument.presentationml.tags+xml"/>
  <Override PartName="/ppt/tags/tag1013.xml" ContentType="application/vnd.openxmlformats-officedocument.presentationml.tags+xml"/>
  <Override PartName="/ppt/tags/tag1158.xml" ContentType="application/vnd.openxmlformats-officedocument.presentationml.tags+xml"/>
  <Override PartName="/ppt/tags/tag1344.xml" ContentType="application/vnd.openxmlformats-officedocument.presentationml.tags+xml"/>
  <Override PartName="/ppt/tags/tag1489.xml" ContentType="application/vnd.openxmlformats-officedocument.presentationml.tags+xml"/>
  <Override PartName="/ppt/tags/tag1836.xml" ContentType="application/vnd.openxmlformats-officedocument.presentationml.tags+xml"/>
  <Override PartName="/ppt/tags/tag173.xml" ContentType="application/vnd.openxmlformats-officedocument.presentationml.tags+xml"/>
  <Override PartName="/ppt/tags/tag520.xml" ContentType="application/vnd.openxmlformats-officedocument.presentationml.tags+xml"/>
  <Override PartName="/ppt/tags/tag851.xml" ContentType="application/vnd.openxmlformats-officedocument.presentationml.tags+xml"/>
  <Override PartName="/ppt/tags/tag996.xml" ContentType="application/vnd.openxmlformats-officedocument.presentationml.tags+xml"/>
  <Override PartName="/ppt/tags/tag1183.xml" ContentType="application/vnd.openxmlformats-officedocument.presentationml.tags+xml"/>
  <Override PartName="/ppt/tags/tag1530.xml" ContentType="application/vnd.openxmlformats-officedocument.presentationml.tags+xml"/>
  <Override PartName="/ppt/tags/tag1675.xml" ContentType="application/vnd.openxmlformats-officedocument.presentationml.tags+xml"/>
  <Override PartName="/ppt/tags/tag1861.xml" ContentType="application/vnd.openxmlformats-officedocument.presentationml.tags+xml"/>
  <Override PartName="/ppt/tags/tag249.xml" ContentType="application/vnd.openxmlformats-officedocument.presentationml.tags+xml"/>
  <Override PartName="/ppt/tags/tag690.xml" ContentType="application/vnd.openxmlformats-officedocument.presentationml.tags+xml"/>
  <Override PartName="/ppt/tags/tag927.xml" ContentType="application/vnd.openxmlformats-officedocument.presentationml.tags+xml"/>
  <Override PartName="/ppt/tags/tag1606.xml" ContentType="application/vnd.openxmlformats-officedocument.presentationml.tags+xml"/>
  <Override PartName="/ppt/tags/tag1937.xml" ContentType="application/vnd.openxmlformats-officedocument.presentationml.tags+xml"/>
  <Override PartName="/ppt/tags/tag2010.xml" ContentType="application/vnd.openxmlformats-officedocument.presentationml.tags+xml"/>
  <Override PartName="/ppt/tags/tag104.xml" ContentType="application/vnd.openxmlformats-officedocument.presentationml.tags+xml"/>
  <Override PartName="/ppt/tags/tag435.xml" ContentType="application/vnd.openxmlformats-officedocument.presentationml.tags+xml"/>
  <Override PartName="/ppt/tags/tag621.xml" ContentType="application/vnd.openxmlformats-officedocument.presentationml.tags+xml"/>
  <Override PartName="/ppt/tags/tag766.xml" ContentType="application/vnd.openxmlformats-officedocument.presentationml.tags+xml"/>
  <Override PartName="/ppt/tags/tag1114.xml" ContentType="application/vnd.openxmlformats-officedocument.presentationml.tags+xml"/>
  <Override PartName="/ppt/tags/tag1259.xml" ContentType="application/vnd.openxmlformats-officedocument.presentationml.tags+xml"/>
  <Override PartName="/ppt/tags/tag1445.xml" ContentType="application/vnd.openxmlformats-officedocument.presentationml.tags+xml"/>
  <Override PartName="/ppt/tags/tag1776.xml" ContentType="application/vnd.openxmlformats-officedocument.presentationml.tags+xml"/>
  <Override PartName="/ppt/tags/tag274.xml" ContentType="application/vnd.openxmlformats-officedocument.presentationml.tags+xml"/>
  <Override PartName="/ppt/tags/tag460.xml" ContentType="application/vnd.openxmlformats-officedocument.presentationml.tags+xml"/>
  <Override PartName="/ppt/tags/tag952.xml" ContentType="application/vnd.openxmlformats-officedocument.presentationml.tags+xml"/>
  <Override PartName="/ppt/tags/tag1098.xml" ContentType="application/vnd.openxmlformats-officedocument.presentationml.tags+xml"/>
  <Override PartName="/ppt/tags/tag1284.xml" ContentType="application/vnd.openxmlformats-officedocument.presentationml.tags+xml"/>
  <Override PartName="/ppt/tags/tag1300.xml" ContentType="application/vnd.openxmlformats-officedocument.presentationml.tags+xml"/>
  <Override PartName="/ppt/tags/tag1631.xml" ContentType="application/vnd.openxmlformats-officedocument.presentationml.tags+xml"/>
  <Override PartName="/ppt/tags/tag1962.xml" ContentType="application/vnd.openxmlformats-officedocument.presentationml.tags+xml"/>
  <Override PartName="/ppt/tags/tag49.xml" ContentType="application/vnd.openxmlformats-officedocument.presentationml.tags+xml"/>
  <Override PartName="/ppt/tags/tag205.xml" ContentType="application/vnd.openxmlformats-officedocument.presentationml.tags+xml"/>
  <Override PartName="/ppt/tags/tag791.xml" ContentType="application/vnd.openxmlformats-officedocument.presentationml.tags+xml"/>
  <Override PartName="/ppt/tags/tag1029.xml" ContentType="application/vnd.openxmlformats-officedocument.presentationml.tags+xml"/>
  <Override PartName="/ppt/tags/tag1470.xml" ContentType="application/vnd.openxmlformats-officedocument.presentationml.tags+xml"/>
  <Override PartName="/ppt/tags/tag1707.xml" ContentType="application/vnd.openxmlformats-officedocument.presentationml.tags+xml"/>
  <Override PartName="/ppt/tags/tag189.xml" ContentType="application/vnd.openxmlformats-officedocument.presentationml.tags+xml"/>
  <Override PartName="/ppt/tags/tag536.xml" ContentType="application/vnd.openxmlformats-officedocument.presentationml.tags+xml"/>
  <Override PartName="/ppt/tags/tag722.xml" ContentType="application/vnd.openxmlformats-officedocument.presentationml.tags+xml"/>
  <Override PartName="/ppt/tags/tag867.xml" ContentType="application/vnd.openxmlformats-officedocument.presentationml.tags+xml"/>
  <Override PartName="/ppt/tags/tag1199.xml" ContentType="application/vnd.openxmlformats-officedocument.presentationml.tags+xml"/>
  <Override PartName="/ppt/tags/tag1215.xml" ContentType="application/vnd.openxmlformats-officedocument.presentationml.tags+xml"/>
  <Override PartName="/ppt/tags/tag1401.xml" ContentType="application/vnd.openxmlformats-officedocument.presentationml.tags+xml"/>
  <Override PartName="/ppt/tags/tag1546.xml" ContentType="application/vnd.openxmlformats-officedocument.presentationml.tags+xml"/>
  <Override PartName="/ppt/tags/tag1732.xml" ContentType="application/vnd.openxmlformats-officedocument.presentationml.tags+xml"/>
  <Override PartName="/ppt/tags/tag1877.xml" ContentType="application/vnd.openxmlformats-officedocument.presentationml.tags+xml"/>
  <Override PartName="/ppt/tableStyles.xml" ContentType="application/vnd.openxmlformats-officedocument.presentationml.tableStyles+xml"/>
  <Override PartName="/ppt/tags/tag74.xml" ContentType="application/vnd.openxmlformats-officedocument.presentationml.tags+xml"/>
  <Override PartName="/ppt/tags/tag230.xml" ContentType="application/vnd.openxmlformats-officedocument.presentationml.tags+xml"/>
  <Override PartName="/ppt/tags/tag375.xml" ContentType="application/vnd.openxmlformats-officedocument.presentationml.tags+xml"/>
  <Override PartName="/ppt/tags/tag561.xml" ContentType="application/vnd.openxmlformats-officedocument.presentationml.tags+xml"/>
  <Override PartName="/ppt/tags/tag892.xml" ContentType="application/vnd.openxmlformats-officedocument.presentationml.tags+xml"/>
  <Override PartName="/ppt/tags/tag1054.xml" ContentType="application/vnd.openxmlformats-officedocument.presentationml.tags+xml"/>
  <Override PartName="/ppt/tags/tag1240.xml" ContentType="application/vnd.openxmlformats-officedocument.presentationml.tags+xml"/>
  <Override PartName="/ppt/tags/tag1385.xml" ContentType="application/vnd.openxmlformats-officedocument.presentationml.tags+xml"/>
  <Override PartName="/ppt/tags/tag1571.xml" ContentType="application/vnd.openxmlformats-officedocument.presentationml.tags+xml"/>
  <Override PartName="/ppt/tags/tag2026.xml" ContentType="application/vnd.openxmlformats-officedocument.presentationml.tags+xml"/>
  <Override PartName="/ppt/tags/tag306.xml" ContentType="application/vnd.openxmlformats-officedocument.presentationml.tags+xml"/>
  <Override PartName="/ppt/tags/tag637.xml" ContentType="application/vnd.openxmlformats-officedocument.presentationml.tags+xml"/>
  <Override PartName="/ppt/tags/tag968.xml" ContentType="application/vnd.openxmlformats-officedocument.presentationml.tags+xml"/>
  <Override PartName="/ppt/tags/tag1316.xml" ContentType="application/vnd.openxmlformats-officedocument.presentationml.tags+xml"/>
  <Override PartName="/ppt/tags/tag1808.xml" ContentType="application/vnd.openxmlformats-officedocument.presentationml.tags+xml"/>
  <Override PartName="/ppt/tags/tag145.xml" ContentType="application/vnd.openxmlformats-officedocument.presentationml.tags+xml"/>
  <Override PartName="/ppt/tags/tag476.xml" ContentType="application/vnd.openxmlformats-officedocument.presentationml.tags+xml"/>
  <Override PartName="/ppt/tags/tag823.xml" ContentType="application/vnd.openxmlformats-officedocument.presentationml.tags+xml"/>
  <Override PartName="/ppt/tags/tag1155.xml" ContentType="application/vnd.openxmlformats-officedocument.presentationml.tags+xml"/>
  <Override PartName="/ppt/tags/tag1502.xml" ContentType="application/vnd.openxmlformats-officedocument.presentationml.tags+xml"/>
  <Override PartName="/ppt/tags/tag1647.xml" ContentType="application/vnd.openxmlformats-officedocument.presentationml.tags+xml"/>
  <Override PartName="/ppt/tags/tag1833.xml" ContentType="application/vnd.openxmlformats-officedocument.presentationml.tags+xml"/>
  <Override PartName="/ppt/tags/tag1978.xml" ContentType="application/vnd.openxmlformats-officedocument.presentationml.tags+xml"/>
  <Override PartName="/ppt/tags/tag2051.xml" ContentType="application/vnd.openxmlformats-officedocument.presentationml.tags+xml"/>
  <Override PartName="/ppt/tags/tag30.xml" ContentType="application/vnd.openxmlformats-officedocument.presentationml.tags+xml"/>
  <Override PartName="/ppt/tags/tag331.xml" ContentType="application/vnd.openxmlformats-officedocument.presentationml.tags+xml"/>
  <Override PartName="/ppt/tags/tag662.xml" ContentType="application/vnd.openxmlformats-officedocument.presentationml.tags+xml"/>
  <Override PartName="/ppt/tags/tag993.xml" ContentType="application/vnd.openxmlformats-officedocument.presentationml.tags+xml"/>
  <Override PartName="/ppt/tags/tag1010.xml" ContentType="application/vnd.openxmlformats-officedocument.presentationml.tags+xml"/>
  <Override PartName="/ppt/tags/tag1341.xml" ContentType="application/vnd.openxmlformats-officedocument.presentationml.tags+xml"/>
  <Override PartName="/ppt/tags/tag1486.xml" ContentType="application/vnd.openxmlformats-officedocument.presentationml.tags+xml"/>
  <Override PartName="/ppt/tags/tag1672.xml" ContentType="application/vnd.openxmlformats-officedocument.presentationml.tags+xml"/>
  <Override PartName="/ppt/tags/tag1909.xml" ContentType="application/vnd.openxmlformats-officedocument.presentationml.tags+xml"/>
  <Override PartName="/ppt/tags/tag170.xml" ContentType="application/vnd.openxmlformats-officedocument.presentationml.tags+xml"/>
  <Override PartName="/ppt/tags/tag407.xml" ContentType="application/vnd.openxmlformats-officedocument.presentationml.tags+xml"/>
  <Override PartName="/ppt/tags/tag738.xml" ContentType="application/vnd.openxmlformats-officedocument.presentationml.tags+xml"/>
  <Override PartName="/ppt/tags/tag1180.xml" ContentType="application/vnd.openxmlformats-officedocument.presentationml.tags+xml"/>
  <Override PartName="/ppt/tags/tag1417.xml" ContentType="application/vnd.openxmlformats-officedocument.presentationml.tags+xml"/>
  <Override PartName="/ppt/tags/tag1748.xml" ContentType="application/vnd.openxmlformats-officedocument.presentationml.tags+xml"/>
  <Override PartName="/ppt/tags/tag101.xml" ContentType="application/vnd.openxmlformats-officedocument.presentationml.tags+xml"/>
  <Override PartName="/ppt/tags/tag246.xml" ContentType="application/vnd.openxmlformats-officedocument.presentationml.tags+xml"/>
  <Override PartName="/ppt/tags/tag432.xml" ContentType="application/vnd.openxmlformats-officedocument.presentationml.tags+xml"/>
  <Override PartName="/ppt/tags/tag577.xml" ContentType="application/vnd.openxmlformats-officedocument.presentationml.tags+xml"/>
  <Override PartName="/ppt/tags/tag924.xml" ContentType="application/vnd.openxmlformats-officedocument.presentationml.tags+xml"/>
  <Override PartName="/ppt/tags/tag1111.xml" ContentType="application/vnd.openxmlformats-officedocument.presentationml.tags+xml"/>
  <Override PartName="/ppt/tags/tag1256.xml" ContentType="application/vnd.openxmlformats-officedocument.presentationml.tags+xml"/>
  <Override PartName="/ppt/tags/tag1587.xml" ContentType="application/vnd.openxmlformats-officedocument.presentationml.tags+xml"/>
  <Override PartName="/ppt/tags/tag1603.xml" ContentType="application/vnd.openxmlformats-officedocument.presentationml.tags+xml"/>
  <Override PartName="/ppt/tags/tag1934.xml" ContentType="application/vnd.openxmlformats-officedocument.presentationml.tags+xml"/>
  <Override PartName="/ppt/tags/tag271.xml" ContentType="application/vnd.openxmlformats-officedocument.presentationml.tags+xml"/>
  <Override PartName="/ppt/tags/tag508.xml" ContentType="application/vnd.openxmlformats-officedocument.presentationml.tags+xml"/>
  <Override PartName="/ppt/tags/tag763.xml" ContentType="application/vnd.openxmlformats-officedocument.presentationml.tags+xml"/>
  <Override PartName="/ppt/tags/tag1095.xml" ContentType="application/vnd.openxmlformats-officedocument.presentationml.tags+xml"/>
  <Override PartName="/ppt/tags/tag1442.xml" ContentType="application/vnd.openxmlformats-officedocument.presentationml.tags+xml"/>
  <Override PartName="/ppt/tags/tag1773.xml" ContentType="application/vnd.openxmlformats-officedocument.presentationml.tags+xml"/>
  <Override PartName="/ppt/tags/tag347.xml" ContentType="application/vnd.openxmlformats-officedocument.presentationml.tags+xml"/>
  <Override PartName="/ppt/tags/tag839.xml" ContentType="application/vnd.openxmlformats-officedocument.presentationml.tags+xml"/>
  <Override PartName="/ppt/tags/tag1281.xml" ContentType="application/vnd.openxmlformats-officedocument.presentationml.tags+xml"/>
  <Override PartName="/ppt/tags/tag1518.xml" ContentType="application/vnd.openxmlformats-officedocument.presentationml.tags+xml"/>
  <Override PartName="/ppt/tags/tag1704.xml" ContentType="application/vnd.openxmlformats-officedocument.presentationml.tags+xml"/>
  <Override PartName="/ppt/tags/tag1849.xml" ContentType="application/vnd.openxmlformats-officedocument.presentationml.tags+xml"/>
  <Override PartName="/ppt/tags/tag46.xml" ContentType="application/vnd.openxmlformats-officedocument.presentationml.tags+xml"/>
  <Override PartName="/ppt/tags/tag186.xml" ContentType="application/vnd.openxmlformats-officedocument.presentationml.tags+xml"/>
  <Override PartName="/ppt/tags/tag202.xml" ContentType="application/vnd.openxmlformats-officedocument.presentationml.tags+xml"/>
  <Override PartName="/ppt/tags/tag533.xml" ContentType="application/vnd.openxmlformats-officedocument.presentationml.tags+xml"/>
  <Override PartName="/ppt/tags/tag678.xml" ContentType="application/vnd.openxmlformats-officedocument.presentationml.tags+xml"/>
  <Override PartName="/ppt/tags/tag864.xml" ContentType="application/vnd.openxmlformats-officedocument.presentationml.tags+xml"/>
  <Override PartName="/ppt/tags/tag1026.xml" ContentType="application/vnd.openxmlformats-officedocument.presentationml.tags+xml"/>
  <Override PartName="/ppt/tags/tag1212.xml" ContentType="application/vnd.openxmlformats-officedocument.presentationml.tags+xml"/>
  <Override PartName="/ppt/tags/tag1357.xml" ContentType="application/vnd.openxmlformats-officedocument.presentationml.tags+xml"/>
  <Override PartName="/ppt/tags/tag1543.xml" ContentType="application/vnd.openxmlformats-officedocument.presentationml.tags+xml"/>
  <Override PartName="/ppt/tags/tag1688.xml" ContentType="application/vnd.openxmlformats-officedocument.presentationml.tags+xml"/>
  <Override PartName="/ppt/tags/tag1874.xml" ContentType="application/vnd.openxmlformats-officedocument.presentationml.tags+xml"/>
  <Override PartName="/ppt/tags/tag71.xml" ContentType="application/vnd.openxmlformats-officedocument.presentationml.tags+xml"/>
  <Override PartName="/ppt/tags/tag372.xml" ContentType="application/vnd.openxmlformats-officedocument.presentationml.tags+xml"/>
  <Override PartName="/ppt/tags/tag609.xml" ContentType="application/vnd.openxmlformats-officedocument.presentationml.tags+xml"/>
  <Override PartName="/ppt/tags/tag1051.xml" ContentType="application/vnd.openxmlformats-officedocument.presentationml.tags+xml"/>
  <Override PartName="/ppt/tags/tag1196.xml" ContentType="application/vnd.openxmlformats-officedocument.presentationml.tags+xml"/>
  <Override PartName="/ppt/tags/tag1382.xml" ContentType="application/vnd.openxmlformats-officedocument.presentationml.tags+xml"/>
  <Override PartName="/ppt/tags/tag1619.xml" ContentType="application/vnd.openxmlformats-officedocument.presentationml.tags+xml"/>
  <Override PartName="/ppt/tags/tag117.xml" ContentType="application/vnd.openxmlformats-officedocument.presentationml.tags+xml"/>
  <Override PartName="/ppt/tags/tag448.xml" ContentType="application/vnd.openxmlformats-officedocument.presentationml.tags+xml"/>
  <Override PartName="/ppt/tags/tag779.xml" ContentType="application/vnd.openxmlformats-officedocument.presentationml.tags+xml"/>
  <Override PartName="/ppt/tags/tag1127.xml" ContentType="application/vnd.openxmlformats-officedocument.presentationml.tags+xml"/>
  <Override PartName="/ppt/tags/tag1458.xml" ContentType="application/vnd.openxmlformats-officedocument.presentationml.tags+xml"/>
  <Override PartName="/ppt/tags/tag1805.xml" ContentType="application/vnd.openxmlformats-officedocument.presentationml.tags+xml"/>
  <Override PartName="/ppt/tags/tag2023.xml" ContentType="application/vnd.openxmlformats-officedocument.presentationml.tags+xml"/>
  <Override PartName="/ppt/tags/tag142.xml" ContentType="application/vnd.openxmlformats-officedocument.presentationml.tags+xml"/>
  <Override PartName="/ppt/tags/tag287.xml" ContentType="application/vnd.openxmlformats-officedocument.presentationml.tags+xml"/>
  <Override PartName="/ppt/tags/tag303.xml" ContentType="application/vnd.openxmlformats-officedocument.presentationml.tags+xml"/>
  <Override PartName="/ppt/tags/tag634.xml" ContentType="application/vnd.openxmlformats-officedocument.presentationml.tags+xml"/>
  <Override PartName="/ppt/tags/tag820.xml" ContentType="application/vnd.openxmlformats-officedocument.presentationml.tags+xml"/>
  <Override PartName="/ppt/tags/tag965.xml" ContentType="application/vnd.openxmlformats-officedocument.presentationml.tags+xml"/>
  <Override PartName="/ppt/tags/tag1297.xml" ContentType="application/vnd.openxmlformats-officedocument.presentationml.tags+xml"/>
  <Override PartName="/ppt/tags/tag1313.xml" ContentType="application/vnd.openxmlformats-officedocument.presentationml.tags+xml"/>
  <Override PartName="/ppt/tags/tag1644.xml" ContentType="application/vnd.openxmlformats-officedocument.presentationml.tags+xml"/>
  <Override PartName="/ppt/tags/tag1789.xml" ContentType="application/vnd.openxmlformats-officedocument.presentationml.tags+xml"/>
  <Override PartName="/ppt/tags/tag1975.xml" ContentType="application/vnd.openxmlformats-officedocument.presentationml.tags+xml"/>
  <Override PartName="/ppt/tags/tag473.xml" ContentType="application/vnd.openxmlformats-officedocument.presentationml.tags+xml"/>
  <Override PartName="/ppt/tags/tag990.xml" ContentType="application/vnd.openxmlformats-officedocument.presentationml.tags+xml"/>
  <Override PartName="/ppt/tags/tag1152.xml" ContentType="application/vnd.openxmlformats-officedocument.presentationml.tags+xml"/>
  <Override PartName="/ppt/tags/tag1483.xml" ContentType="application/vnd.openxmlformats-officedocument.presentationml.tags+xml"/>
  <Override PartName="/ppt/tags/tag1830.xml" ContentType="application/vnd.openxmlformats-officedocument.presentationml.tags+xml"/>
  <Override PartName="/ppt/tags/tag218.xml" ContentType="application/vnd.openxmlformats-officedocument.presentationml.tags+xml"/>
  <Override PartName="/ppt/tags/tag404.xml" ContentType="application/vnd.openxmlformats-officedocument.presentationml.tags+xml"/>
  <Override PartName="/ppt/tags/tag549.xml" ContentType="application/vnd.openxmlformats-officedocument.presentationml.tags+xml"/>
  <Override PartName="/ppt/tags/tag735.xml" ContentType="application/vnd.openxmlformats-officedocument.presentationml.tags+xml"/>
  <Override PartName="/ppt/tags/tag1228.xml" ContentType="application/vnd.openxmlformats-officedocument.presentationml.tags+xml"/>
  <Override PartName="/ppt/tags/tag1414.xml" ContentType="application/vnd.openxmlformats-officedocument.presentationml.tags+xml"/>
  <Override PartName="/ppt/tags/tag1559.xml" ContentType="application/vnd.openxmlformats-officedocument.presentationml.tags+xml"/>
  <Override PartName="/ppt/tags/tag1906.xml" ContentType="application/vnd.openxmlformats-officedocument.presentationml.tags+xml"/>
  <Override PartName="/ppt/tags/tag87.xml" ContentType="application/vnd.openxmlformats-officedocument.presentationml.tags+xml"/>
  <Override PartName="/ppt/tags/tag243.xml" ContentType="application/vnd.openxmlformats-officedocument.presentationml.tags+xml"/>
  <Override PartName="/ppt/tags/tag388.xml" ContentType="application/vnd.openxmlformats-officedocument.presentationml.tags+xml"/>
  <Override PartName="/ppt/tags/tag574.xml" ContentType="application/vnd.openxmlformats-officedocument.presentationml.tags+xml"/>
  <Override PartName="/ppt/tags/tag921.xml" ContentType="application/vnd.openxmlformats-officedocument.presentationml.tags+xml"/>
  <Override PartName="/ppt/tags/tag1067.xml" ContentType="application/vnd.openxmlformats-officedocument.presentationml.tags+xml"/>
  <Override PartName="/ppt/tags/tag1253.xml" ContentType="application/vnd.openxmlformats-officedocument.presentationml.tags+xml"/>
  <Override PartName="/ppt/tags/tag1398.xml" ContentType="application/vnd.openxmlformats-officedocument.presentationml.tags+xml"/>
  <Override PartName="/ppt/tags/tag1600.xml" ContentType="application/vnd.openxmlformats-officedocument.presentationml.tags+xml"/>
  <Override PartName="/ppt/tags/tag1745.xml" ContentType="application/vnd.openxmlformats-officedocument.presentationml.tags+xml"/>
  <Override PartName="/ppt/tags/tag1931.xml" ContentType="application/vnd.openxmlformats-officedocument.presentationml.tags+xml"/>
  <Override PartName="/ppt/tags/tag319.xml" ContentType="application/vnd.openxmlformats-officedocument.presentationml.tags+xml"/>
  <Override PartName="/ppt/tags/tag760.xml" ContentType="application/vnd.openxmlformats-officedocument.presentationml.tags+xml"/>
  <Override PartName="/ppt/tags/tag1092.xml" ContentType="application/vnd.openxmlformats-officedocument.presentationml.tags+xml"/>
  <Override PartName="/ppt/tags/tag1584.xml" ContentType="application/vnd.openxmlformats-officedocument.presentationml.tags+xml"/>
  <Override PartName="/ppt/tags/tag1770.xml" ContentType="application/vnd.openxmlformats-officedocument.presentationml.tags+xml"/>
  <Override PartName="/ppt/tags/tag2039.xml" ContentType="application/vnd.openxmlformats-officedocument.presentationml.tags+xml"/>
  <Override PartName="/ppt/tags/tag18.xml" ContentType="application/vnd.openxmlformats-officedocument.presentationml.tags+xml"/>
  <Override PartName="/ppt/tags/tag158.xml" ContentType="application/vnd.openxmlformats-officedocument.presentationml.tags+xml"/>
  <Override PartName="/ppt/tags/tag505.xml" ContentType="application/vnd.openxmlformats-officedocument.presentationml.tags+xml"/>
  <Override PartName="/ppt/tags/tag836.xml" ContentType="application/vnd.openxmlformats-officedocument.presentationml.tags+xml"/>
  <Override PartName="/ppt/tags/tag1329.xml" ContentType="application/vnd.openxmlformats-officedocument.presentationml.tags+xml"/>
  <Override PartName="/ppt/tags/tag1515.xml" ContentType="application/vnd.openxmlformats-officedocument.presentationml.tags+xml"/>
  <Override PartName="/ppt/tags/tag1846.xml" ContentType="application/vnd.openxmlformats-officedocument.presentationml.tags+xml"/>
  <Override PartName="/ppt/tags/tag43.xml" ContentType="application/vnd.openxmlformats-officedocument.presentationml.tags+xml"/>
  <Override PartName="/ppt/tags/tag344.xml" ContentType="application/vnd.openxmlformats-officedocument.presentationml.tags+xml"/>
  <Override PartName="/ppt/tags/tag489.xml" ContentType="application/vnd.openxmlformats-officedocument.presentationml.tags+xml"/>
  <Override PartName="/ppt/tags/tag530.xml" ContentType="application/vnd.openxmlformats-officedocument.presentationml.tags+xml"/>
  <Override PartName="/ppt/tags/tag675.xml" ContentType="application/vnd.openxmlformats-officedocument.presentationml.tags+xml"/>
  <Override PartName="/ppt/tags/tag1023.xml" ContentType="application/vnd.openxmlformats-officedocument.presentationml.tags+xml"/>
  <Override PartName="/ppt/tags/tag1168.xml" ContentType="application/vnd.openxmlformats-officedocument.presentationml.tags+xml"/>
  <Override PartName="/ppt/tags/tag1354.xml" ContentType="application/vnd.openxmlformats-officedocument.presentationml.tags+xml"/>
  <Override PartName="/ppt/tags/tag1499.xml" ContentType="application/vnd.openxmlformats-officedocument.presentationml.tags+xml"/>
  <Override PartName="/ppt/tags/tag1685.xml" ContentType="application/vnd.openxmlformats-officedocument.presentationml.tags+xml"/>
  <Override PartName="/ppt/tags/tag1701.xml" ContentType="application/vnd.openxmlformats-officedocument.presentationml.tags+xml"/>
  <Override PartName="/ppt/tags/tag183.xml" ContentType="application/vnd.openxmlformats-officedocument.presentationml.tags+xml"/>
  <Override PartName="/ppt/tags/tag861.xml" ContentType="application/vnd.openxmlformats-officedocument.presentationml.tags+xml"/>
  <Override PartName="/ppt/tags/tag1193.xml" ContentType="application/vnd.openxmlformats-officedocument.presentationml.tags+xml"/>
  <Override PartName="/ppt/tags/tag1540.xml" ContentType="application/vnd.openxmlformats-officedocument.presentationml.tags+xml"/>
  <Override PartName="/ppt/tags/tag1871.xml" ContentType="application/vnd.openxmlformats-officedocument.presentationml.tags+xml"/>
  <Override PartName="/ppt/tags/tag114.xml" ContentType="application/vnd.openxmlformats-officedocument.presentationml.tags+xml"/>
  <Override PartName="/ppt/tags/tag259.xml" ContentType="application/vnd.openxmlformats-officedocument.presentationml.tags+xml"/>
  <Override PartName="/ppt/tags/tag606.xml" ContentType="application/vnd.openxmlformats-officedocument.presentationml.tags+xml"/>
  <Override PartName="/ppt/tags/tag937.xml" ContentType="application/vnd.openxmlformats-officedocument.presentationml.tags+xml"/>
  <Override PartName="/ppt/tags/tag1269.xml" ContentType="application/vnd.openxmlformats-officedocument.presentationml.tags+xml"/>
  <Override PartName="/ppt/tags/tag1616.xml" ContentType="application/vnd.openxmlformats-officedocument.presentationml.tags+xml"/>
  <Override PartName="/ppt/tags/tag1802.xml" ContentType="application/vnd.openxmlformats-officedocument.presentationml.tags+xml"/>
  <Override PartName="/ppt/tags/tag1947.xml" ContentType="application/vnd.openxmlformats-officedocument.presentationml.tags+xml"/>
  <Override PartName="/ppt/tags/tag2020.xml" ContentType="application/vnd.openxmlformats-officedocument.presentationml.tags+xml"/>
  <Override PartName="/ppt/tags/tag300.xml" ContentType="application/vnd.openxmlformats-officedocument.presentationml.tags+xml"/>
  <Override PartName="/ppt/tags/tag445.xml" ContentType="application/vnd.openxmlformats-officedocument.presentationml.tags+xml"/>
  <Override PartName="/ppt/tags/tag631.xml" ContentType="application/vnd.openxmlformats-officedocument.presentationml.tags+xml"/>
  <Override PartName="/ppt/tags/tag776.xml" ContentType="application/vnd.openxmlformats-officedocument.presentationml.tags+xml"/>
  <Override PartName="/ppt/tags/tag962.xml" ContentType="application/vnd.openxmlformats-officedocument.presentationml.tags+xml"/>
  <Override PartName="/ppt/tags/tag1124.xml" ContentType="application/vnd.openxmlformats-officedocument.presentationml.tags+xml"/>
  <Override PartName="/ppt/tags/tag1310.xml" ContentType="application/vnd.openxmlformats-officedocument.presentationml.tags+xml"/>
  <Override PartName="/ppt/tags/tag1455.xml" ContentType="application/vnd.openxmlformats-officedocument.presentationml.tags+xml"/>
  <Override PartName="/ppt/tags/tag1641.xml" ContentType="application/vnd.openxmlformats-officedocument.presentationml.tags+xml"/>
  <Override PartName="/ppt/tags/tag1786.xml" ContentType="application/vnd.openxmlformats-officedocument.presentationml.tags+xml"/>
  <Override PartName="/ppt/tags/tag284.xml" ContentType="application/vnd.openxmlformats-officedocument.presentationml.tags+xml"/>
  <Override PartName="/ppt/tags/tag470.xml" ContentType="application/vnd.openxmlformats-officedocument.presentationml.tags+xml"/>
  <Override PartName="/ppt/tags/tag707.xml" ContentType="application/vnd.openxmlformats-officedocument.presentationml.tags+xml"/>
  <Override PartName="/ppt/tags/tag1294.xml" ContentType="application/vnd.openxmlformats-officedocument.presentationml.tags+xml"/>
  <Override PartName="/ppt/tags/tag1480.xml" ContentType="application/vnd.openxmlformats-officedocument.presentationml.tags+xml"/>
  <Override PartName="/ppt/tags/tag1972.xml" ContentType="application/vnd.openxmlformats-officedocument.presentationml.tags+xml"/>
  <Override PartName="/ppt/tags/tag59.xml" ContentType="application/vnd.openxmlformats-officedocument.presentationml.tags+xml"/>
  <Override PartName="/ppt/tags/tag215.xml" ContentType="application/vnd.openxmlformats-officedocument.presentationml.tags+xml"/>
  <Override PartName="/ppt/tags/tag546.xml" ContentType="application/vnd.openxmlformats-officedocument.presentationml.tags+xml"/>
  <Override PartName="/ppt/tags/tag877.xml" ContentType="application/vnd.openxmlformats-officedocument.presentationml.tags+xml"/>
  <Override PartName="/ppt/tags/tag1039.xml" ContentType="application/vnd.openxmlformats-officedocument.presentationml.tags+xml"/>
  <Override PartName="/ppt/tags/tag1225.xml" ContentType="application/vnd.openxmlformats-officedocument.presentationml.tags+xml"/>
  <Override PartName="/ppt/tags/tag1717.xml" ContentType="application/vnd.openxmlformats-officedocument.presentationml.tags+xml"/>
  <Override PartName="/ppt/tags/tag1903.xml" ContentType="application/vnd.openxmlformats-officedocument.presentationml.tags+xml"/>
  <Override PartName="/ppt/tags/tag84.xml" ContentType="application/vnd.openxmlformats-officedocument.presentationml.tags+xml"/>
  <Override PartName="/ppt/tags/tag199.xml" ContentType="application/vnd.openxmlformats-officedocument.presentationml.tags+xml"/>
  <Override PartName="/ppt/tags/tag385.xml" ContentType="application/vnd.openxmlformats-officedocument.presentationml.tags+xml"/>
  <Override PartName="/ppt/tags/tag401.xml" ContentType="application/vnd.openxmlformats-officedocument.presentationml.tags+xml"/>
  <Override PartName="/ppt/tags/tag732.xml" ContentType="application/vnd.openxmlformats-officedocument.presentationml.tags+xml"/>
  <Override PartName="/ppt/tags/tag1064.xml" ContentType="application/vnd.openxmlformats-officedocument.presentationml.tags+xml"/>
  <Override PartName="/ppt/tags/tag1411.xml" ContentType="application/vnd.openxmlformats-officedocument.presentationml.tags+xml"/>
  <Override PartName="/ppt/tags/tag1556.xml" ContentType="application/vnd.openxmlformats-officedocument.presentationml.tags+xml"/>
  <Override PartName="/ppt/tags/tag1742.xml" ContentType="application/vnd.openxmlformats-officedocument.presentationml.tags+xml"/>
  <Override PartName="/ppt/tags/tag1887.xml" ContentType="application/vnd.openxmlformats-officedocument.presentationml.tags+xml"/>
  <Override PartName="/ppt/tags/tag240.xml" ContentType="application/vnd.openxmlformats-officedocument.presentationml.tags+xml"/>
  <Override PartName="/ppt/tags/tag571.xml" ContentType="application/vnd.openxmlformats-officedocument.presentationml.tags+xml"/>
  <Override PartName="/ppt/tags/tag808.xml" ContentType="application/vnd.openxmlformats-officedocument.presentationml.tags+xml"/>
  <Override PartName="/ppt/tags/tag1250.xml" ContentType="application/vnd.openxmlformats-officedocument.presentationml.tags+xml"/>
  <Override PartName="/ppt/tags/tag1395.xml" ContentType="application/vnd.openxmlformats-officedocument.presentationml.tags+xml"/>
  <Override PartName="/ppt/tags/tag1581.xml" ContentType="application/vnd.openxmlformats-officedocument.presentationml.tags+xml"/>
  <Override PartName="/ppt/tags/tag1818.xml" ContentType="application/vnd.openxmlformats-officedocument.presentationml.tags+xml"/>
  <Override PartName="/ppt/tags/tag2036.xml" ContentType="application/vnd.openxmlformats-officedocument.presentationml.tags+xml"/>
  <Override PartName="/ppt/tags/tag15.xml" ContentType="application/vnd.openxmlformats-officedocument.presentationml.tags+xml"/>
  <Override PartName="/ppt/tags/tag316.xml" ContentType="application/vnd.openxmlformats-officedocument.presentationml.tags+xml"/>
  <Override PartName="/ppt/tags/tag502.xml" ContentType="application/vnd.openxmlformats-officedocument.presentationml.tags+xml"/>
  <Override PartName="/ppt/tags/tag647.xml" ContentType="application/vnd.openxmlformats-officedocument.presentationml.tags+xml"/>
  <Override PartName="/ppt/tags/tag978.xml" ContentType="application/vnd.openxmlformats-officedocument.presentationml.tags+xml"/>
  <Override PartName="/ppt/tags/tag1326.xml" ContentType="application/vnd.openxmlformats-officedocument.presentationml.tags+xml"/>
  <Override PartName="/ppt/tags/tag1657.xml" ContentType="application/vnd.openxmlformats-officedocument.presentationml.tags+xml"/>
  <Override PartName="/ppt/tags/tag1988.xml" ContentType="application/vnd.openxmlformats-officedocument.presentationml.tags+xml"/>
  <Override PartName="/ppt/tags/tag40.xml" ContentType="application/vnd.openxmlformats-officedocument.presentationml.tags+xml"/>
  <Override PartName="/ppt/tags/tag155.xml" ContentType="application/vnd.openxmlformats-officedocument.presentationml.tags+xml"/>
  <Override PartName="/ppt/tags/tag341.xml" ContentType="application/vnd.openxmlformats-officedocument.presentationml.tags+xml"/>
  <Override PartName="/ppt/tags/tag486.xml" ContentType="application/vnd.openxmlformats-officedocument.presentationml.tags+xml"/>
  <Override PartName="/ppt/tags/tag833.xml" ContentType="application/vnd.openxmlformats-officedocument.presentationml.tags+xml"/>
  <Override PartName="/ppt/tags/tag1020.xml" ContentType="application/vnd.openxmlformats-officedocument.presentationml.tags+xml"/>
  <Override PartName="/ppt/tags/tag1165.xml" ContentType="application/vnd.openxmlformats-officedocument.presentationml.tags+xml"/>
  <Override PartName="/ppt/tags/tag1496.xml" ContentType="application/vnd.openxmlformats-officedocument.presentationml.tags+xml"/>
  <Override PartName="/ppt/tags/tag1512.xml" ContentType="application/vnd.openxmlformats-officedocument.presentationml.tags+xml"/>
  <Override PartName="/ppt/tags/tag1843.xml" ContentType="application/vnd.openxmlformats-officedocument.presentationml.tags+xml"/>
  <Override PartName="/ppt/tags/tag2061.xml" ContentType="application/vnd.openxmlformats-officedocument.presentationml.tags+xml"/>
  <Override PartName="/ppt/tags/tag180.xml" ContentType="application/vnd.openxmlformats-officedocument.presentationml.tags+xml"/>
  <Override PartName="/ppt/tags/tag417.xml" ContentType="application/vnd.openxmlformats-officedocument.presentationml.tags+xml"/>
  <Override PartName="/ppt/tags/tag672.xml" ContentType="application/vnd.openxmlformats-officedocument.presentationml.tags+xml"/>
  <Override PartName="/ppt/tags/tag909.xml" ContentType="application/vnd.openxmlformats-officedocument.presentationml.tags+xml"/>
  <Override PartName="/ppt/tags/tag1351.xml" ContentType="application/vnd.openxmlformats-officedocument.presentationml.tags+xml"/>
  <Override PartName="/ppt/tags/tag1682.xml" ContentType="application/vnd.openxmlformats-officedocument.presentationml.tags+xml"/>
  <Override PartName="/ppt/tags/tag1919.xml" ContentType="application/vnd.openxmlformats-officedocument.presentationml.tags+xml"/>
  <Override PartName="/ppt/tags/tag256.xml" ContentType="application/vnd.openxmlformats-officedocument.presentationml.tags+xml"/>
  <Override PartName="/ppt/tags/tag603.xml" ContentType="application/vnd.openxmlformats-officedocument.presentationml.tags+xml"/>
  <Override PartName="/ppt/tags/tag748.xml" ContentType="application/vnd.openxmlformats-officedocument.presentationml.tags+xml"/>
  <Override PartName="/ppt/tags/tag934.xml" ContentType="application/vnd.openxmlformats-officedocument.presentationml.tags+xml"/>
  <Override PartName="/ppt/tags/tag1190.xml" ContentType="application/vnd.openxmlformats-officedocument.presentationml.tags+xml"/>
  <Override PartName="/ppt/tags/tag1427.xml" ContentType="application/vnd.openxmlformats-officedocument.presentationml.tags+xml"/>
  <Override PartName="/ppt/tags/tag1613.xml" ContentType="application/vnd.openxmlformats-officedocument.presentationml.tags+xml"/>
  <Override PartName="/ppt/tags/tag1758.xml" ContentType="application/vnd.openxmlformats-officedocument.presentationml.tags+xml"/>
  <Override PartName="/ppt/tags/tag111.xml" ContentType="application/vnd.openxmlformats-officedocument.presentationml.tags+xml"/>
  <Override PartName="/ppt/tags/tag442.xml" ContentType="application/vnd.openxmlformats-officedocument.presentationml.tags+xml"/>
  <Override PartName="/ppt/tags/tag587.xml" ContentType="application/vnd.openxmlformats-officedocument.presentationml.tags+xml"/>
  <Override PartName="/ppt/tags/tag773.xml" ContentType="application/vnd.openxmlformats-officedocument.presentationml.tags+xml"/>
  <Override PartName="/ppt/tags/tag1121.xml" ContentType="application/vnd.openxmlformats-officedocument.presentationml.tags+xml"/>
  <Override PartName="/ppt/tags/tag1266.xml" ContentType="application/vnd.openxmlformats-officedocument.presentationml.tags+xml"/>
  <Override PartName="/ppt/tags/tag1452.xml" ContentType="application/vnd.openxmlformats-officedocument.presentationml.tags+xml"/>
  <Override PartName="/ppt/tags/tag1597.xml" ContentType="application/vnd.openxmlformats-officedocument.presentationml.tags+xml"/>
  <Override PartName="/ppt/tags/tag1783.xml" ContentType="application/vnd.openxmlformats-officedocument.presentationml.tags+xml"/>
  <Override PartName="/ppt/tags/tag1944.xml" ContentType="application/vnd.openxmlformats-officedocument.presentationml.tags+xml"/>
  <Override PartName="/ppt/theme/theme1.xml" ContentType="application/vnd.openxmlformats-officedocument.theme+xml"/>
  <Override PartName="/ppt/tags/tag281.xml" ContentType="application/vnd.openxmlformats-officedocument.presentationml.tags+xml"/>
  <Override PartName="/ppt/tags/tag518.xml" ContentType="application/vnd.openxmlformats-officedocument.presentationml.tags+xml"/>
  <Override PartName="/ppt/tags/tag849.xml" ContentType="application/vnd.openxmlformats-officedocument.presentationml.tags+xml"/>
  <Override PartName="/ppt/tags/tag1291.xml" ContentType="application/vnd.openxmlformats-officedocument.presentationml.tags+xml"/>
  <Override PartName="/ppt/tags/tag1528.xml" ContentType="application/vnd.openxmlformats-officedocument.presentationml.tags+xml"/>
  <Override PartName="/ppt/tags/tag56.xml" ContentType="application/vnd.openxmlformats-officedocument.presentationml.tags+xml"/>
  <Override PartName="/ppt/tags/tag357.xml" ContentType="application/vnd.openxmlformats-officedocument.presentationml.tags+xml"/>
  <Override PartName="/ppt/tags/tag688.xml" ContentType="application/vnd.openxmlformats-officedocument.presentationml.tags+xml"/>
  <Override PartName="/ppt/tags/tag704.xml" ContentType="application/vnd.openxmlformats-officedocument.presentationml.tags+xml"/>
  <Override PartName="/ppt/tags/tag1036.xml" ContentType="application/vnd.openxmlformats-officedocument.presentationml.tags+xml"/>
  <Override PartName="/ppt/tags/tag1367.xml" ContentType="application/vnd.openxmlformats-officedocument.presentationml.tags+xml"/>
  <Override PartName="/ppt/tags/tag1714.xml" ContentType="application/vnd.openxmlformats-officedocument.presentationml.tags+xml"/>
  <Override PartName="/ppt/tags/tag1859.xml" ContentType="application/vnd.openxmlformats-officedocument.presentationml.tags+xml"/>
  <Override PartName="/ppt/tags/tag196.xml" ContentType="application/vnd.openxmlformats-officedocument.presentationml.tags+xml"/>
  <Override PartName="/ppt/tags/tag212.xml" ContentType="application/vnd.openxmlformats-officedocument.presentationml.tags+xml"/>
  <Override PartName="/ppt/tags/tag543.xml" ContentType="application/vnd.openxmlformats-officedocument.presentationml.tags+xml"/>
  <Override PartName="/ppt/tags/tag874.xml" ContentType="application/vnd.openxmlformats-officedocument.presentationml.tags+xml"/>
  <Override PartName="/ppt/tags/tag1222.xml" ContentType="application/vnd.openxmlformats-officedocument.presentationml.tags+xml"/>
  <Override PartName="/ppt/tags/tag1553.xml" ContentType="application/vnd.openxmlformats-officedocument.presentationml.tags+xml"/>
  <Override PartName="/ppt/tags/tag1698.xml" ContentType="application/vnd.openxmlformats-officedocument.presentationml.tags+xml"/>
  <Override PartName="/ppt/tags/tag1884.xml" ContentType="application/vnd.openxmlformats-officedocument.presentationml.tags+xml"/>
  <Override PartName="/ppt/tags/tag1900.xml" ContentType="application/vnd.openxmlformats-officedocument.presentationml.tags+xml"/>
  <Override PartName="/ppt/tags/tag2008.xml" ContentType="application/vnd.openxmlformats-officedocument.presentationml.tags+xml"/>
  <Override PartName="/ppt/tags/tag81.xml" ContentType="application/vnd.openxmlformats-officedocument.presentationml.tags+xml"/>
  <Override PartName="/ppt/tags/tag382.xml" ContentType="application/vnd.openxmlformats-officedocument.presentationml.tags+xml"/>
  <Override PartName="/ppt/tags/tag619.xml" ContentType="application/vnd.openxmlformats-officedocument.presentationml.tags+xml"/>
  <Override PartName="/ppt/tags/tag805.xml" ContentType="application/vnd.openxmlformats-officedocument.presentationml.tags+xml"/>
  <Override PartName="/ppt/tags/tag1061.xml" ContentType="application/vnd.openxmlformats-officedocument.presentationml.tags+xml"/>
  <Override PartName="/ppt/tags/tag1392.xml" ContentType="application/vnd.openxmlformats-officedocument.presentationml.tags+xml"/>
  <Override PartName="/ppt/tags/tag1629.xml" ContentType="application/vnd.openxmlformats-officedocument.presentationml.tags+xml"/>
  <Override PartName="/ppt/tags/tag2033.xml" ContentType="application/vnd.openxmlformats-officedocument.presentationml.tags+xml"/>
  <Override PartName="/ppt/tags/tag12.xml" ContentType="application/vnd.openxmlformats-officedocument.presentationml.tags+xml"/>
  <Override PartName="/ppt/tags/tag127.xml" ContentType="application/vnd.openxmlformats-officedocument.presentationml.tags+xml"/>
  <Override PartName="/ppt/tags/tag313.xml" ContentType="application/vnd.openxmlformats-officedocument.presentationml.tags+xml"/>
  <Override PartName="/ppt/tags/tag458.xml" ContentType="application/vnd.openxmlformats-officedocument.presentationml.tags+xml"/>
  <Override PartName="/ppt/tags/tag644.xml" ContentType="application/vnd.openxmlformats-officedocument.presentationml.tags+xml"/>
  <Override PartName="/ppt/tags/tag789.xml" ContentType="application/vnd.openxmlformats-officedocument.presentationml.tags+xml"/>
  <Override PartName="/ppt/tags/tag1137.xml" ContentType="application/vnd.openxmlformats-officedocument.presentationml.tags+xml"/>
  <Override PartName="/ppt/tags/tag1468.xml" ContentType="application/vnd.openxmlformats-officedocument.presentationml.tags+xml"/>
  <Override PartName="/ppt/tags/tag1799.xml" ContentType="application/vnd.openxmlformats-officedocument.presentationml.tags+xml"/>
  <Override PartName="/ppt/tags/tag1815.xml" ContentType="application/vnd.openxmlformats-officedocument.presentationml.tags+xml"/>
  <Override PartName="/ppt/slides/slide9.xml" ContentType="application/vnd.openxmlformats-officedocument.presentationml.slide+xml"/>
  <Override PartName="/ppt/tags/tag152.xml" ContentType="application/vnd.openxmlformats-officedocument.presentationml.tags+xml"/>
  <Override PartName="/ppt/tags/tag297.xml" ContentType="application/vnd.openxmlformats-officedocument.presentationml.tags+xml"/>
  <Override PartName="/ppt/tags/tag483.xml" ContentType="application/vnd.openxmlformats-officedocument.presentationml.tags+xml"/>
  <Override PartName="/ppt/tags/tag830.xml" ContentType="application/vnd.openxmlformats-officedocument.presentationml.tags+xml"/>
  <Override PartName="/ppt/tags/tag975.xml" ContentType="application/vnd.openxmlformats-officedocument.presentationml.tags+xml"/>
  <Override PartName="/ppt/tags/tag1162.xml" ContentType="application/vnd.openxmlformats-officedocument.presentationml.tags+xml"/>
  <Override PartName="/ppt/tags/tag1323.xml" ContentType="application/vnd.openxmlformats-officedocument.presentationml.tags+xml"/>
  <Override PartName="/ppt/tags/tag1654.xml" ContentType="application/vnd.openxmlformats-officedocument.presentationml.tags+xml"/>
  <Override PartName="/ppt/tags/tag1840.xml" ContentType="application/vnd.openxmlformats-officedocument.presentationml.tags+xml"/>
  <Override PartName="/ppt/tags/tag1985.xml" ContentType="application/vnd.openxmlformats-officedocument.presentationml.tags+xml"/>
  <Override PartName="/ppt/tags/tag228.xml" ContentType="application/vnd.openxmlformats-officedocument.presentationml.tags+xml"/>
  <Override PartName="/ppt/tags/tag906.xml" ContentType="application/vnd.openxmlformats-officedocument.presentationml.tags+xml"/>
  <Override PartName="/ppt/tags/tag1493.xml" ContentType="application/vnd.openxmlformats-officedocument.presentationml.tags+xml"/>
  <Override PartName="/ppt/tags/tag1916.xml" ContentType="application/vnd.openxmlformats-officedocument.presentationml.tags+xml"/>
  <Override PartName="/ppt/tags/tag414.xml" ContentType="application/vnd.openxmlformats-officedocument.presentationml.tags+xml"/>
  <Override PartName="/ppt/tags/tag559.xml" ContentType="application/vnd.openxmlformats-officedocument.presentationml.tags+xml"/>
  <Override PartName="/ppt/tags/tag600.xml" ContentType="application/vnd.openxmlformats-officedocument.presentationml.tags+xml"/>
  <Override PartName="/ppt/tags/tag745.xml" ContentType="application/vnd.openxmlformats-officedocument.presentationml.tags+xml"/>
  <Override PartName="/ppt/tags/tag1238.xml" ContentType="application/vnd.openxmlformats-officedocument.presentationml.tags+xml"/>
  <Override PartName="/ppt/tags/tag1424.xml" ContentType="application/vnd.openxmlformats-officedocument.presentationml.tags+xml"/>
  <Override PartName="/ppt/tags/tag1569.xml" ContentType="application/vnd.openxmlformats-officedocument.presentationml.tags+xml"/>
  <Override PartName="/ppt/tags/tag1755.xml" ContentType="application/vnd.openxmlformats-officedocument.presentationml.tags+xml"/>
  <Override PartName="/ppt/tags/tag97.xml" ContentType="application/vnd.openxmlformats-officedocument.presentationml.tags+xml"/>
  <Override PartName="/ppt/tags/tag253.xml" ContentType="application/vnd.openxmlformats-officedocument.presentationml.tags+xml"/>
  <Override PartName="/ppt/tags/tag398.xml" ContentType="application/vnd.openxmlformats-officedocument.presentationml.tags+xml"/>
  <Override PartName="/ppt/tags/tag584.xml" ContentType="application/vnd.openxmlformats-officedocument.presentationml.tags+xml"/>
  <Override PartName="/ppt/tags/tag931.xml" ContentType="application/vnd.openxmlformats-officedocument.presentationml.tags+xml"/>
  <Override PartName="/ppt/tags/tag1077.xml" ContentType="application/vnd.openxmlformats-officedocument.presentationml.tags+xml"/>
  <Override PartName="/ppt/tags/tag1263.xml" ContentType="application/vnd.openxmlformats-officedocument.presentationml.tags+xml"/>
  <Override PartName="/ppt/tags/tag1594.xml" ContentType="application/vnd.openxmlformats-officedocument.presentationml.tags+xml"/>
  <Override PartName="/ppt/tags/tag1610.xml" ContentType="application/vnd.openxmlformats-officedocument.presentationml.tags+xml"/>
  <Override PartName="/ppt/tags/tag1941.xml" ContentType="application/vnd.openxmlformats-officedocument.presentationml.tags+xml"/>
  <Override PartName="/ppt/tags/tag2049.xml" ContentType="application/vnd.openxmlformats-officedocument.presentationml.tags+xml"/>
  <Override PartName="/ppt/tags/tag28.xml" ContentType="application/vnd.openxmlformats-officedocument.presentationml.tags+xml"/>
  <Override PartName="/ppt/tags/tag329.xml" ContentType="application/vnd.openxmlformats-officedocument.presentationml.tags+xml"/>
  <Override PartName="/ppt/tags/tag770.xml" ContentType="application/vnd.openxmlformats-officedocument.presentationml.tags+xml"/>
  <Override PartName="/ppt/tags/tag1008.xml" ContentType="application/vnd.openxmlformats-officedocument.presentationml.tags+xml"/>
  <Override PartName="/ppt/tags/tag1339.xml" ContentType="application/vnd.openxmlformats-officedocument.presentationml.tags+xml"/>
  <Override PartName="/ppt/tags/tag1780.xml" ContentType="application/vnd.openxmlformats-officedocument.presentationml.tags+xml"/>
  <Override PartName="/ppt/tags/tag168.xml" ContentType="application/vnd.openxmlformats-officedocument.presentationml.tags+xml"/>
  <Override PartName="/ppt/tags/tag499.xml" ContentType="application/vnd.openxmlformats-officedocument.presentationml.tags+xml"/>
  <Override PartName="/ppt/tags/tag515.xml" ContentType="application/vnd.openxmlformats-officedocument.presentationml.tags+xml"/>
  <Override PartName="/ppt/tags/tag701.xml" ContentType="application/vnd.openxmlformats-officedocument.presentationml.tags+xml"/>
  <Override PartName="/ppt/tags/tag846.xml" ContentType="application/vnd.openxmlformats-officedocument.presentationml.tags+xml"/>
  <Override PartName="/ppt/tags/tag1178.xml" ContentType="application/vnd.openxmlformats-officedocument.presentationml.tags+xml"/>
  <Override PartName="/ppt/tags/tag1525.xml" ContentType="application/vnd.openxmlformats-officedocument.presentationml.tags+xml"/>
  <Override PartName="/ppt/tags/tag1711.xml" ContentType="application/vnd.openxmlformats-officedocument.presentationml.tags+xml"/>
  <Override PartName="/ppt/tags/tag1856.xml" ContentType="application/vnd.openxmlformats-officedocument.presentationml.tags+xml"/>
  <Override PartName="/ppt/tags/tag53.xml" ContentType="application/vnd.openxmlformats-officedocument.presentationml.tags+xml"/>
  <Override PartName="/ppt/tags/tag354.xml" ContentType="application/vnd.openxmlformats-officedocument.presentationml.tags+xml"/>
  <Override PartName="/ppt/tags/tag540.xml" ContentType="application/vnd.openxmlformats-officedocument.presentationml.tags+xml"/>
  <Override PartName="/ppt/tags/tag685.xml" ContentType="application/vnd.openxmlformats-officedocument.presentationml.tags+xml"/>
  <Override PartName="/ppt/tags/tag871.xml" ContentType="application/vnd.openxmlformats-officedocument.presentationml.tags+xml"/>
  <Override PartName="/ppt/tags/tag1033.xml" ContentType="application/vnd.openxmlformats-officedocument.presentationml.tags+xml"/>
  <Override PartName="/ppt/tags/tag1364.xml" ContentType="application/vnd.openxmlformats-officedocument.presentationml.tags+xml"/>
  <Override PartName="/ppt/tags/tag1550.xml" ContentType="application/vnd.openxmlformats-officedocument.presentationml.tags+xml"/>
  <Override PartName="/ppt/tags/tag1695.xml" ContentType="application/vnd.openxmlformats-officedocument.presentationml.tags+xml"/>
  <Override PartName="/ppt/tags/tag2005.xml" ContentType="application/vnd.openxmlformats-officedocument.presentationml.tags+xml"/>
  <Override PartName="/ppt/tags/tag193.xml" ContentType="application/vnd.openxmlformats-officedocument.presentationml.tags+xml"/>
  <Override PartName="/ppt/tags/tag616.xml" ContentType="application/vnd.openxmlformats-officedocument.presentationml.tags+xml"/>
  <Override PartName="/ppt/tags/tag1109.xml" ContentType="application/vnd.openxmlformats-officedocument.presentationml.tags+xml"/>
  <Override PartName="/ppt/tags/tag1881.xml" ContentType="application/vnd.openxmlformats-officedocument.presentationml.tags+xml"/>
  <Override PartName="/ppt/tags/tag124.xml" ContentType="application/vnd.openxmlformats-officedocument.presentationml.tags+xml"/>
  <Override PartName="/ppt/tags/tag269.xml" ContentType="application/vnd.openxmlformats-officedocument.presentationml.tags+xml"/>
  <Override PartName="/ppt/tags/tag455.xml" ContentType="application/vnd.openxmlformats-officedocument.presentationml.tags+xml"/>
  <Override PartName="/ppt/tags/tag802.xml" ContentType="application/vnd.openxmlformats-officedocument.presentationml.tags+xml"/>
  <Override PartName="/ppt/tags/tag947.xml" ContentType="application/vnd.openxmlformats-officedocument.presentationml.tags+xml"/>
  <Override PartName="/ppt/tags/tag1134.xml" ContentType="application/vnd.openxmlformats-officedocument.presentationml.tags+xml"/>
  <Override PartName="/ppt/tags/tag1279.xml" ContentType="application/vnd.openxmlformats-officedocument.presentationml.tags+xml"/>
  <Override PartName="/ppt/tags/tag1626.xml" ContentType="application/vnd.openxmlformats-officedocument.presentationml.tags+xml"/>
  <Override PartName="/ppt/tags/tag1812.xml" ContentType="application/vnd.openxmlformats-officedocument.presentationml.tags+xml"/>
  <Override PartName="/ppt/tags/tag1957.xml" ContentType="application/vnd.openxmlformats-officedocument.presentationml.tags+xml"/>
  <Override PartName="/ppt/tags/tag2030.xml" ContentType="application/vnd.openxmlformats-officedocument.presentationml.tag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294.xml" ContentType="application/vnd.openxmlformats-officedocument.presentationml.tags+xml"/>
  <Override PartName="/ppt/tags/tag310.xml" ContentType="application/vnd.openxmlformats-officedocument.presentationml.tags+xml"/>
  <Override PartName="/ppt/tags/tag641.xml" ContentType="application/vnd.openxmlformats-officedocument.presentationml.tags+xml"/>
  <Override PartName="/ppt/tags/tag786.xml" ContentType="application/vnd.openxmlformats-officedocument.presentationml.tags+xml"/>
  <Override PartName="/ppt/tags/tag972.xml" ContentType="application/vnd.openxmlformats-officedocument.presentationml.tags+xml"/>
  <Override PartName="/ppt/tags/tag1320.xml" ContentType="application/vnd.openxmlformats-officedocument.presentationml.tags+xml"/>
  <Override PartName="/ppt/tags/tag1465.xml" ContentType="application/vnd.openxmlformats-officedocument.presentationml.tags+xml"/>
  <Override PartName="/ppt/tags/tag1651.xml" ContentType="application/vnd.openxmlformats-officedocument.presentationml.tags+xml"/>
  <Override PartName="/ppt/tags/tag1796.xml" ContentType="application/vnd.openxmlformats-officedocument.presentationml.tags+xml"/>
  <Override PartName="/ppt/tags/tag1982.xml" ContentType="application/vnd.openxmlformats-officedocument.presentationml.tags+xml"/>
  <Override PartName="/ppt/slideMasters/slideMaster1.xml" ContentType="application/vnd.openxmlformats-officedocument.presentationml.slideMaster+xml"/>
  <Override PartName="/ppt/tags/tag480.xml" ContentType="application/vnd.openxmlformats-officedocument.presentationml.tags+xml"/>
  <Override PartName="/ppt/tags/tag717.xml" ContentType="application/vnd.openxmlformats-officedocument.presentationml.tags+xml"/>
  <Override PartName="/ppt/tags/tag1490.xml" ContentType="application/vnd.openxmlformats-officedocument.presentationml.tags+xml"/>
  <Override PartName="/ppt/tags/tag1727.xml" ContentType="application/vnd.openxmlformats-officedocument.presentationml.tags+xml"/>
  <Override PartName="/ppt/tags/tag69.xml" ContentType="application/vnd.openxmlformats-officedocument.presentationml.tags+xml"/>
  <Override PartName="/ppt/tags/tag225.xml" ContentType="application/vnd.openxmlformats-officedocument.presentationml.tags+xml"/>
  <Override PartName="/ppt/tags/tag411.xml" ContentType="application/vnd.openxmlformats-officedocument.presentationml.tags+xml"/>
  <Override PartName="/ppt/tags/tag556.xml" ContentType="application/vnd.openxmlformats-officedocument.presentationml.tags+xml"/>
  <Override PartName="/ppt/tags/tag887.xml" ContentType="application/vnd.openxmlformats-officedocument.presentationml.tags+xml"/>
  <Override PartName="/ppt/tags/tag903.xml" ContentType="application/vnd.openxmlformats-officedocument.presentationml.tags+xml"/>
  <Override PartName="/ppt/tags/tag1049.xml" ContentType="application/vnd.openxmlformats-officedocument.presentationml.tags+xml"/>
  <Override PartName="/ppt/tags/tag1235.xml" ContentType="application/vnd.openxmlformats-officedocument.presentationml.tags+xml"/>
  <Override PartName="/ppt/tags/tag1566.xml" ContentType="application/vnd.openxmlformats-officedocument.presentationml.tags+xml"/>
  <Override PartName="/ppt/tags/tag1897.xml" ContentType="application/vnd.openxmlformats-officedocument.presentationml.tags+xml"/>
  <Override PartName="/ppt/tags/tag1913.xml" ContentType="application/vnd.openxmlformats-officedocument.presentationml.tags+xml"/>
  <Default Extension="rels" ContentType="application/vnd.openxmlformats-package.relationships+xml"/>
  <Override PartName="/ppt/tags/tag94.xml" ContentType="application/vnd.openxmlformats-officedocument.presentationml.tags+xml"/>
  <Override PartName="/ppt/tags/tag250.xml" ContentType="application/vnd.openxmlformats-officedocument.presentationml.tags+xml"/>
  <Override PartName="/ppt/tags/tag395.xml" ContentType="application/vnd.openxmlformats-officedocument.presentationml.tags+xml"/>
  <Override PartName="/ppt/tags/tag742.xml" ContentType="application/vnd.openxmlformats-officedocument.presentationml.tags+xml"/>
  <Override PartName="/ppt/tags/tag1074.xml" ContentType="application/vnd.openxmlformats-officedocument.presentationml.tags+xml"/>
  <Override PartName="/ppt/tags/tag1421.xml" ContentType="application/vnd.openxmlformats-officedocument.presentationml.tags+xml"/>
  <Override PartName="/ppt/tags/tag1752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581.xml" ContentType="application/vnd.openxmlformats-officedocument.presentationml.tags+xml"/>
  <Override PartName="/ppt/tags/tag818.xml" ContentType="application/vnd.openxmlformats-officedocument.presentationml.tags+xml"/>
  <Override PartName="/ppt/tags/tag1260.xml" ContentType="application/vnd.openxmlformats-officedocument.presentationml.tags+xml"/>
  <Override PartName="/ppt/tags/tag1591.xml" ContentType="application/vnd.openxmlformats-officedocument.presentationml.tags+xml"/>
  <Override PartName="/ppt/tags/tag1828.xml" ContentType="application/vnd.openxmlformats-officedocument.presentationml.tags+xml"/>
  <Override PartName="/ppt/tags/tag2046.xml" ContentType="application/vnd.openxmlformats-officedocument.presentationml.tags+xml"/>
  <Override PartName="/ppt/tags/tag25.xml" ContentType="application/vnd.openxmlformats-officedocument.presentationml.tags+xml"/>
  <Override PartName="/ppt/tags/tag165.xml" ContentType="application/vnd.openxmlformats-officedocument.presentationml.tags+xml"/>
  <Override PartName="/ppt/tags/tag326.xml" ContentType="application/vnd.openxmlformats-officedocument.presentationml.tags+xml"/>
  <Override PartName="/ppt/tags/tag512.xml" ContentType="application/vnd.openxmlformats-officedocument.presentationml.tags+xml"/>
  <Override PartName="/ppt/tags/tag657.xml" ContentType="application/vnd.openxmlformats-officedocument.presentationml.tags+xml"/>
  <Override PartName="/ppt/tags/tag843.xml" ContentType="application/vnd.openxmlformats-officedocument.presentationml.tags+xml"/>
  <Override PartName="/ppt/tags/tag988.xml" ContentType="application/vnd.openxmlformats-officedocument.presentationml.tags+xml"/>
  <Override PartName="/ppt/tags/tag1005.xml" ContentType="application/vnd.openxmlformats-officedocument.presentationml.tags+xml"/>
  <Override PartName="/ppt/tags/tag1336.xml" ContentType="application/vnd.openxmlformats-officedocument.presentationml.tags+xml"/>
  <Override PartName="/ppt/tags/tag1522.xml" ContentType="application/vnd.openxmlformats-officedocument.presentationml.tags+xml"/>
  <Override PartName="/ppt/tags/tag1667.xml" ContentType="application/vnd.openxmlformats-officedocument.presentationml.tags+xml"/>
  <Override PartName="/ppt/tags/tag1998.xml" ContentType="application/vnd.openxmlformats-officedocument.presentationml.tags+xml"/>
  <Override PartName="/ppt/tags/tag50.xml" ContentType="application/vnd.openxmlformats-officedocument.presentationml.tags+xml"/>
  <Override PartName="/ppt/tags/tag351.xml" ContentType="application/vnd.openxmlformats-officedocument.presentationml.tags+xml"/>
  <Override PartName="/ppt/tags/tag496.xml" ContentType="application/vnd.openxmlformats-officedocument.presentationml.tags+xml"/>
  <Override PartName="/ppt/tags/tag682.xml" ContentType="application/vnd.openxmlformats-officedocument.presentationml.tags+xml"/>
  <Override PartName="/ppt/tags/tag919.xml" ContentType="application/vnd.openxmlformats-officedocument.presentationml.tags+xml"/>
  <Override PartName="/ppt/tags/tag1030.xml" ContentType="application/vnd.openxmlformats-officedocument.presentationml.tags+xml"/>
  <Override PartName="/ppt/tags/tag1175.xml" ContentType="application/vnd.openxmlformats-officedocument.presentationml.tags+xml"/>
  <Override PartName="/ppt/tags/tag1361.xml" ContentType="application/vnd.openxmlformats-officedocument.presentationml.tags+xml"/>
  <Override PartName="/ppt/tags/tag1853.xml" ContentType="application/vnd.openxmlformats-officedocument.presentationml.tags+xml"/>
  <Override PartName="/ppt/tags/tag190.xml" ContentType="application/vnd.openxmlformats-officedocument.presentationml.tags+xml"/>
  <Override PartName="/ppt/tags/tag427.xml" ContentType="application/vnd.openxmlformats-officedocument.presentationml.tags+xml"/>
  <Override PartName="/ppt/tags/tag758.xml" ContentType="application/vnd.openxmlformats-officedocument.presentationml.tags+xml"/>
  <Override PartName="/ppt/tags/tag1106.xml" ContentType="application/vnd.openxmlformats-officedocument.presentationml.tags+xml"/>
  <Override PartName="/ppt/tags/tag1437.xml" ContentType="application/vnd.openxmlformats-officedocument.presentationml.tags+xml"/>
  <Override PartName="/ppt/tags/tag1692.xml" ContentType="application/vnd.openxmlformats-officedocument.presentationml.tags+xml"/>
  <Override PartName="/ppt/tags/tag1929.xml" ContentType="application/vnd.openxmlformats-officedocument.presentationml.tags+xml"/>
  <Override PartName="/ppt/tags/tag2002.xml" ContentType="application/vnd.openxmlformats-officedocument.presentationml.tags+xml"/>
  <Override PartName="/ppt/tags/tag266.xml" ContentType="application/vnd.openxmlformats-officedocument.presentationml.tags+xml"/>
  <Override PartName="/ppt/tags/tag597.xml" ContentType="application/vnd.openxmlformats-officedocument.presentationml.tags+xml"/>
  <Override PartName="/ppt/tags/tag613.xml" ContentType="application/vnd.openxmlformats-officedocument.presentationml.tags+xml"/>
  <Override PartName="/ppt/tags/tag944.xml" ContentType="application/vnd.openxmlformats-officedocument.presentationml.tags+xml"/>
  <Override PartName="/ppt/tags/tag1276.xml" ContentType="application/vnd.openxmlformats-officedocument.presentationml.tags+xml"/>
  <Override PartName="/ppt/tags/tag1623.xml" ContentType="application/vnd.openxmlformats-officedocument.presentationml.tags+xml"/>
  <Override PartName="/ppt/tags/tag1768.xml" ContentType="application/vnd.openxmlformats-officedocument.presentationml.tags+xml"/>
  <Override PartName="/ppt/tags/tag1954.xml" ContentType="application/vnd.openxmlformats-officedocument.presentationml.tags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tags/tag121.xml" ContentType="application/vnd.openxmlformats-officedocument.presentationml.tags+xml"/>
  <Override PartName="/ppt/tags/tag452.xml" ContentType="application/vnd.openxmlformats-officedocument.presentationml.tags+xml"/>
  <Override PartName="/ppt/tags/tag783.xml" ContentType="application/vnd.openxmlformats-officedocument.presentationml.tags+xml"/>
  <Override PartName="/ppt/tags/tag1131.xml" ContentType="application/vnd.openxmlformats-officedocument.presentationml.tags+xml"/>
  <Override PartName="/ppt/tags/tag1462.xml" ContentType="application/vnd.openxmlformats-officedocument.presentationml.tags+xml"/>
  <Override PartName="/ppt/tags/tag1793.xml" ContentType="application/vnd.openxmlformats-officedocument.presentationml.tags+xml"/>
  <Override PartName="/ppt/tags/tag291.xml" ContentType="application/vnd.openxmlformats-officedocument.presentationml.tags+xml"/>
  <Override PartName="/ppt/tags/tag528.xml" ContentType="application/vnd.openxmlformats-officedocument.presentationml.tags+xml"/>
  <Override PartName="/ppt/tags/tag714.xml" ContentType="application/vnd.openxmlformats-officedocument.presentationml.tags+xml"/>
  <Override PartName="/ppt/tags/tag859.xml" ContentType="application/vnd.openxmlformats-officedocument.presentationml.tags+xml"/>
  <Override PartName="/ppt/tags/tag1207.xml" ContentType="application/vnd.openxmlformats-officedocument.presentationml.tags+xml"/>
  <Override PartName="/ppt/tags/tag1538.xml" ContentType="application/vnd.openxmlformats-officedocument.presentationml.tags+xml"/>
  <Override PartName="/ppt/tags/tag1869.xml" ContentType="application/vnd.openxmlformats-officedocument.presentationml.tags+xml"/>
  <Override PartName="/ppt/tags/tag66.xml" ContentType="application/vnd.openxmlformats-officedocument.presentationml.tags+xml"/>
  <Override PartName="/ppt/tags/tag222.xml" ContentType="application/vnd.openxmlformats-officedocument.presentationml.tags+xml"/>
  <Override PartName="/ppt/tags/tag367.xml" ContentType="application/vnd.openxmlformats-officedocument.presentationml.tags+xml"/>
  <Override PartName="/ppt/tags/tag553.xml" ContentType="application/vnd.openxmlformats-officedocument.presentationml.tags+xml"/>
  <Override PartName="/ppt/tags/tag698.xml" ContentType="application/vnd.openxmlformats-officedocument.presentationml.tags+xml"/>
  <Override PartName="/ppt/tags/tag900.xml" ContentType="application/vnd.openxmlformats-officedocument.presentationml.tags+xml"/>
  <Override PartName="/ppt/tags/tag1046.xml" ContentType="application/vnd.openxmlformats-officedocument.presentationml.tags+xml"/>
  <Override PartName="/ppt/tags/tag1377.xml" ContentType="application/vnd.openxmlformats-officedocument.presentationml.tags+xml"/>
  <Override PartName="/ppt/tags/tag1724.xml" ContentType="application/vnd.openxmlformats-officedocument.presentationml.tags+xml"/>
  <Override PartName="/ppt/tags/tag1910.xml" ContentType="application/vnd.openxmlformats-officedocument.presentationml.tags+xml"/>
  <Override PartName="/ppt/tags/tag392.xml" ContentType="application/vnd.openxmlformats-officedocument.presentationml.tags+xml"/>
  <Override PartName="/ppt/tags/tag884.xml" ContentType="application/vnd.openxmlformats-officedocument.presentationml.tags+xml"/>
  <Override PartName="/ppt/tags/tag1232.xml" ContentType="application/vnd.openxmlformats-officedocument.presentationml.tags+xml"/>
  <Override PartName="/ppt/tags/tag1563.xml" ContentType="application/vnd.openxmlformats-officedocument.presentationml.tags+xml"/>
  <Override PartName="/ppt/tags/tag1894.xml" ContentType="application/vnd.openxmlformats-officedocument.presentationml.tags+xml"/>
  <Override PartName="/ppt/tags/tag2018.xml" ContentType="application/vnd.openxmlformats-officedocument.presentationml.tags+xml"/>
  <Override PartName="/ppt/tags/tag91.xml" ContentType="application/vnd.openxmlformats-officedocument.presentationml.tags+xml"/>
  <Override PartName="/ppt/tags/tag137.xml" ContentType="application/vnd.openxmlformats-officedocument.presentationml.tags+xml"/>
  <Override PartName="/ppt/tags/tag629.xml" ContentType="application/vnd.openxmlformats-officedocument.presentationml.tags+xml"/>
  <Override PartName="/ppt/tags/tag815.xml" ContentType="application/vnd.openxmlformats-officedocument.presentationml.tags+xml"/>
  <Override PartName="/ppt/tags/tag1071.xml" ContentType="application/vnd.openxmlformats-officedocument.presentationml.tags+xml"/>
  <Override PartName="/ppt/tags/tag1308.xml" ContentType="application/vnd.openxmlformats-officedocument.presentationml.tags+xml"/>
  <Override PartName="/ppt/tags/tag1639.xml" ContentType="application/vnd.openxmlformats-officedocument.presentationml.tags+xml"/>
  <Override PartName="/ppt/tags/tag1825.xml" ContentType="application/vnd.openxmlformats-officedocument.presentationml.tags+xml"/>
  <Override PartName="/ppt/tags/tag2043.xml" ContentType="application/vnd.openxmlformats-officedocument.presentationml.tags+xml"/>
  <Override PartName="/ppt/tags/tag22.xml" ContentType="application/vnd.openxmlformats-officedocument.presentationml.tags+xml"/>
  <Override PartName="/ppt/tags/tag323.xml" ContentType="application/vnd.openxmlformats-officedocument.presentationml.tags+xml"/>
  <Override PartName="/ppt/tags/tag468.xml" ContentType="application/vnd.openxmlformats-officedocument.presentationml.tags+xml"/>
  <Override PartName="/ppt/tags/tag654.xml" ContentType="application/vnd.openxmlformats-officedocument.presentationml.tags+xml"/>
  <Override PartName="/ppt/tags/tag799.xml" ContentType="application/vnd.openxmlformats-officedocument.presentationml.tags+xml"/>
  <Override PartName="/ppt/tags/tag985.xml" ContentType="application/vnd.openxmlformats-officedocument.presentationml.tags+xml"/>
  <Override PartName="/ppt/tags/tag1002.xml" ContentType="application/vnd.openxmlformats-officedocument.presentationml.tags+xml"/>
  <Override PartName="/ppt/tags/tag1147.xml" ContentType="application/vnd.openxmlformats-officedocument.presentationml.tags+xml"/>
  <Override PartName="/ppt/tags/tag1333.xml" ContentType="application/vnd.openxmlformats-officedocument.presentationml.tags+xml"/>
  <Override PartName="/ppt/tags/tag1478.xml" ContentType="application/vnd.openxmlformats-officedocument.presentationml.tags+xml"/>
  <Override PartName="/ppt/tags/tag1664.xml" ContentType="application/vnd.openxmlformats-officedocument.presentationml.tags+xml"/>
  <Override PartName="/ppt/tags/tag162.xml" ContentType="application/vnd.openxmlformats-officedocument.presentationml.tags+xml"/>
  <Override PartName="/ppt/tags/tag493.xml" ContentType="application/vnd.openxmlformats-officedocument.presentationml.tags+xml"/>
  <Override PartName="/ppt/tags/tag840.xml" ContentType="application/vnd.openxmlformats-officedocument.presentationml.tags+xml"/>
  <Override PartName="/ppt/tags/tag1172.xml" ContentType="application/vnd.openxmlformats-officedocument.presentationml.tags+xml"/>
  <Override PartName="/ppt/tags/tag1409.xml" ContentType="application/vnd.openxmlformats-officedocument.presentationml.tags+xml"/>
  <Override PartName="/ppt/tags/tag1850.xml" ContentType="application/vnd.openxmlformats-officedocument.presentationml.tags+xml"/>
  <Override PartName="/ppt/tags/tag1995.xml" ContentType="application/vnd.openxmlformats-officedocument.presentationml.tags+xml"/>
  <Override PartName="/ppt/tags/tag8.xml" ContentType="application/vnd.openxmlformats-officedocument.presentationml.tags+xml"/>
  <Override PartName="/ppt/tags/tag238.xml" ContentType="application/vnd.openxmlformats-officedocument.presentationml.tags+xml"/>
  <Override PartName="/ppt/tags/tag916.xml" ContentType="application/vnd.openxmlformats-officedocument.presentationml.tags+xml"/>
  <Override PartName="/ppt/tags/tag1248.xml" ContentType="application/vnd.openxmlformats-officedocument.presentationml.tags+xml"/>
  <Override PartName="/ppt/tags/tag1926.xml" ContentType="application/vnd.openxmlformats-officedocument.presentationml.tags+xml"/>
  <Override PartName="/ppt/tags/tag424.xml" ContentType="application/vnd.openxmlformats-officedocument.presentationml.tags+xml"/>
  <Override PartName="/ppt/tags/tag610.xml" ContentType="application/vnd.openxmlformats-officedocument.presentationml.tags+xml"/>
  <Override PartName="/ppt/tags/tag1434.xml" ContentType="application/vnd.openxmlformats-officedocument.presentationml.tags+xml"/>
  <Override PartName="/ppt/tags/tag1620.xml" ContentType="application/vnd.openxmlformats-officedocument.presentationml.tags+xml"/>
  <Override PartName="/ppt/slideLayouts/slideLayout2.xml" ContentType="application/vnd.openxmlformats-officedocument.presentationml.slideLayout+xml"/>
  <Override PartName="/ppt/tags/tag594.xml" ContentType="application/vnd.openxmlformats-officedocument.presentationml.tags+xml"/>
  <Override PartName="/ppt/tags/tag780.xml" ContentType="application/vnd.openxmlformats-officedocument.presentationml.tags+xml"/>
  <Override PartName="/ppt/tags/tag38.xml" ContentType="application/vnd.openxmlformats-officedocument.presentationml.tags+xml"/>
  <Override PartName="/ppt/tags/tag339.xml" ContentType="application/vnd.openxmlformats-officedocument.presentationml.tags+xml"/>
  <Override PartName="/ppt/tags/tag525.xml" ContentType="application/vnd.openxmlformats-officedocument.presentationml.tags+xml"/>
  <Override PartName="/ppt/tags/tag1349.xml" ContentType="application/vnd.openxmlformats-officedocument.presentationml.tags+xml"/>
  <Override PartName="/ppt/tags/tag1790.xml" ContentType="application/vnd.openxmlformats-officedocument.presentationml.tags+xml"/>
  <Override PartName="/ppt/tags/tag711.xml" ContentType="application/vnd.openxmlformats-officedocument.presentationml.tags+xml"/>
  <Override PartName="/ppt/tags/tag1043.xml" ContentType="application/vnd.openxmlformats-officedocument.presentationml.tags+xml"/>
  <Override PartName="/ppt/tags/tag1535.xml" ContentType="application/vnd.openxmlformats-officedocument.presentationml.tags+xml"/>
  <Override PartName="/ppt/tags/tag1721.xml" ContentType="application/vnd.openxmlformats-officedocument.presentationml.tags+xml"/>
  <Override PartName="/ppt/tags/tag695.xml" ContentType="application/vnd.openxmlformats-officedocument.presentationml.tags+xml"/>
  <Override PartName="/ppt/tags/tag881.xml" ContentType="application/vnd.openxmlformats-officedocument.presentationml.tags+xml"/>
  <Override PartName="/ppt/tags/tag1891.xml" ContentType="application/vnd.openxmlformats-officedocument.presentationml.tags+xml"/>
  <Override PartName="/ppt/tags/tag2015.xml" ContentType="application/vnd.openxmlformats-officedocument.presentationml.tags+xml"/>
  <Override PartName="/ppt/tags/tag626.xml" ContentType="application/vnd.openxmlformats-officedocument.presentationml.tags+xml"/>
  <Override PartName="/ppt/tags/tag1636.xml" ContentType="application/vnd.openxmlformats-officedocument.presentationml.tags+xml"/>
  <Override PartName="/ppt/tags/tag134.xml" ContentType="application/vnd.openxmlformats-officedocument.presentationml.tags+xml"/>
  <Override PartName="/ppt/tags/tag320.xml" ContentType="application/vnd.openxmlformats-officedocument.presentationml.tags+xml"/>
  <Override PartName="/ppt/tags/tag796.xml" ContentType="application/vnd.openxmlformats-officedocument.presentationml.tags+xml"/>
  <Override PartName="/ppt/tags/tag812.xml" ContentType="application/vnd.openxmlformats-officedocument.presentationml.tags+xml"/>
  <Override PartName="/ppt/tags/tag1144.xml" ContentType="application/vnd.openxmlformats-officedocument.presentationml.tags+xml"/>
  <Override PartName="/ppt/tags/tag1822.xml" ContentType="application/vnd.openxmlformats-officedocument.presentationml.tags+xml"/>
  <Override PartName="/ppt/tags/tag982.xml" ContentType="application/vnd.openxmlformats-officedocument.presentationml.tags+xml"/>
  <Override PartName="/ppt/tags/tag1330.xml" ContentType="application/vnd.openxmlformats-officedocument.presentationml.tags+xml"/>
  <Override PartName="/ppt/tags/tag1992.xml" ContentType="application/vnd.openxmlformats-officedocument.presentationml.tags+xml"/>
  <Override PartName="/ppt/tags/tag5.xml" ContentType="application/vnd.openxmlformats-officedocument.presentationml.tags+xml"/>
  <Override PartName="/ppt/tags/tag490.xml" ContentType="application/vnd.openxmlformats-officedocument.presentationml.tags+xml"/>
  <Override PartName="/ppt/tags/tag727.xml" ContentType="application/vnd.openxmlformats-officedocument.presentationml.tags+xml"/>
  <Override PartName="/ppt/tags/tag913.xml" ContentType="application/vnd.openxmlformats-officedocument.presentationml.tags+xml"/>
  <Override PartName="/ppt/tags/tag1059.xml" ContentType="application/vnd.openxmlformats-officedocument.presentationml.tags+xml"/>
  <Override PartName="/ppt/tags/tag1737.xml" ContentType="application/vnd.openxmlformats-officedocument.presentationml.tags+xml"/>
  <Override PartName="/ppt/tags/tag235.xml" ContentType="application/vnd.openxmlformats-officedocument.presentationml.tags+xml"/>
  <Override PartName="/ppt/tags/tag421.xml" ContentType="application/vnd.openxmlformats-officedocument.presentationml.tags+xml"/>
  <Override PartName="/ppt/tags/tag897.xml" ContentType="application/vnd.openxmlformats-officedocument.presentationml.tags+xml"/>
  <Override PartName="/ppt/tags/tag1245.xml" ContentType="application/vnd.openxmlformats-officedocument.presentationml.tags+xml"/>
  <Override PartName="/ppt/tags/tag1431.xml" ContentType="application/vnd.openxmlformats-officedocument.presentationml.tags+xml"/>
  <Override PartName="/ppt/tags/tag1923.xml" ContentType="application/vnd.openxmlformats-officedocument.presentationml.tags+xml"/>
  <Override PartName="/ppt/tags/tag591.xml" ContentType="application/vnd.openxmlformats-officedocument.presentationml.tags+xml"/>
  <Override PartName="/ppt/tags/tag828.xml" ContentType="application/vnd.openxmlformats-officedocument.presentationml.tags+xml"/>
  <Override PartName="/ppt/tags/tag35.xml" ContentType="application/vnd.openxmlformats-officedocument.presentationml.tags+xml"/>
  <Override PartName="/ppt/tags/tag336.xml" ContentType="application/vnd.openxmlformats-officedocument.presentationml.tags+xml"/>
  <Override PartName="/ppt/tags/tag1346.xml" ContentType="application/vnd.openxmlformats-officedocument.presentationml.tags+xml"/>
  <Override PartName="/ppt/tags/tag1838.xml" ContentType="application/vnd.openxmlformats-officedocument.presentationml.tags+xml"/>
  <Override PartName="/ppt/tags/tag522.xml" ContentType="application/vnd.openxmlformats-officedocument.presentationml.tags+xml"/>
  <Override PartName="/ppt/tags/tag998.xml" ContentType="application/vnd.openxmlformats-officedocument.presentationml.tags+xml"/>
  <Override PartName="/ppt/tags/tag1532.xml" ContentType="application/vnd.openxmlformats-officedocument.presentationml.tags+xml"/>
  <Override PartName="/ppt/tags/tag692.xml" ContentType="application/vnd.openxmlformats-officedocument.presentationml.tags+xml"/>
  <Override PartName="/ppt/tags/tag929.xml" ContentType="application/vnd.openxmlformats-officedocument.presentationml.tags+xml"/>
  <Override PartName="/ppt/tags/tag1040.xml" ContentType="application/vnd.openxmlformats-officedocument.presentationml.tags+xml"/>
  <Override PartName="/ppt/tags/tag1939.xml" ContentType="application/vnd.openxmlformats-officedocument.presentationml.tags+xml"/>
  <Override PartName="/ppt/tags/tag437.xml" ContentType="application/vnd.openxmlformats-officedocument.presentationml.tags+xml"/>
  <Override PartName="/ppt/tags/tag623.xml" ContentType="application/vnd.openxmlformats-officedocument.presentationml.tags+xml"/>
  <Override PartName="/ppt/tags/tag1447.xml" ContentType="application/vnd.openxmlformats-officedocument.presentationml.tags+xml"/>
  <Override PartName="/ppt/tags/tag2012.xml" ContentType="application/vnd.openxmlformats-officedocument.presentationml.tags+xml"/>
  <Override PartName="/ppt/tags/tag131.xml" ContentType="application/vnd.openxmlformats-officedocument.presentationml.tags+xml"/>
  <Override PartName="/ppt/tags/tag1633.xml" ContentType="application/vnd.openxmlformats-officedocument.presentationml.tags+xml"/>
  <Override PartName="/ppt/tags/tag793.xml" ContentType="application/vnd.openxmlformats-officedocument.presentationml.tags+xml"/>
  <Override PartName="/ppt/tags/tag1141.xml" ContentType="application/vnd.openxmlformats-officedocument.presentationml.tags+xml"/>
  <Override PartName="/ppt/tags/tag2.xml" ContentType="application/vnd.openxmlformats-officedocument.presentationml.tags+xml"/>
  <Override PartName="/ppt/tags/tag538.xml" ContentType="application/vnd.openxmlformats-officedocument.presentationml.tags+xml"/>
  <Override PartName="/ppt/tags/tag724.xml" ContentType="application/vnd.openxmlformats-officedocument.presentationml.tags+xml"/>
  <Override PartName="/ppt/tags/tag1548.xml" ContentType="application/vnd.openxmlformats-officedocument.presentationml.tags+xml"/>
  <Override PartName="/ppt/tags/tag1734.xml" ContentType="application/vnd.openxmlformats-officedocument.presentationml.tags+xml"/>
  <Override PartName="/ppt/tags/tag232.xml" ContentType="application/vnd.openxmlformats-officedocument.presentationml.tags+xml"/>
  <Override PartName="/ppt/tags/tag894.xml" ContentType="application/vnd.openxmlformats-officedocument.presentationml.tags+xml"/>
  <Override PartName="/ppt/tags/tag910.xml" ContentType="application/vnd.openxmlformats-officedocument.presentationml.tags+xml"/>
  <Override PartName="/ppt/tags/tag1056.xml" ContentType="application/vnd.openxmlformats-officedocument.presentationml.tags+xml"/>
  <Override PartName="/ppt/tags/tag1242.xml" ContentType="application/vnd.openxmlformats-officedocument.presentationml.tags+xml"/>
  <Override PartName="/ppt/tags/tag1920.xml" ContentType="application/vnd.openxmlformats-officedocument.presentationml.tags+xml"/>
  <Override PartName="/ppt/tags/tag2028.xml" ContentType="application/vnd.openxmlformats-officedocument.presentationml.tags+xml"/>
  <Override PartName="/ppt/tags/tag639.xml" ContentType="application/vnd.openxmlformats-officedocument.presentationml.tags+xml"/>
  <Override PartName="/ppt/tags/tag147.xml" ContentType="application/vnd.openxmlformats-officedocument.presentationml.tags+xml"/>
  <Override PartName="/ppt/tags/tag825.xml" ContentType="application/vnd.openxmlformats-officedocument.presentationml.tags+xml"/>
  <Override PartName="/ppt/tags/tag1157.xml" ContentType="application/vnd.openxmlformats-officedocument.presentationml.tags+xml"/>
  <Override PartName="/ppt/tags/tag1649.xml" ContentType="application/vnd.openxmlformats-officedocument.presentationml.tags+xml"/>
  <Override PartName="/ppt/tags/tag1835.xml" ContentType="application/vnd.openxmlformats-officedocument.presentationml.tags+xml"/>
  <Override PartName="/ppt/tags/tag32.xml" ContentType="application/vnd.openxmlformats-officedocument.presentationml.tags+xml"/>
  <Override PartName="/ppt/tags/tag333.xml" ContentType="application/vnd.openxmlformats-officedocument.presentationml.tags+xml"/>
  <Override PartName="/ppt/tags/tag995.xml" ContentType="application/vnd.openxmlformats-officedocument.presentationml.tags+xml"/>
  <Override PartName="/ppt/tags/tag1343.xml" ContentType="application/vnd.openxmlformats-officedocument.presentationml.tags+xml"/>
  <Override PartName="/ppt/tags/tag248.xml" ContentType="application/vnd.openxmlformats-officedocument.presentationml.tags+xml"/>
  <Override PartName="/ppt/tags/tag434.xml" ContentType="application/vnd.openxmlformats-officedocument.presentationml.tags+xml"/>
  <Override PartName="/ppt/tags/tag926.xml" ContentType="application/vnd.openxmlformats-officedocument.presentationml.tags+xml"/>
  <Override PartName="/ppt/tags/tag1258.xml" ContentType="application/vnd.openxmlformats-officedocument.presentationml.tags+xml"/>
  <Override PartName="/ppt/tags/tag1936.xml" ContentType="application/vnd.openxmlformats-officedocument.presentationml.tags+xml"/>
  <Override PartName="/ppt/tags/tag620.xml" ContentType="application/vnd.openxmlformats-officedocument.presentationml.tags+xml"/>
  <Override PartName="/ppt/tags/tag1444.xml" ContentType="application/vnd.openxmlformats-officedocument.presentationml.tags+xml"/>
  <Override PartName="/ppt/tags/tag1630.xml" ContentType="application/vnd.openxmlformats-officedocument.presentationml.tags+xml"/>
  <Override PartName="/ppt/tags/tag790.xml" ContentType="application/vnd.openxmlformats-officedocument.presentationml.tags+xml"/>
  <Override PartName="/ppt/tags/tag48.xml" ContentType="application/vnd.openxmlformats-officedocument.presentationml.tags+xml"/>
  <Override PartName="/ppt/tags/tag349.xml" ContentType="application/vnd.openxmlformats-officedocument.presentationml.tags+xml"/>
  <Override PartName="/ppt/tags/tag535.xml" ContentType="application/vnd.openxmlformats-officedocument.presentationml.tags+xml"/>
  <Override PartName="/ppt/tags/tag1359.xml" ContentType="application/vnd.openxmlformats-officedocument.presentationml.tags+xml"/>
  <Override PartName="/ppt/tags/tag1545.xml" ContentType="application/vnd.openxmlformats-officedocument.presentationml.tags+xml"/>
  <Override PartName="/ppt/tags/tag721.xml" ContentType="application/vnd.openxmlformats-officedocument.presentationml.tags+xml"/>
  <Override PartName="/ppt/tags/tag1053.xml" ContentType="application/vnd.openxmlformats-officedocument.presentationml.tags+xml"/>
  <Override PartName="/ppt/tags/tag1731.xml" ContentType="application/vnd.openxmlformats-officedocument.presentationml.tags+xml"/>
  <Override PartName="/ppt/tags/tag891.xml" ContentType="application/vnd.openxmlformats-officedocument.presentationml.tags+xml"/>
  <Override PartName="/ppt/tags/tag2025.xml" ContentType="application/vnd.openxmlformats-officedocument.presentationml.tags+xml"/>
  <Override PartName="/ppt/tags/tag636.xml" ContentType="application/vnd.openxmlformats-officedocument.presentationml.tags+xml"/>
  <Override PartName="/ppt/tags/tag822.xml" ContentType="application/vnd.openxmlformats-officedocument.presentationml.tags+xml"/>
  <Override PartName="/ppt/tags/tag1646.xml" ContentType="application/vnd.openxmlformats-officedocument.presentationml.tags+xml"/>
  <Override PartName="/ppt/tags/tag144.xml" ContentType="application/vnd.openxmlformats-officedocument.presentationml.tags+xml"/>
  <Override PartName="/ppt/tags/tag330.xml" ContentType="application/vnd.openxmlformats-officedocument.presentationml.tags+xml"/>
  <Override PartName="/ppt/tags/tag992.xml" ContentType="application/vnd.openxmlformats-officedocument.presentationml.tags+xml"/>
  <Override PartName="/ppt/tags/tag1154.xml" ContentType="application/vnd.openxmlformats-officedocument.presentationml.tags+xml"/>
  <Override PartName="/ppt/tags/tag1340.xml" ContentType="application/vnd.openxmlformats-officedocument.presentationml.tags+xml"/>
  <Override PartName="/ppt/tags/tag1832.xml" ContentType="application/vnd.openxmlformats-officedocument.presentationml.tags+xml"/>
  <Override PartName="/ppt/tags/tag737.xml" ContentType="application/vnd.openxmlformats-officedocument.presentationml.tags+xml"/>
  <Override PartName="/ppt/tags/tag245.xml" ContentType="application/vnd.openxmlformats-officedocument.presentationml.tags+xml"/>
  <Override PartName="/ppt/tags/tag923.xml" ContentType="application/vnd.openxmlformats-officedocument.presentationml.tags+xml"/>
  <Override PartName="/ppt/tags/tag1069.xml" ContentType="application/vnd.openxmlformats-officedocument.presentationml.tags+xml"/>
  <Override PartName="/ppt/tags/tag1747.xml" ContentType="application/vnd.openxmlformats-officedocument.presentationml.tags+xml"/>
  <Override PartName="/ppt/tags/tag1933.xml" ContentType="application/vnd.openxmlformats-officedocument.presentationml.tags+xml"/>
  <Override PartName="/ppt/tags/tag431.xml" ContentType="application/vnd.openxmlformats-officedocument.presentationml.tags+xml"/>
  <Override PartName="/ppt/tags/tag1255.xml" ContentType="application/vnd.openxmlformats-officedocument.presentationml.tags+xml"/>
  <Override PartName="/ppt/tags/tag1441.xml" ContentType="application/vnd.openxmlformats-officedocument.presentationml.tags+xml"/>
  <Override PartName="/ppt/tags/tag838.xml" ContentType="application/vnd.openxmlformats-officedocument.presentationml.tags+xml"/>
  <Override PartName="/ppt/tags/tag1848.xml" ContentType="application/vnd.openxmlformats-officedocument.presentationml.tags+xml"/>
  <Override PartName="/ppt/tags/tag45.xml" ContentType="application/vnd.openxmlformats-officedocument.presentationml.tags+xml"/>
  <Override PartName="/ppt/tags/tag346.xml" ContentType="application/vnd.openxmlformats-officedocument.presentationml.tags+xml"/>
  <Override PartName="/ppt/tags/tag532.xml" ContentType="application/vnd.openxmlformats-officedocument.presentationml.tags+xml"/>
  <Override PartName="/ppt/tags/tag1356.xml" ContentType="application/vnd.openxmlformats-officedocument.presentationml.tags+xml"/>
  <Override PartName="/ppt/tags/tag1542.xml" ContentType="application/vnd.openxmlformats-officedocument.presentationml.tags+xml"/>
  <Override PartName="/ppt/tags/tag939.xml" ContentType="application/vnd.openxmlformats-officedocument.presentationml.tags+xml"/>
  <Override PartName="/ppt/tags/tag1050.xml" ContentType="application/vnd.openxmlformats-officedocument.presentationml.tags+xml"/>
  <Override PartName="/ppt/tags/tag1949.xml" ContentType="application/vnd.openxmlformats-officedocument.presentationml.tags+xml"/>
  <Override PartName="/ppt/tags/tag2022.xml" ContentType="application/vnd.openxmlformats-officedocument.presentationml.tags+xml"/>
  <Override PartName="/ppt/tags/tag447.xml" ContentType="application/vnd.openxmlformats-officedocument.presentationml.tags+xml"/>
  <Override PartName="/ppt/tags/tag633.xml" ContentType="application/vnd.openxmlformats-officedocument.presentationml.tags+xml"/>
  <Override PartName="/ppt/tags/tag1457.xml" ContentType="application/vnd.openxmlformats-officedocument.presentationml.tags+xml"/>
  <Override PartName="/ppt/tags/tag1643.xml" ContentType="application/vnd.openxmlformats-officedocument.presentationml.tags+xml"/>
  <Override PartName="/ppt/tags/tag141.xml" ContentType="application/vnd.openxmlformats-officedocument.presentationml.tags+xml"/>
  <Override PartName="/ppt/tags/tag1151.xml" ContentType="application/vnd.openxmlformats-officedocument.presentationml.tags+xml"/>
  <Override PartName="/ppt/tags/tag548.xml" ContentType="application/vnd.openxmlformats-officedocument.presentationml.tags+xml"/>
  <Override PartName="/ppt/tags/tag734.xml" ContentType="application/vnd.openxmlformats-officedocument.presentationml.tags+xml"/>
  <Override PartName="/ppt/tags/tag920.xml" ContentType="application/vnd.openxmlformats-officedocument.presentationml.tags+xml"/>
  <Override PartName="/ppt/tags/tag1066.xml" ContentType="application/vnd.openxmlformats-officedocument.presentationml.tags+xml"/>
  <Override PartName="/ppt/tags/tag1558.xml" ContentType="application/vnd.openxmlformats-officedocument.presentationml.tags+xml"/>
  <Override PartName="/ppt/tags/tag1744.xml" ContentType="application/vnd.openxmlformats-officedocument.presentationml.tags+xml"/>
  <Override PartName="/ppt/tags/tag242.xml" ContentType="application/vnd.openxmlformats-officedocument.presentationml.tags+xml"/>
  <Override PartName="/ppt/tags/tag1252.xml" ContentType="application/vnd.openxmlformats-officedocument.presentationml.tags+xml"/>
  <Override PartName="/ppt/tags/tag1930.xml" ContentType="application/vnd.openxmlformats-officedocument.presentationml.tags+xml"/>
  <Override PartName="/ppt/tags/tag2038.xml" ContentType="application/vnd.openxmlformats-officedocument.presentationml.tags+xml"/>
  <Override PartName="/ppt/tags/tag649.xml" ContentType="application/vnd.openxmlformats-officedocument.presentationml.tags+xml"/>
  <Override PartName="/ppt/tags/tag1659.xml" ContentType="application/vnd.openxmlformats-officedocument.presentationml.tags+xml"/>
  <Override PartName="/ppt/tags/tag157.xml" ContentType="application/vnd.openxmlformats-officedocument.presentationml.tags+xml"/>
  <Override PartName="/ppt/tags/tag343.xml" ContentType="application/vnd.openxmlformats-officedocument.presentationml.tags+xml"/>
  <Override PartName="/ppt/tags/tag835.xml" ContentType="application/vnd.openxmlformats-officedocument.presentationml.tags+xml"/>
  <Override PartName="/ppt/tags/tag1167.xml" ContentType="application/vnd.openxmlformats-officedocument.presentationml.tags+xml"/>
  <Override PartName="/ppt/tags/tag1845.xml" ContentType="application/vnd.openxmlformats-officedocument.presentationml.tags+xml"/>
  <Override PartName="/ppt/tags/tag42.xml" ContentType="application/vnd.openxmlformats-officedocument.presentationml.tags+xml"/>
  <Override PartName="/ppt/tags/tag1353.xml" ContentType="application/vnd.openxmlformats-officedocument.presentationml.tags+xml"/>
  <Override PartName="/ppt/tags/tag936.xml" ContentType="application/vnd.openxmlformats-officedocument.presentationml.tags+xml"/>
  <Override PartName="/ppt/tags/tag258.xml" ContentType="application/vnd.openxmlformats-officedocument.presentationml.tags+xml"/>
  <Override PartName="/ppt/tags/tag444.xml" ContentType="application/vnd.openxmlformats-officedocument.presentationml.tags+xml"/>
  <Override PartName="/ppt/tags/tag1268.xml" ContentType="application/vnd.openxmlformats-officedocument.presentationml.tags+xml"/>
  <Override PartName="/ppt/tags/tag1454.xml" ContentType="application/vnd.openxmlformats-officedocument.presentationml.tags+xml"/>
  <Override PartName="/ppt/tags/tag1946.xml" ContentType="application/vnd.openxmlformats-officedocument.presentationml.tags+xml"/>
  <Override PartName="/ppt/tags/tag630.xml" ContentType="application/vnd.openxmlformats-officedocument.presentationml.tags+xml"/>
  <Override PartName="/ppt/tags/tag1640.xml" ContentType="application/vnd.openxmlformats-officedocument.presentationml.tags+xml"/>
  <Override PartName="/ppt/tags/tag58.xml" ContentType="application/vnd.openxmlformats-officedocument.presentationml.tags+xml"/>
  <Override PartName="/ppt/tags/tag359.xml" ContentType="application/vnd.openxmlformats-officedocument.presentationml.tags+xml"/>
  <Override PartName="/ppt/tags/tag1369.xml" ContentType="application/vnd.openxmlformats-officedocument.presentationml.tags+xml"/>
  <Override PartName="/ppt/tags/tag545.xml" ContentType="application/vnd.openxmlformats-officedocument.presentationml.tags+xml"/>
  <Override PartName="/ppt/tags/tag731.xml" ContentType="application/vnd.openxmlformats-officedocument.presentationml.tags+xml"/>
  <Override PartName="/ppt/tags/tag1555.xml" ContentType="application/vnd.openxmlformats-officedocument.presentationml.tags+xml"/>
  <Override PartName="/ppt/tags/tag1063.xml" ContentType="application/vnd.openxmlformats-officedocument.presentationml.tags+xml"/>
  <Override PartName="/ppt/tags/tag1741.xml" ContentType="application/vnd.openxmlformats-officedocument.presentationml.tags+xml"/>
  <Override PartName="/ppt/tags/tag646.xml" ContentType="application/vnd.openxmlformats-officedocument.presentationml.tags+xml"/>
  <Override PartName="/ppt/tags/tag2035.xml" ContentType="application/vnd.openxmlformats-officedocument.presentationml.tags+xml"/>
  <Override PartName="/ppt/tags/tag154.xml" ContentType="application/vnd.openxmlformats-officedocument.presentationml.tags+xml"/>
  <Override PartName="/ppt/tags/tag832.xml" ContentType="application/vnd.openxmlformats-officedocument.presentationml.tags+xml"/>
  <Override PartName="/ppt/tags/tag1656.xml" ContentType="application/vnd.openxmlformats-officedocument.presentationml.tags+xml"/>
  <Override PartName="/ppt/tags/tag1842.xml" ContentType="application/vnd.openxmlformats-officedocument.presentationml.tags+xml"/>
  <Override PartName="/ppt/tags/tag340.xml" ContentType="application/vnd.openxmlformats-officedocument.presentationml.tags+xml"/>
  <Override PartName="/ppt/tags/tag1164.xml" ContentType="application/vnd.openxmlformats-officedocument.presentationml.tags+xml"/>
  <Override PartName="/ppt/tags/tag1350.xml" ContentType="application/vnd.openxmlformats-officedocument.presentationml.tags+xml"/>
  <Override PartName="/ppt/tags/tag747.xml" ContentType="application/vnd.openxmlformats-officedocument.presentationml.tags+xml"/>
  <Override PartName="/ppt/tags/tag1757.xml" ContentType="application/vnd.openxmlformats-officedocument.presentationml.tags+xml"/>
  <Override PartName="/ppt/tags/tag255.xml" ContentType="application/vnd.openxmlformats-officedocument.presentationml.tags+xml"/>
  <Override PartName="/ppt/tags/tag933.xml" ContentType="application/vnd.openxmlformats-officedocument.presentationml.tags+xml"/>
  <Override PartName="/ppt/tags/tag1079.xml" ContentType="application/vnd.openxmlformats-officedocument.presentationml.tags+xml"/>
  <Override PartName="/ppt/tags/tag1265.xml" ContentType="application/vnd.openxmlformats-officedocument.presentationml.tags+xml"/>
  <Override PartName="/ppt/tags/tag1943.xml" ContentType="application/vnd.openxmlformats-officedocument.presentationml.tags+xml"/>
  <Override PartName="/ppt/tags/tag441.xml" ContentType="application/vnd.openxmlformats-officedocument.presentationml.tags+xml"/>
  <Override PartName="/ppt/tags/tag1451.xml" ContentType="application/vnd.openxmlformats-officedocument.presentationml.tags+xml"/>
  <Override PartName="/ppt/tags/tag848.xml" ContentType="application/vnd.openxmlformats-officedocument.presentationml.tags+xml"/>
  <Override PartName="/ppt/tags/tag1858.xml" ContentType="application/vnd.openxmlformats-officedocument.presentationml.tags+xml"/>
  <Override PartName="/ppt/tags/tag55.xml" ContentType="application/vnd.openxmlformats-officedocument.presentationml.tags+xml"/>
  <Override PartName="/ppt/tags/tag356.xml" ContentType="application/vnd.openxmlformats-officedocument.presentationml.tags+xml"/>
  <Override PartName="/ppt/tags/tag542.xml" ContentType="application/vnd.openxmlformats-officedocument.presentationml.tags+xml"/>
  <Override PartName="/ppt/tags/tag1366.xml" ContentType="application/vnd.openxmlformats-officedocument.presentationml.tags+xml"/>
  <Override PartName="/ppt/tags/tag1552.xml" ContentType="application/vnd.openxmlformats-officedocument.presentationml.tags+xml"/>
  <Override PartName="/ppt/tags/tag1060.xml" ContentType="application/vnd.openxmlformats-officedocument.presentationml.tags+xml"/>
  <Override PartName="/ppt/tags/tag457.xml" ContentType="application/vnd.openxmlformats-officedocument.presentationml.tags+xml"/>
  <Override PartName="/ppt/tags/tag949.xml" ContentType="application/vnd.openxmlformats-officedocument.presentationml.tags+xml"/>
  <Override PartName="/ppt/tags/tag1959.xml" ContentType="application/vnd.openxmlformats-officedocument.presentationml.tags+xml"/>
  <Override PartName="/ppt/tags/tag2032.xml" ContentType="application/vnd.openxmlformats-officedocument.presentationml.tags+xml"/>
  <Override PartName="/ppt/slides/slide8.xml" ContentType="application/vnd.openxmlformats-officedocument.presentationml.slide+xml"/>
  <Override PartName="/ppt/tags/tag643.xml" ContentType="application/vnd.openxmlformats-officedocument.presentationml.tags+xml"/>
  <Override PartName="/ppt/tags/tag1467.xml" ContentType="application/vnd.openxmlformats-officedocument.presentationml.tags+xml"/>
  <Override PartName="/ppt/tags/tag1653.xml" ContentType="application/vnd.openxmlformats-officedocument.presentationml.tags+xml"/>
  <Override PartName="/ppt/tags/tag151.xml" ContentType="application/vnd.openxmlformats-officedocument.presentationml.tags+xml"/>
  <Override PartName="/ppt/tags/tag1161.xml" ContentType="application/vnd.openxmlformats-officedocument.presentationml.tags+xml"/>
  <Override PartName="/ppt/tags/tag558.xml" ContentType="application/vnd.openxmlformats-officedocument.presentationml.tags+xml"/>
  <Override PartName="/ppt/tags/tag1568.xml" ContentType="application/vnd.openxmlformats-officedocument.presentationml.tags+xml"/>
  <Override PartName="/ppt/tags/tag252.xml" ContentType="application/vnd.openxmlformats-officedocument.presentationml.tags+xml"/>
  <Override PartName="/ppt/tags/tag744.xml" ContentType="application/vnd.openxmlformats-officedocument.presentationml.tags+xml"/>
  <Override PartName="/ppt/tags/tag930.xml" ContentType="application/vnd.openxmlformats-officedocument.presentationml.tags+xml"/>
  <Override PartName="/ppt/tags/tag1076.xml" ContentType="application/vnd.openxmlformats-officedocument.presentationml.tags+xml"/>
  <Override PartName="/ppt/tags/tag1754.xml" ContentType="application/vnd.openxmlformats-officedocument.presentationml.tags+xml"/>
  <Override PartName="/ppt/tags/tag1940.xml" ContentType="application/vnd.openxmlformats-officedocument.presentationml.tags+xml"/>
  <Override PartName="/ppt/slides/slide14.xml" ContentType="application/vnd.openxmlformats-officedocument.presentationml.slide+xml"/>
  <Override PartName="/ppt/tags/tag1262.xml" ContentType="application/vnd.openxmlformats-officedocument.presentationml.tags+xml"/>
  <Override PartName="/ppt/tags/tag2048.xml" ContentType="application/vnd.openxmlformats-officedocument.presentationml.tags+xml"/>
  <Override PartName="/ppt/tags/tag659.xml" ContentType="application/vnd.openxmlformats-officedocument.presentationml.tags+xml"/>
  <Override PartName="/ppt/tags/tag845.xml" ContentType="application/vnd.openxmlformats-officedocument.presentationml.tags+xml"/>
  <Override PartName="/ppt/tags/tag1007.xml" ContentType="application/vnd.openxmlformats-officedocument.presentationml.tags+xml"/>
  <Override PartName="/ppt/tags/tag1669.xml" ContentType="application/vnd.openxmlformats-officedocument.presentationml.tags+xml"/>
  <Override PartName="/ppt/tags/tag52.xml" ContentType="application/vnd.openxmlformats-officedocument.presentationml.tags+xml"/>
  <Override PartName="/ppt/tags/tag167.xml" ContentType="application/vnd.openxmlformats-officedocument.presentationml.tags+xml"/>
  <Override PartName="/ppt/tags/tag353.xml" ContentType="application/vnd.openxmlformats-officedocument.presentationml.tags+xml"/>
  <Override PartName="/ppt/tags/tag1177.xml" ContentType="application/vnd.openxmlformats-officedocument.presentationml.tags+xml"/>
  <Override PartName="/ppt/tags/tag1363.xml" ContentType="application/vnd.openxmlformats-officedocument.presentationml.tags+xml"/>
  <Override PartName="/ppt/tags/tag1855.xml" ContentType="application/vnd.openxmlformats-officedocument.presentationml.tags+xml"/>
  <Override PartName="/ppt/tags/tag1108.xml" ContentType="application/vnd.openxmlformats-officedocument.presentationml.tags+xml"/>
  <Override PartName="/ppt/tags/tag268.xml" ContentType="application/vnd.openxmlformats-officedocument.presentationml.tags+xml"/>
  <Override PartName="/ppt/tags/tag946.xml" ContentType="application/vnd.openxmlformats-officedocument.presentationml.tags+xml"/>
  <Override PartName="/ppt/tags/tag1956.xml" ContentType="application/vnd.openxmlformats-officedocument.presentationml.tags+xml"/>
  <Override PartName="/ppt/slides/slide5.xml" ContentType="application/vnd.openxmlformats-officedocument.presentationml.slide+xml"/>
  <Override PartName="/ppt/tags/tag454.xml" ContentType="application/vnd.openxmlformats-officedocument.presentationml.tags+xml"/>
  <Override PartName="/ppt/tags/tag640.xml" ContentType="application/vnd.openxmlformats-officedocument.presentationml.tags+xml"/>
  <Override PartName="/ppt/tags/tag1278.xml" ContentType="application/vnd.openxmlformats-officedocument.presentationml.tags+xml"/>
  <Override PartName="/ppt/tags/tag1464.xml" ContentType="application/vnd.openxmlformats-officedocument.presentationml.tags+xml"/>
  <Override PartName="/ppt/tags/tag1209.xml" ContentType="application/vnd.openxmlformats-officedocument.presentationml.tags+xml"/>
  <Override PartName="/ppt/tags/tag1650.xml" ContentType="application/vnd.openxmlformats-officedocument.presentationml.tags+xml"/>
  <Override PartName="/ppt/tags/tag68.xml" ContentType="application/vnd.openxmlformats-officedocument.presentationml.tags+xml"/>
  <Override PartName="/ppt/tags/tag369.xml" ContentType="application/vnd.openxmlformats-officedocument.presentationml.tags+xml"/>
  <Override PartName="/ppt/tags/tag555.xml" ContentType="application/vnd.openxmlformats-officedocument.presentationml.tags+xml"/>
  <Override PartName="/ppt/tags/tag1379.xml" ContentType="application/vnd.openxmlformats-officedocument.presentationml.tags+xml"/>
  <Override PartName="/ppt/tags/tag741.xml" ContentType="application/vnd.openxmlformats-officedocument.presentationml.tags+xml"/>
  <Override PartName="/ppt/tags/tag1565.xml" ContentType="application/vnd.openxmlformats-officedocument.presentationml.tags+xml"/>
  <Override PartName="/ppt/tags/tag1751.xml" ContentType="application/vnd.openxmlformats-officedocument.presentationml.tags+xml"/>
  <Override PartName="/ppt/slides/slide11.xml" ContentType="application/vnd.openxmlformats-officedocument.presentationml.slide+xml"/>
  <Override PartName="/ppt/tags/tag1073.xml" ContentType="application/vnd.openxmlformats-officedocument.presentationml.tags+xml"/>
  <Override PartName="/ppt/tags/tag2045.xml" ContentType="application/vnd.openxmlformats-officedocument.presentationml.tags+xml"/>
  <Override PartName="/ppt/slideLayouts/slideLayout10.xml" ContentType="application/vnd.openxmlformats-officedocument.presentationml.slideLayout+xml"/>
  <Override PartName="/ppt/tags/tag656.xml" ContentType="application/vnd.openxmlformats-officedocument.presentationml.tags+xml"/>
  <Override PartName="/ppt/tags/tag1004.xml" ContentType="application/vnd.openxmlformats-officedocument.presentationml.tags+xml"/>
  <Override PartName="/ppt/tags/tag1666.xml" ContentType="application/vnd.openxmlformats-officedocument.presentationml.tags+xml"/>
  <Override PartName="/ppt/tags/tag164.xml" ContentType="application/vnd.openxmlformats-officedocument.presentationml.tags+xml"/>
  <Override PartName="/ppt/tags/tag842.xml" ContentType="application/vnd.openxmlformats-officedocument.presentationml.tags+xml"/>
  <Override PartName="/ppt/tags/tag1174.xml" ContentType="application/vnd.openxmlformats-officedocument.presentationml.tags+xml"/>
  <Override PartName="/ppt/tags/tag1852.xml" ContentType="application/vnd.openxmlformats-officedocument.presentationml.tags+xml"/>
  <Override PartName="/ppt/tags/tag350.xml" ContentType="application/vnd.openxmlformats-officedocument.presentationml.tags+xml"/>
  <Override PartName="/ppt/tags/tag1360.xml" ContentType="application/vnd.openxmlformats-officedocument.presentationml.tags+xml"/>
  <Override PartName="/ppt/tags/tag757.xml" ContentType="application/vnd.openxmlformats-officedocument.presentationml.tags+xml"/>
  <Override PartName="/ppt/tags/tag943.xml" ContentType="application/vnd.openxmlformats-officedocument.presentationml.tags+xml"/>
  <Override PartName="/ppt/tags/tag1089.xml" ContentType="application/vnd.openxmlformats-officedocument.presentationml.tags+xml"/>
  <Override PartName="/ppt/tags/tag1105.xml" ContentType="application/vnd.openxmlformats-officedocument.presentationml.tags+xml"/>
  <Override PartName="/ppt/tags/tag1767.xml" ContentType="application/vnd.openxmlformats-officedocument.presentationml.tags+xml"/>
  <Override PartName="/ppt/tags/tag265.xml" ContentType="application/vnd.openxmlformats-officedocument.presentationml.tags+xml"/>
  <Override PartName="/ppt/tags/tag451.xml" ContentType="application/vnd.openxmlformats-officedocument.presentationml.tags+xml"/>
  <Override PartName="/ppt/tags/tag1275.xml" ContentType="application/vnd.openxmlformats-officedocument.presentationml.tags+xml"/>
  <Override PartName="/ppt/tags/tag1461.xml" ContentType="application/vnd.openxmlformats-officedocument.presentationml.tags+xml"/>
  <Override PartName="/ppt/tags/tag1953.xml" ContentType="application/vnd.openxmlformats-officedocument.presentationml.tags+xml"/>
  <Override PartName="/ppt/slides/slide2.xml" ContentType="application/vnd.openxmlformats-officedocument.presentationml.slide+xml"/>
  <Override PartName="/ppt/tags/tag1206.xml" ContentType="application/vnd.openxmlformats-officedocument.presentationml.tags+xml"/>
  <Override PartName="/ppt/tags/tag366.xml" ContentType="application/vnd.openxmlformats-officedocument.presentationml.tags+xml"/>
  <Override PartName="/ppt/tags/tag858.xml" ContentType="application/vnd.openxmlformats-officedocument.presentationml.tags+xml"/>
  <Override PartName="/ppt/tags/tag1868.xml" ContentType="application/vnd.openxmlformats-officedocument.presentationml.tags+xml"/>
  <Override PartName="/ppt/tags/tag65.xml" ContentType="application/vnd.openxmlformats-officedocument.presentationml.tags+xml"/>
  <Override PartName="/ppt/tags/tag552.xml" ContentType="application/vnd.openxmlformats-officedocument.presentationml.tags+xml"/>
  <Override PartName="/ppt/tags/tag1376.xml" ContentType="application/vnd.openxmlformats-officedocument.presentationml.tags+xml"/>
  <Override PartName="/ppt/tags/tag1562.xml" ContentType="application/vnd.openxmlformats-officedocument.presentationml.tags+xml"/>
  <Override PartName="/ppt/tags/tag959.xml" ContentType="application/vnd.openxmlformats-officedocument.presentationml.tags+xml"/>
  <Override PartName="/ppt/tags/tag1070.xml" ContentType="application/vnd.openxmlformats-officedocument.presentationml.tags+xml"/>
  <Override PartName="/ppt/tags/tag1307.xml" ContentType="application/vnd.openxmlformats-officedocument.presentationml.tags+xml"/>
  <Override PartName="/ppt/tags/tag467.xml" ContentType="application/vnd.openxmlformats-officedocument.presentationml.tags+xml"/>
  <Override PartName="/ppt/tags/tag1477.xml" ContentType="application/vnd.openxmlformats-officedocument.presentationml.tags+xml"/>
  <Override PartName="/ppt/tags/tag1969.xml" ContentType="application/vnd.openxmlformats-officedocument.presentationml.tags+xml"/>
  <Override PartName="/ppt/tags/tag2042.xml" ContentType="application/vnd.openxmlformats-officedocument.presentationml.tags+xml"/>
  <Override PartName="/ppt/tags/tag161.xml" ContentType="application/vnd.openxmlformats-officedocument.presentationml.tags+xml"/>
  <Override PartName="/ppt/tags/tag653.xml" ContentType="application/vnd.openxmlformats-officedocument.presentationml.tags+xml"/>
  <Override PartName="/ppt/tags/tag1001.xml" ContentType="application/vnd.openxmlformats-officedocument.presentationml.tags+xml"/>
  <Override PartName="/ppt/tags/tag1663.xml" ContentType="application/vnd.openxmlformats-officedocument.presentationml.tags+xml"/>
  <Override PartName="/ppt/tags/tag1171.xml" ContentType="application/vnd.openxmlformats-officedocument.presentationml.tags+xml"/>
  <Override PartName="/ppt/tags/tag1408.xml" ContentType="application/vnd.openxmlformats-officedocument.presentationml.tags+xml"/>
  <Override PartName="/ppt/tags/tag568.xml" ContentType="application/vnd.openxmlformats-officedocument.presentationml.tags+xml"/>
  <Override PartName="/ppt/tags/tag754.xml" ContentType="application/vnd.openxmlformats-officedocument.presentationml.tags+xml"/>
  <Override PartName="/ppt/tags/tag1102.xml" ContentType="application/vnd.openxmlformats-officedocument.presentationml.tags+xml"/>
  <Override PartName="/ppt/tags/tag1578.xml" ContentType="application/vnd.openxmlformats-officedocument.presentationml.tags+xml"/>
  <Override PartName="/ppt/tags/tag262.xml" ContentType="application/vnd.openxmlformats-officedocument.presentationml.tags+xml"/>
  <Override PartName="/ppt/tags/tag940.xml" ContentType="application/vnd.openxmlformats-officedocument.presentationml.tags+xml"/>
  <Override PartName="/ppt/tags/tag1086.xml" ContentType="application/vnd.openxmlformats-officedocument.presentationml.tags+xml"/>
  <Override PartName="/ppt/tags/tag1272.xml" ContentType="application/vnd.openxmlformats-officedocument.presentationml.tags+xml"/>
  <Override PartName="/ppt/tags/tag1764.xml" ContentType="application/vnd.openxmlformats-officedocument.presentationml.tags+xml"/>
  <Override PartName="/ppt/tags/tag1950.xml" ContentType="application/vnd.openxmlformats-officedocument.presentationml.tags+xml"/>
  <Override PartName="/ppt/tags/tag669.xml" ContentType="application/vnd.openxmlformats-officedocument.presentationml.tags+xml"/>
  <Override PartName="/ppt/tags/tag1017.xml" ContentType="application/vnd.openxmlformats-officedocument.presentationml.tags+xml"/>
  <Override PartName="/ppt/tags/tag1509.xml" ContentType="application/vnd.openxmlformats-officedocument.presentationml.tags+xml"/>
  <Override PartName="/ppt/tags/tag2058.xml" ContentType="application/vnd.openxmlformats-officedocument.presentationml.tags+xml"/>
  <Override PartName="/ppt/tags/tag177.xml" ContentType="application/vnd.openxmlformats-officedocument.presentationml.tags+xml"/>
  <Override PartName="/ppt/tags/tag855.xml" ContentType="application/vnd.openxmlformats-officedocument.presentationml.tags+xml"/>
  <Override PartName="/ppt/tags/tag1203.xml" ContentType="application/vnd.openxmlformats-officedocument.presentationml.tags+xml"/>
  <Override PartName="/ppt/tags/tag1679.xml" ContentType="application/vnd.openxmlformats-officedocument.presentationml.tags+xml"/>
  <Override PartName="/ppt/tags/tag1865.xml" ContentType="application/vnd.openxmlformats-officedocument.presentationml.tags+xml"/>
  <Override PartName="/ppt/tags/tag62.xml" ContentType="application/vnd.openxmlformats-officedocument.presentationml.tags+xml"/>
  <Override PartName="/ppt/tags/tag363.xml" ContentType="application/vnd.openxmlformats-officedocument.presentationml.tags+xml"/>
  <Override PartName="/ppt/tags/tag1187.xml" ContentType="application/vnd.openxmlformats-officedocument.presentationml.tags+xml"/>
  <Override PartName="/ppt/tags/tag137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2" r:id="rId2"/>
    <p:sldId id="303" r:id="rId3"/>
    <p:sldId id="304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313" r:id="rId13"/>
    <p:sldId id="314" r:id="rId14"/>
    <p:sldId id="31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-156" y="-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95744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51525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42296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566054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65008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952714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30941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3088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07922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5741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59248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AEE0F-59B4-4AA8-B3B2-BB55BC20FFB6}" type="datetimeFigureOut">
              <a:rPr lang="en-US" smtClean="0"/>
              <a:pPr/>
              <a:t>2/5/2018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F0DF4E-8DF7-49C4-BA15-07120D03444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99763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6" Type="http://schemas.openxmlformats.org/officeDocument/2006/relationships/tags" Target="../tags/tag26.xml"/><Relationship Id="rId117" Type="http://schemas.openxmlformats.org/officeDocument/2006/relationships/tags" Target="../tags/tag117.xml"/><Relationship Id="rId21" Type="http://schemas.openxmlformats.org/officeDocument/2006/relationships/tags" Target="../tags/tag21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112" Type="http://schemas.openxmlformats.org/officeDocument/2006/relationships/tags" Target="../tags/tag112.xml"/><Relationship Id="rId16" Type="http://schemas.openxmlformats.org/officeDocument/2006/relationships/tags" Target="../tags/tag16.xml"/><Relationship Id="rId107" Type="http://schemas.openxmlformats.org/officeDocument/2006/relationships/tags" Target="../tags/tag107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102" Type="http://schemas.openxmlformats.org/officeDocument/2006/relationships/tags" Target="../tags/tag102.xml"/><Relationship Id="rId110" Type="http://schemas.openxmlformats.org/officeDocument/2006/relationships/tags" Target="../tags/tag110.xml"/><Relationship Id="rId115" Type="http://schemas.openxmlformats.org/officeDocument/2006/relationships/tags" Target="../tags/tag115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tags" Target="../tags/tag95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100" Type="http://schemas.openxmlformats.org/officeDocument/2006/relationships/tags" Target="../tags/tag100.xml"/><Relationship Id="rId105" Type="http://schemas.openxmlformats.org/officeDocument/2006/relationships/tags" Target="../tags/tag105.xml"/><Relationship Id="rId113" Type="http://schemas.openxmlformats.org/officeDocument/2006/relationships/tags" Target="../tags/tag113.xml"/><Relationship Id="rId118" Type="http://schemas.openxmlformats.org/officeDocument/2006/relationships/slideLayout" Target="../slideLayouts/slideLayout1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98" Type="http://schemas.openxmlformats.org/officeDocument/2006/relationships/tags" Target="../tags/tag9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103" Type="http://schemas.openxmlformats.org/officeDocument/2006/relationships/tags" Target="../tags/tag103.xml"/><Relationship Id="rId108" Type="http://schemas.openxmlformats.org/officeDocument/2006/relationships/tags" Target="../tags/tag108.xml"/><Relationship Id="rId116" Type="http://schemas.openxmlformats.org/officeDocument/2006/relationships/tags" Target="../tags/tag116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96" Type="http://schemas.openxmlformats.org/officeDocument/2006/relationships/tags" Target="../tags/tag96.xml"/><Relationship Id="rId111" Type="http://schemas.openxmlformats.org/officeDocument/2006/relationships/tags" Target="../tags/tag11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6" Type="http://schemas.openxmlformats.org/officeDocument/2006/relationships/tags" Target="../tags/tag106.xml"/><Relationship Id="rId114" Type="http://schemas.openxmlformats.org/officeDocument/2006/relationships/tags" Target="../tags/tag114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tags" Target="../tags/tag94.xml"/><Relationship Id="rId99" Type="http://schemas.openxmlformats.org/officeDocument/2006/relationships/tags" Target="../tags/tag99.xml"/><Relationship Id="rId101" Type="http://schemas.openxmlformats.org/officeDocument/2006/relationships/tags" Target="../tags/tag101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9" Type="http://schemas.openxmlformats.org/officeDocument/2006/relationships/tags" Target="../tags/tag39.xml"/><Relationship Id="rId109" Type="http://schemas.openxmlformats.org/officeDocument/2006/relationships/tags" Target="../tags/tag109.xml"/><Relationship Id="rId34" Type="http://schemas.openxmlformats.org/officeDocument/2006/relationships/tags" Target="../tags/tag34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76" Type="http://schemas.openxmlformats.org/officeDocument/2006/relationships/tags" Target="../tags/tag76.xml"/><Relationship Id="rId97" Type="http://schemas.openxmlformats.org/officeDocument/2006/relationships/tags" Target="../tags/tag97.xml"/><Relationship Id="rId104" Type="http://schemas.openxmlformats.org/officeDocument/2006/relationships/tags" Target="../tags/tag104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29" Type="http://schemas.openxmlformats.org/officeDocument/2006/relationships/tags" Target="../tags/tag29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1354.xml"/><Relationship Id="rId117" Type="http://schemas.openxmlformats.org/officeDocument/2006/relationships/tags" Target="../tags/tag1445.xml"/><Relationship Id="rId21" Type="http://schemas.openxmlformats.org/officeDocument/2006/relationships/tags" Target="../tags/tag1349.xml"/><Relationship Id="rId42" Type="http://schemas.openxmlformats.org/officeDocument/2006/relationships/tags" Target="../tags/tag1370.xml"/><Relationship Id="rId47" Type="http://schemas.openxmlformats.org/officeDocument/2006/relationships/tags" Target="../tags/tag1375.xml"/><Relationship Id="rId63" Type="http://schemas.openxmlformats.org/officeDocument/2006/relationships/tags" Target="../tags/tag1391.xml"/><Relationship Id="rId68" Type="http://schemas.openxmlformats.org/officeDocument/2006/relationships/tags" Target="../tags/tag1396.xml"/><Relationship Id="rId84" Type="http://schemas.openxmlformats.org/officeDocument/2006/relationships/tags" Target="../tags/tag1412.xml"/><Relationship Id="rId89" Type="http://schemas.openxmlformats.org/officeDocument/2006/relationships/tags" Target="../tags/tag1417.xml"/><Relationship Id="rId112" Type="http://schemas.openxmlformats.org/officeDocument/2006/relationships/tags" Target="../tags/tag1440.xml"/><Relationship Id="rId16" Type="http://schemas.openxmlformats.org/officeDocument/2006/relationships/tags" Target="../tags/tag1344.xml"/><Relationship Id="rId107" Type="http://schemas.openxmlformats.org/officeDocument/2006/relationships/tags" Target="../tags/tag1435.xml"/><Relationship Id="rId11" Type="http://schemas.openxmlformats.org/officeDocument/2006/relationships/tags" Target="../tags/tag1339.xml"/><Relationship Id="rId32" Type="http://schemas.openxmlformats.org/officeDocument/2006/relationships/tags" Target="../tags/tag1360.xml"/><Relationship Id="rId37" Type="http://schemas.openxmlformats.org/officeDocument/2006/relationships/tags" Target="../tags/tag1365.xml"/><Relationship Id="rId53" Type="http://schemas.openxmlformats.org/officeDocument/2006/relationships/tags" Target="../tags/tag1381.xml"/><Relationship Id="rId58" Type="http://schemas.openxmlformats.org/officeDocument/2006/relationships/tags" Target="../tags/tag1386.xml"/><Relationship Id="rId74" Type="http://schemas.openxmlformats.org/officeDocument/2006/relationships/tags" Target="../tags/tag1402.xml"/><Relationship Id="rId79" Type="http://schemas.openxmlformats.org/officeDocument/2006/relationships/tags" Target="../tags/tag1407.xml"/><Relationship Id="rId102" Type="http://schemas.openxmlformats.org/officeDocument/2006/relationships/tags" Target="../tags/tag1430.xml"/><Relationship Id="rId123" Type="http://schemas.openxmlformats.org/officeDocument/2006/relationships/tags" Target="../tags/tag1451.xml"/><Relationship Id="rId128" Type="http://schemas.openxmlformats.org/officeDocument/2006/relationships/tags" Target="../tags/tag1456.xml"/><Relationship Id="rId5" Type="http://schemas.openxmlformats.org/officeDocument/2006/relationships/tags" Target="../tags/tag1333.xml"/><Relationship Id="rId90" Type="http://schemas.openxmlformats.org/officeDocument/2006/relationships/tags" Target="../tags/tag1418.xml"/><Relationship Id="rId95" Type="http://schemas.openxmlformats.org/officeDocument/2006/relationships/tags" Target="../tags/tag1423.xml"/><Relationship Id="rId19" Type="http://schemas.openxmlformats.org/officeDocument/2006/relationships/tags" Target="../tags/tag1347.xml"/><Relationship Id="rId14" Type="http://schemas.openxmlformats.org/officeDocument/2006/relationships/tags" Target="../tags/tag1342.xml"/><Relationship Id="rId22" Type="http://schemas.openxmlformats.org/officeDocument/2006/relationships/tags" Target="../tags/tag1350.xml"/><Relationship Id="rId27" Type="http://schemas.openxmlformats.org/officeDocument/2006/relationships/tags" Target="../tags/tag1355.xml"/><Relationship Id="rId30" Type="http://schemas.openxmlformats.org/officeDocument/2006/relationships/tags" Target="../tags/tag1358.xml"/><Relationship Id="rId35" Type="http://schemas.openxmlformats.org/officeDocument/2006/relationships/tags" Target="../tags/tag1363.xml"/><Relationship Id="rId43" Type="http://schemas.openxmlformats.org/officeDocument/2006/relationships/tags" Target="../tags/tag1371.xml"/><Relationship Id="rId48" Type="http://schemas.openxmlformats.org/officeDocument/2006/relationships/tags" Target="../tags/tag1376.xml"/><Relationship Id="rId56" Type="http://schemas.openxmlformats.org/officeDocument/2006/relationships/tags" Target="../tags/tag1384.xml"/><Relationship Id="rId64" Type="http://schemas.openxmlformats.org/officeDocument/2006/relationships/tags" Target="../tags/tag1392.xml"/><Relationship Id="rId69" Type="http://schemas.openxmlformats.org/officeDocument/2006/relationships/tags" Target="../tags/tag1397.xml"/><Relationship Id="rId77" Type="http://schemas.openxmlformats.org/officeDocument/2006/relationships/tags" Target="../tags/tag1405.xml"/><Relationship Id="rId100" Type="http://schemas.openxmlformats.org/officeDocument/2006/relationships/tags" Target="../tags/tag1428.xml"/><Relationship Id="rId105" Type="http://schemas.openxmlformats.org/officeDocument/2006/relationships/tags" Target="../tags/tag1433.xml"/><Relationship Id="rId113" Type="http://schemas.openxmlformats.org/officeDocument/2006/relationships/tags" Target="../tags/tag1441.xml"/><Relationship Id="rId118" Type="http://schemas.openxmlformats.org/officeDocument/2006/relationships/tags" Target="../tags/tag1446.xml"/><Relationship Id="rId126" Type="http://schemas.openxmlformats.org/officeDocument/2006/relationships/tags" Target="../tags/tag1454.xml"/><Relationship Id="rId8" Type="http://schemas.openxmlformats.org/officeDocument/2006/relationships/tags" Target="../tags/tag1336.xml"/><Relationship Id="rId51" Type="http://schemas.openxmlformats.org/officeDocument/2006/relationships/tags" Target="../tags/tag1379.xml"/><Relationship Id="rId72" Type="http://schemas.openxmlformats.org/officeDocument/2006/relationships/tags" Target="../tags/tag1400.xml"/><Relationship Id="rId80" Type="http://schemas.openxmlformats.org/officeDocument/2006/relationships/tags" Target="../tags/tag1408.xml"/><Relationship Id="rId85" Type="http://schemas.openxmlformats.org/officeDocument/2006/relationships/tags" Target="../tags/tag1413.xml"/><Relationship Id="rId93" Type="http://schemas.openxmlformats.org/officeDocument/2006/relationships/tags" Target="../tags/tag1421.xml"/><Relationship Id="rId98" Type="http://schemas.openxmlformats.org/officeDocument/2006/relationships/tags" Target="../tags/tag1426.xml"/><Relationship Id="rId121" Type="http://schemas.openxmlformats.org/officeDocument/2006/relationships/tags" Target="../tags/tag1449.xml"/><Relationship Id="rId3" Type="http://schemas.openxmlformats.org/officeDocument/2006/relationships/tags" Target="../tags/tag1331.xml"/><Relationship Id="rId12" Type="http://schemas.openxmlformats.org/officeDocument/2006/relationships/tags" Target="../tags/tag1340.xml"/><Relationship Id="rId17" Type="http://schemas.openxmlformats.org/officeDocument/2006/relationships/tags" Target="../tags/tag1345.xml"/><Relationship Id="rId25" Type="http://schemas.openxmlformats.org/officeDocument/2006/relationships/tags" Target="../tags/tag1353.xml"/><Relationship Id="rId33" Type="http://schemas.openxmlformats.org/officeDocument/2006/relationships/tags" Target="../tags/tag1361.xml"/><Relationship Id="rId38" Type="http://schemas.openxmlformats.org/officeDocument/2006/relationships/tags" Target="../tags/tag1366.xml"/><Relationship Id="rId46" Type="http://schemas.openxmlformats.org/officeDocument/2006/relationships/tags" Target="../tags/tag1374.xml"/><Relationship Id="rId59" Type="http://schemas.openxmlformats.org/officeDocument/2006/relationships/tags" Target="../tags/tag1387.xml"/><Relationship Id="rId67" Type="http://schemas.openxmlformats.org/officeDocument/2006/relationships/tags" Target="../tags/tag1395.xml"/><Relationship Id="rId103" Type="http://schemas.openxmlformats.org/officeDocument/2006/relationships/tags" Target="../tags/tag1431.xml"/><Relationship Id="rId108" Type="http://schemas.openxmlformats.org/officeDocument/2006/relationships/tags" Target="../tags/tag1436.xml"/><Relationship Id="rId116" Type="http://schemas.openxmlformats.org/officeDocument/2006/relationships/tags" Target="../tags/tag1444.xml"/><Relationship Id="rId124" Type="http://schemas.openxmlformats.org/officeDocument/2006/relationships/tags" Target="../tags/tag1452.xml"/><Relationship Id="rId129" Type="http://schemas.openxmlformats.org/officeDocument/2006/relationships/tags" Target="../tags/tag1457.xml"/><Relationship Id="rId20" Type="http://schemas.openxmlformats.org/officeDocument/2006/relationships/tags" Target="../tags/tag1348.xml"/><Relationship Id="rId41" Type="http://schemas.openxmlformats.org/officeDocument/2006/relationships/tags" Target="../tags/tag1369.xml"/><Relationship Id="rId54" Type="http://schemas.openxmlformats.org/officeDocument/2006/relationships/tags" Target="../tags/tag1382.xml"/><Relationship Id="rId62" Type="http://schemas.openxmlformats.org/officeDocument/2006/relationships/tags" Target="../tags/tag1390.xml"/><Relationship Id="rId70" Type="http://schemas.openxmlformats.org/officeDocument/2006/relationships/tags" Target="../tags/tag1398.xml"/><Relationship Id="rId75" Type="http://schemas.openxmlformats.org/officeDocument/2006/relationships/tags" Target="../tags/tag1403.xml"/><Relationship Id="rId83" Type="http://schemas.openxmlformats.org/officeDocument/2006/relationships/tags" Target="../tags/tag1411.xml"/><Relationship Id="rId88" Type="http://schemas.openxmlformats.org/officeDocument/2006/relationships/tags" Target="../tags/tag1416.xml"/><Relationship Id="rId91" Type="http://schemas.openxmlformats.org/officeDocument/2006/relationships/tags" Target="../tags/tag1419.xml"/><Relationship Id="rId96" Type="http://schemas.openxmlformats.org/officeDocument/2006/relationships/tags" Target="../tags/tag1424.xml"/><Relationship Id="rId111" Type="http://schemas.openxmlformats.org/officeDocument/2006/relationships/tags" Target="../tags/tag1439.xml"/><Relationship Id="rId132" Type="http://schemas.openxmlformats.org/officeDocument/2006/relationships/slideLayout" Target="../slideLayouts/slideLayout1.xml"/><Relationship Id="rId1" Type="http://schemas.openxmlformats.org/officeDocument/2006/relationships/tags" Target="../tags/tag1329.xml"/><Relationship Id="rId6" Type="http://schemas.openxmlformats.org/officeDocument/2006/relationships/tags" Target="../tags/tag1334.xml"/><Relationship Id="rId15" Type="http://schemas.openxmlformats.org/officeDocument/2006/relationships/tags" Target="../tags/tag1343.xml"/><Relationship Id="rId23" Type="http://schemas.openxmlformats.org/officeDocument/2006/relationships/tags" Target="../tags/tag1351.xml"/><Relationship Id="rId28" Type="http://schemas.openxmlformats.org/officeDocument/2006/relationships/tags" Target="../tags/tag1356.xml"/><Relationship Id="rId36" Type="http://schemas.openxmlformats.org/officeDocument/2006/relationships/tags" Target="../tags/tag1364.xml"/><Relationship Id="rId49" Type="http://schemas.openxmlformats.org/officeDocument/2006/relationships/tags" Target="../tags/tag1377.xml"/><Relationship Id="rId57" Type="http://schemas.openxmlformats.org/officeDocument/2006/relationships/tags" Target="../tags/tag1385.xml"/><Relationship Id="rId106" Type="http://schemas.openxmlformats.org/officeDocument/2006/relationships/tags" Target="../tags/tag1434.xml"/><Relationship Id="rId114" Type="http://schemas.openxmlformats.org/officeDocument/2006/relationships/tags" Target="../tags/tag1442.xml"/><Relationship Id="rId119" Type="http://schemas.openxmlformats.org/officeDocument/2006/relationships/tags" Target="../tags/tag1447.xml"/><Relationship Id="rId127" Type="http://schemas.openxmlformats.org/officeDocument/2006/relationships/tags" Target="../tags/tag1455.xml"/><Relationship Id="rId10" Type="http://schemas.openxmlformats.org/officeDocument/2006/relationships/tags" Target="../tags/tag1338.xml"/><Relationship Id="rId31" Type="http://schemas.openxmlformats.org/officeDocument/2006/relationships/tags" Target="../tags/tag1359.xml"/><Relationship Id="rId44" Type="http://schemas.openxmlformats.org/officeDocument/2006/relationships/tags" Target="../tags/tag1372.xml"/><Relationship Id="rId52" Type="http://schemas.openxmlformats.org/officeDocument/2006/relationships/tags" Target="../tags/tag1380.xml"/><Relationship Id="rId60" Type="http://schemas.openxmlformats.org/officeDocument/2006/relationships/tags" Target="../tags/tag1388.xml"/><Relationship Id="rId65" Type="http://schemas.openxmlformats.org/officeDocument/2006/relationships/tags" Target="../tags/tag1393.xml"/><Relationship Id="rId73" Type="http://schemas.openxmlformats.org/officeDocument/2006/relationships/tags" Target="../tags/tag1401.xml"/><Relationship Id="rId78" Type="http://schemas.openxmlformats.org/officeDocument/2006/relationships/tags" Target="../tags/tag1406.xml"/><Relationship Id="rId81" Type="http://schemas.openxmlformats.org/officeDocument/2006/relationships/tags" Target="../tags/tag1409.xml"/><Relationship Id="rId86" Type="http://schemas.openxmlformats.org/officeDocument/2006/relationships/tags" Target="../tags/tag1414.xml"/><Relationship Id="rId94" Type="http://schemas.openxmlformats.org/officeDocument/2006/relationships/tags" Target="../tags/tag1422.xml"/><Relationship Id="rId99" Type="http://schemas.openxmlformats.org/officeDocument/2006/relationships/tags" Target="../tags/tag1427.xml"/><Relationship Id="rId101" Type="http://schemas.openxmlformats.org/officeDocument/2006/relationships/tags" Target="../tags/tag1429.xml"/><Relationship Id="rId122" Type="http://schemas.openxmlformats.org/officeDocument/2006/relationships/tags" Target="../tags/tag1450.xml"/><Relationship Id="rId130" Type="http://schemas.openxmlformats.org/officeDocument/2006/relationships/tags" Target="../tags/tag1458.xml"/><Relationship Id="rId4" Type="http://schemas.openxmlformats.org/officeDocument/2006/relationships/tags" Target="../tags/tag1332.xml"/><Relationship Id="rId9" Type="http://schemas.openxmlformats.org/officeDocument/2006/relationships/tags" Target="../tags/tag1337.xml"/><Relationship Id="rId13" Type="http://schemas.openxmlformats.org/officeDocument/2006/relationships/tags" Target="../tags/tag1341.xml"/><Relationship Id="rId18" Type="http://schemas.openxmlformats.org/officeDocument/2006/relationships/tags" Target="../tags/tag1346.xml"/><Relationship Id="rId39" Type="http://schemas.openxmlformats.org/officeDocument/2006/relationships/tags" Target="../tags/tag1367.xml"/><Relationship Id="rId109" Type="http://schemas.openxmlformats.org/officeDocument/2006/relationships/tags" Target="../tags/tag1437.xml"/><Relationship Id="rId34" Type="http://schemas.openxmlformats.org/officeDocument/2006/relationships/tags" Target="../tags/tag1362.xml"/><Relationship Id="rId50" Type="http://schemas.openxmlformats.org/officeDocument/2006/relationships/tags" Target="../tags/tag1378.xml"/><Relationship Id="rId55" Type="http://schemas.openxmlformats.org/officeDocument/2006/relationships/tags" Target="../tags/tag1383.xml"/><Relationship Id="rId76" Type="http://schemas.openxmlformats.org/officeDocument/2006/relationships/tags" Target="../tags/tag1404.xml"/><Relationship Id="rId97" Type="http://schemas.openxmlformats.org/officeDocument/2006/relationships/tags" Target="../tags/tag1425.xml"/><Relationship Id="rId104" Type="http://schemas.openxmlformats.org/officeDocument/2006/relationships/tags" Target="../tags/tag1432.xml"/><Relationship Id="rId120" Type="http://schemas.openxmlformats.org/officeDocument/2006/relationships/tags" Target="../tags/tag1448.xml"/><Relationship Id="rId125" Type="http://schemas.openxmlformats.org/officeDocument/2006/relationships/tags" Target="../tags/tag1453.xml"/><Relationship Id="rId7" Type="http://schemas.openxmlformats.org/officeDocument/2006/relationships/tags" Target="../tags/tag1335.xml"/><Relationship Id="rId71" Type="http://schemas.openxmlformats.org/officeDocument/2006/relationships/tags" Target="../tags/tag1399.xml"/><Relationship Id="rId92" Type="http://schemas.openxmlformats.org/officeDocument/2006/relationships/tags" Target="../tags/tag1420.xml"/><Relationship Id="rId2" Type="http://schemas.openxmlformats.org/officeDocument/2006/relationships/tags" Target="../tags/tag1330.xml"/><Relationship Id="rId29" Type="http://schemas.openxmlformats.org/officeDocument/2006/relationships/tags" Target="../tags/tag1357.xml"/><Relationship Id="rId24" Type="http://schemas.openxmlformats.org/officeDocument/2006/relationships/tags" Target="../tags/tag1352.xml"/><Relationship Id="rId40" Type="http://schemas.openxmlformats.org/officeDocument/2006/relationships/tags" Target="../tags/tag1368.xml"/><Relationship Id="rId45" Type="http://schemas.openxmlformats.org/officeDocument/2006/relationships/tags" Target="../tags/tag1373.xml"/><Relationship Id="rId66" Type="http://schemas.openxmlformats.org/officeDocument/2006/relationships/tags" Target="../tags/tag1394.xml"/><Relationship Id="rId87" Type="http://schemas.openxmlformats.org/officeDocument/2006/relationships/tags" Target="../tags/tag1415.xml"/><Relationship Id="rId110" Type="http://schemas.openxmlformats.org/officeDocument/2006/relationships/tags" Target="../tags/tag1438.xml"/><Relationship Id="rId115" Type="http://schemas.openxmlformats.org/officeDocument/2006/relationships/tags" Target="../tags/tag1443.xml"/><Relationship Id="rId131" Type="http://schemas.openxmlformats.org/officeDocument/2006/relationships/tags" Target="../tags/tag1459.xml"/><Relationship Id="rId61" Type="http://schemas.openxmlformats.org/officeDocument/2006/relationships/tags" Target="../tags/tag1389.xml"/><Relationship Id="rId82" Type="http://schemas.openxmlformats.org/officeDocument/2006/relationships/tags" Target="../tags/tag1410.xml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tags" Target="../tags/tag1485.xml"/><Relationship Id="rId21" Type="http://schemas.openxmlformats.org/officeDocument/2006/relationships/tags" Target="../tags/tag1480.xml"/><Relationship Id="rId42" Type="http://schemas.openxmlformats.org/officeDocument/2006/relationships/tags" Target="../tags/tag1501.xml"/><Relationship Id="rId47" Type="http://schemas.openxmlformats.org/officeDocument/2006/relationships/tags" Target="../tags/tag1506.xml"/><Relationship Id="rId63" Type="http://schemas.openxmlformats.org/officeDocument/2006/relationships/tags" Target="../tags/tag1522.xml"/><Relationship Id="rId68" Type="http://schemas.openxmlformats.org/officeDocument/2006/relationships/tags" Target="../tags/tag1527.xml"/><Relationship Id="rId84" Type="http://schemas.openxmlformats.org/officeDocument/2006/relationships/tags" Target="../tags/tag1543.xml"/><Relationship Id="rId89" Type="http://schemas.openxmlformats.org/officeDocument/2006/relationships/tags" Target="../tags/tag1548.xml"/><Relationship Id="rId112" Type="http://schemas.openxmlformats.org/officeDocument/2006/relationships/tags" Target="../tags/tag1571.xml"/><Relationship Id="rId2" Type="http://schemas.openxmlformats.org/officeDocument/2006/relationships/tags" Target="../tags/tag1461.xml"/><Relationship Id="rId16" Type="http://schemas.openxmlformats.org/officeDocument/2006/relationships/tags" Target="../tags/tag1475.xml"/><Relationship Id="rId29" Type="http://schemas.openxmlformats.org/officeDocument/2006/relationships/tags" Target="../tags/tag1488.xml"/><Relationship Id="rId107" Type="http://schemas.openxmlformats.org/officeDocument/2006/relationships/tags" Target="../tags/tag1566.xml"/><Relationship Id="rId11" Type="http://schemas.openxmlformats.org/officeDocument/2006/relationships/tags" Target="../tags/tag1470.xml"/><Relationship Id="rId24" Type="http://schemas.openxmlformats.org/officeDocument/2006/relationships/tags" Target="../tags/tag1483.xml"/><Relationship Id="rId32" Type="http://schemas.openxmlformats.org/officeDocument/2006/relationships/tags" Target="../tags/tag1491.xml"/><Relationship Id="rId37" Type="http://schemas.openxmlformats.org/officeDocument/2006/relationships/tags" Target="../tags/tag1496.xml"/><Relationship Id="rId40" Type="http://schemas.openxmlformats.org/officeDocument/2006/relationships/tags" Target="../tags/tag1499.xml"/><Relationship Id="rId45" Type="http://schemas.openxmlformats.org/officeDocument/2006/relationships/tags" Target="../tags/tag1504.xml"/><Relationship Id="rId53" Type="http://schemas.openxmlformats.org/officeDocument/2006/relationships/tags" Target="../tags/tag1512.xml"/><Relationship Id="rId58" Type="http://schemas.openxmlformats.org/officeDocument/2006/relationships/tags" Target="../tags/tag1517.xml"/><Relationship Id="rId66" Type="http://schemas.openxmlformats.org/officeDocument/2006/relationships/tags" Target="../tags/tag1525.xml"/><Relationship Id="rId74" Type="http://schemas.openxmlformats.org/officeDocument/2006/relationships/tags" Target="../tags/tag1533.xml"/><Relationship Id="rId79" Type="http://schemas.openxmlformats.org/officeDocument/2006/relationships/tags" Target="../tags/tag1538.xml"/><Relationship Id="rId87" Type="http://schemas.openxmlformats.org/officeDocument/2006/relationships/tags" Target="../tags/tag1546.xml"/><Relationship Id="rId102" Type="http://schemas.openxmlformats.org/officeDocument/2006/relationships/tags" Target="../tags/tag1561.xml"/><Relationship Id="rId110" Type="http://schemas.openxmlformats.org/officeDocument/2006/relationships/tags" Target="../tags/tag1569.xml"/><Relationship Id="rId5" Type="http://schemas.openxmlformats.org/officeDocument/2006/relationships/tags" Target="../tags/tag1464.xml"/><Relationship Id="rId61" Type="http://schemas.openxmlformats.org/officeDocument/2006/relationships/tags" Target="../tags/tag1520.xml"/><Relationship Id="rId82" Type="http://schemas.openxmlformats.org/officeDocument/2006/relationships/tags" Target="../tags/tag1541.xml"/><Relationship Id="rId90" Type="http://schemas.openxmlformats.org/officeDocument/2006/relationships/tags" Target="../tags/tag1549.xml"/><Relationship Id="rId95" Type="http://schemas.openxmlformats.org/officeDocument/2006/relationships/tags" Target="../tags/tag1554.xml"/><Relationship Id="rId19" Type="http://schemas.openxmlformats.org/officeDocument/2006/relationships/tags" Target="../tags/tag1478.xml"/><Relationship Id="rId14" Type="http://schemas.openxmlformats.org/officeDocument/2006/relationships/tags" Target="../tags/tag1473.xml"/><Relationship Id="rId22" Type="http://schemas.openxmlformats.org/officeDocument/2006/relationships/tags" Target="../tags/tag1481.xml"/><Relationship Id="rId27" Type="http://schemas.openxmlformats.org/officeDocument/2006/relationships/tags" Target="../tags/tag1486.xml"/><Relationship Id="rId30" Type="http://schemas.openxmlformats.org/officeDocument/2006/relationships/tags" Target="../tags/tag1489.xml"/><Relationship Id="rId35" Type="http://schemas.openxmlformats.org/officeDocument/2006/relationships/tags" Target="../tags/tag1494.xml"/><Relationship Id="rId43" Type="http://schemas.openxmlformats.org/officeDocument/2006/relationships/tags" Target="../tags/tag1502.xml"/><Relationship Id="rId48" Type="http://schemas.openxmlformats.org/officeDocument/2006/relationships/tags" Target="../tags/tag1507.xml"/><Relationship Id="rId56" Type="http://schemas.openxmlformats.org/officeDocument/2006/relationships/tags" Target="../tags/tag1515.xml"/><Relationship Id="rId64" Type="http://schemas.openxmlformats.org/officeDocument/2006/relationships/tags" Target="../tags/tag1523.xml"/><Relationship Id="rId69" Type="http://schemas.openxmlformats.org/officeDocument/2006/relationships/tags" Target="../tags/tag1528.xml"/><Relationship Id="rId77" Type="http://schemas.openxmlformats.org/officeDocument/2006/relationships/tags" Target="../tags/tag1536.xml"/><Relationship Id="rId100" Type="http://schemas.openxmlformats.org/officeDocument/2006/relationships/tags" Target="../tags/tag1559.xml"/><Relationship Id="rId105" Type="http://schemas.openxmlformats.org/officeDocument/2006/relationships/tags" Target="../tags/tag1564.xml"/><Relationship Id="rId113" Type="http://schemas.openxmlformats.org/officeDocument/2006/relationships/tags" Target="../tags/tag1572.xml"/><Relationship Id="rId8" Type="http://schemas.openxmlformats.org/officeDocument/2006/relationships/tags" Target="../tags/tag1467.xml"/><Relationship Id="rId51" Type="http://schemas.openxmlformats.org/officeDocument/2006/relationships/tags" Target="../tags/tag1510.xml"/><Relationship Id="rId72" Type="http://schemas.openxmlformats.org/officeDocument/2006/relationships/tags" Target="../tags/tag1531.xml"/><Relationship Id="rId80" Type="http://schemas.openxmlformats.org/officeDocument/2006/relationships/tags" Target="../tags/tag1539.xml"/><Relationship Id="rId85" Type="http://schemas.openxmlformats.org/officeDocument/2006/relationships/tags" Target="../tags/tag1544.xml"/><Relationship Id="rId93" Type="http://schemas.openxmlformats.org/officeDocument/2006/relationships/tags" Target="../tags/tag1552.xml"/><Relationship Id="rId98" Type="http://schemas.openxmlformats.org/officeDocument/2006/relationships/tags" Target="../tags/tag1557.xml"/><Relationship Id="rId3" Type="http://schemas.openxmlformats.org/officeDocument/2006/relationships/tags" Target="../tags/tag1462.xml"/><Relationship Id="rId12" Type="http://schemas.openxmlformats.org/officeDocument/2006/relationships/tags" Target="../tags/tag1471.xml"/><Relationship Id="rId17" Type="http://schemas.openxmlformats.org/officeDocument/2006/relationships/tags" Target="../tags/tag1476.xml"/><Relationship Id="rId25" Type="http://schemas.openxmlformats.org/officeDocument/2006/relationships/tags" Target="../tags/tag1484.xml"/><Relationship Id="rId33" Type="http://schemas.openxmlformats.org/officeDocument/2006/relationships/tags" Target="../tags/tag1492.xml"/><Relationship Id="rId38" Type="http://schemas.openxmlformats.org/officeDocument/2006/relationships/tags" Target="../tags/tag1497.xml"/><Relationship Id="rId46" Type="http://schemas.openxmlformats.org/officeDocument/2006/relationships/tags" Target="../tags/tag1505.xml"/><Relationship Id="rId59" Type="http://schemas.openxmlformats.org/officeDocument/2006/relationships/tags" Target="../tags/tag1518.xml"/><Relationship Id="rId67" Type="http://schemas.openxmlformats.org/officeDocument/2006/relationships/tags" Target="../tags/tag1526.xml"/><Relationship Id="rId103" Type="http://schemas.openxmlformats.org/officeDocument/2006/relationships/tags" Target="../tags/tag1562.xml"/><Relationship Id="rId108" Type="http://schemas.openxmlformats.org/officeDocument/2006/relationships/tags" Target="../tags/tag1567.xml"/><Relationship Id="rId20" Type="http://schemas.openxmlformats.org/officeDocument/2006/relationships/tags" Target="../tags/tag1479.xml"/><Relationship Id="rId41" Type="http://schemas.openxmlformats.org/officeDocument/2006/relationships/tags" Target="../tags/tag1500.xml"/><Relationship Id="rId54" Type="http://schemas.openxmlformats.org/officeDocument/2006/relationships/tags" Target="../tags/tag1513.xml"/><Relationship Id="rId62" Type="http://schemas.openxmlformats.org/officeDocument/2006/relationships/tags" Target="../tags/tag1521.xml"/><Relationship Id="rId70" Type="http://schemas.openxmlformats.org/officeDocument/2006/relationships/tags" Target="../tags/tag1529.xml"/><Relationship Id="rId75" Type="http://schemas.openxmlformats.org/officeDocument/2006/relationships/tags" Target="../tags/tag1534.xml"/><Relationship Id="rId83" Type="http://schemas.openxmlformats.org/officeDocument/2006/relationships/tags" Target="../tags/tag1542.xml"/><Relationship Id="rId88" Type="http://schemas.openxmlformats.org/officeDocument/2006/relationships/tags" Target="../tags/tag1547.xml"/><Relationship Id="rId91" Type="http://schemas.openxmlformats.org/officeDocument/2006/relationships/tags" Target="../tags/tag1550.xml"/><Relationship Id="rId96" Type="http://schemas.openxmlformats.org/officeDocument/2006/relationships/tags" Target="../tags/tag1555.xml"/><Relationship Id="rId111" Type="http://schemas.openxmlformats.org/officeDocument/2006/relationships/tags" Target="../tags/tag1570.xml"/><Relationship Id="rId1" Type="http://schemas.openxmlformats.org/officeDocument/2006/relationships/tags" Target="../tags/tag1460.xml"/><Relationship Id="rId6" Type="http://schemas.openxmlformats.org/officeDocument/2006/relationships/tags" Target="../tags/tag1465.xml"/><Relationship Id="rId15" Type="http://schemas.openxmlformats.org/officeDocument/2006/relationships/tags" Target="../tags/tag1474.xml"/><Relationship Id="rId23" Type="http://schemas.openxmlformats.org/officeDocument/2006/relationships/tags" Target="../tags/tag1482.xml"/><Relationship Id="rId28" Type="http://schemas.openxmlformats.org/officeDocument/2006/relationships/tags" Target="../tags/tag1487.xml"/><Relationship Id="rId36" Type="http://schemas.openxmlformats.org/officeDocument/2006/relationships/tags" Target="../tags/tag1495.xml"/><Relationship Id="rId49" Type="http://schemas.openxmlformats.org/officeDocument/2006/relationships/tags" Target="../tags/tag1508.xml"/><Relationship Id="rId57" Type="http://schemas.openxmlformats.org/officeDocument/2006/relationships/tags" Target="../tags/tag1516.xml"/><Relationship Id="rId106" Type="http://schemas.openxmlformats.org/officeDocument/2006/relationships/tags" Target="../tags/tag1565.xml"/><Relationship Id="rId114" Type="http://schemas.openxmlformats.org/officeDocument/2006/relationships/slideLayout" Target="../slideLayouts/slideLayout1.xml"/><Relationship Id="rId10" Type="http://schemas.openxmlformats.org/officeDocument/2006/relationships/tags" Target="../tags/tag1469.xml"/><Relationship Id="rId31" Type="http://schemas.openxmlformats.org/officeDocument/2006/relationships/tags" Target="../tags/tag1490.xml"/><Relationship Id="rId44" Type="http://schemas.openxmlformats.org/officeDocument/2006/relationships/tags" Target="../tags/tag1503.xml"/><Relationship Id="rId52" Type="http://schemas.openxmlformats.org/officeDocument/2006/relationships/tags" Target="../tags/tag1511.xml"/><Relationship Id="rId60" Type="http://schemas.openxmlformats.org/officeDocument/2006/relationships/tags" Target="../tags/tag1519.xml"/><Relationship Id="rId65" Type="http://schemas.openxmlformats.org/officeDocument/2006/relationships/tags" Target="../tags/tag1524.xml"/><Relationship Id="rId73" Type="http://schemas.openxmlformats.org/officeDocument/2006/relationships/tags" Target="../tags/tag1532.xml"/><Relationship Id="rId78" Type="http://schemas.openxmlformats.org/officeDocument/2006/relationships/tags" Target="../tags/tag1537.xml"/><Relationship Id="rId81" Type="http://schemas.openxmlformats.org/officeDocument/2006/relationships/tags" Target="../tags/tag1540.xml"/><Relationship Id="rId86" Type="http://schemas.openxmlformats.org/officeDocument/2006/relationships/tags" Target="../tags/tag1545.xml"/><Relationship Id="rId94" Type="http://schemas.openxmlformats.org/officeDocument/2006/relationships/tags" Target="../tags/tag1553.xml"/><Relationship Id="rId99" Type="http://schemas.openxmlformats.org/officeDocument/2006/relationships/tags" Target="../tags/tag1558.xml"/><Relationship Id="rId101" Type="http://schemas.openxmlformats.org/officeDocument/2006/relationships/tags" Target="../tags/tag1560.xml"/><Relationship Id="rId4" Type="http://schemas.openxmlformats.org/officeDocument/2006/relationships/tags" Target="../tags/tag1463.xml"/><Relationship Id="rId9" Type="http://schemas.openxmlformats.org/officeDocument/2006/relationships/tags" Target="../tags/tag1468.xml"/><Relationship Id="rId13" Type="http://schemas.openxmlformats.org/officeDocument/2006/relationships/tags" Target="../tags/tag1472.xml"/><Relationship Id="rId18" Type="http://schemas.openxmlformats.org/officeDocument/2006/relationships/tags" Target="../tags/tag1477.xml"/><Relationship Id="rId39" Type="http://schemas.openxmlformats.org/officeDocument/2006/relationships/tags" Target="../tags/tag1498.xml"/><Relationship Id="rId109" Type="http://schemas.openxmlformats.org/officeDocument/2006/relationships/tags" Target="../tags/tag1568.xml"/><Relationship Id="rId34" Type="http://schemas.openxmlformats.org/officeDocument/2006/relationships/tags" Target="../tags/tag1493.xml"/><Relationship Id="rId50" Type="http://schemas.openxmlformats.org/officeDocument/2006/relationships/tags" Target="../tags/tag1509.xml"/><Relationship Id="rId55" Type="http://schemas.openxmlformats.org/officeDocument/2006/relationships/tags" Target="../tags/tag1514.xml"/><Relationship Id="rId76" Type="http://schemas.openxmlformats.org/officeDocument/2006/relationships/tags" Target="../tags/tag1535.xml"/><Relationship Id="rId97" Type="http://schemas.openxmlformats.org/officeDocument/2006/relationships/tags" Target="../tags/tag1556.xml"/><Relationship Id="rId104" Type="http://schemas.openxmlformats.org/officeDocument/2006/relationships/tags" Target="../tags/tag1563.xml"/><Relationship Id="rId7" Type="http://schemas.openxmlformats.org/officeDocument/2006/relationships/tags" Target="../tags/tag1466.xml"/><Relationship Id="rId71" Type="http://schemas.openxmlformats.org/officeDocument/2006/relationships/tags" Target="../tags/tag1530.xml"/><Relationship Id="rId92" Type="http://schemas.openxmlformats.org/officeDocument/2006/relationships/tags" Target="../tags/tag155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1598.xml"/><Relationship Id="rId117" Type="http://schemas.openxmlformats.org/officeDocument/2006/relationships/tags" Target="../tags/tag1689.xml"/><Relationship Id="rId21" Type="http://schemas.openxmlformats.org/officeDocument/2006/relationships/tags" Target="../tags/tag1593.xml"/><Relationship Id="rId42" Type="http://schemas.openxmlformats.org/officeDocument/2006/relationships/tags" Target="../tags/tag1614.xml"/><Relationship Id="rId47" Type="http://schemas.openxmlformats.org/officeDocument/2006/relationships/tags" Target="../tags/tag1619.xml"/><Relationship Id="rId63" Type="http://schemas.openxmlformats.org/officeDocument/2006/relationships/tags" Target="../tags/tag1635.xml"/><Relationship Id="rId68" Type="http://schemas.openxmlformats.org/officeDocument/2006/relationships/tags" Target="../tags/tag1640.xml"/><Relationship Id="rId84" Type="http://schemas.openxmlformats.org/officeDocument/2006/relationships/tags" Target="../tags/tag1656.xml"/><Relationship Id="rId89" Type="http://schemas.openxmlformats.org/officeDocument/2006/relationships/tags" Target="../tags/tag1661.xml"/><Relationship Id="rId112" Type="http://schemas.openxmlformats.org/officeDocument/2006/relationships/tags" Target="../tags/tag1684.xml"/><Relationship Id="rId133" Type="http://schemas.openxmlformats.org/officeDocument/2006/relationships/tags" Target="../tags/tag1705.xml"/><Relationship Id="rId138" Type="http://schemas.openxmlformats.org/officeDocument/2006/relationships/tags" Target="../tags/tag1710.xml"/><Relationship Id="rId154" Type="http://schemas.openxmlformats.org/officeDocument/2006/relationships/tags" Target="../tags/tag1726.xml"/><Relationship Id="rId159" Type="http://schemas.openxmlformats.org/officeDocument/2006/relationships/tags" Target="../tags/tag1731.xml"/><Relationship Id="rId175" Type="http://schemas.openxmlformats.org/officeDocument/2006/relationships/tags" Target="../tags/tag1747.xml"/><Relationship Id="rId170" Type="http://schemas.openxmlformats.org/officeDocument/2006/relationships/tags" Target="../tags/tag1742.xml"/><Relationship Id="rId16" Type="http://schemas.openxmlformats.org/officeDocument/2006/relationships/tags" Target="../tags/tag1588.xml"/><Relationship Id="rId107" Type="http://schemas.openxmlformats.org/officeDocument/2006/relationships/tags" Target="../tags/tag1679.xml"/><Relationship Id="rId11" Type="http://schemas.openxmlformats.org/officeDocument/2006/relationships/tags" Target="../tags/tag1583.xml"/><Relationship Id="rId32" Type="http://schemas.openxmlformats.org/officeDocument/2006/relationships/tags" Target="../tags/tag1604.xml"/><Relationship Id="rId37" Type="http://schemas.openxmlformats.org/officeDocument/2006/relationships/tags" Target="../tags/tag1609.xml"/><Relationship Id="rId53" Type="http://schemas.openxmlformats.org/officeDocument/2006/relationships/tags" Target="../tags/tag1625.xml"/><Relationship Id="rId58" Type="http://schemas.openxmlformats.org/officeDocument/2006/relationships/tags" Target="../tags/tag1630.xml"/><Relationship Id="rId74" Type="http://schemas.openxmlformats.org/officeDocument/2006/relationships/tags" Target="../tags/tag1646.xml"/><Relationship Id="rId79" Type="http://schemas.openxmlformats.org/officeDocument/2006/relationships/tags" Target="../tags/tag1651.xml"/><Relationship Id="rId102" Type="http://schemas.openxmlformats.org/officeDocument/2006/relationships/tags" Target="../tags/tag1674.xml"/><Relationship Id="rId123" Type="http://schemas.openxmlformats.org/officeDocument/2006/relationships/tags" Target="../tags/tag1695.xml"/><Relationship Id="rId128" Type="http://schemas.openxmlformats.org/officeDocument/2006/relationships/tags" Target="../tags/tag1700.xml"/><Relationship Id="rId144" Type="http://schemas.openxmlformats.org/officeDocument/2006/relationships/tags" Target="../tags/tag1716.xml"/><Relationship Id="rId149" Type="http://schemas.openxmlformats.org/officeDocument/2006/relationships/tags" Target="../tags/tag1721.xml"/><Relationship Id="rId5" Type="http://schemas.openxmlformats.org/officeDocument/2006/relationships/tags" Target="../tags/tag1577.xml"/><Relationship Id="rId90" Type="http://schemas.openxmlformats.org/officeDocument/2006/relationships/tags" Target="../tags/tag1662.xml"/><Relationship Id="rId95" Type="http://schemas.openxmlformats.org/officeDocument/2006/relationships/tags" Target="../tags/tag1667.xml"/><Relationship Id="rId160" Type="http://schemas.openxmlformats.org/officeDocument/2006/relationships/tags" Target="../tags/tag1732.xml"/><Relationship Id="rId165" Type="http://schemas.openxmlformats.org/officeDocument/2006/relationships/tags" Target="../tags/tag1737.xml"/><Relationship Id="rId181" Type="http://schemas.openxmlformats.org/officeDocument/2006/relationships/slideLayout" Target="../slideLayouts/slideLayout1.xml"/><Relationship Id="rId22" Type="http://schemas.openxmlformats.org/officeDocument/2006/relationships/tags" Target="../tags/tag1594.xml"/><Relationship Id="rId27" Type="http://schemas.openxmlformats.org/officeDocument/2006/relationships/tags" Target="../tags/tag1599.xml"/><Relationship Id="rId43" Type="http://schemas.openxmlformats.org/officeDocument/2006/relationships/tags" Target="../tags/tag1615.xml"/><Relationship Id="rId48" Type="http://schemas.openxmlformats.org/officeDocument/2006/relationships/tags" Target="../tags/tag1620.xml"/><Relationship Id="rId64" Type="http://schemas.openxmlformats.org/officeDocument/2006/relationships/tags" Target="../tags/tag1636.xml"/><Relationship Id="rId69" Type="http://schemas.openxmlformats.org/officeDocument/2006/relationships/tags" Target="../tags/tag1641.xml"/><Relationship Id="rId113" Type="http://schemas.openxmlformats.org/officeDocument/2006/relationships/tags" Target="../tags/tag1685.xml"/><Relationship Id="rId118" Type="http://schemas.openxmlformats.org/officeDocument/2006/relationships/tags" Target="../tags/tag1690.xml"/><Relationship Id="rId134" Type="http://schemas.openxmlformats.org/officeDocument/2006/relationships/tags" Target="../tags/tag1706.xml"/><Relationship Id="rId139" Type="http://schemas.openxmlformats.org/officeDocument/2006/relationships/tags" Target="../tags/tag1711.xml"/><Relationship Id="rId80" Type="http://schemas.openxmlformats.org/officeDocument/2006/relationships/tags" Target="../tags/tag1652.xml"/><Relationship Id="rId85" Type="http://schemas.openxmlformats.org/officeDocument/2006/relationships/tags" Target="../tags/tag1657.xml"/><Relationship Id="rId150" Type="http://schemas.openxmlformats.org/officeDocument/2006/relationships/tags" Target="../tags/tag1722.xml"/><Relationship Id="rId155" Type="http://schemas.openxmlformats.org/officeDocument/2006/relationships/tags" Target="../tags/tag1727.xml"/><Relationship Id="rId171" Type="http://schemas.openxmlformats.org/officeDocument/2006/relationships/tags" Target="../tags/tag1743.xml"/><Relationship Id="rId176" Type="http://schemas.openxmlformats.org/officeDocument/2006/relationships/tags" Target="../tags/tag1748.xml"/><Relationship Id="rId12" Type="http://schemas.openxmlformats.org/officeDocument/2006/relationships/tags" Target="../tags/tag1584.xml"/><Relationship Id="rId17" Type="http://schemas.openxmlformats.org/officeDocument/2006/relationships/tags" Target="../tags/tag1589.xml"/><Relationship Id="rId33" Type="http://schemas.openxmlformats.org/officeDocument/2006/relationships/tags" Target="../tags/tag1605.xml"/><Relationship Id="rId38" Type="http://schemas.openxmlformats.org/officeDocument/2006/relationships/tags" Target="../tags/tag1610.xml"/><Relationship Id="rId59" Type="http://schemas.openxmlformats.org/officeDocument/2006/relationships/tags" Target="../tags/tag1631.xml"/><Relationship Id="rId103" Type="http://schemas.openxmlformats.org/officeDocument/2006/relationships/tags" Target="../tags/tag1675.xml"/><Relationship Id="rId108" Type="http://schemas.openxmlformats.org/officeDocument/2006/relationships/tags" Target="../tags/tag1680.xml"/><Relationship Id="rId124" Type="http://schemas.openxmlformats.org/officeDocument/2006/relationships/tags" Target="../tags/tag1696.xml"/><Relationship Id="rId129" Type="http://schemas.openxmlformats.org/officeDocument/2006/relationships/tags" Target="../tags/tag1701.xml"/><Relationship Id="rId54" Type="http://schemas.openxmlformats.org/officeDocument/2006/relationships/tags" Target="../tags/tag1626.xml"/><Relationship Id="rId70" Type="http://schemas.openxmlformats.org/officeDocument/2006/relationships/tags" Target="../tags/tag1642.xml"/><Relationship Id="rId75" Type="http://schemas.openxmlformats.org/officeDocument/2006/relationships/tags" Target="../tags/tag1647.xml"/><Relationship Id="rId91" Type="http://schemas.openxmlformats.org/officeDocument/2006/relationships/tags" Target="../tags/tag1663.xml"/><Relationship Id="rId96" Type="http://schemas.openxmlformats.org/officeDocument/2006/relationships/tags" Target="../tags/tag1668.xml"/><Relationship Id="rId140" Type="http://schemas.openxmlformats.org/officeDocument/2006/relationships/tags" Target="../tags/tag1712.xml"/><Relationship Id="rId145" Type="http://schemas.openxmlformats.org/officeDocument/2006/relationships/tags" Target="../tags/tag1717.xml"/><Relationship Id="rId161" Type="http://schemas.openxmlformats.org/officeDocument/2006/relationships/tags" Target="../tags/tag1733.xml"/><Relationship Id="rId166" Type="http://schemas.openxmlformats.org/officeDocument/2006/relationships/tags" Target="../tags/tag1738.xml"/><Relationship Id="rId1" Type="http://schemas.openxmlformats.org/officeDocument/2006/relationships/tags" Target="../tags/tag1573.xml"/><Relationship Id="rId6" Type="http://schemas.openxmlformats.org/officeDocument/2006/relationships/tags" Target="../tags/tag1578.xml"/><Relationship Id="rId23" Type="http://schemas.openxmlformats.org/officeDocument/2006/relationships/tags" Target="../tags/tag1595.xml"/><Relationship Id="rId28" Type="http://schemas.openxmlformats.org/officeDocument/2006/relationships/tags" Target="../tags/tag1600.xml"/><Relationship Id="rId49" Type="http://schemas.openxmlformats.org/officeDocument/2006/relationships/tags" Target="../tags/tag1621.xml"/><Relationship Id="rId114" Type="http://schemas.openxmlformats.org/officeDocument/2006/relationships/tags" Target="../tags/tag1686.xml"/><Relationship Id="rId119" Type="http://schemas.openxmlformats.org/officeDocument/2006/relationships/tags" Target="../tags/tag1691.xml"/><Relationship Id="rId44" Type="http://schemas.openxmlformats.org/officeDocument/2006/relationships/tags" Target="../tags/tag1616.xml"/><Relationship Id="rId60" Type="http://schemas.openxmlformats.org/officeDocument/2006/relationships/tags" Target="../tags/tag1632.xml"/><Relationship Id="rId65" Type="http://schemas.openxmlformats.org/officeDocument/2006/relationships/tags" Target="../tags/tag1637.xml"/><Relationship Id="rId81" Type="http://schemas.openxmlformats.org/officeDocument/2006/relationships/tags" Target="../tags/tag1653.xml"/><Relationship Id="rId86" Type="http://schemas.openxmlformats.org/officeDocument/2006/relationships/tags" Target="../tags/tag1658.xml"/><Relationship Id="rId130" Type="http://schemas.openxmlformats.org/officeDocument/2006/relationships/tags" Target="../tags/tag1702.xml"/><Relationship Id="rId135" Type="http://schemas.openxmlformats.org/officeDocument/2006/relationships/tags" Target="../tags/tag1707.xml"/><Relationship Id="rId151" Type="http://schemas.openxmlformats.org/officeDocument/2006/relationships/tags" Target="../tags/tag1723.xml"/><Relationship Id="rId156" Type="http://schemas.openxmlformats.org/officeDocument/2006/relationships/tags" Target="../tags/tag1728.xml"/><Relationship Id="rId177" Type="http://schemas.openxmlformats.org/officeDocument/2006/relationships/tags" Target="../tags/tag1749.xml"/><Relationship Id="rId4" Type="http://schemas.openxmlformats.org/officeDocument/2006/relationships/tags" Target="../tags/tag1576.xml"/><Relationship Id="rId9" Type="http://schemas.openxmlformats.org/officeDocument/2006/relationships/tags" Target="../tags/tag1581.xml"/><Relationship Id="rId172" Type="http://schemas.openxmlformats.org/officeDocument/2006/relationships/tags" Target="../tags/tag1744.xml"/><Relationship Id="rId180" Type="http://schemas.openxmlformats.org/officeDocument/2006/relationships/tags" Target="../tags/tag1752.xml"/><Relationship Id="rId13" Type="http://schemas.openxmlformats.org/officeDocument/2006/relationships/tags" Target="../tags/tag1585.xml"/><Relationship Id="rId18" Type="http://schemas.openxmlformats.org/officeDocument/2006/relationships/tags" Target="../tags/tag1590.xml"/><Relationship Id="rId39" Type="http://schemas.openxmlformats.org/officeDocument/2006/relationships/tags" Target="../tags/tag1611.xml"/><Relationship Id="rId109" Type="http://schemas.openxmlformats.org/officeDocument/2006/relationships/tags" Target="../tags/tag1681.xml"/><Relationship Id="rId34" Type="http://schemas.openxmlformats.org/officeDocument/2006/relationships/tags" Target="../tags/tag1606.xml"/><Relationship Id="rId50" Type="http://schemas.openxmlformats.org/officeDocument/2006/relationships/tags" Target="../tags/tag1622.xml"/><Relationship Id="rId55" Type="http://schemas.openxmlformats.org/officeDocument/2006/relationships/tags" Target="../tags/tag1627.xml"/><Relationship Id="rId76" Type="http://schemas.openxmlformats.org/officeDocument/2006/relationships/tags" Target="../tags/tag1648.xml"/><Relationship Id="rId97" Type="http://schemas.openxmlformats.org/officeDocument/2006/relationships/tags" Target="../tags/tag1669.xml"/><Relationship Id="rId104" Type="http://schemas.openxmlformats.org/officeDocument/2006/relationships/tags" Target="../tags/tag1676.xml"/><Relationship Id="rId120" Type="http://schemas.openxmlformats.org/officeDocument/2006/relationships/tags" Target="../tags/tag1692.xml"/><Relationship Id="rId125" Type="http://schemas.openxmlformats.org/officeDocument/2006/relationships/tags" Target="../tags/tag1697.xml"/><Relationship Id="rId141" Type="http://schemas.openxmlformats.org/officeDocument/2006/relationships/tags" Target="../tags/tag1713.xml"/><Relationship Id="rId146" Type="http://schemas.openxmlformats.org/officeDocument/2006/relationships/tags" Target="../tags/tag1718.xml"/><Relationship Id="rId167" Type="http://schemas.openxmlformats.org/officeDocument/2006/relationships/tags" Target="../tags/tag1739.xml"/><Relationship Id="rId7" Type="http://schemas.openxmlformats.org/officeDocument/2006/relationships/tags" Target="../tags/tag1579.xml"/><Relationship Id="rId71" Type="http://schemas.openxmlformats.org/officeDocument/2006/relationships/tags" Target="../tags/tag1643.xml"/><Relationship Id="rId92" Type="http://schemas.openxmlformats.org/officeDocument/2006/relationships/tags" Target="../tags/tag1664.xml"/><Relationship Id="rId162" Type="http://schemas.openxmlformats.org/officeDocument/2006/relationships/tags" Target="../tags/tag1734.xml"/><Relationship Id="rId2" Type="http://schemas.openxmlformats.org/officeDocument/2006/relationships/tags" Target="../tags/tag1574.xml"/><Relationship Id="rId29" Type="http://schemas.openxmlformats.org/officeDocument/2006/relationships/tags" Target="../tags/tag1601.xml"/><Relationship Id="rId24" Type="http://schemas.openxmlformats.org/officeDocument/2006/relationships/tags" Target="../tags/tag1596.xml"/><Relationship Id="rId40" Type="http://schemas.openxmlformats.org/officeDocument/2006/relationships/tags" Target="../tags/tag1612.xml"/><Relationship Id="rId45" Type="http://schemas.openxmlformats.org/officeDocument/2006/relationships/tags" Target="../tags/tag1617.xml"/><Relationship Id="rId66" Type="http://schemas.openxmlformats.org/officeDocument/2006/relationships/tags" Target="../tags/tag1638.xml"/><Relationship Id="rId87" Type="http://schemas.openxmlformats.org/officeDocument/2006/relationships/tags" Target="../tags/tag1659.xml"/><Relationship Id="rId110" Type="http://schemas.openxmlformats.org/officeDocument/2006/relationships/tags" Target="../tags/tag1682.xml"/><Relationship Id="rId115" Type="http://schemas.openxmlformats.org/officeDocument/2006/relationships/tags" Target="../tags/tag1687.xml"/><Relationship Id="rId131" Type="http://schemas.openxmlformats.org/officeDocument/2006/relationships/tags" Target="../tags/tag1703.xml"/><Relationship Id="rId136" Type="http://schemas.openxmlformats.org/officeDocument/2006/relationships/tags" Target="../tags/tag1708.xml"/><Relationship Id="rId157" Type="http://schemas.openxmlformats.org/officeDocument/2006/relationships/tags" Target="../tags/tag1729.xml"/><Relationship Id="rId178" Type="http://schemas.openxmlformats.org/officeDocument/2006/relationships/tags" Target="../tags/tag1750.xml"/><Relationship Id="rId61" Type="http://schemas.openxmlformats.org/officeDocument/2006/relationships/tags" Target="../tags/tag1633.xml"/><Relationship Id="rId82" Type="http://schemas.openxmlformats.org/officeDocument/2006/relationships/tags" Target="../tags/tag1654.xml"/><Relationship Id="rId152" Type="http://schemas.openxmlformats.org/officeDocument/2006/relationships/tags" Target="../tags/tag1724.xml"/><Relationship Id="rId173" Type="http://schemas.openxmlformats.org/officeDocument/2006/relationships/tags" Target="../tags/tag1745.xml"/><Relationship Id="rId19" Type="http://schemas.openxmlformats.org/officeDocument/2006/relationships/tags" Target="../tags/tag1591.xml"/><Relationship Id="rId14" Type="http://schemas.openxmlformats.org/officeDocument/2006/relationships/tags" Target="../tags/tag1586.xml"/><Relationship Id="rId30" Type="http://schemas.openxmlformats.org/officeDocument/2006/relationships/tags" Target="../tags/tag1602.xml"/><Relationship Id="rId35" Type="http://schemas.openxmlformats.org/officeDocument/2006/relationships/tags" Target="../tags/tag1607.xml"/><Relationship Id="rId56" Type="http://schemas.openxmlformats.org/officeDocument/2006/relationships/tags" Target="../tags/tag1628.xml"/><Relationship Id="rId77" Type="http://schemas.openxmlformats.org/officeDocument/2006/relationships/tags" Target="../tags/tag1649.xml"/><Relationship Id="rId100" Type="http://schemas.openxmlformats.org/officeDocument/2006/relationships/tags" Target="../tags/tag1672.xml"/><Relationship Id="rId105" Type="http://schemas.openxmlformats.org/officeDocument/2006/relationships/tags" Target="../tags/tag1677.xml"/><Relationship Id="rId126" Type="http://schemas.openxmlformats.org/officeDocument/2006/relationships/tags" Target="../tags/tag1698.xml"/><Relationship Id="rId147" Type="http://schemas.openxmlformats.org/officeDocument/2006/relationships/tags" Target="../tags/tag1719.xml"/><Relationship Id="rId168" Type="http://schemas.openxmlformats.org/officeDocument/2006/relationships/tags" Target="../tags/tag1740.xml"/><Relationship Id="rId8" Type="http://schemas.openxmlformats.org/officeDocument/2006/relationships/tags" Target="../tags/tag1580.xml"/><Relationship Id="rId51" Type="http://schemas.openxmlformats.org/officeDocument/2006/relationships/tags" Target="../tags/tag1623.xml"/><Relationship Id="rId72" Type="http://schemas.openxmlformats.org/officeDocument/2006/relationships/tags" Target="../tags/tag1644.xml"/><Relationship Id="rId93" Type="http://schemas.openxmlformats.org/officeDocument/2006/relationships/tags" Target="../tags/tag1665.xml"/><Relationship Id="rId98" Type="http://schemas.openxmlformats.org/officeDocument/2006/relationships/tags" Target="../tags/tag1670.xml"/><Relationship Id="rId121" Type="http://schemas.openxmlformats.org/officeDocument/2006/relationships/tags" Target="../tags/tag1693.xml"/><Relationship Id="rId142" Type="http://schemas.openxmlformats.org/officeDocument/2006/relationships/tags" Target="../tags/tag1714.xml"/><Relationship Id="rId163" Type="http://schemas.openxmlformats.org/officeDocument/2006/relationships/tags" Target="../tags/tag1735.xml"/><Relationship Id="rId3" Type="http://schemas.openxmlformats.org/officeDocument/2006/relationships/tags" Target="../tags/tag1575.xml"/><Relationship Id="rId25" Type="http://schemas.openxmlformats.org/officeDocument/2006/relationships/tags" Target="../tags/tag1597.xml"/><Relationship Id="rId46" Type="http://schemas.openxmlformats.org/officeDocument/2006/relationships/tags" Target="../tags/tag1618.xml"/><Relationship Id="rId67" Type="http://schemas.openxmlformats.org/officeDocument/2006/relationships/tags" Target="../tags/tag1639.xml"/><Relationship Id="rId116" Type="http://schemas.openxmlformats.org/officeDocument/2006/relationships/tags" Target="../tags/tag1688.xml"/><Relationship Id="rId137" Type="http://schemas.openxmlformats.org/officeDocument/2006/relationships/tags" Target="../tags/tag1709.xml"/><Relationship Id="rId158" Type="http://schemas.openxmlformats.org/officeDocument/2006/relationships/tags" Target="../tags/tag1730.xml"/><Relationship Id="rId20" Type="http://schemas.openxmlformats.org/officeDocument/2006/relationships/tags" Target="../tags/tag1592.xml"/><Relationship Id="rId41" Type="http://schemas.openxmlformats.org/officeDocument/2006/relationships/tags" Target="../tags/tag1613.xml"/><Relationship Id="rId62" Type="http://schemas.openxmlformats.org/officeDocument/2006/relationships/tags" Target="../tags/tag1634.xml"/><Relationship Id="rId83" Type="http://schemas.openxmlformats.org/officeDocument/2006/relationships/tags" Target="../tags/tag1655.xml"/><Relationship Id="rId88" Type="http://schemas.openxmlformats.org/officeDocument/2006/relationships/tags" Target="../tags/tag1660.xml"/><Relationship Id="rId111" Type="http://schemas.openxmlformats.org/officeDocument/2006/relationships/tags" Target="../tags/tag1683.xml"/><Relationship Id="rId132" Type="http://schemas.openxmlformats.org/officeDocument/2006/relationships/tags" Target="../tags/tag1704.xml"/><Relationship Id="rId153" Type="http://schemas.openxmlformats.org/officeDocument/2006/relationships/tags" Target="../tags/tag1725.xml"/><Relationship Id="rId174" Type="http://schemas.openxmlformats.org/officeDocument/2006/relationships/tags" Target="../tags/tag1746.xml"/><Relationship Id="rId179" Type="http://schemas.openxmlformats.org/officeDocument/2006/relationships/tags" Target="../tags/tag1751.xml"/><Relationship Id="rId15" Type="http://schemas.openxmlformats.org/officeDocument/2006/relationships/tags" Target="../tags/tag1587.xml"/><Relationship Id="rId36" Type="http://schemas.openxmlformats.org/officeDocument/2006/relationships/tags" Target="../tags/tag1608.xml"/><Relationship Id="rId57" Type="http://schemas.openxmlformats.org/officeDocument/2006/relationships/tags" Target="../tags/tag1629.xml"/><Relationship Id="rId106" Type="http://schemas.openxmlformats.org/officeDocument/2006/relationships/tags" Target="../tags/tag1678.xml"/><Relationship Id="rId127" Type="http://schemas.openxmlformats.org/officeDocument/2006/relationships/tags" Target="../tags/tag1699.xml"/><Relationship Id="rId10" Type="http://schemas.openxmlformats.org/officeDocument/2006/relationships/tags" Target="../tags/tag1582.xml"/><Relationship Id="rId31" Type="http://schemas.openxmlformats.org/officeDocument/2006/relationships/tags" Target="../tags/tag1603.xml"/><Relationship Id="rId52" Type="http://schemas.openxmlformats.org/officeDocument/2006/relationships/tags" Target="../tags/tag1624.xml"/><Relationship Id="rId73" Type="http://schemas.openxmlformats.org/officeDocument/2006/relationships/tags" Target="../tags/tag1645.xml"/><Relationship Id="rId78" Type="http://schemas.openxmlformats.org/officeDocument/2006/relationships/tags" Target="../tags/tag1650.xml"/><Relationship Id="rId94" Type="http://schemas.openxmlformats.org/officeDocument/2006/relationships/tags" Target="../tags/tag1666.xml"/><Relationship Id="rId99" Type="http://schemas.openxmlformats.org/officeDocument/2006/relationships/tags" Target="../tags/tag1671.xml"/><Relationship Id="rId101" Type="http://schemas.openxmlformats.org/officeDocument/2006/relationships/tags" Target="../tags/tag1673.xml"/><Relationship Id="rId122" Type="http://schemas.openxmlformats.org/officeDocument/2006/relationships/tags" Target="../tags/tag1694.xml"/><Relationship Id="rId143" Type="http://schemas.openxmlformats.org/officeDocument/2006/relationships/tags" Target="../tags/tag1715.xml"/><Relationship Id="rId148" Type="http://schemas.openxmlformats.org/officeDocument/2006/relationships/tags" Target="../tags/tag1720.xml"/><Relationship Id="rId164" Type="http://schemas.openxmlformats.org/officeDocument/2006/relationships/tags" Target="../tags/tag1736.xml"/><Relationship Id="rId169" Type="http://schemas.openxmlformats.org/officeDocument/2006/relationships/tags" Target="../tags/tag1741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778.xml"/><Relationship Id="rId117" Type="http://schemas.openxmlformats.org/officeDocument/2006/relationships/tags" Target="../tags/tag1869.xml"/><Relationship Id="rId21" Type="http://schemas.openxmlformats.org/officeDocument/2006/relationships/tags" Target="../tags/tag1773.xml"/><Relationship Id="rId42" Type="http://schemas.openxmlformats.org/officeDocument/2006/relationships/tags" Target="../tags/tag1794.xml"/><Relationship Id="rId47" Type="http://schemas.openxmlformats.org/officeDocument/2006/relationships/tags" Target="../tags/tag1799.xml"/><Relationship Id="rId63" Type="http://schemas.openxmlformats.org/officeDocument/2006/relationships/tags" Target="../tags/tag1815.xml"/><Relationship Id="rId68" Type="http://schemas.openxmlformats.org/officeDocument/2006/relationships/tags" Target="../tags/tag1820.xml"/><Relationship Id="rId84" Type="http://schemas.openxmlformats.org/officeDocument/2006/relationships/tags" Target="../tags/tag1836.xml"/><Relationship Id="rId89" Type="http://schemas.openxmlformats.org/officeDocument/2006/relationships/tags" Target="../tags/tag1841.xml"/><Relationship Id="rId112" Type="http://schemas.openxmlformats.org/officeDocument/2006/relationships/tags" Target="../tags/tag1864.xml"/><Relationship Id="rId133" Type="http://schemas.openxmlformats.org/officeDocument/2006/relationships/tags" Target="../tags/tag1885.xml"/><Relationship Id="rId138" Type="http://schemas.openxmlformats.org/officeDocument/2006/relationships/tags" Target="../tags/tag1890.xml"/><Relationship Id="rId154" Type="http://schemas.openxmlformats.org/officeDocument/2006/relationships/tags" Target="../tags/tag1906.xml"/><Relationship Id="rId159" Type="http://schemas.openxmlformats.org/officeDocument/2006/relationships/tags" Target="../tags/tag1911.xml"/><Relationship Id="rId175" Type="http://schemas.openxmlformats.org/officeDocument/2006/relationships/tags" Target="../tags/tag1927.xml"/><Relationship Id="rId170" Type="http://schemas.openxmlformats.org/officeDocument/2006/relationships/tags" Target="../tags/tag1922.xml"/><Relationship Id="rId16" Type="http://schemas.openxmlformats.org/officeDocument/2006/relationships/tags" Target="../tags/tag1768.xml"/><Relationship Id="rId107" Type="http://schemas.openxmlformats.org/officeDocument/2006/relationships/tags" Target="../tags/tag1859.xml"/><Relationship Id="rId11" Type="http://schemas.openxmlformats.org/officeDocument/2006/relationships/tags" Target="../tags/tag1763.xml"/><Relationship Id="rId32" Type="http://schemas.openxmlformats.org/officeDocument/2006/relationships/tags" Target="../tags/tag1784.xml"/><Relationship Id="rId37" Type="http://schemas.openxmlformats.org/officeDocument/2006/relationships/tags" Target="../tags/tag1789.xml"/><Relationship Id="rId53" Type="http://schemas.openxmlformats.org/officeDocument/2006/relationships/tags" Target="../tags/tag1805.xml"/><Relationship Id="rId58" Type="http://schemas.openxmlformats.org/officeDocument/2006/relationships/tags" Target="../tags/tag1810.xml"/><Relationship Id="rId74" Type="http://schemas.openxmlformats.org/officeDocument/2006/relationships/tags" Target="../tags/tag1826.xml"/><Relationship Id="rId79" Type="http://schemas.openxmlformats.org/officeDocument/2006/relationships/tags" Target="../tags/tag1831.xml"/><Relationship Id="rId102" Type="http://schemas.openxmlformats.org/officeDocument/2006/relationships/tags" Target="../tags/tag1854.xml"/><Relationship Id="rId123" Type="http://schemas.openxmlformats.org/officeDocument/2006/relationships/tags" Target="../tags/tag1875.xml"/><Relationship Id="rId128" Type="http://schemas.openxmlformats.org/officeDocument/2006/relationships/tags" Target="../tags/tag1880.xml"/><Relationship Id="rId144" Type="http://schemas.openxmlformats.org/officeDocument/2006/relationships/tags" Target="../tags/tag1896.xml"/><Relationship Id="rId149" Type="http://schemas.openxmlformats.org/officeDocument/2006/relationships/tags" Target="../tags/tag1901.xml"/><Relationship Id="rId5" Type="http://schemas.openxmlformats.org/officeDocument/2006/relationships/tags" Target="../tags/tag1757.xml"/><Relationship Id="rId90" Type="http://schemas.openxmlformats.org/officeDocument/2006/relationships/tags" Target="../tags/tag1842.xml"/><Relationship Id="rId95" Type="http://schemas.openxmlformats.org/officeDocument/2006/relationships/tags" Target="../tags/tag1847.xml"/><Relationship Id="rId160" Type="http://schemas.openxmlformats.org/officeDocument/2006/relationships/tags" Target="../tags/tag1912.xml"/><Relationship Id="rId165" Type="http://schemas.openxmlformats.org/officeDocument/2006/relationships/tags" Target="../tags/tag1917.xml"/><Relationship Id="rId181" Type="http://schemas.openxmlformats.org/officeDocument/2006/relationships/slideLayout" Target="../slideLayouts/slideLayout1.xml"/><Relationship Id="rId22" Type="http://schemas.openxmlformats.org/officeDocument/2006/relationships/tags" Target="../tags/tag1774.xml"/><Relationship Id="rId27" Type="http://schemas.openxmlformats.org/officeDocument/2006/relationships/tags" Target="../tags/tag1779.xml"/><Relationship Id="rId43" Type="http://schemas.openxmlformats.org/officeDocument/2006/relationships/tags" Target="../tags/tag1795.xml"/><Relationship Id="rId48" Type="http://schemas.openxmlformats.org/officeDocument/2006/relationships/tags" Target="../tags/tag1800.xml"/><Relationship Id="rId64" Type="http://schemas.openxmlformats.org/officeDocument/2006/relationships/tags" Target="../tags/tag1816.xml"/><Relationship Id="rId69" Type="http://schemas.openxmlformats.org/officeDocument/2006/relationships/tags" Target="../tags/tag1821.xml"/><Relationship Id="rId113" Type="http://schemas.openxmlformats.org/officeDocument/2006/relationships/tags" Target="../tags/tag1865.xml"/><Relationship Id="rId118" Type="http://schemas.openxmlformats.org/officeDocument/2006/relationships/tags" Target="../tags/tag1870.xml"/><Relationship Id="rId134" Type="http://schemas.openxmlformats.org/officeDocument/2006/relationships/tags" Target="../tags/tag1886.xml"/><Relationship Id="rId139" Type="http://schemas.openxmlformats.org/officeDocument/2006/relationships/tags" Target="../tags/tag1891.xml"/><Relationship Id="rId80" Type="http://schemas.openxmlformats.org/officeDocument/2006/relationships/tags" Target="../tags/tag1832.xml"/><Relationship Id="rId85" Type="http://schemas.openxmlformats.org/officeDocument/2006/relationships/tags" Target="../tags/tag1837.xml"/><Relationship Id="rId150" Type="http://schemas.openxmlformats.org/officeDocument/2006/relationships/tags" Target="../tags/tag1902.xml"/><Relationship Id="rId155" Type="http://schemas.openxmlformats.org/officeDocument/2006/relationships/tags" Target="../tags/tag1907.xml"/><Relationship Id="rId171" Type="http://schemas.openxmlformats.org/officeDocument/2006/relationships/tags" Target="../tags/tag1923.xml"/><Relationship Id="rId176" Type="http://schemas.openxmlformats.org/officeDocument/2006/relationships/tags" Target="../tags/tag1928.xml"/><Relationship Id="rId12" Type="http://schemas.openxmlformats.org/officeDocument/2006/relationships/tags" Target="../tags/tag1764.xml"/><Relationship Id="rId17" Type="http://schemas.openxmlformats.org/officeDocument/2006/relationships/tags" Target="../tags/tag1769.xml"/><Relationship Id="rId33" Type="http://schemas.openxmlformats.org/officeDocument/2006/relationships/tags" Target="../tags/tag1785.xml"/><Relationship Id="rId38" Type="http://schemas.openxmlformats.org/officeDocument/2006/relationships/tags" Target="../tags/tag1790.xml"/><Relationship Id="rId59" Type="http://schemas.openxmlformats.org/officeDocument/2006/relationships/tags" Target="../tags/tag1811.xml"/><Relationship Id="rId103" Type="http://schemas.openxmlformats.org/officeDocument/2006/relationships/tags" Target="../tags/tag1855.xml"/><Relationship Id="rId108" Type="http://schemas.openxmlformats.org/officeDocument/2006/relationships/tags" Target="../tags/tag1860.xml"/><Relationship Id="rId124" Type="http://schemas.openxmlformats.org/officeDocument/2006/relationships/tags" Target="../tags/tag1876.xml"/><Relationship Id="rId129" Type="http://schemas.openxmlformats.org/officeDocument/2006/relationships/tags" Target="../tags/tag1881.xml"/><Relationship Id="rId54" Type="http://schemas.openxmlformats.org/officeDocument/2006/relationships/tags" Target="../tags/tag1806.xml"/><Relationship Id="rId70" Type="http://schemas.openxmlformats.org/officeDocument/2006/relationships/tags" Target="../tags/tag1822.xml"/><Relationship Id="rId75" Type="http://schemas.openxmlformats.org/officeDocument/2006/relationships/tags" Target="../tags/tag1827.xml"/><Relationship Id="rId91" Type="http://schemas.openxmlformats.org/officeDocument/2006/relationships/tags" Target="../tags/tag1843.xml"/><Relationship Id="rId96" Type="http://schemas.openxmlformats.org/officeDocument/2006/relationships/tags" Target="../tags/tag1848.xml"/><Relationship Id="rId140" Type="http://schemas.openxmlformats.org/officeDocument/2006/relationships/tags" Target="../tags/tag1892.xml"/><Relationship Id="rId145" Type="http://schemas.openxmlformats.org/officeDocument/2006/relationships/tags" Target="../tags/tag1897.xml"/><Relationship Id="rId161" Type="http://schemas.openxmlformats.org/officeDocument/2006/relationships/tags" Target="../tags/tag1913.xml"/><Relationship Id="rId166" Type="http://schemas.openxmlformats.org/officeDocument/2006/relationships/tags" Target="../tags/tag1918.xml"/><Relationship Id="rId1" Type="http://schemas.openxmlformats.org/officeDocument/2006/relationships/tags" Target="../tags/tag1753.xml"/><Relationship Id="rId6" Type="http://schemas.openxmlformats.org/officeDocument/2006/relationships/tags" Target="../tags/tag1758.xml"/><Relationship Id="rId23" Type="http://schemas.openxmlformats.org/officeDocument/2006/relationships/tags" Target="../tags/tag1775.xml"/><Relationship Id="rId28" Type="http://schemas.openxmlformats.org/officeDocument/2006/relationships/tags" Target="../tags/tag1780.xml"/><Relationship Id="rId49" Type="http://schemas.openxmlformats.org/officeDocument/2006/relationships/tags" Target="../tags/tag1801.xml"/><Relationship Id="rId114" Type="http://schemas.openxmlformats.org/officeDocument/2006/relationships/tags" Target="../tags/tag1866.xml"/><Relationship Id="rId119" Type="http://schemas.openxmlformats.org/officeDocument/2006/relationships/tags" Target="../tags/tag1871.xml"/><Relationship Id="rId44" Type="http://schemas.openxmlformats.org/officeDocument/2006/relationships/tags" Target="../tags/tag1796.xml"/><Relationship Id="rId60" Type="http://schemas.openxmlformats.org/officeDocument/2006/relationships/tags" Target="../tags/tag1812.xml"/><Relationship Id="rId65" Type="http://schemas.openxmlformats.org/officeDocument/2006/relationships/tags" Target="../tags/tag1817.xml"/><Relationship Id="rId81" Type="http://schemas.openxmlformats.org/officeDocument/2006/relationships/tags" Target="../tags/tag1833.xml"/><Relationship Id="rId86" Type="http://schemas.openxmlformats.org/officeDocument/2006/relationships/tags" Target="../tags/tag1838.xml"/><Relationship Id="rId130" Type="http://schemas.openxmlformats.org/officeDocument/2006/relationships/tags" Target="../tags/tag1882.xml"/><Relationship Id="rId135" Type="http://schemas.openxmlformats.org/officeDocument/2006/relationships/tags" Target="../tags/tag1887.xml"/><Relationship Id="rId151" Type="http://schemas.openxmlformats.org/officeDocument/2006/relationships/tags" Target="../tags/tag1903.xml"/><Relationship Id="rId156" Type="http://schemas.openxmlformats.org/officeDocument/2006/relationships/tags" Target="../tags/tag1908.xml"/><Relationship Id="rId177" Type="http://schemas.openxmlformats.org/officeDocument/2006/relationships/tags" Target="../tags/tag1929.xml"/><Relationship Id="rId4" Type="http://schemas.openxmlformats.org/officeDocument/2006/relationships/tags" Target="../tags/tag1756.xml"/><Relationship Id="rId9" Type="http://schemas.openxmlformats.org/officeDocument/2006/relationships/tags" Target="../tags/tag1761.xml"/><Relationship Id="rId172" Type="http://schemas.openxmlformats.org/officeDocument/2006/relationships/tags" Target="../tags/tag1924.xml"/><Relationship Id="rId180" Type="http://schemas.openxmlformats.org/officeDocument/2006/relationships/tags" Target="../tags/tag1932.xml"/><Relationship Id="rId13" Type="http://schemas.openxmlformats.org/officeDocument/2006/relationships/tags" Target="../tags/tag1765.xml"/><Relationship Id="rId18" Type="http://schemas.openxmlformats.org/officeDocument/2006/relationships/tags" Target="../tags/tag1770.xml"/><Relationship Id="rId39" Type="http://schemas.openxmlformats.org/officeDocument/2006/relationships/tags" Target="../tags/tag1791.xml"/><Relationship Id="rId109" Type="http://schemas.openxmlformats.org/officeDocument/2006/relationships/tags" Target="../tags/tag1861.xml"/><Relationship Id="rId34" Type="http://schemas.openxmlformats.org/officeDocument/2006/relationships/tags" Target="../tags/tag1786.xml"/><Relationship Id="rId50" Type="http://schemas.openxmlformats.org/officeDocument/2006/relationships/tags" Target="../tags/tag1802.xml"/><Relationship Id="rId55" Type="http://schemas.openxmlformats.org/officeDocument/2006/relationships/tags" Target="../tags/tag1807.xml"/><Relationship Id="rId76" Type="http://schemas.openxmlformats.org/officeDocument/2006/relationships/tags" Target="../tags/tag1828.xml"/><Relationship Id="rId97" Type="http://schemas.openxmlformats.org/officeDocument/2006/relationships/tags" Target="../tags/tag1849.xml"/><Relationship Id="rId104" Type="http://schemas.openxmlformats.org/officeDocument/2006/relationships/tags" Target="../tags/tag1856.xml"/><Relationship Id="rId120" Type="http://schemas.openxmlformats.org/officeDocument/2006/relationships/tags" Target="../tags/tag1872.xml"/><Relationship Id="rId125" Type="http://schemas.openxmlformats.org/officeDocument/2006/relationships/tags" Target="../tags/tag1877.xml"/><Relationship Id="rId141" Type="http://schemas.openxmlformats.org/officeDocument/2006/relationships/tags" Target="../tags/tag1893.xml"/><Relationship Id="rId146" Type="http://schemas.openxmlformats.org/officeDocument/2006/relationships/tags" Target="../tags/tag1898.xml"/><Relationship Id="rId167" Type="http://schemas.openxmlformats.org/officeDocument/2006/relationships/tags" Target="../tags/tag1919.xml"/><Relationship Id="rId7" Type="http://schemas.openxmlformats.org/officeDocument/2006/relationships/tags" Target="../tags/tag1759.xml"/><Relationship Id="rId71" Type="http://schemas.openxmlformats.org/officeDocument/2006/relationships/tags" Target="../tags/tag1823.xml"/><Relationship Id="rId92" Type="http://schemas.openxmlformats.org/officeDocument/2006/relationships/tags" Target="../tags/tag1844.xml"/><Relationship Id="rId162" Type="http://schemas.openxmlformats.org/officeDocument/2006/relationships/tags" Target="../tags/tag1914.xml"/><Relationship Id="rId2" Type="http://schemas.openxmlformats.org/officeDocument/2006/relationships/tags" Target="../tags/tag1754.xml"/><Relationship Id="rId29" Type="http://schemas.openxmlformats.org/officeDocument/2006/relationships/tags" Target="../tags/tag1781.xml"/><Relationship Id="rId24" Type="http://schemas.openxmlformats.org/officeDocument/2006/relationships/tags" Target="../tags/tag1776.xml"/><Relationship Id="rId40" Type="http://schemas.openxmlformats.org/officeDocument/2006/relationships/tags" Target="../tags/tag1792.xml"/><Relationship Id="rId45" Type="http://schemas.openxmlformats.org/officeDocument/2006/relationships/tags" Target="../tags/tag1797.xml"/><Relationship Id="rId66" Type="http://schemas.openxmlformats.org/officeDocument/2006/relationships/tags" Target="../tags/tag1818.xml"/><Relationship Id="rId87" Type="http://schemas.openxmlformats.org/officeDocument/2006/relationships/tags" Target="../tags/tag1839.xml"/><Relationship Id="rId110" Type="http://schemas.openxmlformats.org/officeDocument/2006/relationships/tags" Target="../tags/tag1862.xml"/><Relationship Id="rId115" Type="http://schemas.openxmlformats.org/officeDocument/2006/relationships/tags" Target="../tags/tag1867.xml"/><Relationship Id="rId131" Type="http://schemas.openxmlformats.org/officeDocument/2006/relationships/tags" Target="../tags/tag1883.xml"/><Relationship Id="rId136" Type="http://schemas.openxmlformats.org/officeDocument/2006/relationships/tags" Target="../tags/tag1888.xml"/><Relationship Id="rId157" Type="http://schemas.openxmlformats.org/officeDocument/2006/relationships/tags" Target="../tags/tag1909.xml"/><Relationship Id="rId178" Type="http://schemas.openxmlformats.org/officeDocument/2006/relationships/tags" Target="../tags/tag1930.xml"/><Relationship Id="rId61" Type="http://schemas.openxmlformats.org/officeDocument/2006/relationships/tags" Target="../tags/tag1813.xml"/><Relationship Id="rId82" Type="http://schemas.openxmlformats.org/officeDocument/2006/relationships/tags" Target="../tags/tag1834.xml"/><Relationship Id="rId152" Type="http://schemas.openxmlformats.org/officeDocument/2006/relationships/tags" Target="../tags/tag1904.xml"/><Relationship Id="rId173" Type="http://schemas.openxmlformats.org/officeDocument/2006/relationships/tags" Target="../tags/tag1925.xml"/><Relationship Id="rId19" Type="http://schemas.openxmlformats.org/officeDocument/2006/relationships/tags" Target="../tags/tag1771.xml"/><Relationship Id="rId14" Type="http://schemas.openxmlformats.org/officeDocument/2006/relationships/tags" Target="../tags/tag1766.xml"/><Relationship Id="rId30" Type="http://schemas.openxmlformats.org/officeDocument/2006/relationships/tags" Target="../tags/tag1782.xml"/><Relationship Id="rId35" Type="http://schemas.openxmlformats.org/officeDocument/2006/relationships/tags" Target="../tags/tag1787.xml"/><Relationship Id="rId56" Type="http://schemas.openxmlformats.org/officeDocument/2006/relationships/tags" Target="../tags/tag1808.xml"/><Relationship Id="rId77" Type="http://schemas.openxmlformats.org/officeDocument/2006/relationships/tags" Target="../tags/tag1829.xml"/><Relationship Id="rId100" Type="http://schemas.openxmlformats.org/officeDocument/2006/relationships/tags" Target="../tags/tag1852.xml"/><Relationship Id="rId105" Type="http://schemas.openxmlformats.org/officeDocument/2006/relationships/tags" Target="../tags/tag1857.xml"/><Relationship Id="rId126" Type="http://schemas.openxmlformats.org/officeDocument/2006/relationships/tags" Target="../tags/tag1878.xml"/><Relationship Id="rId147" Type="http://schemas.openxmlformats.org/officeDocument/2006/relationships/tags" Target="../tags/tag1899.xml"/><Relationship Id="rId168" Type="http://schemas.openxmlformats.org/officeDocument/2006/relationships/tags" Target="../tags/tag1920.xml"/><Relationship Id="rId8" Type="http://schemas.openxmlformats.org/officeDocument/2006/relationships/tags" Target="../tags/tag1760.xml"/><Relationship Id="rId51" Type="http://schemas.openxmlformats.org/officeDocument/2006/relationships/tags" Target="../tags/tag1803.xml"/><Relationship Id="rId72" Type="http://schemas.openxmlformats.org/officeDocument/2006/relationships/tags" Target="../tags/tag1824.xml"/><Relationship Id="rId93" Type="http://schemas.openxmlformats.org/officeDocument/2006/relationships/tags" Target="../tags/tag1845.xml"/><Relationship Id="rId98" Type="http://schemas.openxmlformats.org/officeDocument/2006/relationships/tags" Target="../tags/tag1850.xml"/><Relationship Id="rId121" Type="http://schemas.openxmlformats.org/officeDocument/2006/relationships/tags" Target="../tags/tag1873.xml"/><Relationship Id="rId142" Type="http://schemas.openxmlformats.org/officeDocument/2006/relationships/tags" Target="../tags/tag1894.xml"/><Relationship Id="rId163" Type="http://schemas.openxmlformats.org/officeDocument/2006/relationships/tags" Target="../tags/tag1915.xml"/><Relationship Id="rId3" Type="http://schemas.openxmlformats.org/officeDocument/2006/relationships/tags" Target="../tags/tag1755.xml"/><Relationship Id="rId25" Type="http://schemas.openxmlformats.org/officeDocument/2006/relationships/tags" Target="../tags/tag1777.xml"/><Relationship Id="rId46" Type="http://schemas.openxmlformats.org/officeDocument/2006/relationships/tags" Target="../tags/tag1798.xml"/><Relationship Id="rId67" Type="http://schemas.openxmlformats.org/officeDocument/2006/relationships/tags" Target="../tags/tag1819.xml"/><Relationship Id="rId116" Type="http://schemas.openxmlformats.org/officeDocument/2006/relationships/tags" Target="../tags/tag1868.xml"/><Relationship Id="rId137" Type="http://schemas.openxmlformats.org/officeDocument/2006/relationships/tags" Target="../tags/tag1889.xml"/><Relationship Id="rId158" Type="http://schemas.openxmlformats.org/officeDocument/2006/relationships/tags" Target="../tags/tag1910.xml"/><Relationship Id="rId20" Type="http://schemas.openxmlformats.org/officeDocument/2006/relationships/tags" Target="../tags/tag1772.xml"/><Relationship Id="rId41" Type="http://schemas.openxmlformats.org/officeDocument/2006/relationships/tags" Target="../tags/tag1793.xml"/><Relationship Id="rId62" Type="http://schemas.openxmlformats.org/officeDocument/2006/relationships/tags" Target="../tags/tag1814.xml"/><Relationship Id="rId83" Type="http://schemas.openxmlformats.org/officeDocument/2006/relationships/tags" Target="../tags/tag1835.xml"/><Relationship Id="rId88" Type="http://schemas.openxmlformats.org/officeDocument/2006/relationships/tags" Target="../tags/tag1840.xml"/><Relationship Id="rId111" Type="http://schemas.openxmlformats.org/officeDocument/2006/relationships/tags" Target="../tags/tag1863.xml"/><Relationship Id="rId132" Type="http://schemas.openxmlformats.org/officeDocument/2006/relationships/tags" Target="../tags/tag1884.xml"/><Relationship Id="rId153" Type="http://schemas.openxmlformats.org/officeDocument/2006/relationships/tags" Target="../tags/tag1905.xml"/><Relationship Id="rId174" Type="http://schemas.openxmlformats.org/officeDocument/2006/relationships/tags" Target="../tags/tag1926.xml"/><Relationship Id="rId179" Type="http://schemas.openxmlformats.org/officeDocument/2006/relationships/tags" Target="../tags/tag1931.xml"/><Relationship Id="rId15" Type="http://schemas.openxmlformats.org/officeDocument/2006/relationships/tags" Target="../tags/tag1767.xml"/><Relationship Id="rId36" Type="http://schemas.openxmlformats.org/officeDocument/2006/relationships/tags" Target="../tags/tag1788.xml"/><Relationship Id="rId57" Type="http://schemas.openxmlformats.org/officeDocument/2006/relationships/tags" Target="../tags/tag1809.xml"/><Relationship Id="rId106" Type="http://schemas.openxmlformats.org/officeDocument/2006/relationships/tags" Target="../tags/tag1858.xml"/><Relationship Id="rId127" Type="http://schemas.openxmlformats.org/officeDocument/2006/relationships/tags" Target="../tags/tag1879.xml"/><Relationship Id="rId10" Type="http://schemas.openxmlformats.org/officeDocument/2006/relationships/tags" Target="../tags/tag1762.xml"/><Relationship Id="rId31" Type="http://schemas.openxmlformats.org/officeDocument/2006/relationships/tags" Target="../tags/tag1783.xml"/><Relationship Id="rId52" Type="http://schemas.openxmlformats.org/officeDocument/2006/relationships/tags" Target="../tags/tag1804.xml"/><Relationship Id="rId73" Type="http://schemas.openxmlformats.org/officeDocument/2006/relationships/tags" Target="../tags/tag1825.xml"/><Relationship Id="rId78" Type="http://schemas.openxmlformats.org/officeDocument/2006/relationships/tags" Target="../tags/tag1830.xml"/><Relationship Id="rId94" Type="http://schemas.openxmlformats.org/officeDocument/2006/relationships/tags" Target="../tags/tag1846.xml"/><Relationship Id="rId99" Type="http://schemas.openxmlformats.org/officeDocument/2006/relationships/tags" Target="../tags/tag1851.xml"/><Relationship Id="rId101" Type="http://schemas.openxmlformats.org/officeDocument/2006/relationships/tags" Target="../tags/tag1853.xml"/><Relationship Id="rId122" Type="http://schemas.openxmlformats.org/officeDocument/2006/relationships/tags" Target="../tags/tag1874.xml"/><Relationship Id="rId143" Type="http://schemas.openxmlformats.org/officeDocument/2006/relationships/tags" Target="../tags/tag1895.xml"/><Relationship Id="rId148" Type="http://schemas.openxmlformats.org/officeDocument/2006/relationships/tags" Target="../tags/tag1900.xml"/><Relationship Id="rId164" Type="http://schemas.openxmlformats.org/officeDocument/2006/relationships/tags" Target="../tags/tag1916.xml"/><Relationship Id="rId169" Type="http://schemas.openxmlformats.org/officeDocument/2006/relationships/tags" Target="../tags/tag1921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958.xml"/><Relationship Id="rId117" Type="http://schemas.openxmlformats.org/officeDocument/2006/relationships/tags" Target="../tags/tag2049.xml"/><Relationship Id="rId21" Type="http://schemas.openxmlformats.org/officeDocument/2006/relationships/tags" Target="../tags/tag1953.xml"/><Relationship Id="rId42" Type="http://schemas.openxmlformats.org/officeDocument/2006/relationships/tags" Target="../tags/tag1974.xml"/><Relationship Id="rId47" Type="http://schemas.openxmlformats.org/officeDocument/2006/relationships/tags" Target="../tags/tag1979.xml"/><Relationship Id="rId63" Type="http://schemas.openxmlformats.org/officeDocument/2006/relationships/tags" Target="../tags/tag1995.xml"/><Relationship Id="rId68" Type="http://schemas.openxmlformats.org/officeDocument/2006/relationships/tags" Target="../tags/tag2000.xml"/><Relationship Id="rId84" Type="http://schemas.openxmlformats.org/officeDocument/2006/relationships/tags" Target="../tags/tag2016.xml"/><Relationship Id="rId89" Type="http://schemas.openxmlformats.org/officeDocument/2006/relationships/tags" Target="../tags/tag2021.xml"/><Relationship Id="rId112" Type="http://schemas.openxmlformats.org/officeDocument/2006/relationships/tags" Target="../tags/tag2044.xml"/><Relationship Id="rId16" Type="http://schemas.openxmlformats.org/officeDocument/2006/relationships/tags" Target="../tags/tag1948.xml"/><Relationship Id="rId107" Type="http://schemas.openxmlformats.org/officeDocument/2006/relationships/tags" Target="../tags/tag2039.xml"/><Relationship Id="rId11" Type="http://schemas.openxmlformats.org/officeDocument/2006/relationships/tags" Target="../tags/tag1943.xml"/><Relationship Id="rId32" Type="http://schemas.openxmlformats.org/officeDocument/2006/relationships/tags" Target="../tags/tag1964.xml"/><Relationship Id="rId37" Type="http://schemas.openxmlformats.org/officeDocument/2006/relationships/tags" Target="../tags/tag1969.xml"/><Relationship Id="rId53" Type="http://schemas.openxmlformats.org/officeDocument/2006/relationships/tags" Target="../tags/tag1985.xml"/><Relationship Id="rId58" Type="http://schemas.openxmlformats.org/officeDocument/2006/relationships/tags" Target="../tags/tag1990.xml"/><Relationship Id="rId74" Type="http://schemas.openxmlformats.org/officeDocument/2006/relationships/tags" Target="../tags/tag2006.xml"/><Relationship Id="rId79" Type="http://schemas.openxmlformats.org/officeDocument/2006/relationships/tags" Target="../tags/tag2011.xml"/><Relationship Id="rId102" Type="http://schemas.openxmlformats.org/officeDocument/2006/relationships/tags" Target="../tags/tag2034.xml"/><Relationship Id="rId123" Type="http://schemas.openxmlformats.org/officeDocument/2006/relationships/tags" Target="../tags/tag2055.xml"/><Relationship Id="rId128" Type="http://schemas.openxmlformats.org/officeDocument/2006/relationships/tags" Target="../tags/tag2060.xml"/><Relationship Id="rId5" Type="http://schemas.openxmlformats.org/officeDocument/2006/relationships/tags" Target="../tags/tag1937.xml"/><Relationship Id="rId90" Type="http://schemas.openxmlformats.org/officeDocument/2006/relationships/tags" Target="../tags/tag2022.xml"/><Relationship Id="rId95" Type="http://schemas.openxmlformats.org/officeDocument/2006/relationships/tags" Target="../tags/tag2027.xml"/><Relationship Id="rId19" Type="http://schemas.openxmlformats.org/officeDocument/2006/relationships/tags" Target="../tags/tag1951.xml"/><Relationship Id="rId14" Type="http://schemas.openxmlformats.org/officeDocument/2006/relationships/tags" Target="../tags/tag1946.xml"/><Relationship Id="rId22" Type="http://schemas.openxmlformats.org/officeDocument/2006/relationships/tags" Target="../tags/tag1954.xml"/><Relationship Id="rId27" Type="http://schemas.openxmlformats.org/officeDocument/2006/relationships/tags" Target="../tags/tag1959.xml"/><Relationship Id="rId30" Type="http://schemas.openxmlformats.org/officeDocument/2006/relationships/tags" Target="../tags/tag1962.xml"/><Relationship Id="rId35" Type="http://schemas.openxmlformats.org/officeDocument/2006/relationships/tags" Target="../tags/tag1967.xml"/><Relationship Id="rId43" Type="http://schemas.openxmlformats.org/officeDocument/2006/relationships/tags" Target="../tags/tag1975.xml"/><Relationship Id="rId48" Type="http://schemas.openxmlformats.org/officeDocument/2006/relationships/tags" Target="../tags/tag1980.xml"/><Relationship Id="rId56" Type="http://schemas.openxmlformats.org/officeDocument/2006/relationships/tags" Target="../tags/tag1988.xml"/><Relationship Id="rId64" Type="http://schemas.openxmlformats.org/officeDocument/2006/relationships/tags" Target="../tags/tag1996.xml"/><Relationship Id="rId69" Type="http://schemas.openxmlformats.org/officeDocument/2006/relationships/tags" Target="../tags/tag2001.xml"/><Relationship Id="rId77" Type="http://schemas.openxmlformats.org/officeDocument/2006/relationships/tags" Target="../tags/tag2009.xml"/><Relationship Id="rId100" Type="http://schemas.openxmlformats.org/officeDocument/2006/relationships/tags" Target="../tags/tag2032.xml"/><Relationship Id="rId105" Type="http://schemas.openxmlformats.org/officeDocument/2006/relationships/tags" Target="../tags/tag2037.xml"/><Relationship Id="rId113" Type="http://schemas.openxmlformats.org/officeDocument/2006/relationships/tags" Target="../tags/tag2045.xml"/><Relationship Id="rId118" Type="http://schemas.openxmlformats.org/officeDocument/2006/relationships/tags" Target="../tags/tag2050.xml"/><Relationship Id="rId126" Type="http://schemas.openxmlformats.org/officeDocument/2006/relationships/tags" Target="../tags/tag2058.xml"/><Relationship Id="rId8" Type="http://schemas.openxmlformats.org/officeDocument/2006/relationships/tags" Target="../tags/tag1940.xml"/><Relationship Id="rId51" Type="http://schemas.openxmlformats.org/officeDocument/2006/relationships/tags" Target="../tags/tag1983.xml"/><Relationship Id="rId72" Type="http://schemas.openxmlformats.org/officeDocument/2006/relationships/tags" Target="../tags/tag2004.xml"/><Relationship Id="rId80" Type="http://schemas.openxmlformats.org/officeDocument/2006/relationships/tags" Target="../tags/tag2012.xml"/><Relationship Id="rId85" Type="http://schemas.openxmlformats.org/officeDocument/2006/relationships/tags" Target="../tags/tag2017.xml"/><Relationship Id="rId93" Type="http://schemas.openxmlformats.org/officeDocument/2006/relationships/tags" Target="../tags/tag2025.xml"/><Relationship Id="rId98" Type="http://schemas.openxmlformats.org/officeDocument/2006/relationships/tags" Target="../tags/tag2030.xml"/><Relationship Id="rId121" Type="http://schemas.openxmlformats.org/officeDocument/2006/relationships/tags" Target="../tags/tag2053.xml"/><Relationship Id="rId3" Type="http://schemas.openxmlformats.org/officeDocument/2006/relationships/tags" Target="../tags/tag1935.xml"/><Relationship Id="rId12" Type="http://schemas.openxmlformats.org/officeDocument/2006/relationships/tags" Target="../tags/tag1944.xml"/><Relationship Id="rId17" Type="http://schemas.openxmlformats.org/officeDocument/2006/relationships/tags" Target="../tags/tag1949.xml"/><Relationship Id="rId25" Type="http://schemas.openxmlformats.org/officeDocument/2006/relationships/tags" Target="../tags/tag1957.xml"/><Relationship Id="rId33" Type="http://schemas.openxmlformats.org/officeDocument/2006/relationships/tags" Target="../tags/tag1965.xml"/><Relationship Id="rId38" Type="http://schemas.openxmlformats.org/officeDocument/2006/relationships/tags" Target="../tags/tag1970.xml"/><Relationship Id="rId46" Type="http://schemas.openxmlformats.org/officeDocument/2006/relationships/tags" Target="../tags/tag1978.xml"/><Relationship Id="rId59" Type="http://schemas.openxmlformats.org/officeDocument/2006/relationships/tags" Target="../tags/tag1991.xml"/><Relationship Id="rId67" Type="http://schemas.openxmlformats.org/officeDocument/2006/relationships/tags" Target="../tags/tag1999.xml"/><Relationship Id="rId103" Type="http://schemas.openxmlformats.org/officeDocument/2006/relationships/tags" Target="../tags/tag2035.xml"/><Relationship Id="rId108" Type="http://schemas.openxmlformats.org/officeDocument/2006/relationships/tags" Target="../tags/tag2040.xml"/><Relationship Id="rId116" Type="http://schemas.openxmlformats.org/officeDocument/2006/relationships/tags" Target="../tags/tag2048.xml"/><Relationship Id="rId124" Type="http://schemas.openxmlformats.org/officeDocument/2006/relationships/tags" Target="../tags/tag2056.xml"/><Relationship Id="rId129" Type="http://schemas.openxmlformats.org/officeDocument/2006/relationships/tags" Target="../tags/tag2061.xml"/><Relationship Id="rId20" Type="http://schemas.openxmlformats.org/officeDocument/2006/relationships/tags" Target="../tags/tag1952.xml"/><Relationship Id="rId41" Type="http://schemas.openxmlformats.org/officeDocument/2006/relationships/tags" Target="../tags/tag1973.xml"/><Relationship Id="rId54" Type="http://schemas.openxmlformats.org/officeDocument/2006/relationships/tags" Target="../tags/tag1986.xml"/><Relationship Id="rId62" Type="http://schemas.openxmlformats.org/officeDocument/2006/relationships/tags" Target="../tags/tag1994.xml"/><Relationship Id="rId70" Type="http://schemas.openxmlformats.org/officeDocument/2006/relationships/tags" Target="../tags/tag2002.xml"/><Relationship Id="rId75" Type="http://schemas.openxmlformats.org/officeDocument/2006/relationships/tags" Target="../tags/tag2007.xml"/><Relationship Id="rId83" Type="http://schemas.openxmlformats.org/officeDocument/2006/relationships/tags" Target="../tags/tag2015.xml"/><Relationship Id="rId88" Type="http://schemas.openxmlformats.org/officeDocument/2006/relationships/tags" Target="../tags/tag2020.xml"/><Relationship Id="rId91" Type="http://schemas.openxmlformats.org/officeDocument/2006/relationships/tags" Target="../tags/tag2023.xml"/><Relationship Id="rId96" Type="http://schemas.openxmlformats.org/officeDocument/2006/relationships/tags" Target="../tags/tag2028.xml"/><Relationship Id="rId111" Type="http://schemas.openxmlformats.org/officeDocument/2006/relationships/tags" Target="../tags/tag2043.xml"/><Relationship Id="rId1" Type="http://schemas.openxmlformats.org/officeDocument/2006/relationships/tags" Target="../tags/tag1933.xml"/><Relationship Id="rId6" Type="http://schemas.openxmlformats.org/officeDocument/2006/relationships/tags" Target="../tags/tag1938.xml"/><Relationship Id="rId15" Type="http://schemas.openxmlformats.org/officeDocument/2006/relationships/tags" Target="../tags/tag1947.xml"/><Relationship Id="rId23" Type="http://schemas.openxmlformats.org/officeDocument/2006/relationships/tags" Target="../tags/tag1955.xml"/><Relationship Id="rId28" Type="http://schemas.openxmlformats.org/officeDocument/2006/relationships/tags" Target="../tags/tag1960.xml"/><Relationship Id="rId36" Type="http://schemas.openxmlformats.org/officeDocument/2006/relationships/tags" Target="../tags/tag1968.xml"/><Relationship Id="rId49" Type="http://schemas.openxmlformats.org/officeDocument/2006/relationships/tags" Target="../tags/tag1981.xml"/><Relationship Id="rId57" Type="http://schemas.openxmlformats.org/officeDocument/2006/relationships/tags" Target="../tags/tag1989.xml"/><Relationship Id="rId106" Type="http://schemas.openxmlformats.org/officeDocument/2006/relationships/tags" Target="../tags/tag2038.xml"/><Relationship Id="rId114" Type="http://schemas.openxmlformats.org/officeDocument/2006/relationships/tags" Target="../tags/tag2046.xml"/><Relationship Id="rId119" Type="http://schemas.openxmlformats.org/officeDocument/2006/relationships/tags" Target="../tags/tag2051.xml"/><Relationship Id="rId127" Type="http://schemas.openxmlformats.org/officeDocument/2006/relationships/tags" Target="../tags/tag2059.xml"/><Relationship Id="rId10" Type="http://schemas.openxmlformats.org/officeDocument/2006/relationships/tags" Target="../tags/tag1942.xml"/><Relationship Id="rId31" Type="http://schemas.openxmlformats.org/officeDocument/2006/relationships/tags" Target="../tags/tag1963.xml"/><Relationship Id="rId44" Type="http://schemas.openxmlformats.org/officeDocument/2006/relationships/tags" Target="../tags/tag1976.xml"/><Relationship Id="rId52" Type="http://schemas.openxmlformats.org/officeDocument/2006/relationships/tags" Target="../tags/tag1984.xml"/><Relationship Id="rId60" Type="http://schemas.openxmlformats.org/officeDocument/2006/relationships/tags" Target="../tags/tag1992.xml"/><Relationship Id="rId65" Type="http://schemas.openxmlformats.org/officeDocument/2006/relationships/tags" Target="../tags/tag1997.xml"/><Relationship Id="rId73" Type="http://schemas.openxmlformats.org/officeDocument/2006/relationships/tags" Target="../tags/tag2005.xml"/><Relationship Id="rId78" Type="http://schemas.openxmlformats.org/officeDocument/2006/relationships/tags" Target="../tags/tag2010.xml"/><Relationship Id="rId81" Type="http://schemas.openxmlformats.org/officeDocument/2006/relationships/tags" Target="../tags/tag2013.xml"/><Relationship Id="rId86" Type="http://schemas.openxmlformats.org/officeDocument/2006/relationships/tags" Target="../tags/tag2018.xml"/><Relationship Id="rId94" Type="http://schemas.openxmlformats.org/officeDocument/2006/relationships/tags" Target="../tags/tag2026.xml"/><Relationship Id="rId99" Type="http://schemas.openxmlformats.org/officeDocument/2006/relationships/tags" Target="../tags/tag2031.xml"/><Relationship Id="rId101" Type="http://schemas.openxmlformats.org/officeDocument/2006/relationships/tags" Target="../tags/tag2033.xml"/><Relationship Id="rId122" Type="http://schemas.openxmlformats.org/officeDocument/2006/relationships/tags" Target="../tags/tag2054.xml"/><Relationship Id="rId130" Type="http://schemas.openxmlformats.org/officeDocument/2006/relationships/slideLayout" Target="../slideLayouts/slideLayout1.xml"/><Relationship Id="rId4" Type="http://schemas.openxmlformats.org/officeDocument/2006/relationships/tags" Target="../tags/tag1936.xml"/><Relationship Id="rId9" Type="http://schemas.openxmlformats.org/officeDocument/2006/relationships/tags" Target="../tags/tag1941.xml"/><Relationship Id="rId13" Type="http://schemas.openxmlformats.org/officeDocument/2006/relationships/tags" Target="../tags/tag1945.xml"/><Relationship Id="rId18" Type="http://schemas.openxmlformats.org/officeDocument/2006/relationships/tags" Target="../tags/tag1950.xml"/><Relationship Id="rId39" Type="http://schemas.openxmlformats.org/officeDocument/2006/relationships/tags" Target="../tags/tag1971.xml"/><Relationship Id="rId109" Type="http://schemas.openxmlformats.org/officeDocument/2006/relationships/tags" Target="../tags/tag2041.xml"/><Relationship Id="rId34" Type="http://schemas.openxmlformats.org/officeDocument/2006/relationships/tags" Target="../tags/tag1966.xml"/><Relationship Id="rId50" Type="http://schemas.openxmlformats.org/officeDocument/2006/relationships/tags" Target="../tags/tag1982.xml"/><Relationship Id="rId55" Type="http://schemas.openxmlformats.org/officeDocument/2006/relationships/tags" Target="../tags/tag1987.xml"/><Relationship Id="rId76" Type="http://schemas.openxmlformats.org/officeDocument/2006/relationships/tags" Target="../tags/tag2008.xml"/><Relationship Id="rId97" Type="http://schemas.openxmlformats.org/officeDocument/2006/relationships/tags" Target="../tags/tag2029.xml"/><Relationship Id="rId104" Type="http://schemas.openxmlformats.org/officeDocument/2006/relationships/tags" Target="../tags/tag2036.xml"/><Relationship Id="rId120" Type="http://schemas.openxmlformats.org/officeDocument/2006/relationships/tags" Target="../tags/tag2052.xml"/><Relationship Id="rId125" Type="http://schemas.openxmlformats.org/officeDocument/2006/relationships/tags" Target="../tags/tag2057.xml"/><Relationship Id="rId7" Type="http://schemas.openxmlformats.org/officeDocument/2006/relationships/tags" Target="../tags/tag1939.xml"/><Relationship Id="rId71" Type="http://schemas.openxmlformats.org/officeDocument/2006/relationships/tags" Target="../tags/tag2003.xml"/><Relationship Id="rId92" Type="http://schemas.openxmlformats.org/officeDocument/2006/relationships/tags" Target="../tags/tag2024.xml"/><Relationship Id="rId2" Type="http://schemas.openxmlformats.org/officeDocument/2006/relationships/tags" Target="../tags/tag1934.xml"/><Relationship Id="rId29" Type="http://schemas.openxmlformats.org/officeDocument/2006/relationships/tags" Target="../tags/tag1961.xml"/><Relationship Id="rId24" Type="http://schemas.openxmlformats.org/officeDocument/2006/relationships/tags" Target="../tags/tag1956.xml"/><Relationship Id="rId40" Type="http://schemas.openxmlformats.org/officeDocument/2006/relationships/tags" Target="../tags/tag1972.xml"/><Relationship Id="rId45" Type="http://schemas.openxmlformats.org/officeDocument/2006/relationships/tags" Target="../tags/tag1977.xml"/><Relationship Id="rId66" Type="http://schemas.openxmlformats.org/officeDocument/2006/relationships/tags" Target="../tags/tag1998.xml"/><Relationship Id="rId87" Type="http://schemas.openxmlformats.org/officeDocument/2006/relationships/tags" Target="../tags/tag2019.xml"/><Relationship Id="rId110" Type="http://schemas.openxmlformats.org/officeDocument/2006/relationships/tags" Target="../tags/tag2042.xml"/><Relationship Id="rId115" Type="http://schemas.openxmlformats.org/officeDocument/2006/relationships/tags" Target="../tags/tag2047.xml"/><Relationship Id="rId61" Type="http://schemas.openxmlformats.org/officeDocument/2006/relationships/tags" Target="../tags/tag1993.xml"/><Relationship Id="rId82" Type="http://schemas.openxmlformats.org/officeDocument/2006/relationships/tags" Target="../tags/tag2014.xml"/></Relationships>
</file>

<file path=ppt/slides/_rels/slide2.xml.rels><?xml version="1.0" encoding="UTF-8" standalone="yes"?>
<Relationships xmlns="http://schemas.openxmlformats.org/package/2006/relationships"><Relationship Id="rId26" Type="http://schemas.openxmlformats.org/officeDocument/2006/relationships/tags" Target="../tags/tag143.xml"/><Relationship Id="rId117" Type="http://schemas.openxmlformats.org/officeDocument/2006/relationships/tags" Target="../tags/tag234.xml"/><Relationship Id="rId21" Type="http://schemas.openxmlformats.org/officeDocument/2006/relationships/tags" Target="../tags/tag138.xml"/><Relationship Id="rId42" Type="http://schemas.openxmlformats.org/officeDocument/2006/relationships/tags" Target="../tags/tag159.xml"/><Relationship Id="rId47" Type="http://schemas.openxmlformats.org/officeDocument/2006/relationships/tags" Target="../tags/tag164.xml"/><Relationship Id="rId63" Type="http://schemas.openxmlformats.org/officeDocument/2006/relationships/tags" Target="../tags/tag180.xml"/><Relationship Id="rId68" Type="http://schemas.openxmlformats.org/officeDocument/2006/relationships/tags" Target="../tags/tag185.xml"/><Relationship Id="rId84" Type="http://schemas.openxmlformats.org/officeDocument/2006/relationships/tags" Target="../tags/tag201.xml"/><Relationship Id="rId89" Type="http://schemas.openxmlformats.org/officeDocument/2006/relationships/tags" Target="../tags/tag206.xml"/><Relationship Id="rId112" Type="http://schemas.openxmlformats.org/officeDocument/2006/relationships/tags" Target="../tags/tag229.xml"/><Relationship Id="rId133" Type="http://schemas.openxmlformats.org/officeDocument/2006/relationships/tags" Target="../tags/tag250.xml"/><Relationship Id="rId138" Type="http://schemas.openxmlformats.org/officeDocument/2006/relationships/tags" Target="../tags/tag255.xml"/><Relationship Id="rId154" Type="http://schemas.openxmlformats.org/officeDocument/2006/relationships/tags" Target="../tags/tag271.xml"/><Relationship Id="rId159" Type="http://schemas.openxmlformats.org/officeDocument/2006/relationships/tags" Target="../tags/tag276.xml"/><Relationship Id="rId175" Type="http://schemas.openxmlformats.org/officeDocument/2006/relationships/tags" Target="../tags/tag292.xml"/><Relationship Id="rId170" Type="http://schemas.openxmlformats.org/officeDocument/2006/relationships/tags" Target="../tags/tag287.xml"/><Relationship Id="rId16" Type="http://schemas.openxmlformats.org/officeDocument/2006/relationships/tags" Target="../tags/tag133.xml"/><Relationship Id="rId107" Type="http://schemas.openxmlformats.org/officeDocument/2006/relationships/tags" Target="../tags/tag224.xml"/><Relationship Id="rId11" Type="http://schemas.openxmlformats.org/officeDocument/2006/relationships/tags" Target="../tags/tag128.xml"/><Relationship Id="rId32" Type="http://schemas.openxmlformats.org/officeDocument/2006/relationships/tags" Target="../tags/tag149.xml"/><Relationship Id="rId37" Type="http://schemas.openxmlformats.org/officeDocument/2006/relationships/tags" Target="../tags/tag154.xml"/><Relationship Id="rId53" Type="http://schemas.openxmlformats.org/officeDocument/2006/relationships/tags" Target="../tags/tag170.xml"/><Relationship Id="rId58" Type="http://schemas.openxmlformats.org/officeDocument/2006/relationships/tags" Target="../tags/tag175.xml"/><Relationship Id="rId74" Type="http://schemas.openxmlformats.org/officeDocument/2006/relationships/tags" Target="../tags/tag191.xml"/><Relationship Id="rId79" Type="http://schemas.openxmlformats.org/officeDocument/2006/relationships/tags" Target="../tags/tag196.xml"/><Relationship Id="rId102" Type="http://schemas.openxmlformats.org/officeDocument/2006/relationships/tags" Target="../tags/tag219.xml"/><Relationship Id="rId123" Type="http://schemas.openxmlformats.org/officeDocument/2006/relationships/tags" Target="../tags/tag240.xml"/><Relationship Id="rId128" Type="http://schemas.openxmlformats.org/officeDocument/2006/relationships/tags" Target="../tags/tag245.xml"/><Relationship Id="rId144" Type="http://schemas.openxmlformats.org/officeDocument/2006/relationships/tags" Target="../tags/tag261.xml"/><Relationship Id="rId149" Type="http://schemas.openxmlformats.org/officeDocument/2006/relationships/tags" Target="../tags/tag266.xml"/><Relationship Id="rId5" Type="http://schemas.openxmlformats.org/officeDocument/2006/relationships/tags" Target="../tags/tag122.xml"/><Relationship Id="rId90" Type="http://schemas.openxmlformats.org/officeDocument/2006/relationships/tags" Target="../tags/tag207.xml"/><Relationship Id="rId95" Type="http://schemas.openxmlformats.org/officeDocument/2006/relationships/tags" Target="../tags/tag212.xml"/><Relationship Id="rId160" Type="http://schemas.openxmlformats.org/officeDocument/2006/relationships/tags" Target="../tags/tag277.xml"/><Relationship Id="rId165" Type="http://schemas.openxmlformats.org/officeDocument/2006/relationships/tags" Target="../tags/tag282.xml"/><Relationship Id="rId181" Type="http://schemas.openxmlformats.org/officeDocument/2006/relationships/tags" Target="../tags/tag298.xml"/><Relationship Id="rId186" Type="http://schemas.openxmlformats.org/officeDocument/2006/relationships/slideLayout" Target="../slideLayouts/slideLayout1.xml"/><Relationship Id="rId22" Type="http://schemas.openxmlformats.org/officeDocument/2006/relationships/tags" Target="../tags/tag139.xml"/><Relationship Id="rId27" Type="http://schemas.openxmlformats.org/officeDocument/2006/relationships/tags" Target="../tags/tag144.xml"/><Relationship Id="rId43" Type="http://schemas.openxmlformats.org/officeDocument/2006/relationships/tags" Target="../tags/tag160.xml"/><Relationship Id="rId48" Type="http://schemas.openxmlformats.org/officeDocument/2006/relationships/tags" Target="../tags/tag165.xml"/><Relationship Id="rId64" Type="http://schemas.openxmlformats.org/officeDocument/2006/relationships/tags" Target="../tags/tag181.xml"/><Relationship Id="rId69" Type="http://schemas.openxmlformats.org/officeDocument/2006/relationships/tags" Target="../tags/tag186.xml"/><Relationship Id="rId113" Type="http://schemas.openxmlformats.org/officeDocument/2006/relationships/tags" Target="../tags/tag230.xml"/><Relationship Id="rId118" Type="http://schemas.openxmlformats.org/officeDocument/2006/relationships/tags" Target="../tags/tag235.xml"/><Relationship Id="rId134" Type="http://schemas.openxmlformats.org/officeDocument/2006/relationships/tags" Target="../tags/tag251.xml"/><Relationship Id="rId139" Type="http://schemas.openxmlformats.org/officeDocument/2006/relationships/tags" Target="../tags/tag256.xml"/><Relationship Id="rId80" Type="http://schemas.openxmlformats.org/officeDocument/2006/relationships/tags" Target="../tags/tag197.xml"/><Relationship Id="rId85" Type="http://schemas.openxmlformats.org/officeDocument/2006/relationships/tags" Target="../tags/tag202.xml"/><Relationship Id="rId150" Type="http://schemas.openxmlformats.org/officeDocument/2006/relationships/tags" Target="../tags/tag267.xml"/><Relationship Id="rId155" Type="http://schemas.openxmlformats.org/officeDocument/2006/relationships/tags" Target="../tags/tag272.xml"/><Relationship Id="rId171" Type="http://schemas.openxmlformats.org/officeDocument/2006/relationships/tags" Target="../tags/tag288.xml"/><Relationship Id="rId176" Type="http://schemas.openxmlformats.org/officeDocument/2006/relationships/tags" Target="../tags/tag293.xml"/><Relationship Id="rId12" Type="http://schemas.openxmlformats.org/officeDocument/2006/relationships/tags" Target="../tags/tag129.xml"/><Relationship Id="rId17" Type="http://schemas.openxmlformats.org/officeDocument/2006/relationships/tags" Target="../tags/tag134.xml"/><Relationship Id="rId33" Type="http://schemas.openxmlformats.org/officeDocument/2006/relationships/tags" Target="../tags/tag150.xml"/><Relationship Id="rId38" Type="http://schemas.openxmlformats.org/officeDocument/2006/relationships/tags" Target="../tags/tag155.xml"/><Relationship Id="rId59" Type="http://schemas.openxmlformats.org/officeDocument/2006/relationships/tags" Target="../tags/tag176.xml"/><Relationship Id="rId103" Type="http://schemas.openxmlformats.org/officeDocument/2006/relationships/tags" Target="../tags/tag220.xml"/><Relationship Id="rId108" Type="http://schemas.openxmlformats.org/officeDocument/2006/relationships/tags" Target="../tags/tag225.xml"/><Relationship Id="rId124" Type="http://schemas.openxmlformats.org/officeDocument/2006/relationships/tags" Target="../tags/tag241.xml"/><Relationship Id="rId129" Type="http://schemas.openxmlformats.org/officeDocument/2006/relationships/tags" Target="../tags/tag246.xml"/><Relationship Id="rId54" Type="http://schemas.openxmlformats.org/officeDocument/2006/relationships/tags" Target="../tags/tag171.xml"/><Relationship Id="rId70" Type="http://schemas.openxmlformats.org/officeDocument/2006/relationships/tags" Target="../tags/tag187.xml"/><Relationship Id="rId75" Type="http://schemas.openxmlformats.org/officeDocument/2006/relationships/tags" Target="../tags/tag192.xml"/><Relationship Id="rId91" Type="http://schemas.openxmlformats.org/officeDocument/2006/relationships/tags" Target="../tags/tag208.xml"/><Relationship Id="rId96" Type="http://schemas.openxmlformats.org/officeDocument/2006/relationships/tags" Target="../tags/tag213.xml"/><Relationship Id="rId140" Type="http://schemas.openxmlformats.org/officeDocument/2006/relationships/tags" Target="../tags/tag257.xml"/><Relationship Id="rId145" Type="http://schemas.openxmlformats.org/officeDocument/2006/relationships/tags" Target="../tags/tag262.xml"/><Relationship Id="rId161" Type="http://schemas.openxmlformats.org/officeDocument/2006/relationships/tags" Target="../tags/tag278.xml"/><Relationship Id="rId166" Type="http://schemas.openxmlformats.org/officeDocument/2006/relationships/tags" Target="../tags/tag283.xml"/><Relationship Id="rId182" Type="http://schemas.openxmlformats.org/officeDocument/2006/relationships/tags" Target="../tags/tag299.xml"/><Relationship Id="rId1" Type="http://schemas.openxmlformats.org/officeDocument/2006/relationships/tags" Target="../tags/tag118.xml"/><Relationship Id="rId6" Type="http://schemas.openxmlformats.org/officeDocument/2006/relationships/tags" Target="../tags/tag123.xml"/><Relationship Id="rId23" Type="http://schemas.openxmlformats.org/officeDocument/2006/relationships/tags" Target="../tags/tag140.xml"/><Relationship Id="rId28" Type="http://schemas.openxmlformats.org/officeDocument/2006/relationships/tags" Target="../tags/tag145.xml"/><Relationship Id="rId49" Type="http://schemas.openxmlformats.org/officeDocument/2006/relationships/tags" Target="../tags/tag166.xml"/><Relationship Id="rId114" Type="http://schemas.openxmlformats.org/officeDocument/2006/relationships/tags" Target="../tags/tag231.xml"/><Relationship Id="rId119" Type="http://schemas.openxmlformats.org/officeDocument/2006/relationships/tags" Target="../tags/tag236.xml"/><Relationship Id="rId44" Type="http://schemas.openxmlformats.org/officeDocument/2006/relationships/tags" Target="../tags/tag161.xml"/><Relationship Id="rId60" Type="http://schemas.openxmlformats.org/officeDocument/2006/relationships/tags" Target="../tags/tag177.xml"/><Relationship Id="rId65" Type="http://schemas.openxmlformats.org/officeDocument/2006/relationships/tags" Target="../tags/tag182.xml"/><Relationship Id="rId81" Type="http://schemas.openxmlformats.org/officeDocument/2006/relationships/tags" Target="../tags/tag198.xml"/><Relationship Id="rId86" Type="http://schemas.openxmlformats.org/officeDocument/2006/relationships/tags" Target="../tags/tag203.xml"/><Relationship Id="rId130" Type="http://schemas.openxmlformats.org/officeDocument/2006/relationships/tags" Target="../tags/tag247.xml"/><Relationship Id="rId135" Type="http://schemas.openxmlformats.org/officeDocument/2006/relationships/tags" Target="../tags/tag252.xml"/><Relationship Id="rId151" Type="http://schemas.openxmlformats.org/officeDocument/2006/relationships/tags" Target="../tags/tag268.xml"/><Relationship Id="rId156" Type="http://schemas.openxmlformats.org/officeDocument/2006/relationships/tags" Target="../tags/tag273.xml"/><Relationship Id="rId177" Type="http://schemas.openxmlformats.org/officeDocument/2006/relationships/tags" Target="../tags/tag294.xml"/><Relationship Id="rId4" Type="http://schemas.openxmlformats.org/officeDocument/2006/relationships/tags" Target="../tags/tag121.xml"/><Relationship Id="rId9" Type="http://schemas.openxmlformats.org/officeDocument/2006/relationships/tags" Target="../tags/tag126.xml"/><Relationship Id="rId172" Type="http://schemas.openxmlformats.org/officeDocument/2006/relationships/tags" Target="../tags/tag289.xml"/><Relationship Id="rId180" Type="http://schemas.openxmlformats.org/officeDocument/2006/relationships/tags" Target="../tags/tag297.xml"/><Relationship Id="rId13" Type="http://schemas.openxmlformats.org/officeDocument/2006/relationships/tags" Target="../tags/tag130.xml"/><Relationship Id="rId18" Type="http://schemas.openxmlformats.org/officeDocument/2006/relationships/tags" Target="../tags/tag135.xml"/><Relationship Id="rId39" Type="http://schemas.openxmlformats.org/officeDocument/2006/relationships/tags" Target="../tags/tag156.xml"/><Relationship Id="rId109" Type="http://schemas.openxmlformats.org/officeDocument/2006/relationships/tags" Target="../tags/tag226.xml"/><Relationship Id="rId34" Type="http://schemas.openxmlformats.org/officeDocument/2006/relationships/tags" Target="../tags/tag151.xml"/><Relationship Id="rId50" Type="http://schemas.openxmlformats.org/officeDocument/2006/relationships/tags" Target="../tags/tag167.xml"/><Relationship Id="rId55" Type="http://schemas.openxmlformats.org/officeDocument/2006/relationships/tags" Target="../tags/tag172.xml"/><Relationship Id="rId76" Type="http://schemas.openxmlformats.org/officeDocument/2006/relationships/tags" Target="../tags/tag193.xml"/><Relationship Id="rId97" Type="http://schemas.openxmlformats.org/officeDocument/2006/relationships/tags" Target="../tags/tag214.xml"/><Relationship Id="rId104" Type="http://schemas.openxmlformats.org/officeDocument/2006/relationships/tags" Target="../tags/tag221.xml"/><Relationship Id="rId120" Type="http://schemas.openxmlformats.org/officeDocument/2006/relationships/tags" Target="../tags/tag237.xml"/><Relationship Id="rId125" Type="http://schemas.openxmlformats.org/officeDocument/2006/relationships/tags" Target="../tags/tag242.xml"/><Relationship Id="rId141" Type="http://schemas.openxmlformats.org/officeDocument/2006/relationships/tags" Target="../tags/tag258.xml"/><Relationship Id="rId146" Type="http://schemas.openxmlformats.org/officeDocument/2006/relationships/tags" Target="../tags/tag263.xml"/><Relationship Id="rId167" Type="http://schemas.openxmlformats.org/officeDocument/2006/relationships/tags" Target="../tags/tag284.xml"/><Relationship Id="rId7" Type="http://schemas.openxmlformats.org/officeDocument/2006/relationships/tags" Target="../tags/tag124.xml"/><Relationship Id="rId71" Type="http://schemas.openxmlformats.org/officeDocument/2006/relationships/tags" Target="../tags/tag188.xml"/><Relationship Id="rId92" Type="http://schemas.openxmlformats.org/officeDocument/2006/relationships/tags" Target="../tags/tag209.xml"/><Relationship Id="rId162" Type="http://schemas.openxmlformats.org/officeDocument/2006/relationships/tags" Target="../tags/tag279.xml"/><Relationship Id="rId183" Type="http://schemas.openxmlformats.org/officeDocument/2006/relationships/tags" Target="../tags/tag300.xml"/><Relationship Id="rId2" Type="http://schemas.openxmlformats.org/officeDocument/2006/relationships/tags" Target="../tags/tag119.xml"/><Relationship Id="rId29" Type="http://schemas.openxmlformats.org/officeDocument/2006/relationships/tags" Target="../tags/tag146.xml"/><Relationship Id="rId24" Type="http://schemas.openxmlformats.org/officeDocument/2006/relationships/tags" Target="../tags/tag141.xml"/><Relationship Id="rId40" Type="http://schemas.openxmlformats.org/officeDocument/2006/relationships/tags" Target="../tags/tag157.xml"/><Relationship Id="rId45" Type="http://schemas.openxmlformats.org/officeDocument/2006/relationships/tags" Target="../tags/tag162.xml"/><Relationship Id="rId66" Type="http://schemas.openxmlformats.org/officeDocument/2006/relationships/tags" Target="../tags/tag183.xml"/><Relationship Id="rId87" Type="http://schemas.openxmlformats.org/officeDocument/2006/relationships/tags" Target="../tags/tag204.xml"/><Relationship Id="rId110" Type="http://schemas.openxmlformats.org/officeDocument/2006/relationships/tags" Target="../tags/tag227.xml"/><Relationship Id="rId115" Type="http://schemas.openxmlformats.org/officeDocument/2006/relationships/tags" Target="../tags/tag232.xml"/><Relationship Id="rId131" Type="http://schemas.openxmlformats.org/officeDocument/2006/relationships/tags" Target="../tags/tag248.xml"/><Relationship Id="rId136" Type="http://schemas.openxmlformats.org/officeDocument/2006/relationships/tags" Target="../tags/tag253.xml"/><Relationship Id="rId157" Type="http://schemas.openxmlformats.org/officeDocument/2006/relationships/tags" Target="../tags/tag274.xml"/><Relationship Id="rId178" Type="http://schemas.openxmlformats.org/officeDocument/2006/relationships/tags" Target="../tags/tag295.xml"/><Relationship Id="rId61" Type="http://schemas.openxmlformats.org/officeDocument/2006/relationships/tags" Target="../tags/tag178.xml"/><Relationship Id="rId82" Type="http://schemas.openxmlformats.org/officeDocument/2006/relationships/tags" Target="../tags/tag199.xml"/><Relationship Id="rId152" Type="http://schemas.openxmlformats.org/officeDocument/2006/relationships/tags" Target="../tags/tag269.xml"/><Relationship Id="rId173" Type="http://schemas.openxmlformats.org/officeDocument/2006/relationships/tags" Target="../tags/tag290.xml"/><Relationship Id="rId19" Type="http://schemas.openxmlformats.org/officeDocument/2006/relationships/tags" Target="../tags/tag136.xml"/><Relationship Id="rId14" Type="http://schemas.openxmlformats.org/officeDocument/2006/relationships/tags" Target="../tags/tag131.xml"/><Relationship Id="rId30" Type="http://schemas.openxmlformats.org/officeDocument/2006/relationships/tags" Target="../tags/tag147.xml"/><Relationship Id="rId35" Type="http://schemas.openxmlformats.org/officeDocument/2006/relationships/tags" Target="../tags/tag152.xml"/><Relationship Id="rId56" Type="http://schemas.openxmlformats.org/officeDocument/2006/relationships/tags" Target="../tags/tag173.xml"/><Relationship Id="rId77" Type="http://schemas.openxmlformats.org/officeDocument/2006/relationships/tags" Target="../tags/tag194.xml"/><Relationship Id="rId100" Type="http://schemas.openxmlformats.org/officeDocument/2006/relationships/tags" Target="../tags/tag217.xml"/><Relationship Id="rId105" Type="http://schemas.openxmlformats.org/officeDocument/2006/relationships/tags" Target="../tags/tag222.xml"/><Relationship Id="rId126" Type="http://schemas.openxmlformats.org/officeDocument/2006/relationships/tags" Target="../tags/tag243.xml"/><Relationship Id="rId147" Type="http://schemas.openxmlformats.org/officeDocument/2006/relationships/tags" Target="../tags/tag264.xml"/><Relationship Id="rId168" Type="http://schemas.openxmlformats.org/officeDocument/2006/relationships/tags" Target="../tags/tag285.xml"/><Relationship Id="rId8" Type="http://schemas.openxmlformats.org/officeDocument/2006/relationships/tags" Target="../tags/tag125.xml"/><Relationship Id="rId51" Type="http://schemas.openxmlformats.org/officeDocument/2006/relationships/tags" Target="../tags/tag168.xml"/><Relationship Id="rId72" Type="http://schemas.openxmlformats.org/officeDocument/2006/relationships/tags" Target="../tags/tag189.xml"/><Relationship Id="rId93" Type="http://schemas.openxmlformats.org/officeDocument/2006/relationships/tags" Target="../tags/tag210.xml"/><Relationship Id="rId98" Type="http://schemas.openxmlformats.org/officeDocument/2006/relationships/tags" Target="../tags/tag215.xml"/><Relationship Id="rId121" Type="http://schemas.openxmlformats.org/officeDocument/2006/relationships/tags" Target="../tags/tag238.xml"/><Relationship Id="rId142" Type="http://schemas.openxmlformats.org/officeDocument/2006/relationships/tags" Target="../tags/tag259.xml"/><Relationship Id="rId163" Type="http://schemas.openxmlformats.org/officeDocument/2006/relationships/tags" Target="../tags/tag280.xml"/><Relationship Id="rId184" Type="http://schemas.openxmlformats.org/officeDocument/2006/relationships/tags" Target="../tags/tag301.xml"/><Relationship Id="rId3" Type="http://schemas.openxmlformats.org/officeDocument/2006/relationships/tags" Target="../tags/tag120.xml"/><Relationship Id="rId25" Type="http://schemas.openxmlformats.org/officeDocument/2006/relationships/tags" Target="../tags/tag142.xml"/><Relationship Id="rId46" Type="http://schemas.openxmlformats.org/officeDocument/2006/relationships/tags" Target="../tags/tag163.xml"/><Relationship Id="rId67" Type="http://schemas.openxmlformats.org/officeDocument/2006/relationships/tags" Target="../tags/tag184.xml"/><Relationship Id="rId116" Type="http://schemas.openxmlformats.org/officeDocument/2006/relationships/tags" Target="../tags/tag233.xml"/><Relationship Id="rId137" Type="http://schemas.openxmlformats.org/officeDocument/2006/relationships/tags" Target="../tags/tag254.xml"/><Relationship Id="rId158" Type="http://schemas.openxmlformats.org/officeDocument/2006/relationships/tags" Target="../tags/tag275.xml"/><Relationship Id="rId20" Type="http://schemas.openxmlformats.org/officeDocument/2006/relationships/tags" Target="../tags/tag137.xml"/><Relationship Id="rId41" Type="http://schemas.openxmlformats.org/officeDocument/2006/relationships/tags" Target="../tags/tag158.xml"/><Relationship Id="rId62" Type="http://schemas.openxmlformats.org/officeDocument/2006/relationships/tags" Target="../tags/tag179.xml"/><Relationship Id="rId83" Type="http://schemas.openxmlformats.org/officeDocument/2006/relationships/tags" Target="../tags/tag200.xml"/><Relationship Id="rId88" Type="http://schemas.openxmlformats.org/officeDocument/2006/relationships/tags" Target="../tags/tag205.xml"/><Relationship Id="rId111" Type="http://schemas.openxmlformats.org/officeDocument/2006/relationships/tags" Target="../tags/tag228.xml"/><Relationship Id="rId132" Type="http://schemas.openxmlformats.org/officeDocument/2006/relationships/tags" Target="../tags/tag249.xml"/><Relationship Id="rId153" Type="http://schemas.openxmlformats.org/officeDocument/2006/relationships/tags" Target="../tags/tag270.xml"/><Relationship Id="rId174" Type="http://schemas.openxmlformats.org/officeDocument/2006/relationships/tags" Target="../tags/tag291.xml"/><Relationship Id="rId179" Type="http://schemas.openxmlformats.org/officeDocument/2006/relationships/tags" Target="../tags/tag296.xml"/><Relationship Id="rId15" Type="http://schemas.openxmlformats.org/officeDocument/2006/relationships/tags" Target="../tags/tag132.xml"/><Relationship Id="rId36" Type="http://schemas.openxmlformats.org/officeDocument/2006/relationships/tags" Target="../tags/tag153.xml"/><Relationship Id="rId57" Type="http://schemas.openxmlformats.org/officeDocument/2006/relationships/tags" Target="../tags/tag174.xml"/><Relationship Id="rId106" Type="http://schemas.openxmlformats.org/officeDocument/2006/relationships/tags" Target="../tags/tag223.xml"/><Relationship Id="rId127" Type="http://schemas.openxmlformats.org/officeDocument/2006/relationships/tags" Target="../tags/tag244.xml"/><Relationship Id="rId10" Type="http://schemas.openxmlformats.org/officeDocument/2006/relationships/tags" Target="../tags/tag127.xml"/><Relationship Id="rId31" Type="http://schemas.openxmlformats.org/officeDocument/2006/relationships/tags" Target="../tags/tag148.xml"/><Relationship Id="rId52" Type="http://schemas.openxmlformats.org/officeDocument/2006/relationships/tags" Target="../tags/tag169.xml"/><Relationship Id="rId73" Type="http://schemas.openxmlformats.org/officeDocument/2006/relationships/tags" Target="../tags/tag190.xml"/><Relationship Id="rId78" Type="http://schemas.openxmlformats.org/officeDocument/2006/relationships/tags" Target="../tags/tag195.xml"/><Relationship Id="rId94" Type="http://schemas.openxmlformats.org/officeDocument/2006/relationships/tags" Target="../tags/tag211.xml"/><Relationship Id="rId99" Type="http://schemas.openxmlformats.org/officeDocument/2006/relationships/tags" Target="../tags/tag216.xml"/><Relationship Id="rId101" Type="http://schemas.openxmlformats.org/officeDocument/2006/relationships/tags" Target="../tags/tag218.xml"/><Relationship Id="rId122" Type="http://schemas.openxmlformats.org/officeDocument/2006/relationships/tags" Target="../tags/tag239.xml"/><Relationship Id="rId143" Type="http://schemas.openxmlformats.org/officeDocument/2006/relationships/tags" Target="../tags/tag260.xml"/><Relationship Id="rId148" Type="http://schemas.openxmlformats.org/officeDocument/2006/relationships/tags" Target="../tags/tag265.xml"/><Relationship Id="rId164" Type="http://schemas.openxmlformats.org/officeDocument/2006/relationships/tags" Target="../tags/tag281.xml"/><Relationship Id="rId169" Type="http://schemas.openxmlformats.org/officeDocument/2006/relationships/tags" Target="../tags/tag286.xml"/><Relationship Id="rId185" Type="http://schemas.openxmlformats.org/officeDocument/2006/relationships/tags" Target="../tags/tag302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tags" Target="../tags/tag315.xml"/><Relationship Id="rId18" Type="http://schemas.openxmlformats.org/officeDocument/2006/relationships/tags" Target="../tags/tag320.xml"/><Relationship Id="rId26" Type="http://schemas.openxmlformats.org/officeDocument/2006/relationships/tags" Target="../tags/tag328.xml"/><Relationship Id="rId39" Type="http://schemas.openxmlformats.org/officeDocument/2006/relationships/tags" Target="../tags/tag341.xml"/><Relationship Id="rId21" Type="http://schemas.openxmlformats.org/officeDocument/2006/relationships/tags" Target="../tags/tag323.xml"/><Relationship Id="rId34" Type="http://schemas.openxmlformats.org/officeDocument/2006/relationships/tags" Target="../tags/tag336.xml"/><Relationship Id="rId42" Type="http://schemas.openxmlformats.org/officeDocument/2006/relationships/tags" Target="../tags/tag344.xml"/><Relationship Id="rId47" Type="http://schemas.openxmlformats.org/officeDocument/2006/relationships/tags" Target="../tags/tag349.xml"/><Relationship Id="rId50" Type="http://schemas.openxmlformats.org/officeDocument/2006/relationships/tags" Target="../tags/tag352.xml"/><Relationship Id="rId55" Type="http://schemas.openxmlformats.org/officeDocument/2006/relationships/tags" Target="../tags/tag357.xml"/><Relationship Id="rId63" Type="http://schemas.openxmlformats.org/officeDocument/2006/relationships/tags" Target="../tags/tag365.xml"/><Relationship Id="rId68" Type="http://schemas.openxmlformats.org/officeDocument/2006/relationships/tags" Target="../tags/tag370.xml"/><Relationship Id="rId76" Type="http://schemas.openxmlformats.org/officeDocument/2006/relationships/tags" Target="../tags/tag378.xml"/><Relationship Id="rId84" Type="http://schemas.openxmlformats.org/officeDocument/2006/relationships/tags" Target="../tags/tag386.xml"/><Relationship Id="rId89" Type="http://schemas.openxmlformats.org/officeDocument/2006/relationships/slideLayout" Target="../slideLayouts/slideLayout1.xml"/><Relationship Id="rId7" Type="http://schemas.openxmlformats.org/officeDocument/2006/relationships/tags" Target="../tags/tag309.xml"/><Relationship Id="rId71" Type="http://schemas.openxmlformats.org/officeDocument/2006/relationships/tags" Target="../tags/tag373.xml"/><Relationship Id="rId2" Type="http://schemas.openxmlformats.org/officeDocument/2006/relationships/tags" Target="../tags/tag304.xml"/><Relationship Id="rId16" Type="http://schemas.openxmlformats.org/officeDocument/2006/relationships/tags" Target="../tags/tag318.xml"/><Relationship Id="rId29" Type="http://schemas.openxmlformats.org/officeDocument/2006/relationships/tags" Target="../tags/tag331.xml"/><Relationship Id="rId11" Type="http://schemas.openxmlformats.org/officeDocument/2006/relationships/tags" Target="../tags/tag313.xml"/><Relationship Id="rId24" Type="http://schemas.openxmlformats.org/officeDocument/2006/relationships/tags" Target="../tags/tag326.xml"/><Relationship Id="rId32" Type="http://schemas.openxmlformats.org/officeDocument/2006/relationships/tags" Target="../tags/tag334.xml"/><Relationship Id="rId37" Type="http://schemas.openxmlformats.org/officeDocument/2006/relationships/tags" Target="../tags/tag339.xml"/><Relationship Id="rId40" Type="http://schemas.openxmlformats.org/officeDocument/2006/relationships/tags" Target="../tags/tag342.xml"/><Relationship Id="rId45" Type="http://schemas.openxmlformats.org/officeDocument/2006/relationships/tags" Target="../tags/tag347.xml"/><Relationship Id="rId53" Type="http://schemas.openxmlformats.org/officeDocument/2006/relationships/tags" Target="../tags/tag355.xml"/><Relationship Id="rId58" Type="http://schemas.openxmlformats.org/officeDocument/2006/relationships/tags" Target="../tags/tag360.xml"/><Relationship Id="rId66" Type="http://schemas.openxmlformats.org/officeDocument/2006/relationships/tags" Target="../tags/tag368.xml"/><Relationship Id="rId74" Type="http://schemas.openxmlformats.org/officeDocument/2006/relationships/tags" Target="../tags/tag376.xml"/><Relationship Id="rId79" Type="http://schemas.openxmlformats.org/officeDocument/2006/relationships/tags" Target="../tags/tag381.xml"/><Relationship Id="rId87" Type="http://schemas.openxmlformats.org/officeDocument/2006/relationships/tags" Target="../tags/tag389.xml"/><Relationship Id="rId5" Type="http://schemas.openxmlformats.org/officeDocument/2006/relationships/tags" Target="../tags/tag307.xml"/><Relationship Id="rId61" Type="http://schemas.openxmlformats.org/officeDocument/2006/relationships/tags" Target="../tags/tag363.xml"/><Relationship Id="rId82" Type="http://schemas.openxmlformats.org/officeDocument/2006/relationships/tags" Target="../tags/tag384.xml"/><Relationship Id="rId19" Type="http://schemas.openxmlformats.org/officeDocument/2006/relationships/tags" Target="../tags/tag321.xml"/><Relationship Id="rId4" Type="http://schemas.openxmlformats.org/officeDocument/2006/relationships/tags" Target="../tags/tag306.xml"/><Relationship Id="rId9" Type="http://schemas.openxmlformats.org/officeDocument/2006/relationships/tags" Target="../tags/tag311.xml"/><Relationship Id="rId14" Type="http://schemas.openxmlformats.org/officeDocument/2006/relationships/tags" Target="../tags/tag316.xml"/><Relationship Id="rId22" Type="http://schemas.openxmlformats.org/officeDocument/2006/relationships/tags" Target="../tags/tag324.xml"/><Relationship Id="rId27" Type="http://schemas.openxmlformats.org/officeDocument/2006/relationships/tags" Target="../tags/tag329.xml"/><Relationship Id="rId30" Type="http://schemas.openxmlformats.org/officeDocument/2006/relationships/tags" Target="../tags/tag332.xml"/><Relationship Id="rId35" Type="http://schemas.openxmlformats.org/officeDocument/2006/relationships/tags" Target="../tags/tag337.xml"/><Relationship Id="rId43" Type="http://schemas.openxmlformats.org/officeDocument/2006/relationships/tags" Target="../tags/tag345.xml"/><Relationship Id="rId48" Type="http://schemas.openxmlformats.org/officeDocument/2006/relationships/tags" Target="../tags/tag350.xml"/><Relationship Id="rId56" Type="http://schemas.openxmlformats.org/officeDocument/2006/relationships/tags" Target="../tags/tag358.xml"/><Relationship Id="rId64" Type="http://schemas.openxmlformats.org/officeDocument/2006/relationships/tags" Target="../tags/tag366.xml"/><Relationship Id="rId69" Type="http://schemas.openxmlformats.org/officeDocument/2006/relationships/tags" Target="../tags/tag371.xml"/><Relationship Id="rId77" Type="http://schemas.openxmlformats.org/officeDocument/2006/relationships/tags" Target="../tags/tag379.xml"/><Relationship Id="rId8" Type="http://schemas.openxmlformats.org/officeDocument/2006/relationships/tags" Target="../tags/tag310.xml"/><Relationship Id="rId51" Type="http://schemas.openxmlformats.org/officeDocument/2006/relationships/tags" Target="../tags/tag353.xml"/><Relationship Id="rId72" Type="http://schemas.openxmlformats.org/officeDocument/2006/relationships/tags" Target="../tags/tag374.xml"/><Relationship Id="rId80" Type="http://schemas.openxmlformats.org/officeDocument/2006/relationships/tags" Target="../tags/tag382.xml"/><Relationship Id="rId85" Type="http://schemas.openxmlformats.org/officeDocument/2006/relationships/tags" Target="../tags/tag387.xml"/><Relationship Id="rId3" Type="http://schemas.openxmlformats.org/officeDocument/2006/relationships/tags" Target="../tags/tag305.xml"/><Relationship Id="rId12" Type="http://schemas.openxmlformats.org/officeDocument/2006/relationships/tags" Target="../tags/tag314.xml"/><Relationship Id="rId17" Type="http://schemas.openxmlformats.org/officeDocument/2006/relationships/tags" Target="../tags/tag319.xml"/><Relationship Id="rId25" Type="http://schemas.openxmlformats.org/officeDocument/2006/relationships/tags" Target="../tags/tag327.xml"/><Relationship Id="rId33" Type="http://schemas.openxmlformats.org/officeDocument/2006/relationships/tags" Target="../tags/tag335.xml"/><Relationship Id="rId38" Type="http://schemas.openxmlformats.org/officeDocument/2006/relationships/tags" Target="../tags/tag340.xml"/><Relationship Id="rId46" Type="http://schemas.openxmlformats.org/officeDocument/2006/relationships/tags" Target="../tags/tag348.xml"/><Relationship Id="rId59" Type="http://schemas.openxmlformats.org/officeDocument/2006/relationships/tags" Target="../tags/tag361.xml"/><Relationship Id="rId67" Type="http://schemas.openxmlformats.org/officeDocument/2006/relationships/tags" Target="../tags/tag369.xml"/><Relationship Id="rId20" Type="http://schemas.openxmlformats.org/officeDocument/2006/relationships/tags" Target="../tags/tag322.xml"/><Relationship Id="rId41" Type="http://schemas.openxmlformats.org/officeDocument/2006/relationships/tags" Target="../tags/tag343.xml"/><Relationship Id="rId54" Type="http://schemas.openxmlformats.org/officeDocument/2006/relationships/tags" Target="../tags/tag356.xml"/><Relationship Id="rId62" Type="http://schemas.openxmlformats.org/officeDocument/2006/relationships/tags" Target="../tags/tag364.xml"/><Relationship Id="rId70" Type="http://schemas.openxmlformats.org/officeDocument/2006/relationships/tags" Target="../tags/tag372.xml"/><Relationship Id="rId75" Type="http://schemas.openxmlformats.org/officeDocument/2006/relationships/tags" Target="../tags/tag377.xml"/><Relationship Id="rId83" Type="http://schemas.openxmlformats.org/officeDocument/2006/relationships/tags" Target="../tags/tag385.xml"/><Relationship Id="rId88" Type="http://schemas.openxmlformats.org/officeDocument/2006/relationships/tags" Target="../tags/tag390.xml"/><Relationship Id="rId1" Type="http://schemas.openxmlformats.org/officeDocument/2006/relationships/tags" Target="../tags/tag303.xml"/><Relationship Id="rId6" Type="http://schemas.openxmlformats.org/officeDocument/2006/relationships/tags" Target="../tags/tag308.xml"/><Relationship Id="rId15" Type="http://schemas.openxmlformats.org/officeDocument/2006/relationships/tags" Target="../tags/tag317.xml"/><Relationship Id="rId23" Type="http://schemas.openxmlformats.org/officeDocument/2006/relationships/tags" Target="../tags/tag325.xml"/><Relationship Id="rId28" Type="http://schemas.openxmlformats.org/officeDocument/2006/relationships/tags" Target="../tags/tag330.xml"/><Relationship Id="rId36" Type="http://schemas.openxmlformats.org/officeDocument/2006/relationships/tags" Target="../tags/tag338.xml"/><Relationship Id="rId49" Type="http://schemas.openxmlformats.org/officeDocument/2006/relationships/tags" Target="../tags/tag351.xml"/><Relationship Id="rId57" Type="http://schemas.openxmlformats.org/officeDocument/2006/relationships/tags" Target="../tags/tag359.xml"/><Relationship Id="rId10" Type="http://schemas.openxmlformats.org/officeDocument/2006/relationships/tags" Target="../tags/tag312.xml"/><Relationship Id="rId31" Type="http://schemas.openxmlformats.org/officeDocument/2006/relationships/tags" Target="../tags/tag333.xml"/><Relationship Id="rId44" Type="http://schemas.openxmlformats.org/officeDocument/2006/relationships/tags" Target="../tags/tag346.xml"/><Relationship Id="rId52" Type="http://schemas.openxmlformats.org/officeDocument/2006/relationships/tags" Target="../tags/tag354.xml"/><Relationship Id="rId60" Type="http://schemas.openxmlformats.org/officeDocument/2006/relationships/tags" Target="../tags/tag362.xml"/><Relationship Id="rId65" Type="http://schemas.openxmlformats.org/officeDocument/2006/relationships/tags" Target="../tags/tag367.xml"/><Relationship Id="rId73" Type="http://schemas.openxmlformats.org/officeDocument/2006/relationships/tags" Target="../tags/tag375.xml"/><Relationship Id="rId78" Type="http://schemas.openxmlformats.org/officeDocument/2006/relationships/tags" Target="../tags/tag380.xml"/><Relationship Id="rId81" Type="http://schemas.openxmlformats.org/officeDocument/2006/relationships/tags" Target="../tags/tag383.xml"/><Relationship Id="rId86" Type="http://schemas.openxmlformats.org/officeDocument/2006/relationships/tags" Target="../tags/tag388.xml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tags" Target="../tags/tag507.xml"/><Relationship Id="rId21" Type="http://schemas.openxmlformats.org/officeDocument/2006/relationships/tags" Target="../tags/tag411.xml"/><Relationship Id="rId42" Type="http://schemas.openxmlformats.org/officeDocument/2006/relationships/tags" Target="../tags/tag432.xml"/><Relationship Id="rId63" Type="http://schemas.openxmlformats.org/officeDocument/2006/relationships/tags" Target="../tags/tag453.xml"/><Relationship Id="rId84" Type="http://schemas.openxmlformats.org/officeDocument/2006/relationships/tags" Target="../tags/tag474.xml"/><Relationship Id="rId138" Type="http://schemas.openxmlformats.org/officeDocument/2006/relationships/tags" Target="../tags/tag528.xml"/><Relationship Id="rId159" Type="http://schemas.openxmlformats.org/officeDocument/2006/relationships/tags" Target="../tags/tag549.xml"/><Relationship Id="rId170" Type="http://schemas.openxmlformats.org/officeDocument/2006/relationships/tags" Target="../tags/tag560.xml"/><Relationship Id="rId191" Type="http://schemas.openxmlformats.org/officeDocument/2006/relationships/tags" Target="../tags/tag581.xml"/><Relationship Id="rId205" Type="http://schemas.openxmlformats.org/officeDocument/2006/relationships/tags" Target="../tags/tag595.xml"/><Relationship Id="rId226" Type="http://schemas.openxmlformats.org/officeDocument/2006/relationships/tags" Target="../tags/tag616.xml"/><Relationship Id="rId247" Type="http://schemas.openxmlformats.org/officeDocument/2006/relationships/tags" Target="../tags/tag637.xml"/><Relationship Id="rId107" Type="http://schemas.openxmlformats.org/officeDocument/2006/relationships/tags" Target="../tags/tag497.xml"/><Relationship Id="rId11" Type="http://schemas.openxmlformats.org/officeDocument/2006/relationships/tags" Target="../tags/tag401.xml"/><Relationship Id="rId32" Type="http://schemas.openxmlformats.org/officeDocument/2006/relationships/tags" Target="../tags/tag422.xml"/><Relationship Id="rId53" Type="http://schemas.openxmlformats.org/officeDocument/2006/relationships/tags" Target="../tags/tag443.xml"/><Relationship Id="rId74" Type="http://schemas.openxmlformats.org/officeDocument/2006/relationships/tags" Target="../tags/tag464.xml"/><Relationship Id="rId128" Type="http://schemas.openxmlformats.org/officeDocument/2006/relationships/tags" Target="../tags/tag518.xml"/><Relationship Id="rId149" Type="http://schemas.openxmlformats.org/officeDocument/2006/relationships/tags" Target="../tags/tag539.xml"/><Relationship Id="rId5" Type="http://schemas.openxmlformats.org/officeDocument/2006/relationships/tags" Target="../tags/tag395.xml"/><Relationship Id="rId95" Type="http://schemas.openxmlformats.org/officeDocument/2006/relationships/tags" Target="../tags/tag485.xml"/><Relationship Id="rId160" Type="http://schemas.openxmlformats.org/officeDocument/2006/relationships/tags" Target="../tags/tag550.xml"/><Relationship Id="rId181" Type="http://schemas.openxmlformats.org/officeDocument/2006/relationships/tags" Target="../tags/tag571.xml"/><Relationship Id="rId216" Type="http://schemas.openxmlformats.org/officeDocument/2006/relationships/tags" Target="../tags/tag606.xml"/><Relationship Id="rId237" Type="http://schemas.openxmlformats.org/officeDocument/2006/relationships/tags" Target="../tags/tag627.xml"/><Relationship Id="rId258" Type="http://schemas.openxmlformats.org/officeDocument/2006/relationships/tags" Target="../tags/tag648.xml"/><Relationship Id="rId22" Type="http://schemas.openxmlformats.org/officeDocument/2006/relationships/tags" Target="../tags/tag412.xml"/><Relationship Id="rId43" Type="http://schemas.openxmlformats.org/officeDocument/2006/relationships/tags" Target="../tags/tag433.xml"/><Relationship Id="rId64" Type="http://schemas.openxmlformats.org/officeDocument/2006/relationships/tags" Target="../tags/tag454.xml"/><Relationship Id="rId118" Type="http://schemas.openxmlformats.org/officeDocument/2006/relationships/tags" Target="../tags/tag508.xml"/><Relationship Id="rId139" Type="http://schemas.openxmlformats.org/officeDocument/2006/relationships/tags" Target="../tags/tag529.xml"/><Relationship Id="rId85" Type="http://schemas.openxmlformats.org/officeDocument/2006/relationships/tags" Target="../tags/tag475.xml"/><Relationship Id="rId150" Type="http://schemas.openxmlformats.org/officeDocument/2006/relationships/tags" Target="../tags/tag540.xml"/><Relationship Id="rId171" Type="http://schemas.openxmlformats.org/officeDocument/2006/relationships/tags" Target="../tags/tag561.xml"/><Relationship Id="rId192" Type="http://schemas.openxmlformats.org/officeDocument/2006/relationships/tags" Target="../tags/tag582.xml"/><Relationship Id="rId206" Type="http://schemas.openxmlformats.org/officeDocument/2006/relationships/tags" Target="../tags/tag596.xml"/><Relationship Id="rId227" Type="http://schemas.openxmlformats.org/officeDocument/2006/relationships/tags" Target="../tags/tag617.xml"/><Relationship Id="rId248" Type="http://schemas.openxmlformats.org/officeDocument/2006/relationships/tags" Target="../tags/tag638.xml"/><Relationship Id="rId12" Type="http://schemas.openxmlformats.org/officeDocument/2006/relationships/tags" Target="../tags/tag402.xml"/><Relationship Id="rId33" Type="http://schemas.openxmlformats.org/officeDocument/2006/relationships/tags" Target="../tags/tag423.xml"/><Relationship Id="rId108" Type="http://schemas.openxmlformats.org/officeDocument/2006/relationships/tags" Target="../tags/tag498.xml"/><Relationship Id="rId129" Type="http://schemas.openxmlformats.org/officeDocument/2006/relationships/tags" Target="../tags/tag519.xml"/><Relationship Id="rId54" Type="http://schemas.openxmlformats.org/officeDocument/2006/relationships/tags" Target="../tags/tag444.xml"/><Relationship Id="rId75" Type="http://schemas.openxmlformats.org/officeDocument/2006/relationships/tags" Target="../tags/tag465.xml"/><Relationship Id="rId96" Type="http://schemas.openxmlformats.org/officeDocument/2006/relationships/tags" Target="../tags/tag486.xml"/><Relationship Id="rId140" Type="http://schemas.openxmlformats.org/officeDocument/2006/relationships/tags" Target="../tags/tag530.xml"/><Relationship Id="rId161" Type="http://schemas.openxmlformats.org/officeDocument/2006/relationships/tags" Target="../tags/tag551.xml"/><Relationship Id="rId182" Type="http://schemas.openxmlformats.org/officeDocument/2006/relationships/tags" Target="../tags/tag572.xml"/><Relationship Id="rId217" Type="http://schemas.openxmlformats.org/officeDocument/2006/relationships/tags" Target="../tags/tag607.xml"/><Relationship Id="rId1" Type="http://schemas.openxmlformats.org/officeDocument/2006/relationships/tags" Target="../tags/tag391.xml"/><Relationship Id="rId6" Type="http://schemas.openxmlformats.org/officeDocument/2006/relationships/tags" Target="../tags/tag396.xml"/><Relationship Id="rId212" Type="http://schemas.openxmlformats.org/officeDocument/2006/relationships/tags" Target="../tags/tag602.xml"/><Relationship Id="rId233" Type="http://schemas.openxmlformats.org/officeDocument/2006/relationships/tags" Target="../tags/tag623.xml"/><Relationship Id="rId238" Type="http://schemas.openxmlformats.org/officeDocument/2006/relationships/tags" Target="../tags/tag628.xml"/><Relationship Id="rId254" Type="http://schemas.openxmlformats.org/officeDocument/2006/relationships/tags" Target="../tags/tag644.xml"/><Relationship Id="rId259" Type="http://schemas.openxmlformats.org/officeDocument/2006/relationships/tags" Target="../tags/tag649.xml"/><Relationship Id="rId23" Type="http://schemas.openxmlformats.org/officeDocument/2006/relationships/tags" Target="../tags/tag413.xml"/><Relationship Id="rId28" Type="http://schemas.openxmlformats.org/officeDocument/2006/relationships/tags" Target="../tags/tag418.xml"/><Relationship Id="rId49" Type="http://schemas.openxmlformats.org/officeDocument/2006/relationships/tags" Target="../tags/tag439.xml"/><Relationship Id="rId114" Type="http://schemas.openxmlformats.org/officeDocument/2006/relationships/tags" Target="../tags/tag504.xml"/><Relationship Id="rId119" Type="http://schemas.openxmlformats.org/officeDocument/2006/relationships/tags" Target="../tags/tag509.xml"/><Relationship Id="rId44" Type="http://schemas.openxmlformats.org/officeDocument/2006/relationships/tags" Target="../tags/tag434.xml"/><Relationship Id="rId60" Type="http://schemas.openxmlformats.org/officeDocument/2006/relationships/tags" Target="../tags/tag450.xml"/><Relationship Id="rId65" Type="http://schemas.openxmlformats.org/officeDocument/2006/relationships/tags" Target="../tags/tag455.xml"/><Relationship Id="rId81" Type="http://schemas.openxmlformats.org/officeDocument/2006/relationships/tags" Target="../tags/tag471.xml"/><Relationship Id="rId86" Type="http://schemas.openxmlformats.org/officeDocument/2006/relationships/tags" Target="../tags/tag476.xml"/><Relationship Id="rId130" Type="http://schemas.openxmlformats.org/officeDocument/2006/relationships/tags" Target="../tags/tag520.xml"/><Relationship Id="rId135" Type="http://schemas.openxmlformats.org/officeDocument/2006/relationships/tags" Target="../tags/tag525.xml"/><Relationship Id="rId151" Type="http://schemas.openxmlformats.org/officeDocument/2006/relationships/tags" Target="../tags/tag541.xml"/><Relationship Id="rId156" Type="http://schemas.openxmlformats.org/officeDocument/2006/relationships/tags" Target="../tags/tag546.xml"/><Relationship Id="rId177" Type="http://schemas.openxmlformats.org/officeDocument/2006/relationships/tags" Target="../tags/tag567.xml"/><Relationship Id="rId198" Type="http://schemas.openxmlformats.org/officeDocument/2006/relationships/tags" Target="../tags/tag588.xml"/><Relationship Id="rId172" Type="http://schemas.openxmlformats.org/officeDocument/2006/relationships/tags" Target="../tags/tag562.xml"/><Relationship Id="rId193" Type="http://schemas.openxmlformats.org/officeDocument/2006/relationships/tags" Target="../tags/tag583.xml"/><Relationship Id="rId202" Type="http://schemas.openxmlformats.org/officeDocument/2006/relationships/tags" Target="../tags/tag592.xml"/><Relationship Id="rId207" Type="http://schemas.openxmlformats.org/officeDocument/2006/relationships/tags" Target="../tags/tag597.xml"/><Relationship Id="rId223" Type="http://schemas.openxmlformats.org/officeDocument/2006/relationships/tags" Target="../tags/tag613.xml"/><Relationship Id="rId228" Type="http://schemas.openxmlformats.org/officeDocument/2006/relationships/tags" Target="../tags/tag618.xml"/><Relationship Id="rId244" Type="http://schemas.openxmlformats.org/officeDocument/2006/relationships/tags" Target="../tags/tag634.xml"/><Relationship Id="rId249" Type="http://schemas.openxmlformats.org/officeDocument/2006/relationships/tags" Target="../tags/tag639.xml"/><Relationship Id="rId13" Type="http://schemas.openxmlformats.org/officeDocument/2006/relationships/tags" Target="../tags/tag403.xml"/><Relationship Id="rId18" Type="http://schemas.openxmlformats.org/officeDocument/2006/relationships/tags" Target="../tags/tag408.xml"/><Relationship Id="rId39" Type="http://schemas.openxmlformats.org/officeDocument/2006/relationships/tags" Target="../tags/tag429.xml"/><Relationship Id="rId109" Type="http://schemas.openxmlformats.org/officeDocument/2006/relationships/tags" Target="../tags/tag499.xml"/><Relationship Id="rId260" Type="http://schemas.openxmlformats.org/officeDocument/2006/relationships/slideLayout" Target="../slideLayouts/slideLayout1.xml"/><Relationship Id="rId34" Type="http://schemas.openxmlformats.org/officeDocument/2006/relationships/tags" Target="../tags/tag424.xml"/><Relationship Id="rId50" Type="http://schemas.openxmlformats.org/officeDocument/2006/relationships/tags" Target="../tags/tag440.xml"/><Relationship Id="rId55" Type="http://schemas.openxmlformats.org/officeDocument/2006/relationships/tags" Target="../tags/tag445.xml"/><Relationship Id="rId76" Type="http://schemas.openxmlformats.org/officeDocument/2006/relationships/tags" Target="../tags/tag466.xml"/><Relationship Id="rId97" Type="http://schemas.openxmlformats.org/officeDocument/2006/relationships/tags" Target="../tags/tag487.xml"/><Relationship Id="rId104" Type="http://schemas.openxmlformats.org/officeDocument/2006/relationships/tags" Target="../tags/tag494.xml"/><Relationship Id="rId120" Type="http://schemas.openxmlformats.org/officeDocument/2006/relationships/tags" Target="../tags/tag510.xml"/><Relationship Id="rId125" Type="http://schemas.openxmlformats.org/officeDocument/2006/relationships/tags" Target="../tags/tag515.xml"/><Relationship Id="rId141" Type="http://schemas.openxmlformats.org/officeDocument/2006/relationships/tags" Target="../tags/tag531.xml"/><Relationship Id="rId146" Type="http://schemas.openxmlformats.org/officeDocument/2006/relationships/tags" Target="../tags/tag536.xml"/><Relationship Id="rId167" Type="http://schemas.openxmlformats.org/officeDocument/2006/relationships/tags" Target="../tags/tag557.xml"/><Relationship Id="rId188" Type="http://schemas.openxmlformats.org/officeDocument/2006/relationships/tags" Target="../tags/tag578.xml"/><Relationship Id="rId7" Type="http://schemas.openxmlformats.org/officeDocument/2006/relationships/tags" Target="../tags/tag397.xml"/><Relationship Id="rId71" Type="http://schemas.openxmlformats.org/officeDocument/2006/relationships/tags" Target="../tags/tag461.xml"/><Relationship Id="rId92" Type="http://schemas.openxmlformats.org/officeDocument/2006/relationships/tags" Target="../tags/tag482.xml"/><Relationship Id="rId162" Type="http://schemas.openxmlformats.org/officeDocument/2006/relationships/tags" Target="../tags/tag552.xml"/><Relationship Id="rId183" Type="http://schemas.openxmlformats.org/officeDocument/2006/relationships/tags" Target="../tags/tag573.xml"/><Relationship Id="rId213" Type="http://schemas.openxmlformats.org/officeDocument/2006/relationships/tags" Target="../tags/tag603.xml"/><Relationship Id="rId218" Type="http://schemas.openxmlformats.org/officeDocument/2006/relationships/tags" Target="../tags/tag608.xml"/><Relationship Id="rId234" Type="http://schemas.openxmlformats.org/officeDocument/2006/relationships/tags" Target="../tags/tag624.xml"/><Relationship Id="rId239" Type="http://schemas.openxmlformats.org/officeDocument/2006/relationships/tags" Target="../tags/tag629.xml"/><Relationship Id="rId2" Type="http://schemas.openxmlformats.org/officeDocument/2006/relationships/tags" Target="../tags/tag392.xml"/><Relationship Id="rId29" Type="http://schemas.openxmlformats.org/officeDocument/2006/relationships/tags" Target="../tags/tag419.xml"/><Relationship Id="rId250" Type="http://schemas.openxmlformats.org/officeDocument/2006/relationships/tags" Target="../tags/tag640.xml"/><Relationship Id="rId255" Type="http://schemas.openxmlformats.org/officeDocument/2006/relationships/tags" Target="../tags/tag645.xml"/><Relationship Id="rId24" Type="http://schemas.openxmlformats.org/officeDocument/2006/relationships/tags" Target="../tags/tag414.xml"/><Relationship Id="rId40" Type="http://schemas.openxmlformats.org/officeDocument/2006/relationships/tags" Target="../tags/tag430.xml"/><Relationship Id="rId45" Type="http://schemas.openxmlformats.org/officeDocument/2006/relationships/tags" Target="../tags/tag435.xml"/><Relationship Id="rId66" Type="http://schemas.openxmlformats.org/officeDocument/2006/relationships/tags" Target="../tags/tag456.xml"/><Relationship Id="rId87" Type="http://schemas.openxmlformats.org/officeDocument/2006/relationships/tags" Target="../tags/tag477.xml"/><Relationship Id="rId110" Type="http://schemas.openxmlformats.org/officeDocument/2006/relationships/tags" Target="../tags/tag500.xml"/><Relationship Id="rId115" Type="http://schemas.openxmlformats.org/officeDocument/2006/relationships/tags" Target="../tags/tag505.xml"/><Relationship Id="rId131" Type="http://schemas.openxmlformats.org/officeDocument/2006/relationships/tags" Target="../tags/tag521.xml"/><Relationship Id="rId136" Type="http://schemas.openxmlformats.org/officeDocument/2006/relationships/tags" Target="../tags/tag526.xml"/><Relationship Id="rId157" Type="http://schemas.openxmlformats.org/officeDocument/2006/relationships/tags" Target="../tags/tag547.xml"/><Relationship Id="rId178" Type="http://schemas.openxmlformats.org/officeDocument/2006/relationships/tags" Target="../tags/tag568.xml"/><Relationship Id="rId61" Type="http://schemas.openxmlformats.org/officeDocument/2006/relationships/tags" Target="../tags/tag451.xml"/><Relationship Id="rId82" Type="http://schemas.openxmlformats.org/officeDocument/2006/relationships/tags" Target="../tags/tag472.xml"/><Relationship Id="rId152" Type="http://schemas.openxmlformats.org/officeDocument/2006/relationships/tags" Target="../tags/tag542.xml"/><Relationship Id="rId173" Type="http://schemas.openxmlformats.org/officeDocument/2006/relationships/tags" Target="../tags/tag563.xml"/><Relationship Id="rId194" Type="http://schemas.openxmlformats.org/officeDocument/2006/relationships/tags" Target="../tags/tag584.xml"/><Relationship Id="rId199" Type="http://schemas.openxmlformats.org/officeDocument/2006/relationships/tags" Target="../tags/tag589.xml"/><Relationship Id="rId203" Type="http://schemas.openxmlformats.org/officeDocument/2006/relationships/tags" Target="../tags/tag593.xml"/><Relationship Id="rId208" Type="http://schemas.openxmlformats.org/officeDocument/2006/relationships/tags" Target="../tags/tag598.xml"/><Relationship Id="rId229" Type="http://schemas.openxmlformats.org/officeDocument/2006/relationships/tags" Target="../tags/tag619.xml"/><Relationship Id="rId19" Type="http://schemas.openxmlformats.org/officeDocument/2006/relationships/tags" Target="../tags/tag409.xml"/><Relationship Id="rId224" Type="http://schemas.openxmlformats.org/officeDocument/2006/relationships/tags" Target="../tags/tag614.xml"/><Relationship Id="rId240" Type="http://schemas.openxmlformats.org/officeDocument/2006/relationships/tags" Target="../tags/tag630.xml"/><Relationship Id="rId245" Type="http://schemas.openxmlformats.org/officeDocument/2006/relationships/tags" Target="../tags/tag635.xml"/><Relationship Id="rId14" Type="http://schemas.openxmlformats.org/officeDocument/2006/relationships/tags" Target="../tags/tag404.xml"/><Relationship Id="rId30" Type="http://schemas.openxmlformats.org/officeDocument/2006/relationships/tags" Target="../tags/tag420.xml"/><Relationship Id="rId35" Type="http://schemas.openxmlformats.org/officeDocument/2006/relationships/tags" Target="../tags/tag425.xml"/><Relationship Id="rId56" Type="http://schemas.openxmlformats.org/officeDocument/2006/relationships/tags" Target="../tags/tag446.xml"/><Relationship Id="rId77" Type="http://schemas.openxmlformats.org/officeDocument/2006/relationships/tags" Target="../tags/tag467.xml"/><Relationship Id="rId100" Type="http://schemas.openxmlformats.org/officeDocument/2006/relationships/tags" Target="../tags/tag490.xml"/><Relationship Id="rId105" Type="http://schemas.openxmlformats.org/officeDocument/2006/relationships/tags" Target="../tags/tag495.xml"/><Relationship Id="rId126" Type="http://schemas.openxmlformats.org/officeDocument/2006/relationships/tags" Target="../tags/tag516.xml"/><Relationship Id="rId147" Type="http://schemas.openxmlformats.org/officeDocument/2006/relationships/tags" Target="../tags/tag537.xml"/><Relationship Id="rId168" Type="http://schemas.openxmlformats.org/officeDocument/2006/relationships/tags" Target="../tags/tag558.xml"/><Relationship Id="rId8" Type="http://schemas.openxmlformats.org/officeDocument/2006/relationships/tags" Target="../tags/tag398.xml"/><Relationship Id="rId51" Type="http://schemas.openxmlformats.org/officeDocument/2006/relationships/tags" Target="../tags/tag441.xml"/><Relationship Id="rId72" Type="http://schemas.openxmlformats.org/officeDocument/2006/relationships/tags" Target="../tags/tag462.xml"/><Relationship Id="rId93" Type="http://schemas.openxmlformats.org/officeDocument/2006/relationships/tags" Target="../tags/tag483.xml"/><Relationship Id="rId98" Type="http://schemas.openxmlformats.org/officeDocument/2006/relationships/tags" Target="../tags/tag488.xml"/><Relationship Id="rId121" Type="http://schemas.openxmlformats.org/officeDocument/2006/relationships/tags" Target="../tags/tag511.xml"/><Relationship Id="rId142" Type="http://schemas.openxmlformats.org/officeDocument/2006/relationships/tags" Target="../tags/tag532.xml"/><Relationship Id="rId163" Type="http://schemas.openxmlformats.org/officeDocument/2006/relationships/tags" Target="../tags/tag553.xml"/><Relationship Id="rId184" Type="http://schemas.openxmlformats.org/officeDocument/2006/relationships/tags" Target="../tags/tag574.xml"/><Relationship Id="rId189" Type="http://schemas.openxmlformats.org/officeDocument/2006/relationships/tags" Target="../tags/tag579.xml"/><Relationship Id="rId219" Type="http://schemas.openxmlformats.org/officeDocument/2006/relationships/tags" Target="../tags/tag609.xml"/><Relationship Id="rId3" Type="http://schemas.openxmlformats.org/officeDocument/2006/relationships/tags" Target="../tags/tag393.xml"/><Relationship Id="rId214" Type="http://schemas.openxmlformats.org/officeDocument/2006/relationships/tags" Target="../tags/tag604.xml"/><Relationship Id="rId230" Type="http://schemas.openxmlformats.org/officeDocument/2006/relationships/tags" Target="../tags/tag620.xml"/><Relationship Id="rId235" Type="http://schemas.openxmlformats.org/officeDocument/2006/relationships/tags" Target="../tags/tag625.xml"/><Relationship Id="rId251" Type="http://schemas.openxmlformats.org/officeDocument/2006/relationships/tags" Target="../tags/tag641.xml"/><Relationship Id="rId256" Type="http://schemas.openxmlformats.org/officeDocument/2006/relationships/tags" Target="../tags/tag646.xml"/><Relationship Id="rId25" Type="http://schemas.openxmlformats.org/officeDocument/2006/relationships/tags" Target="../tags/tag415.xml"/><Relationship Id="rId46" Type="http://schemas.openxmlformats.org/officeDocument/2006/relationships/tags" Target="../tags/tag436.xml"/><Relationship Id="rId67" Type="http://schemas.openxmlformats.org/officeDocument/2006/relationships/tags" Target="../tags/tag457.xml"/><Relationship Id="rId116" Type="http://schemas.openxmlformats.org/officeDocument/2006/relationships/tags" Target="../tags/tag506.xml"/><Relationship Id="rId137" Type="http://schemas.openxmlformats.org/officeDocument/2006/relationships/tags" Target="../tags/tag527.xml"/><Relationship Id="rId158" Type="http://schemas.openxmlformats.org/officeDocument/2006/relationships/tags" Target="../tags/tag548.xml"/><Relationship Id="rId20" Type="http://schemas.openxmlformats.org/officeDocument/2006/relationships/tags" Target="../tags/tag410.xml"/><Relationship Id="rId41" Type="http://schemas.openxmlformats.org/officeDocument/2006/relationships/tags" Target="../tags/tag431.xml"/><Relationship Id="rId62" Type="http://schemas.openxmlformats.org/officeDocument/2006/relationships/tags" Target="../tags/tag452.xml"/><Relationship Id="rId83" Type="http://schemas.openxmlformats.org/officeDocument/2006/relationships/tags" Target="../tags/tag473.xml"/><Relationship Id="rId88" Type="http://schemas.openxmlformats.org/officeDocument/2006/relationships/tags" Target="../tags/tag478.xml"/><Relationship Id="rId111" Type="http://schemas.openxmlformats.org/officeDocument/2006/relationships/tags" Target="../tags/tag501.xml"/><Relationship Id="rId132" Type="http://schemas.openxmlformats.org/officeDocument/2006/relationships/tags" Target="../tags/tag522.xml"/><Relationship Id="rId153" Type="http://schemas.openxmlformats.org/officeDocument/2006/relationships/tags" Target="../tags/tag543.xml"/><Relationship Id="rId174" Type="http://schemas.openxmlformats.org/officeDocument/2006/relationships/tags" Target="../tags/tag564.xml"/><Relationship Id="rId179" Type="http://schemas.openxmlformats.org/officeDocument/2006/relationships/tags" Target="../tags/tag569.xml"/><Relationship Id="rId195" Type="http://schemas.openxmlformats.org/officeDocument/2006/relationships/tags" Target="../tags/tag585.xml"/><Relationship Id="rId209" Type="http://schemas.openxmlformats.org/officeDocument/2006/relationships/tags" Target="../tags/tag599.xml"/><Relationship Id="rId190" Type="http://schemas.openxmlformats.org/officeDocument/2006/relationships/tags" Target="../tags/tag580.xml"/><Relationship Id="rId204" Type="http://schemas.openxmlformats.org/officeDocument/2006/relationships/tags" Target="../tags/tag594.xml"/><Relationship Id="rId220" Type="http://schemas.openxmlformats.org/officeDocument/2006/relationships/tags" Target="../tags/tag610.xml"/><Relationship Id="rId225" Type="http://schemas.openxmlformats.org/officeDocument/2006/relationships/tags" Target="../tags/tag615.xml"/><Relationship Id="rId241" Type="http://schemas.openxmlformats.org/officeDocument/2006/relationships/tags" Target="../tags/tag631.xml"/><Relationship Id="rId246" Type="http://schemas.openxmlformats.org/officeDocument/2006/relationships/tags" Target="../tags/tag636.xml"/><Relationship Id="rId15" Type="http://schemas.openxmlformats.org/officeDocument/2006/relationships/tags" Target="../tags/tag405.xml"/><Relationship Id="rId36" Type="http://schemas.openxmlformats.org/officeDocument/2006/relationships/tags" Target="../tags/tag426.xml"/><Relationship Id="rId57" Type="http://schemas.openxmlformats.org/officeDocument/2006/relationships/tags" Target="../tags/tag447.xml"/><Relationship Id="rId106" Type="http://schemas.openxmlformats.org/officeDocument/2006/relationships/tags" Target="../tags/tag496.xml"/><Relationship Id="rId127" Type="http://schemas.openxmlformats.org/officeDocument/2006/relationships/tags" Target="../tags/tag517.xml"/><Relationship Id="rId10" Type="http://schemas.openxmlformats.org/officeDocument/2006/relationships/tags" Target="../tags/tag400.xml"/><Relationship Id="rId31" Type="http://schemas.openxmlformats.org/officeDocument/2006/relationships/tags" Target="../tags/tag421.xml"/><Relationship Id="rId52" Type="http://schemas.openxmlformats.org/officeDocument/2006/relationships/tags" Target="../tags/tag442.xml"/><Relationship Id="rId73" Type="http://schemas.openxmlformats.org/officeDocument/2006/relationships/tags" Target="../tags/tag463.xml"/><Relationship Id="rId78" Type="http://schemas.openxmlformats.org/officeDocument/2006/relationships/tags" Target="../tags/tag468.xml"/><Relationship Id="rId94" Type="http://schemas.openxmlformats.org/officeDocument/2006/relationships/tags" Target="../tags/tag484.xml"/><Relationship Id="rId99" Type="http://schemas.openxmlformats.org/officeDocument/2006/relationships/tags" Target="../tags/tag489.xml"/><Relationship Id="rId101" Type="http://schemas.openxmlformats.org/officeDocument/2006/relationships/tags" Target="../tags/tag491.xml"/><Relationship Id="rId122" Type="http://schemas.openxmlformats.org/officeDocument/2006/relationships/tags" Target="../tags/tag512.xml"/><Relationship Id="rId143" Type="http://schemas.openxmlformats.org/officeDocument/2006/relationships/tags" Target="../tags/tag533.xml"/><Relationship Id="rId148" Type="http://schemas.openxmlformats.org/officeDocument/2006/relationships/tags" Target="../tags/tag538.xml"/><Relationship Id="rId164" Type="http://schemas.openxmlformats.org/officeDocument/2006/relationships/tags" Target="../tags/tag554.xml"/><Relationship Id="rId169" Type="http://schemas.openxmlformats.org/officeDocument/2006/relationships/tags" Target="../tags/tag559.xml"/><Relationship Id="rId185" Type="http://schemas.openxmlformats.org/officeDocument/2006/relationships/tags" Target="../tags/tag575.xml"/><Relationship Id="rId4" Type="http://schemas.openxmlformats.org/officeDocument/2006/relationships/tags" Target="../tags/tag394.xml"/><Relationship Id="rId9" Type="http://schemas.openxmlformats.org/officeDocument/2006/relationships/tags" Target="../tags/tag399.xml"/><Relationship Id="rId180" Type="http://schemas.openxmlformats.org/officeDocument/2006/relationships/tags" Target="../tags/tag570.xml"/><Relationship Id="rId210" Type="http://schemas.openxmlformats.org/officeDocument/2006/relationships/tags" Target="../tags/tag600.xml"/><Relationship Id="rId215" Type="http://schemas.openxmlformats.org/officeDocument/2006/relationships/tags" Target="../tags/tag605.xml"/><Relationship Id="rId236" Type="http://schemas.openxmlformats.org/officeDocument/2006/relationships/tags" Target="../tags/tag626.xml"/><Relationship Id="rId257" Type="http://schemas.openxmlformats.org/officeDocument/2006/relationships/tags" Target="../tags/tag647.xml"/><Relationship Id="rId26" Type="http://schemas.openxmlformats.org/officeDocument/2006/relationships/tags" Target="../tags/tag416.xml"/><Relationship Id="rId231" Type="http://schemas.openxmlformats.org/officeDocument/2006/relationships/tags" Target="../tags/tag621.xml"/><Relationship Id="rId252" Type="http://schemas.openxmlformats.org/officeDocument/2006/relationships/tags" Target="../tags/tag642.xml"/><Relationship Id="rId47" Type="http://schemas.openxmlformats.org/officeDocument/2006/relationships/tags" Target="../tags/tag437.xml"/><Relationship Id="rId68" Type="http://schemas.openxmlformats.org/officeDocument/2006/relationships/tags" Target="../tags/tag458.xml"/><Relationship Id="rId89" Type="http://schemas.openxmlformats.org/officeDocument/2006/relationships/tags" Target="../tags/tag479.xml"/><Relationship Id="rId112" Type="http://schemas.openxmlformats.org/officeDocument/2006/relationships/tags" Target="../tags/tag502.xml"/><Relationship Id="rId133" Type="http://schemas.openxmlformats.org/officeDocument/2006/relationships/tags" Target="../tags/tag523.xml"/><Relationship Id="rId154" Type="http://schemas.openxmlformats.org/officeDocument/2006/relationships/tags" Target="../tags/tag544.xml"/><Relationship Id="rId175" Type="http://schemas.openxmlformats.org/officeDocument/2006/relationships/tags" Target="../tags/tag565.xml"/><Relationship Id="rId196" Type="http://schemas.openxmlformats.org/officeDocument/2006/relationships/tags" Target="../tags/tag586.xml"/><Relationship Id="rId200" Type="http://schemas.openxmlformats.org/officeDocument/2006/relationships/tags" Target="../tags/tag590.xml"/><Relationship Id="rId16" Type="http://schemas.openxmlformats.org/officeDocument/2006/relationships/tags" Target="../tags/tag406.xml"/><Relationship Id="rId221" Type="http://schemas.openxmlformats.org/officeDocument/2006/relationships/tags" Target="../tags/tag611.xml"/><Relationship Id="rId242" Type="http://schemas.openxmlformats.org/officeDocument/2006/relationships/tags" Target="../tags/tag632.xml"/><Relationship Id="rId37" Type="http://schemas.openxmlformats.org/officeDocument/2006/relationships/tags" Target="../tags/tag427.xml"/><Relationship Id="rId58" Type="http://schemas.openxmlformats.org/officeDocument/2006/relationships/tags" Target="../tags/tag448.xml"/><Relationship Id="rId79" Type="http://schemas.openxmlformats.org/officeDocument/2006/relationships/tags" Target="../tags/tag469.xml"/><Relationship Id="rId102" Type="http://schemas.openxmlformats.org/officeDocument/2006/relationships/tags" Target="../tags/tag492.xml"/><Relationship Id="rId123" Type="http://schemas.openxmlformats.org/officeDocument/2006/relationships/tags" Target="../tags/tag513.xml"/><Relationship Id="rId144" Type="http://schemas.openxmlformats.org/officeDocument/2006/relationships/tags" Target="../tags/tag534.xml"/><Relationship Id="rId90" Type="http://schemas.openxmlformats.org/officeDocument/2006/relationships/tags" Target="../tags/tag480.xml"/><Relationship Id="rId165" Type="http://schemas.openxmlformats.org/officeDocument/2006/relationships/tags" Target="../tags/tag555.xml"/><Relationship Id="rId186" Type="http://schemas.openxmlformats.org/officeDocument/2006/relationships/tags" Target="../tags/tag576.xml"/><Relationship Id="rId211" Type="http://schemas.openxmlformats.org/officeDocument/2006/relationships/tags" Target="../tags/tag601.xml"/><Relationship Id="rId232" Type="http://schemas.openxmlformats.org/officeDocument/2006/relationships/tags" Target="../tags/tag622.xml"/><Relationship Id="rId253" Type="http://schemas.openxmlformats.org/officeDocument/2006/relationships/tags" Target="../tags/tag643.xml"/><Relationship Id="rId27" Type="http://schemas.openxmlformats.org/officeDocument/2006/relationships/tags" Target="../tags/tag417.xml"/><Relationship Id="rId48" Type="http://schemas.openxmlformats.org/officeDocument/2006/relationships/tags" Target="../tags/tag438.xml"/><Relationship Id="rId69" Type="http://schemas.openxmlformats.org/officeDocument/2006/relationships/tags" Target="../tags/tag459.xml"/><Relationship Id="rId113" Type="http://schemas.openxmlformats.org/officeDocument/2006/relationships/tags" Target="../tags/tag503.xml"/><Relationship Id="rId134" Type="http://schemas.openxmlformats.org/officeDocument/2006/relationships/tags" Target="../tags/tag524.xml"/><Relationship Id="rId80" Type="http://schemas.openxmlformats.org/officeDocument/2006/relationships/tags" Target="../tags/tag470.xml"/><Relationship Id="rId155" Type="http://schemas.openxmlformats.org/officeDocument/2006/relationships/tags" Target="../tags/tag545.xml"/><Relationship Id="rId176" Type="http://schemas.openxmlformats.org/officeDocument/2006/relationships/tags" Target="../tags/tag566.xml"/><Relationship Id="rId197" Type="http://schemas.openxmlformats.org/officeDocument/2006/relationships/tags" Target="../tags/tag587.xml"/><Relationship Id="rId201" Type="http://schemas.openxmlformats.org/officeDocument/2006/relationships/tags" Target="../tags/tag591.xml"/><Relationship Id="rId222" Type="http://schemas.openxmlformats.org/officeDocument/2006/relationships/tags" Target="../tags/tag612.xml"/><Relationship Id="rId243" Type="http://schemas.openxmlformats.org/officeDocument/2006/relationships/tags" Target="../tags/tag633.xml"/><Relationship Id="rId17" Type="http://schemas.openxmlformats.org/officeDocument/2006/relationships/tags" Target="../tags/tag407.xml"/><Relationship Id="rId38" Type="http://schemas.openxmlformats.org/officeDocument/2006/relationships/tags" Target="../tags/tag428.xml"/><Relationship Id="rId59" Type="http://schemas.openxmlformats.org/officeDocument/2006/relationships/tags" Target="../tags/tag449.xml"/><Relationship Id="rId103" Type="http://schemas.openxmlformats.org/officeDocument/2006/relationships/tags" Target="../tags/tag493.xml"/><Relationship Id="rId124" Type="http://schemas.openxmlformats.org/officeDocument/2006/relationships/tags" Target="../tags/tag514.xml"/><Relationship Id="rId70" Type="http://schemas.openxmlformats.org/officeDocument/2006/relationships/tags" Target="../tags/tag460.xml"/><Relationship Id="rId91" Type="http://schemas.openxmlformats.org/officeDocument/2006/relationships/tags" Target="../tags/tag481.xml"/><Relationship Id="rId145" Type="http://schemas.openxmlformats.org/officeDocument/2006/relationships/tags" Target="../tags/tag535.xml"/><Relationship Id="rId166" Type="http://schemas.openxmlformats.org/officeDocument/2006/relationships/tags" Target="../tags/tag556.xml"/><Relationship Id="rId187" Type="http://schemas.openxmlformats.org/officeDocument/2006/relationships/tags" Target="../tags/tag577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tags" Target="../tags/tag675.xml"/><Relationship Id="rId21" Type="http://schemas.openxmlformats.org/officeDocument/2006/relationships/tags" Target="../tags/tag670.xml"/><Relationship Id="rId42" Type="http://schemas.openxmlformats.org/officeDocument/2006/relationships/tags" Target="../tags/tag691.xml"/><Relationship Id="rId47" Type="http://schemas.openxmlformats.org/officeDocument/2006/relationships/tags" Target="../tags/tag696.xml"/><Relationship Id="rId63" Type="http://schemas.openxmlformats.org/officeDocument/2006/relationships/tags" Target="../tags/tag712.xml"/><Relationship Id="rId68" Type="http://schemas.openxmlformats.org/officeDocument/2006/relationships/tags" Target="../tags/tag717.xml"/><Relationship Id="rId84" Type="http://schemas.openxmlformats.org/officeDocument/2006/relationships/tags" Target="../tags/tag733.xml"/><Relationship Id="rId89" Type="http://schemas.openxmlformats.org/officeDocument/2006/relationships/tags" Target="../tags/tag738.xml"/><Relationship Id="rId112" Type="http://schemas.openxmlformats.org/officeDocument/2006/relationships/tags" Target="../tags/tag761.xml"/><Relationship Id="rId16" Type="http://schemas.openxmlformats.org/officeDocument/2006/relationships/tags" Target="../tags/tag665.xml"/><Relationship Id="rId107" Type="http://schemas.openxmlformats.org/officeDocument/2006/relationships/tags" Target="../tags/tag756.xml"/><Relationship Id="rId11" Type="http://schemas.openxmlformats.org/officeDocument/2006/relationships/tags" Target="../tags/tag660.xml"/><Relationship Id="rId24" Type="http://schemas.openxmlformats.org/officeDocument/2006/relationships/tags" Target="../tags/tag673.xml"/><Relationship Id="rId32" Type="http://schemas.openxmlformats.org/officeDocument/2006/relationships/tags" Target="../tags/tag681.xml"/><Relationship Id="rId37" Type="http://schemas.openxmlformats.org/officeDocument/2006/relationships/tags" Target="../tags/tag686.xml"/><Relationship Id="rId40" Type="http://schemas.openxmlformats.org/officeDocument/2006/relationships/tags" Target="../tags/tag689.xml"/><Relationship Id="rId45" Type="http://schemas.openxmlformats.org/officeDocument/2006/relationships/tags" Target="../tags/tag694.xml"/><Relationship Id="rId53" Type="http://schemas.openxmlformats.org/officeDocument/2006/relationships/tags" Target="../tags/tag702.xml"/><Relationship Id="rId58" Type="http://schemas.openxmlformats.org/officeDocument/2006/relationships/tags" Target="../tags/tag707.xml"/><Relationship Id="rId66" Type="http://schemas.openxmlformats.org/officeDocument/2006/relationships/tags" Target="../tags/tag715.xml"/><Relationship Id="rId74" Type="http://schemas.openxmlformats.org/officeDocument/2006/relationships/tags" Target="../tags/tag723.xml"/><Relationship Id="rId79" Type="http://schemas.openxmlformats.org/officeDocument/2006/relationships/tags" Target="../tags/tag728.xml"/><Relationship Id="rId87" Type="http://schemas.openxmlformats.org/officeDocument/2006/relationships/tags" Target="../tags/tag736.xml"/><Relationship Id="rId102" Type="http://schemas.openxmlformats.org/officeDocument/2006/relationships/tags" Target="../tags/tag751.xml"/><Relationship Id="rId110" Type="http://schemas.openxmlformats.org/officeDocument/2006/relationships/tags" Target="../tags/tag759.xml"/><Relationship Id="rId115" Type="http://schemas.openxmlformats.org/officeDocument/2006/relationships/slideLayout" Target="../slideLayouts/slideLayout1.xml"/><Relationship Id="rId5" Type="http://schemas.openxmlformats.org/officeDocument/2006/relationships/tags" Target="../tags/tag654.xml"/><Relationship Id="rId61" Type="http://schemas.openxmlformats.org/officeDocument/2006/relationships/tags" Target="../tags/tag710.xml"/><Relationship Id="rId82" Type="http://schemas.openxmlformats.org/officeDocument/2006/relationships/tags" Target="../tags/tag731.xml"/><Relationship Id="rId90" Type="http://schemas.openxmlformats.org/officeDocument/2006/relationships/tags" Target="../tags/tag739.xml"/><Relationship Id="rId95" Type="http://schemas.openxmlformats.org/officeDocument/2006/relationships/tags" Target="../tags/tag744.xml"/><Relationship Id="rId19" Type="http://schemas.openxmlformats.org/officeDocument/2006/relationships/tags" Target="../tags/tag668.xml"/><Relationship Id="rId14" Type="http://schemas.openxmlformats.org/officeDocument/2006/relationships/tags" Target="../tags/tag663.xml"/><Relationship Id="rId22" Type="http://schemas.openxmlformats.org/officeDocument/2006/relationships/tags" Target="../tags/tag671.xml"/><Relationship Id="rId27" Type="http://schemas.openxmlformats.org/officeDocument/2006/relationships/tags" Target="../tags/tag676.xml"/><Relationship Id="rId30" Type="http://schemas.openxmlformats.org/officeDocument/2006/relationships/tags" Target="../tags/tag679.xml"/><Relationship Id="rId35" Type="http://schemas.openxmlformats.org/officeDocument/2006/relationships/tags" Target="../tags/tag684.xml"/><Relationship Id="rId43" Type="http://schemas.openxmlformats.org/officeDocument/2006/relationships/tags" Target="../tags/tag692.xml"/><Relationship Id="rId48" Type="http://schemas.openxmlformats.org/officeDocument/2006/relationships/tags" Target="../tags/tag697.xml"/><Relationship Id="rId56" Type="http://schemas.openxmlformats.org/officeDocument/2006/relationships/tags" Target="../tags/tag705.xml"/><Relationship Id="rId64" Type="http://schemas.openxmlformats.org/officeDocument/2006/relationships/tags" Target="../tags/tag713.xml"/><Relationship Id="rId69" Type="http://schemas.openxmlformats.org/officeDocument/2006/relationships/tags" Target="../tags/tag718.xml"/><Relationship Id="rId77" Type="http://schemas.openxmlformats.org/officeDocument/2006/relationships/tags" Target="../tags/tag726.xml"/><Relationship Id="rId100" Type="http://schemas.openxmlformats.org/officeDocument/2006/relationships/tags" Target="../tags/tag749.xml"/><Relationship Id="rId105" Type="http://schemas.openxmlformats.org/officeDocument/2006/relationships/tags" Target="../tags/tag754.xml"/><Relationship Id="rId113" Type="http://schemas.openxmlformats.org/officeDocument/2006/relationships/tags" Target="../tags/tag762.xml"/><Relationship Id="rId8" Type="http://schemas.openxmlformats.org/officeDocument/2006/relationships/tags" Target="../tags/tag657.xml"/><Relationship Id="rId51" Type="http://schemas.openxmlformats.org/officeDocument/2006/relationships/tags" Target="../tags/tag700.xml"/><Relationship Id="rId72" Type="http://schemas.openxmlformats.org/officeDocument/2006/relationships/tags" Target="../tags/tag721.xml"/><Relationship Id="rId80" Type="http://schemas.openxmlformats.org/officeDocument/2006/relationships/tags" Target="../tags/tag729.xml"/><Relationship Id="rId85" Type="http://schemas.openxmlformats.org/officeDocument/2006/relationships/tags" Target="../tags/tag734.xml"/><Relationship Id="rId93" Type="http://schemas.openxmlformats.org/officeDocument/2006/relationships/tags" Target="../tags/tag742.xml"/><Relationship Id="rId98" Type="http://schemas.openxmlformats.org/officeDocument/2006/relationships/tags" Target="../tags/tag747.xml"/><Relationship Id="rId3" Type="http://schemas.openxmlformats.org/officeDocument/2006/relationships/tags" Target="../tags/tag652.xml"/><Relationship Id="rId12" Type="http://schemas.openxmlformats.org/officeDocument/2006/relationships/tags" Target="../tags/tag661.xml"/><Relationship Id="rId17" Type="http://schemas.openxmlformats.org/officeDocument/2006/relationships/tags" Target="../tags/tag666.xml"/><Relationship Id="rId25" Type="http://schemas.openxmlformats.org/officeDocument/2006/relationships/tags" Target="../tags/tag674.xml"/><Relationship Id="rId33" Type="http://schemas.openxmlformats.org/officeDocument/2006/relationships/tags" Target="../tags/tag682.xml"/><Relationship Id="rId38" Type="http://schemas.openxmlformats.org/officeDocument/2006/relationships/tags" Target="../tags/tag687.xml"/><Relationship Id="rId46" Type="http://schemas.openxmlformats.org/officeDocument/2006/relationships/tags" Target="../tags/tag695.xml"/><Relationship Id="rId59" Type="http://schemas.openxmlformats.org/officeDocument/2006/relationships/tags" Target="../tags/tag708.xml"/><Relationship Id="rId67" Type="http://schemas.openxmlformats.org/officeDocument/2006/relationships/tags" Target="../tags/tag716.xml"/><Relationship Id="rId103" Type="http://schemas.openxmlformats.org/officeDocument/2006/relationships/tags" Target="../tags/tag752.xml"/><Relationship Id="rId108" Type="http://schemas.openxmlformats.org/officeDocument/2006/relationships/tags" Target="../tags/tag757.xml"/><Relationship Id="rId20" Type="http://schemas.openxmlformats.org/officeDocument/2006/relationships/tags" Target="../tags/tag669.xml"/><Relationship Id="rId41" Type="http://schemas.openxmlformats.org/officeDocument/2006/relationships/tags" Target="../tags/tag690.xml"/><Relationship Id="rId54" Type="http://schemas.openxmlformats.org/officeDocument/2006/relationships/tags" Target="../tags/tag703.xml"/><Relationship Id="rId62" Type="http://schemas.openxmlformats.org/officeDocument/2006/relationships/tags" Target="../tags/tag711.xml"/><Relationship Id="rId70" Type="http://schemas.openxmlformats.org/officeDocument/2006/relationships/tags" Target="../tags/tag719.xml"/><Relationship Id="rId75" Type="http://schemas.openxmlformats.org/officeDocument/2006/relationships/tags" Target="../tags/tag724.xml"/><Relationship Id="rId83" Type="http://schemas.openxmlformats.org/officeDocument/2006/relationships/tags" Target="../tags/tag732.xml"/><Relationship Id="rId88" Type="http://schemas.openxmlformats.org/officeDocument/2006/relationships/tags" Target="../tags/tag737.xml"/><Relationship Id="rId91" Type="http://schemas.openxmlformats.org/officeDocument/2006/relationships/tags" Target="../tags/tag740.xml"/><Relationship Id="rId96" Type="http://schemas.openxmlformats.org/officeDocument/2006/relationships/tags" Target="../tags/tag745.xml"/><Relationship Id="rId111" Type="http://schemas.openxmlformats.org/officeDocument/2006/relationships/tags" Target="../tags/tag760.xml"/><Relationship Id="rId1" Type="http://schemas.openxmlformats.org/officeDocument/2006/relationships/tags" Target="../tags/tag650.xml"/><Relationship Id="rId6" Type="http://schemas.openxmlformats.org/officeDocument/2006/relationships/tags" Target="../tags/tag655.xml"/><Relationship Id="rId15" Type="http://schemas.openxmlformats.org/officeDocument/2006/relationships/tags" Target="../tags/tag664.xml"/><Relationship Id="rId23" Type="http://schemas.openxmlformats.org/officeDocument/2006/relationships/tags" Target="../tags/tag672.xml"/><Relationship Id="rId28" Type="http://schemas.openxmlformats.org/officeDocument/2006/relationships/tags" Target="../tags/tag677.xml"/><Relationship Id="rId36" Type="http://schemas.openxmlformats.org/officeDocument/2006/relationships/tags" Target="../tags/tag685.xml"/><Relationship Id="rId49" Type="http://schemas.openxmlformats.org/officeDocument/2006/relationships/tags" Target="../tags/tag698.xml"/><Relationship Id="rId57" Type="http://schemas.openxmlformats.org/officeDocument/2006/relationships/tags" Target="../tags/tag706.xml"/><Relationship Id="rId106" Type="http://schemas.openxmlformats.org/officeDocument/2006/relationships/tags" Target="../tags/tag755.xml"/><Relationship Id="rId114" Type="http://schemas.openxmlformats.org/officeDocument/2006/relationships/tags" Target="../tags/tag763.xml"/><Relationship Id="rId10" Type="http://schemas.openxmlformats.org/officeDocument/2006/relationships/tags" Target="../tags/tag659.xml"/><Relationship Id="rId31" Type="http://schemas.openxmlformats.org/officeDocument/2006/relationships/tags" Target="../tags/tag680.xml"/><Relationship Id="rId44" Type="http://schemas.openxmlformats.org/officeDocument/2006/relationships/tags" Target="../tags/tag693.xml"/><Relationship Id="rId52" Type="http://schemas.openxmlformats.org/officeDocument/2006/relationships/tags" Target="../tags/tag701.xml"/><Relationship Id="rId60" Type="http://schemas.openxmlformats.org/officeDocument/2006/relationships/tags" Target="../tags/tag709.xml"/><Relationship Id="rId65" Type="http://schemas.openxmlformats.org/officeDocument/2006/relationships/tags" Target="../tags/tag714.xml"/><Relationship Id="rId73" Type="http://schemas.openxmlformats.org/officeDocument/2006/relationships/tags" Target="../tags/tag722.xml"/><Relationship Id="rId78" Type="http://schemas.openxmlformats.org/officeDocument/2006/relationships/tags" Target="../tags/tag727.xml"/><Relationship Id="rId81" Type="http://schemas.openxmlformats.org/officeDocument/2006/relationships/tags" Target="../tags/tag730.xml"/><Relationship Id="rId86" Type="http://schemas.openxmlformats.org/officeDocument/2006/relationships/tags" Target="../tags/tag735.xml"/><Relationship Id="rId94" Type="http://schemas.openxmlformats.org/officeDocument/2006/relationships/tags" Target="../tags/tag743.xml"/><Relationship Id="rId99" Type="http://schemas.openxmlformats.org/officeDocument/2006/relationships/tags" Target="../tags/tag748.xml"/><Relationship Id="rId101" Type="http://schemas.openxmlformats.org/officeDocument/2006/relationships/tags" Target="../tags/tag750.xml"/><Relationship Id="rId4" Type="http://schemas.openxmlformats.org/officeDocument/2006/relationships/tags" Target="../tags/tag653.xml"/><Relationship Id="rId9" Type="http://schemas.openxmlformats.org/officeDocument/2006/relationships/tags" Target="../tags/tag658.xml"/><Relationship Id="rId13" Type="http://schemas.openxmlformats.org/officeDocument/2006/relationships/tags" Target="../tags/tag662.xml"/><Relationship Id="rId18" Type="http://schemas.openxmlformats.org/officeDocument/2006/relationships/tags" Target="../tags/tag667.xml"/><Relationship Id="rId39" Type="http://schemas.openxmlformats.org/officeDocument/2006/relationships/tags" Target="../tags/tag688.xml"/><Relationship Id="rId109" Type="http://schemas.openxmlformats.org/officeDocument/2006/relationships/tags" Target="../tags/tag758.xml"/><Relationship Id="rId34" Type="http://schemas.openxmlformats.org/officeDocument/2006/relationships/tags" Target="../tags/tag683.xml"/><Relationship Id="rId50" Type="http://schemas.openxmlformats.org/officeDocument/2006/relationships/tags" Target="../tags/tag699.xml"/><Relationship Id="rId55" Type="http://schemas.openxmlformats.org/officeDocument/2006/relationships/tags" Target="../tags/tag704.xml"/><Relationship Id="rId76" Type="http://schemas.openxmlformats.org/officeDocument/2006/relationships/tags" Target="../tags/tag725.xml"/><Relationship Id="rId97" Type="http://schemas.openxmlformats.org/officeDocument/2006/relationships/tags" Target="../tags/tag746.xml"/><Relationship Id="rId104" Type="http://schemas.openxmlformats.org/officeDocument/2006/relationships/tags" Target="../tags/tag753.xml"/><Relationship Id="rId7" Type="http://schemas.openxmlformats.org/officeDocument/2006/relationships/tags" Target="../tags/tag656.xml"/><Relationship Id="rId71" Type="http://schemas.openxmlformats.org/officeDocument/2006/relationships/tags" Target="../tags/tag720.xml"/><Relationship Id="rId92" Type="http://schemas.openxmlformats.org/officeDocument/2006/relationships/tags" Target="../tags/tag741.xml"/><Relationship Id="rId2" Type="http://schemas.openxmlformats.org/officeDocument/2006/relationships/tags" Target="../tags/tag651.xml"/><Relationship Id="rId29" Type="http://schemas.openxmlformats.org/officeDocument/2006/relationships/tags" Target="../tags/tag678.xml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tags" Target="../tags/tag789.xml"/><Relationship Id="rId117" Type="http://schemas.openxmlformats.org/officeDocument/2006/relationships/tags" Target="../tags/tag880.xml"/><Relationship Id="rId21" Type="http://schemas.openxmlformats.org/officeDocument/2006/relationships/tags" Target="../tags/tag784.xml"/><Relationship Id="rId42" Type="http://schemas.openxmlformats.org/officeDocument/2006/relationships/tags" Target="../tags/tag805.xml"/><Relationship Id="rId47" Type="http://schemas.openxmlformats.org/officeDocument/2006/relationships/tags" Target="../tags/tag810.xml"/><Relationship Id="rId63" Type="http://schemas.openxmlformats.org/officeDocument/2006/relationships/tags" Target="../tags/tag826.xml"/><Relationship Id="rId68" Type="http://schemas.openxmlformats.org/officeDocument/2006/relationships/tags" Target="../tags/tag831.xml"/><Relationship Id="rId84" Type="http://schemas.openxmlformats.org/officeDocument/2006/relationships/tags" Target="../tags/tag847.xml"/><Relationship Id="rId89" Type="http://schemas.openxmlformats.org/officeDocument/2006/relationships/tags" Target="../tags/tag852.xml"/><Relationship Id="rId112" Type="http://schemas.openxmlformats.org/officeDocument/2006/relationships/tags" Target="../tags/tag875.xml"/><Relationship Id="rId133" Type="http://schemas.openxmlformats.org/officeDocument/2006/relationships/tags" Target="../tags/tag896.xml"/><Relationship Id="rId138" Type="http://schemas.openxmlformats.org/officeDocument/2006/relationships/tags" Target="../tags/tag901.xml"/><Relationship Id="rId154" Type="http://schemas.openxmlformats.org/officeDocument/2006/relationships/tags" Target="../tags/tag917.xml"/><Relationship Id="rId159" Type="http://schemas.openxmlformats.org/officeDocument/2006/relationships/tags" Target="../tags/tag922.xml"/><Relationship Id="rId170" Type="http://schemas.openxmlformats.org/officeDocument/2006/relationships/tags" Target="../tags/tag933.xml"/><Relationship Id="rId16" Type="http://schemas.openxmlformats.org/officeDocument/2006/relationships/tags" Target="../tags/tag779.xml"/><Relationship Id="rId107" Type="http://schemas.openxmlformats.org/officeDocument/2006/relationships/tags" Target="../tags/tag870.xml"/><Relationship Id="rId11" Type="http://schemas.openxmlformats.org/officeDocument/2006/relationships/tags" Target="../tags/tag774.xml"/><Relationship Id="rId32" Type="http://schemas.openxmlformats.org/officeDocument/2006/relationships/tags" Target="../tags/tag795.xml"/><Relationship Id="rId37" Type="http://schemas.openxmlformats.org/officeDocument/2006/relationships/tags" Target="../tags/tag800.xml"/><Relationship Id="rId53" Type="http://schemas.openxmlformats.org/officeDocument/2006/relationships/tags" Target="../tags/tag816.xml"/><Relationship Id="rId58" Type="http://schemas.openxmlformats.org/officeDocument/2006/relationships/tags" Target="../tags/tag821.xml"/><Relationship Id="rId74" Type="http://schemas.openxmlformats.org/officeDocument/2006/relationships/tags" Target="../tags/tag837.xml"/><Relationship Id="rId79" Type="http://schemas.openxmlformats.org/officeDocument/2006/relationships/tags" Target="../tags/tag842.xml"/><Relationship Id="rId102" Type="http://schemas.openxmlformats.org/officeDocument/2006/relationships/tags" Target="../tags/tag865.xml"/><Relationship Id="rId123" Type="http://schemas.openxmlformats.org/officeDocument/2006/relationships/tags" Target="../tags/tag886.xml"/><Relationship Id="rId128" Type="http://schemas.openxmlformats.org/officeDocument/2006/relationships/tags" Target="../tags/tag891.xml"/><Relationship Id="rId144" Type="http://schemas.openxmlformats.org/officeDocument/2006/relationships/tags" Target="../tags/tag907.xml"/><Relationship Id="rId149" Type="http://schemas.openxmlformats.org/officeDocument/2006/relationships/tags" Target="../tags/tag912.xml"/><Relationship Id="rId5" Type="http://schemas.openxmlformats.org/officeDocument/2006/relationships/tags" Target="../tags/tag768.xml"/><Relationship Id="rId90" Type="http://schemas.openxmlformats.org/officeDocument/2006/relationships/tags" Target="../tags/tag853.xml"/><Relationship Id="rId95" Type="http://schemas.openxmlformats.org/officeDocument/2006/relationships/tags" Target="../tags/tag858.xml"/><Relationship Id="rId160" Type="http://schemas.openxmlformats.org/officeDocument/2006/relationships/tags" Target="../tags/tag923.xml"/><Relationship Id="rId165" Type="http://schemas.openxmlformats.org/officeDocument/2006/relationships/tags" Target="../tags/tag928.xml"/><Relationship Id="rId22" Type="http://schemas.openxmlformats.org/officeDocument/2006/relationships/tags" Target="../tags/tag785.xml"/><Relationship Id="rId27" Type="http://schemas.openxmlformats.org/officeDocument/2006/relationships/tags" Target="../tags/tag790.xml"/><Relationship Id="rId43" Type="http://schemas.openxmlformats.org/officeDocument/2006/relationships/tags" Target="../tags/tag806.xml"/><Relationship Id="rId48" Type="http://schemas.openxmlformats.org/officeDocument/2006/relationships/tags" Target="../tags/tag811.xml"/><Relationship Id="rId64" Type="http://schemas.openxmlformats.org/officeDocument/2006/relationships/tags" Target="../tags/tag827.xml"/><Relationship Id="rId69" Type="http://schemas.openxmlformats.org/officeDocument/2006/relationships/tags" Target="../tags/tag832.xml"/><Relationship Id="rId113" Type="http://schemas.openxmlformats.org/officeDocument/2006/relationships/tags" Target="../tags/tag876.xml"/><Relationship Id="rId118" Type="http://schemas.openxmlformats.org/officeDocument/2006/relationships/tags" Target="../tags/tag881.xml"/><Relationship Id="rId134" Type="http://schemas.openxmlformats.org/officeDocument/2006/relationships/tags" Target="../tags/tag897.xml"/><Relationship Id="rId139" Type="http://schemas.openxmlformats.org/officeDocument/2006/relationships/tags" Target="../tags/tag902.xml"/><Relationship Id="rId80" Type="http://schemas.openxmlformats.org/officeDocument/2006/relationships/tags" Target="../tags/tag843.xml"/><Relationship Id="rId85" Type="http://schemas.openxmlformats.org/officeDocument/2006/relationships/tags" Target="../tags/tag848.xml"/><Relationship Id="rId150" Type="http://schemas.openxmlformats.org/officeDocument/2006/relationships/tags" Target="../tags/tag913.xml"/><Relationship Id="rId155" Type="http://schemas.openxmlformats.org/officeDocument/2006/relationships/tags" Target="../tags/tag918.xml"/><Relationship Id="rId171" Type="http://schemas.openxmlformats.org/officeDocument/2006/relationships/tags" Target="../tags/tag934.xml"/><Relationship Id="rId12" Type="http://schemas.openxmlformats.org/officeDocument/2006/relationships/tags" Target="../tags/tag775.xml"/><Relationship Id="rId17" Type="http://schemas.openxmlformats.org/officeDocument/2006/relationships/tags" Target="../tags/tag780.xml"/><Relationship Id="rId33" Type="http://schemas.openxmlformats.org/officeDocument/2006/relationships/tags" Target="../tags/tag796.xml"/><Relationship Id="rId38" Type="http://schemas.openxmlformats.org/officeDocument/2006/relationships/tags" Target="../tags/tag801.xml"/><Relationship Id="rId59" Type="http://schemas.openxmlformats.org/officeDocument/2006/relationships/tags" Target="../tags/tag822.xml"/><Relationship Id="rId103" Type="http://schemas.openxmlformats.org/officeDocument/2006/relationships/tags" Target="../tags/tag866.xml"/><Relationship Id="rId108" Type="http://schemas.openxmlformats.org/officeDocument/2006/relationships/tags" Target="../tags/tag871.xml"/><Relationship Id="rId124" Type="http://schemas.openxmlformats.org/officeDocument/2006/relationships/tags" Target="../tags/tag887.xml"/><Relationship Id="rId129" Type="http://schemas.openxmlformats.org/officeDocument/2006/relationships/tags" Target="../tags/tag892.xml"/><Relationship Id="rId54" Type="http://schemas.openxmlformats.org/officeDocument/2006/relationships/tags" Target="../tags/tag817.xml"/><Relationship Id="rId70" Type="http://schemas.openxmlformats.org/officeDocument/2006/relationships/tags" Target="../tags/tag833.xml"/><Relationship Id="rId75" Type="http://schemas.openxmlformats.org/officeDocument/2006/relationships/tags" Target="../tags/tag838.xml"/><Relationship Id="rId91" Type="http://schemas.openxmlformats.org/officeDocument/2006/relationships/tags" Target="../tags/tag854.xml"/><Relationship Id="rId96" Type="http://schemas.openxmlformats.org/officeDocument/2006/relationships/tags" Target="../tags/tag859.xml"/><Relationship Id="rId140" Type="http://schemas.openxmlformats.org/officeDocument/2006/relationships/tags" Target="../tags/tag903.xml"/><Relationship Id="rId145" Type="http://schemas.openxmlformats.org/officeDocument/2006/relationships/tags" Target="../tags/tag908.xml"/><Relationship Id="rId161" Type="http://schemas.openxmlformats.org/officeDocument/2006/relationships/tags" Target="../tags/tag924.xml"/><Relationship Id="rId166" Type="http://schemas.openxmlformats.org/officeDocument/2006/relationships/tags" Target="../tags/tag929.xml"/><Relationship Id="rId1" Type="http://schemas.openxmlformats.org/officeDocument/2006/relationships/tags" Target="../tags/tag764.xml"/><Relationship Id="rId6" Type="http://schemas.openxmlformats.org/officeDocument/2006/relationships/tags" Target="../tags/tag769.xml"/><Relationship Id="rId15" Type="http://schemas.openxmlformats.org/officeDocument/2006/relationships/tags" Target="../tags/tag778.xml"/><Relationship Id="rId23" Type="http://schemas.openxmlformats.org/officeDocument/2006/relationships/tags" Target="../tags/tag786.xml"/><Relationship Id="rId28" Type="http://schemas.openxmlformats.org/officeDocument/2006/relationships/tags" Target="../tags/tag791.xml"/><Relationship Id="rId36" Type="http://schemas.openxmlformats.org/officeDocument/2006/relationships/tags" Target="../tags/tag799.xml"/><Relationship Id="rId49" Type="http://schemas.openxmlformats.org/officeDocument/2006/relationships/tags" Target="../tags/tag812.xml"/><Relationship Id="rId57" Type="http://schemas.openxmlformats.org/officeDocument/2006/relationships/tags" Target="../tags/tag820.xml"/><Relationship Id="rId106" Type="http://schemas.openxmlformats.org/officeDocument/2006/relationships/tags" Target="../tags/tag869.xml"/><Relationship Id="rId114" Type="http://schemas.openxmlformats.org/officeDocument/2006/relationships/tags" Target="../tags/tag877.xml"/><Relationship Id="rId119" Type="http://schemas.openxmlformats.org/officeDocument/2006/relationships/tags" Target="../tags/tag882.xml"/><Relationship Id="rId127" Type="http://schemas.openxmlformats.org/officeDocument/2006/relationships/tags" Target="../tags/tag890.xml"/><Relationship Id="rId10" Type="http://schemas.openxmlformats.org/officeDocument/2006/relationships/tags" Target="../tags/tag773.xml"/><Relationship Id="rId31" Type="http://schemas.openxmlformats.org/officeDocument/2006/relationships/tags" Target="../tags/tag794.xml"/><Relationship Id="rId44" Type="http://schemas.openxmlformats.org/officeDocument/2006/relationships/tags" Target="../tags/tag807.xml"/><Relationship Id="rId52" Type="http://schemas.openxmlformats.org/officeDocument/2006/relationships/tags" Target="../tags/tag815.xml"/><Relationship Id="rId60" Type="http://schemas.openxmlformats.org/officeDocument/2006/relationships/tags" Target="../tags/tag823.xml"/><Relationship Id="rId65" Type="http://schemas.openxmlformats.org/officeDocument/2006/relationships/tags" Target="../tags/tag828.xml"/><Relationship Id="rId73" Type="http://schemas.openxmlformats.org/officeDocument/2006/relationships/tags" Target="../tags/tag836.xml"/><Relationship Id="rId78" Type="http://schemas.openxmlformats.org/officeDocument/2006/relationships/tags" Target="../tags/tag841.xml"/><Relationship Id="rId81" Type="http://schemas.openxmlformats.org/officeDocument/2006/relationships/tags" Target="../tags/tag844.xml"/><Relationship Id="rId86" Type="http://schemas.openxmlformats.org/officeDocument/2006/relationships/tags" Target="../tags/tag849.xml"/><Relationship Id="rId94" Type="http://schemas.openxmlformats.org/officeDocument/2006/relationships/tags" Target="../tags/tag857.xml"/><Relationship Id="rId99" Type="http://schemas.openxmlformats.org/officeDocument/2006/relationships/tags" Target="../tags/tag862.xml"/><Relationship Id="rId101" Type="http://schemas.openxmlformats.org/officeDocument/2006/relationships/tags" Target="../tags/tag864.xml"/><Relationship Id="rId122" Type="http://schemas.openxmlformats.org/officeDocument/2006/relationships/tags" Target="../tags/tag885.xml"/><Relationship Id="rId130" Type="http://schemas.openxmlformats.org/officeDocument/2006/relationships/tags" Target="../tags/tag893.xml"/><Relationship Id="rId135" Type="http://schemas.openxmlformats.org/officeDocument/2006/relationships/tags" Target="../tags/tag898.xml"/><Relationship Id="rId143" Type="http://schemas.openxmlformats.org/officeDocument/2006/relationships/tags" Target="../tags/tag906.xml"/><Relationship Id="rId148" Type="http://schemas.openxmlformats.org/officeDocument/2006/relationships/tags" Target="../tags/tag911.xml"/><Relationship Id="rId151" Type="http://schemas.openxmlformats.org/officeDocument/2006/relationships/tags" Target="../tags/tag914.xml"/><Relationship Id="rId156" Type="http://schemas.openxmlformats.org/officeDocument/2006/relationships/tags" Target="../tags/tag919.xml"/><Relationship Id="rId164" Type="http://schemas.openxmlformats.org/officeDocument/2006/relationships/tags" Target="../tags/tag927.xml"/><Relationship Id="rId169" Type="http://schemas.openxmlformats.org/officeDocument/2006/relationships/tags" Target="../tags/tag932.xml"/><Relationship Id="rId4" Type="http://schemas.openxmlformats.org/officeDocument/2006/relationships/tags" Target="../tags/tag767.xml"/><Relationship Id="rId9" Type="http://schemas.openxmlformats.org/officeDocument/2006/relationships/tags" Target="../tags/tag772.xml"/><Relationship Id="rId172" Type="http://schemas.openxmlformats.org/officeDocument/2006/relationships/slideLayout" Target="../slideLayouts/slideLayout1.xml"/><Relationship Id="rId13" Type="http://schemas.openxmlformats.org/officeDocument/2006/relationships/tags" Target="../tags/tag776.xml"/><Relationship Id="rId18" Type="http://schemas.openxmlformats.org/officeDocument/2006/relationships/tags" Target="../tags/tag781.xml"/><Relationship Id="rId39" Type="http://schemas.openxmlformats.org/officeDocument/2006/relationships/tags" Target="../tags/tag802.xml"/><Relationship Id="rId109" Type="http://schemas.openxmlformats.org/officeDocument/2006/relationships/tags" Target="../tags/tag872.xml"/><Relationship Id="rId34" Type="http://schemas.openxmlformats.org/officeDocument/2006/relationships/tags" Target="../tags/tag797.xml"/><Relationship Id="rId50" Type="http://schemas.openxmlformats.org/officeDocument/2006/relationships/tags" Target="../tags/tag813.xml"/><Relationship Id="rId55" Type="http://schemas.openxmlformats.org/officeDocument/2006/relationships/tags" Target="../tags/tag818.xml"/><Relationship Id="rId76" Type="http://schemas.openxmlformats.org/officeDocument/2006/relationships/tags" Target="../tags/tag839.xml"/><Relationship Id="rId97" Type="http://schemas.openxmlformats.org/officeDocument/2006/relationships/tags" Target="../tags/tag860.xml"/><Relationship Id="rId104" Type="http://schemas.openxmlformats.org/officeDocument/2006/relationships/tags" Target="../tags/tag867.xml"/><Relationship Id="rId120" Type="http://schemas.openxmlformats.org/officeDocument/2006/relationships/tags" Target="../tags/tag883.xml"/><Relationship Id="rId125" Type="http://schemas.openxmlformats.org/officeDocument/2006/relationships/tags" Target="../tags/tag888.xml"/><Relationship Id="rId141" Type="http://schemas.openxmlformats.org/officeDocument/2006/relationships/tags" Target="../tags/tag904.xml"/><Relationship Id="rId146" Type="http://schemas.openxmlformats.org/officeDocument/2006/relationships/tags" Target="../tags/tag909.xml"/><Relationship Id="rId167" Type="http://schemas.openxmlformats.org/officeDocument/2006/relationships/tags" Target="../tags/tag930.xml"/><Relationship Id="rId7" Type="http://schemas.openxmlformats.org/officeDocument/2006/relationships/tags" Target="../tags/tag770.xml"/><Relationship Id="rId71" Type="http://schemas.openxmlformats.org/officeDocument/2006/relationships/tags" Target="../tags/tag834.xml"/><Relationship Id="rId92" Type="http://schemas.openxmlformats.org/officeDocument/2006/relationships/tags" Target="../tags/tag855.xml"/><Relationship Id="rId162" Type="http://schemas.openxmlformats.org/officeDocument/2006/relationships/tags" Target="../tags/tag925.xml"/><Relationship Id="rId2" Type="http://schemas.openxmlformats.org/officeDocument/2006/relationships/tags" Target="../tags/tag765.xml"/><Relationship Id="rId29" Type="http://schemas.openxmlformats.org/officeDocument/2006/relationships/tags" Target="../tags/tag792.xml"/><Relationship Id="rId24" Type="http://schemas.openxmlformats.org/officeDocument/2006/relationships/tags" Target="../tags/tag787.xml"/><Relationship Id="rId40" Type="http://schemas.openxmlformats.org/officeDocument/2006/relationships/tags" Target="../tags/tag803.xml"/><Relationship Id="rId45" Type="http://schemas.openxmlformats.org/officeDocument/2006/relationships/tags" Target="../tags/tag808.xml"/><Relationship Id="rId66" Type="http://schemas.openxmlformats.org/officeDocument/2006/relationships/tags" Target="../tags/tag829.xml"/><Relationship Id="rId87" Type="http://schemas.openxmlformats.org/officeDocument/2006/relationships/tags" Target="../tags/tag850.xml"/><Relationship Id="rId110" Type="http://schemas.openxmlformats.org/officeDocument/2006/relationships/tags" Target="../tags/tag873.xml"/><Relationship Id="rId115" Type="http://schemas.openxmlformats.org/officeDocument/2006/relationships/tags" Target="../tags/tag878.xml"/><Relationship Id="rId131" Type="http://schemas.openxmlformats.org/officeDocument/2006/relationships/tags" Target="../tags/tag894.xml"/><Relationship Id="rId136" Type="http://schemas.openxmlformats.org/officeDocument/2006/relationships/tags" Target="../tags/tag899.xml"/><Relationship Id="rId157" Type="http://schemas.openxmlformats.org/officeDocument/2006/relationships/tags" Target="../tags/tag920.xml"/><Relationship Id="rId61" Type="http://schemas.openxmlformats.org/officeDocument/2006/relationships/tags" Target="../tags/tag824.xml"/><Relationship Id="rId82" Type="http://schemas.openxmlformats.org/officeDocument/2006/relationships/tags" Target="../tags/tag845.xml"/><Relationship Id="rId152" Type="http://schemas.openxmlformats.org/officeDocument/2006/relationships/tags" Target="../tags/tag915.xml"/><Relationship Id="rId19" Type="http://schemas.openxmlformats.org/officeDocument/2006/relationships/tags" Target="../tags/tag782.xml"/><Relationship Id="rId14" Type="http://schemas.openxmlformats.org/officeDocument/2006/relationships/tags" Target="../tags/tag777.xml"/><Relationship Id="rId30" Type="http://schemas.openxmlformats.org/officeDocument/2006/relationships/tags" Target="../tags/tag793.xml"/><Relationship Id="rId35" Type="http://schemas.openxmlformats.org/officeDocument/2006/relationships/tags" Target="../tags/tag798.xml"/><Relationship Id="rId56" Type="http://schemas.openxmlformats.org/officeDocument/2006/relationships/tags" Target="../tags/tag819.xml"/><Relationship Id="rId77" Type="http://schemas.openxmlformats.org/officeDocument/2006/relationships/tags" Target="../tags/tag840.xml"/><Relationship Id="rId100" Type="http://schemas.openxmlformats.org/officeDocument/2006/relationships/tags" Target="../tags/tag863.xml"/><Relationship Id="rId105" Type="http://schemas.openxmlformats.org/officeDocument/2006/relationships/tags" Target="../tags/tag868.xml"/><Relationship Id="rId126" Type="http://schemas.openxmlformats.org/officeDocument/2006/relationships/tags" Target="../tags/tag889.xml"/><Relationship Id="rId147" Type="http://schemas.openxmlformats.org/officeDocument/2006/relationships/tags" Target="../tags/tag910.xml"/><Relationship Id="rId168" Type="http://schemas.openxmlformats.org/officeDocument/2006/relationships/tags" Target="../tags/tag931.xml"/><Relationship Id="rId8" Type="http://schemas.openxmlformats.org/officeDocument/2006/relationships/tags" Target="../tags/tag771.xml"/><Relationship Id="rId51" Type="http://schemas.openxmlformats.org/officeDocument/2006/relationships/tags" Target="../tags/tag814.xml"/><Relationship Id="rId72" Type="http://schemas.openxmlformats.org/officeDocument/2006/relationships/tags" Target="../tags/tag835.xml"/><Relationship Id="rId93" Type="http://schemas.openxmlformats.org/officeDocument/2006/relationships/tags" Target="../tags/tag856.xml"/><Relationship Id="rId98" Type="http://schemas.openxmlformats.org/officeDocument/2006/relationships/tags" Target="../tags/tag861.xml"/><Relationship Id="rId121" Type="http://schemas.openxmlformats.org/officeDocument/2006/relationships/tags" Target="../tags/tag884.xml"/><Relationship Id="rId142" Type="http://schemas.openxmlformats.org/officeDocument/2006/relationships/tags" Target="../tags/tag905.xml"/><Relationship Id="rId163" Type="http://schemas.openxmlformats.org/officeDocument/2006/relationships/tags" Target="../tags/tag926.xml"/><Relationship Id="rId3" Type="http://schemas.openxmlformats.org/officeDocument/2006/relationships/tags" Target="../tags/tag766.xml"/><Relationship Id="rId25" Type="http://schemas.openxmlformats.org/officeDocument/2006/relationships/tags" Target="../tags/tag788.xml"/><Relationship Id="rId46" Type="http://schemas.openxmlformats.org/officeDocument/2006/relationships/tags" Target="../tags/tag809.xml"/><Relationship Id="rId67" Type="http://schemas.openxmlformats.org/officeDocument/2006/relationships/tags" Target="../tags/tag830.xml"/><Relationship Id="rId116" Type="http://schemas.openxmlformats.org/officeDocument/2006/relationships/tags" Target="../tags/tag879.xml"/><Relationship Id="rId137" Type="http://schemas.openxmlformats.org/officeDocument/2006/relationships/tags" Target="../tags/tag900.xml"/><Relationship Id="rId158" Type="http://schemas.openxmlformats.org/officeDocument/2006/relationships/tags" Target="../tags/tag921.xml"/><Relationship Id="rId20" Type="http://schemas.openxmlformats.org/officeDocument/2006/relationships/tags" Target="../tags/tag783.xml"/><Relationship Id="rId41" Type="http://schemas.openxmlformats.org/officeDocument/2006/relationships/tags" Target="../tags/tag804.xml"/><Relationship Id="rId62" Type="http://schemas.openxmlformats.org/officeDocument/2006/relationships/tags" Target="../tags/tag825.xml"/><Relationship Id="rId83" Type="http://schemas.openxmlformats.org/officeDocument/2006/relationships/tags" Target="../tags/tag846.xml"/><Relationship Id="rId88" Type="http://schemas.openxmlformats.org/officeDocument/2006/relationships/tags" Target="../tags/tag851.xml"/><Relationship Id="rId111" Type="http://schemas.openxmlformats.org/officeDocument/2006/relationships/tags" Target="../tags/tag874.xml"/><Relationship Id="rId132" Type="http://schemas.openxmlformats.org/officeDocument/2006/relationships/tags" Target="../tags/tag895.xml"/><Relationship Id="rId153" Type="http://schemas.openxmlformats.org/officeDocument/2006/relationships/tags" Target="../tags/tag916.xml"/></Relationships>
</file>

<file path=ppt/slides/_rels/slide7.xml.rels><?xml version="1.0" encoding="UTF-8" standalone="yes"?>
<Relationships xmlns="http://schemas.openxmlformats.org/package/2006/relationships"><Relationship Id="rId26" Type="http://schemas.openxmlformats.org/officeDocument/2006/relationships/tags" Target="../tags/tag960.xml"/><Relationship Id="rId117" Type="http://schemas.openxmlformats.org/officeDocument/2006/relationships/tags" Target="../tags/tag1051.xml"/><Relationship Id="rId21" Type="http://schemas.openxmlformats.org/officeDocument/2006/relationships/tags" Target="../tags/tag955.xml"/><Relationship Id="rId42" Type="http://schemas.openxmlformats.org/officeDocument/2006/relationships/tags" Target="../tags/tag976.xml"/><Relationship Id="rId47" Type="http://schemas.openxmlformats.org/officeDocument/2006/relationships/tags" Target="../tags/tag981.xml"/><Relationship Id="rId63" Type="http://schemas.openxmlformats.org/officeDocument/2006/relationships/tags" Target="../tags/tag997.xml"/><Relationship Id="rId68" Type="http://schemas.openxmlformats.org/officeDocument/2006/relationships/tags" Target="../tags/tag1002.xml"/><Relationship Id="rId84" Type="http://schemas.openxmlformats.org/officeDocument/2006/relationships/tags" Target="../tags/tag1018.xml"/><Relationship Id="rId89" Type="http://schemas.openxmlformats.org/officeDocument/2006/relationships/tags" Target="../tags/tag1023.xml"/><Relationship Id="rId112" Type="http://schemas.openxmlformats.org/officeDocument/2006/relationships/tags" Target="../tags/tag1046.xml"/><Relationship Id="rId133" Type="http://schemas.openxmlformats.org/officeDocument/2006/relationships/tags" Target="../tags/tag1067.xml"/><Relationship Id="rId138" Type="http://schemas.openxmlformats.org/officeDocument/2006/relationships/tags" Target="../tags/tag1072.xml"/><Relationship Id="rId154" Type="http://schemas.openxmlformats.org/officeDocument/2006/relationships/tags" Target="../tags/tag1088.xml"/><Relationship Id="rId159" Type="http://schemas.openxmlformats.org/officeDocument/2006/relationships/tags" Target="../tags/tag1093.xml"/><Relationship Id="rId175" Type="http://schemas.openxmlformats.org/officeDocument/2006/relationships/tags" Target="../tags/tag1109.xml"/><Relationship Id="rId170" Type="http://schemas.openxmlformats.org/officeDocument/2006/relationships/tags" Target="../tags/tag1104.xml"/><Relationship Id="rId16" Type="http://schemas.openxmlformats.org/officeDocument/2006/relationships/tags" Target="../tags/tag950.xml"/><Relationship Id="rId107" Type="http://schemas.openxmlformats.org/officeDocument/2006/relationships/tags" Target="../tags/tag1041.xml"/><Relationship Id="rId11" Type="http://schemas.openxmlformats.org/officeDocument/2006/relationships/tags" Target="../tags/tag945.xml"/><Relationship Id="rId32" Type="http://schemas.openxmlformats.org/officeDocument/2006/relationships/tags" Target="../tags/tag966.xml"/><Relationship Id="rId37" Type="http://schemas.openxmlformats.org/officeDocument/2006/relationships/tags" Target="../tags/tag971.xml"/><Relationship Id="rId53" Type="http://schemas.openxmlformats.org/officeDocument/2006/relationships/tags" Target="../tags/tag987.xml"/><Relationship Id="rId58" Type="http://schemas.openxmlformats.org/officeDocument/2006/relationships/tags" Target="../tags/tag992.xml"/><Relationship Id="rId74" Type="http://schemas.openxmlformats.org/officeDocument/2006/relationships/tags" Target="../tags/tag1008.xml"/><Relationship Id="rId79" Type="http://schemas.openxmlformats.org/officeDocument/2006/relationships/tags" Target="../tags/tag1013.xml"/><Relationship Id="rId102" Type="http://schemas.openxmlformats.org/officeDocument/2006/relationships/tags" Target="../tags/tag1036.xml"/><Relationship Id="rId123" Type="http://schemas.openxmlformats.org/officeDocument/2006/relationships/tags" Target="../tags/tag1057.xml"/><Relationship Id="rId128" Type="http://schemas.openxmlformats.org/officeDocument/2006/relationships/tags" Target="../tags/tag1062.xml"/><Relationship Id="rId144" Type="http://schemas.openxmlformats.org/officeDocument/2006/relationships/tags" Target="../tags/tag1078.xml"/><Relationship Id="rId149" Type="http://schemas.openxmlformats.org/officeDocument/2006/relationships/tags" Target="../tags/tag1083.xml"/><Relationship Id="rId5" Type="http://schemas.openxmlformats.org/officeDocument/2006/relationships/tags" Target="../tags/tag939.xml"/><Relationship Id="rId90" Type="http://schemas.openxmlformats.org/officeDocument/2006/relationships/tags" Target="../tags/tag1024.xml"/><Relationship Id="rId95" Type="http://schemas.openxmlformats.org/officeDocument/2006/relationships/tags" Target="../tags/tag1029.xml"/><Relationship Id="rId160" Type="http://schemas.openxmlformats.org/officeDocument/2006/relationships/tags" Target="../tags/tag1094.xml"/><Relationship Id="rId165" Type="http://schemas.openxmlformats.org/officeDocument/2006/relationships/tags" Target="../tags/tag1099.xml"/><Relationship Id="rId22" Type="http://schemas.openxmlformats.org/officeDocument/2006/relationships/tags" Target="../tags/tag956.xml"/><Relationship Id="rId27" Type="http://schemas.openxmlformats.org/officeDocument/2006/relationships/tags" Target="../tags/tag961.xml"/><Relationship Id="rId43" Type="http://schemas.openxmlformats.org/officeDocument/2006/relationships/tags" Target="../tags/tag977.xml"/><Relationship Id="rId48" Type="http://schemas.openxmlformats.org/officeDocument/2006/relationships/tags" Target="../tags/tag982.xml"/><Relationship Id="rId64" Type="http://schemas.openxmlformats.org/officeDocument/2006/relationships/tags" Target="../tags/tag998.xml"/><Relationship Id="rId69" Type="http://schemas.openxmlformats.org/officeDocument/2006/relationships/tags" Target="../tags/tag1003.xml"/><Relationship Id="rId113" Type="http://schemas.openxmlformats.org/officeDocument/2006/relationships/tags" Target="../tags/tag1047.xml"/><Relationship Id="rId118" Type="http://schemas.openxmlformats.org/officeDocument/2006/relationships/tags" Target="../tags/tag1052.xml"/><Relationship Id="rId134" Type="http://schemas.openxmlformats.org/officeDocument/2006/relationships/tags" Target="../tags/tag1068.xml"/><Relationship Id="rId139" Type="http://schemas.openxmlformats.org/officeDocument/2006/relationships/tags" Target="../tags/tag1073.xml"/><Relationship Id="rId80" Type="http://schemas.openxmlformats.org/officeDocument/2006/relationships/tags" Target="../tags/tag1014.xml"/><Relationship Id="rId85" Type="http://schemas.openxmlformats.org/officeDocument/2006/relationships/tags" Target="../tags/tag1019.xml"/><Relationship Id="rId150" Type="http://schemas.openxmlformats.org/officeDocument/2006/relationships/tags" Target="../tags/tag1084.xml"/><Relationship Id="rId155" Type="http://schemas.openxmlformats.org/officeDocument/2006/relationships/tags" Target="../tags/tag1089.xml"/><Relationship Id="rId171" Type="http://schemas.openxmlformats.org/officeDocument/2006/relationships/tags" Target="../tags/tag1105.xml"/><Relationship Id="rId176" Type="http://schemas.openxmlformats.org/officeDocument/2006/relationships/tags" Target="../tags/tag1110.xml"/><Relationship Id="rId12" Type="http://schemas.openxmlformats.org/officeDocument/2006/relationships/tags" Target="../tags/tag946.xml"/><Relationship Id="rId17" Type="http://schemas.openxmlformats.org/officeDocument/2006/relationships/tags" Target="../tags/tag951.xml"/><Relationship Id="rId33" Type="http://schemas.openxmlformats.org/officeDocument/2006/relationships/tags" Target="../tags/tag967.xml"/><Relationship Id="rId38" Type="http://schemas.openxmlformats.org/officeDocument/2006/relationships/tags" Target="../tags/tag972.xml"/><Relationship Id="rId59" Type="http://schemas.openxmlformats.org/officeDocument/2006/relationships/tags" Target="../tags/tag993.xml"/><Relationship Id="rId103" Type="http://schemas.openxmlformats.org/officeDocument/2006/relationships/tags" Target="../tags/tag1037.xml"/><Relationship Id="rId108" Type="http://schemas.openxmlformats.org/officeDocument/2006/relationships/tags" Target="../tags/tag1042.xml"/><Relationship Id="rId124" Type="http://schemas.openxmlformats.org/officeDocument/2006/relationships/tags" Target="../tags/tag1058.xml"/><Relationship Id="rId129" Type="http://schemas.openxmlformats.org/officeDocument/2006/relationships/tags" Target="../tags/tag1063.xml"/><Relationship Id="rId54" Type="http://schemas.openxmlformats.org/officeDocument/2006/relationships/tags" Target="../tags/tag988.xml"/><Relationship Id="rId70" Type="http://schemas.openxmlformats.org/officeDocument/2006/relationships/tags" Target="../tags/tag1004.xml"/><Relationship Id="rId75" Type="http://schemas.openxmlformats.org/officeDocument/2006/relationships/tags" Target="../tags/tag1009.xml"/><Relationship Id="rId91" Type="http://schemas.openxmlformats.org/officeDocument/2006/relationships/tags" Target="../tags/tag1025.xml"/><Relationship Id="rId96" Type="http://schemas.openxmlformats.org/officeDocument/2006/relationships/tags" Target="../tags/tag1030.xml"/><Relationship Id="rId140" Type="http://schemas.openxmlformats.org/officeDocument/2006/relationships/tags" Target="../tags/tag1074.xml"/><Relationship Id="rId145" Type="http://schemas.openxmlformats.org/officeDocument/2006/relationships/tags" Target="../tags/tag1079.xml"/><Relationship Id="rId161" Type="http://schemas.openxmlformats.org/officeDocument/2006/relationships/tags" Target="../tags/tag1095.xml"/><Relationship Id="rId166" Type="http://schemas.openxmlformats.org/officeDocument/2006/relationships/tags" Target="../tags/tag1100.xml"/><Relationship Id="rId1" Type="http://schemas.openxmlformats.org/officeDocument/2006/relationships/tags" Target="../tags/tag935.xml"/><Relationship Id="rId6" Type="http://schemas.openxmlformats.org/officeDocument/2006/relationships/tags" Target="../tags/tag940.xml"/><Relationship Id="rId23" Type="http://schemas.openxmlformats.org/officeDocument/2006/relationships/tags" Target="../tags/tag957.xml"/><Relationship Id="rId28" Type="http://schemas.openxmlformats.org/officeDocument/2006/relationships/tags" Target="../tags/tag962.xml"/><Relationship Id="rId49" Type="http://schemas.openxmlformats.org/officeDocument/2006/relationships/tags" Target="../tags/tag983.xml"/><Relationship Id="rId114" Type="http://schemas.openxmlformats.org/officeDocument/2006/relationships/tags" Target="../tags/tag1048.xml"/><Relationship Id="rId119" Type="http://schemas.openxmlformats.org/officeDocument/2006/relationships/tags" Target="../tags/tag1053.xml"/><Relationship Id="rId10" Type="http://schemas.openxmlformats.org/officeDocument/2006/relationships/tags" Target="../tags/tag944.xml"/><Relationship Id="rId31" Type="http://schemas.openxmlformats.org/officeDocument/2006/relationships/tags" Target="../tags/tag965.xml"/><Relationship Id="rId44" Type="http://schemas.openxmlformats.org/officeDocument/2006/relationships/tags" Target="../tags/tag978.xml"/><Relationship Id="rId52" Type="http://schemas.openxmlformats.org/officeDocument/2006/relationships/tags" Target="../tags/tag986.xml"/><Relationship Id="rId60" Type="http://schemas.openxmlformats.org/officeDocument/2006/relationships/tags" Target="../tags/tag994.xml"/><Relationship Id="rId65" Type="http://schemas.openxmlformats.org/officeDocument/2006/relationships/tags" Target="../tags/tag999.xml"/><Relationship Id="rId73" Type="http://schemas.openxmlformats.org/officeDocument/2006/relationships/tags" Target="../tags/tag1007.xml"/><Relationship Id="rId78" Type="http://schemas.openxmlformats.org/officeDocument/2006/relationships/tags" Target="../tags/tag1012.xml"/><Relationship Id="rId81" Type="http://schemas.openxmlformats.org/officeDocument/2006/relationships/tags" Target="../tags/tag1015.xml"/><Relationship Id="rId86" Type="http://schemas.openxmlformats.org/officeDocument/2006/relationships/tags" Target="../tags/tag1020.xml"/><Relationship Id="rId94" Type="http://schemas.openxmlformats.org/officeDocument/2006/relationships/tags" Target="../tags/tag1028.xml"/><Relationship Id="rId99" Type="http://schemas.openxmlformats.org/officeDocument/2006/relationships/tags" Target="../tags/tag1033.xml"/><Relationship Id="rId101" Type="http://schemas.openxmlformats.org/officeDocument/2006/relationships/tags" Target="../tags/tag1035.xml"/><Relationship Id="rId122" Type="http://schemas.openxmlformats.org/officeDocument/2006/relationships/tags" Target="../tags/tag1056.xml"/><Relationship Id="rId130" Type="http://schemas.openxmlformats.org/officeDocument/2006/relationships/tags" Target="../tags/tag1064.xml"/><Relationship Id="rId135" Type="http://schemas.openxmlformats.org/officeDocument/2006/relationships/tags" Target="../tags/tag1069.xml"/><Relationship Id="rId143" Type="http://schemas.openxmlformats.org/officeDocument/2006/relationships/tags" Target="../tags/tag1077.xml"/><Relationship Id="rId148" Type="http://schemas.openxmlformats.org/officeDocument/2006/relationships/tags" Target="../tags/tag1082.xml"/><Relationship Id="rId151" Type="http://schemas.openxmlformats.org/officeDocument/2006/relationships/tags" Target="../tags/tag1085.xml"/><Relationship Id="rId156" Type="http://schemas.openxmlformats.org/officeDocument/2006/relationships/tags" Target="../tags/tag1090.xml"/><Relationship Id="rId164" Type="http://schemas.openxmlformats.org/officeDocument/2006/relationships/tags" Target="../tags/tag1098.xml"/><Relationship Id="rId169" Type="http://schemas.openxmlformats.org/officeDocument/2006/relationships/tags" Target="../tags/tag1103.xml"/><Relationship Id="rId177" Type="http://schemas.openxmlformats.org/officeDocument/2006/relationships/tags" Target="../tags/tag1111.xml"/><Relationship Id="rId4" Type="http://schemas.openxmlformats.org/officeDocument/2006/relationships/tags" Target="../tags/tag938.xml"/><Relationship Id="rId9" Type="http://schemas.openxmlformats.org/officeDocument/2006/relationships/tags" Target="../tags/tag943.xml"/><Relationship Id="rId172" Type="http://schemas.openxmlformats.org/officeDocument/2006/relationships/tags" Target="../tags/tag1106.xml"/><Relationship Id="rId13" Type="http://schemas.openxmlformats.org/officeDocument/2006/relationships/tags" Target="../tags/tag947.xml"/><Relationship Id="rId18" Type="http://schemas.openxmlformats.org/officeDocument/2006/relationships/tags" Target="../tags/tag952.xml"/><Relationship Id="rId39" Type="http://schemas.openxmlformats.org/officeDocument/2006/relationships/tags" Target="../tags/tag973.xml"/><Relationship Id="rId109" Type="http://schemas.openxmlformats.org/officeDocument/2006/relationships/tags" Target="../tags/tag1043.xml"/><Relationship Id="rId34" Type="http://schemas.openxmlformats.org/officeDocument/2006/relationships/tags" Target="../tags/tag968.xml"/><Relationship Id="rId50" Type="http://schemas.openxmlformats.org/officeDocument/2006/relationships/tags" Target="../tags/tag984.xml"/><Relationship Id="rId55" Type="http://schemas.openxmlformats.org/officeDocument/2006/relationships/tags" Target="../tags/tag989.xml"/><Relationship Id="rId76" Type="http://schemas.openxmlformats.org/officeDocument/2006/relationships/tags" Target="../tags/tag1010.xml"/><Relationship Id="rId97" Type="http://schemas.openxmlformats.org/officeDocument/2006/relationships/tags" Target="../tags/tag1031.xml"/><Relationship Id="rId104" Type="http://schemas.openxmlformats.org/officeDocument/2006/relationships/tags" Target="../tags/tag1038.xml"/><Relationship Id="rId120" Type="http://schemas.openxmlformats.org/officeDocument/2006/relationships/tags" Target="../tags/tag1054.xml"/><Relationship Id="rId125" Type="http://schemas.openxmlformats.org/officeDocument/2006/relationships/tags" Target="../tags/tag1059.xml"/><Relationship Id="rId141" Type="http://schemas.openxmlformats.org/officeDocument/2006/relationships/tags" Target="../tags/tag1075.xml"/><Relationship Id="rId146" Type="http://schemas.openxmlformats.org/officeDocument/2006/relationships/tags" Target="../tags/tag1080.xml"/><Relationship Id="rId167" Type="http://schemas.openxmlformats.org/officeDocument/2006/relationships/tags" Target="../tags/tag1101.xml"/><Relationship Id="rId7" Type="http://schemas.openxmlformats.org/officeDocument/2006/relationships/tags" Target="../tags/tag941.xml"/><Relationship Id="rId71" Type="http://schemas.openxmlformats.org/officeDocument/2006/relationships/tags" Target="../tags/tag1005.xml"/><Relationship Id="rId92" Type="http://schemas.openxmlformats.org/officeDocument/2006/relationships/tags" Target="../tags/tag1026.xml"/><Relationship Id="rId162" Type="http://schemas.openxmlformats.org/officeDocument/2006/relationships/tags" Target="../tags/tag1096.xml"/><Relationship Id="rId2" Type="http://schemas.openxmlformats.org/officeDocument/2006/relationships/tags" Target="../tags/tag936.xml"/><Relationship Id="rId29" Type="http://schemas.openxmlformats.org/officeDocument/2006/relationships/tags" Target="../tags/tag963.xml"/><Relationship Id="rId24" Type="http://schemas.openxmlformats.org/officeDocument/2006/relationships/tags" Target="../tags/tag958.xml"/><Relationship Id="rId40" Type="http://schemas.openxmlformats.org/officeDocument/2006/relationships/tags" Target="../tags/tag974.xml"/><Relationship Id="rId45" Type="http://schemas.openxmlformats.org/officeDocument/2006/relationships/tags" Target="../tags/tag979.xml"/><Relationship Id="rId66" Type="http://schemas.openxmlformats.org/officeDocument/2006/relationships/tags" Target="../tags/tag1000.xml"/><Relationship Id="rId87" Type="http://schemas.openxmlformats.org/officeDocument/2006/relationships/tags" Target="../tags/tag1021.xml"/><Relationship Id="rId110" Type="http://schemas.openxmlformats.org/officeDocument/2006/relationships/tags" Target="../tags/tag1044.xml"/><Relationship Id="rId115" Type="http://schemas.openxmlformats.org/officeDocument/2006/relationships/tags" Target="../tags/tag1049.xml"/><Relationship Id="rId131" Type="http://schemas.openxmlformats.org/officeDocument/2006/relationships/tags" Target="../tags/tag1065.xml"/><Relationship Id="rId136" Type="http://schemas.openxmlformats.org/officeDocument/2006/relationships/tags" Target="../tags/tag1070.xml"/><Relationship Id="rId157" Type="http://schemas.openxmlformats.org/officeDocument/2006/relationships/tags" Target="../tags/tag1091.xml"/><Relationship Id="rId178" Type="http://schemas.openxmlformats.org/officeDocument/2006/relationships/tags" Target="../tags/tag1112.xml"/><Relationship Id="rId61" Type="http://schemas.openxmlformats.org/officeDocument/2006/relationships/tags" Target="../tags/tag995.xml"/><Relationship Id="rId82" Type="http://schemas.openxmlformats.org/officeDocument/2006/relationships/tags" Target="../tags/tag1016.xml"/><Relationship Id="rId152" Type="http://schemas.openxmlformats.org/officeDocument/2006/relationships/tags" Target="../tags/tag1086.xml"/><Relationship Id="rId173" Type="http://schemas.openxmlformats.org/officeDocument/2006/relationships/tags" Target="../tags/tag1107.xml"/><Relationship Id="rId19" Type="http://schemas.openxmlformats.org/officeDocument/2006/relationships/tags" Target="../tags/tag953.xml"/><Relationship Id="rId14" Type="http://schemas.openxmlformats.org/officeDocument/2006/relationships/tags" Target="../tags/tag948.xml"/><Relationship Id="rId30" Type="http://schemas.openxmlformats.org/officeDocument/2006/relationships/tags" Target="../tags/tag964.xml"/><Relationship Id="rId35" Type="http://schemas.openxmlformats.org/officeDocument/2006/relationships/tags" Target="../tags/tag969.xml"/><Relationship Id="rId56" Type="http://schemas.openxmlformats.org/officeDocument/2006/relationships/tags" Target="../tags/tag990.xml"/><Relationship Id="rId77" Type="http://schemas.openxmlformats.org/officeDocument/2006/relationships/tags" Target="../tags/tag1011.xml"/><Relationship Id="rId100" Type="http://schemas.openxmlformats.org/officeDocument/2006/relationships/tags" Target="../tags/tag1034.xml"/><Relationship Id="rId105" Type="http://schemas.openxmlformats.org/officeDocument/2006/relationships/tags" Target="../tags/tag1039.xml"/><Relationship Id="rId126" Type="http://schemas.openxmlformats.org/officeDocument/2006/relationships/tags" Target="../tags/tag1060.xml"/><Relationship Id="rId147" Type="http://schemas.openxmlformats.org/officeDocument/2006/relationships/tags" Target="../tags/tag1081.xml"/><Relationship Id="rId168" Type="http://schemas.openxmlformats.org/officeDocument/2006/relationships/tags" Target="../tags/tag1102.xml"/><Relationship Id="rId8" Type="http://schemas.openxmlformats.org/officeDocument/2006/relationships/tags" Target="../tags/tag942.xml"/><Relationship Id="rId51" Type="http://schemas.openxmlformats.org/officeDocument/2006/relationships/tags" Target="../tags/tag985.xml"/><Relationship Id="rId72" Type="http://schemas.openxmlformats.org/officeDocument/2006/relationships/tags" Target="../tags/tag1006.xml"/><Relationship Id="rId93" Type="http://schemas.openxmlformats.org/officeDocument/2006/relationships/tags" Target="../tags/tag1027.xml"/><Relationship Id="rId98" Type="http://schemas.openxmlformats.org/officeDocument/2006/relationships/tags" Target="../tags/tag1032.xml"/><Relationship Id="rId121" Type="http://schemas.openxmlformats.org/officeDocument/2006/relationships/tags" Target="../tags/tag1055.xml"/><Relationship Id="rId142" Type="http://schemas.openxmlformats.org/officeDocument/2006/relationships/tags" Target="../tags/tag1076.xml"/><Relationship Id="rId163" Type="http://schemas.openxmlformats.org/officeDocument/2006/relationships/tags" Target="../tags/tag1097.xml"/><Relationship Id="rId3" Type="http://schemas.openxmlformats.org/officeDocument/2006/relationships/tags" Target="../tags/tag937.xml"/><Relationship Id="rId25" Type="http://schemas.openxmlformats.org/officeDocument/2006/relationships/tags" Target="../tags/tag959.xml"/><Relationship Id="rId46" Type="http://schemas.openxmlformats.org/officeDocument/2006/relationships/tags" Target="../tags/tag980.xml"/><Relationship Id="rId67" Type="http://schemas.openxmlformats.org/officeDocument/2006/relationships/tags" Target="../tags/tag1001.xml"/><Relationship Id="rId116" Type="http://schemas.openxmlformats.org/officeDocument/2006/relationships/tags" Target="../tags/tag1050.xml"/><Relationship Id="rId137" Type="http://schemas.openxmlformats.org/officeDocument/2006/relationships/tags" Target="../tags/tag1071.xml"/><Relationship Id="rId158" Type="http://schemas.openxmlformats.org/officeDocument/2006/relationships/tags" Target="../tags/tag1092.xml"/><Relationship Id="rId20" Type="http://schemas.openxmlformats.org/officeDocument/2006/relationships/tags" Target="../tags/tag954.xml"/><Relationship Id="rId41" Type="http://schemas.openxmlformats.org/officeDocument/2006/relationships/tags" Target="../tags/tag975.xml"/><Relationship Id="rId62" Type="http://schemas.openxmlformats.org/officeDocument/2006/relationships/tags" Target="../tags/tag996.xml"/><Relationship Id="rId83" Type="http://schemas.openxmlformats.org/officeDocument/2006/relationships/tags" Target="../tags/tag1017.xml"/><Relationship Id="rId88" Type="http://schemas.openxmlformats.org/officeDocument/2006/relationships/tags" Target="../tags/tag1022.xml"/><Relationship Id="rId111" Type="http://schemas.openxmlformats.org/officeDocument/2006/relationships/tags" Target="../tags/tag1045.xml"/><Relationship Id="rId132" Type="http://schemas.openxmlformats.org/officeDocument/2006/relationships/tags" Target="../tags/tag1066.xml"/><Relationship Id="rId153" Type="http://schemas.openxmlformats.org/officeDocument/2006/relationships/tags" Target="../tags/tag1087.xml"/><Relationship Id="rId174" Type="http://schemas.openxmlformats.org/officeDocument/2006/relationships/tags" Target="../tags/tag1108.xml"/><Relationship Id="rId179" Type="http://schemas.openxmlformats.org/officeDocument/2006/relationships/slideLayout" Target="../slideLayouts/slideLayout1.xml"/><Relationship Id="rId15" Type="http://schemas.openxmlformats.org/officeDocument/2006/relationships/tags" Target="../tags/tag949.xml"/><Relationship Id="rId36" Type="http://schemas.openxmlformats.org/officeDocument/2006/relationships/tags" Target="../tags/tag970.xml"/><Relationship Id="rId57" Type="http://schemas.openxmlformats.org/officeDocument/2006/relationships/tags" Target="../tags/tag991.xml"/><Relationship Id="rId106" Type="http://schemas.openxmlformats.org/officeDocument/2006/relationships/tags" Target="../tags/tag1040.xml"/><Relationship Id="rId127" Type="http://schemas.openxmlformats.org/officeDocument/2006/relationships/tags" Target="../tags/tag1061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1125.xml"/><Relationship Id="rId18" Type="http://schemas.openxmlformats.org/officeDocument/2006/relationships/tags" Target="../tags/tag1130.xml"/><Relationship Id="rId26" Type="http://schemas.openxmlformats.org/officeDocument/2006/relationships/tags" Target="../tags/tag1138.xml"/><Relationship Id="rId39" Type="http://schemas.openxmlformats.org/officeDocument/2006/relationships/tags" Target="../tags/tag1151.xml"/><Relationship Id="rId21" Type="http://schemas.openxmlformats.org/officeDocument/2006/relationships/tags" Target="../tags/tag1133.xml"/><Relationship Id="rId34" Type="http://schemas.openxmlformats.org/officeDocument/2006/relationships/tags" Target="../tags/tag1146.xml"/><Relationship Id="rId42" Type="http://schemas.openxmlformats.org/officeDocument/2006/relationships/tags" Target="../tags/tag1154.xml"/><Relationship Id="rId47" Type="http://schemas.openxmlformats.org/officeDocument/2006/relationships/tags" Target="../tags/tag1159.xml"/><Relationship Id="rId50" Type="http://schemas.openxmlformats.org/officeDocument/2006/relationships/tags" Target="../tags/tag1162.xml"/><Relationship Id="rId55" Type="http://schemas.openxmlformats.org/officeDocument/2006/relationships/tags" Target="../tags/tag1167.xml"/><Relationship Id="rId7" Type="http://schemas.openxmlformats.org/officeDocument/2006/relationships/tags" Target="../tags/tag1119.xml"/><Relationship Id="rId2" Type="http://schemas.openxmlformats.org/officeDocument/2006/relationships/tags" Target="../tags/tag1114.xml"/><Relationship Id="rId16" Type="http://schemas.openxmlformats.org/officeDocument/2006/relationships/tags" Target="../tags/tag1128.xml"/><Relationship Id="rId20" Type="http://schemas.openxmlformats.org/officeDocument/2006/relationships/tags" Target="../tags/tag1132.xml"/><Relationship Id="rId29" Type="http://schemas.openxmlformats.org/officeDocument/2006/relationships/tags" Target="../tags/tag1141.xml"/><Relationship Id="rId41" Type="http://schemas.openxmlformats.org/officeDocument/2006/relationships/tags" Target="../tags/tag1153.xml"/><Relationship Id="rId54" Type="http://schemas.openxmlformats.org/officeDocument/2006/relationships/tags" Target="../tags/tag1166.xml"/><Relationship Id="rId62" Type="http://schemas.openxmlformats.org/officeDocument/2006/relationships/slideLayout" Target="../slideLayouts/slideLayout1.xml"/><Relationship Id="rId1" Type="http://schemas.openxmlformats.org/officeDocument/2006/relationships/tags" Target="../tags/tag1113.xml"/><Relationship Id="rId6" Type="http://schemas.openxmlformats.org/officeDocument/2006/relationships/tags" Target="../tags/tag1118.xml"/><Relationship Id="rId11" Type="http://schemas.openxmlformats.org/officeDocument/2006/relationships/tags" Target="../tags/tag1123.xml"/><Relationship Id="rId24" Type="http://schemas.openxmlformats.org/officeDocument/2006/relationships/tags" Target="../tags/tag1136.xml"/><Relationship Id="rId32" Type="http://schemas.openxmlformats.org/officeDocument/2006/relationships/tags" Target="../tags/tag1144.xml"/><Relationship Id="rId37" Type="http://schemas.openxmlformats.org/officeDocument/2006/relationships/tags" Target="../tags/tag1149.xml"/><Relationship Id="rId40" Type="http://schemas.openxmlformats.org/officeDocument/2006/relationships/tags" Target="../tags/tag1152.xml"/><Relationship Id="rId45" Type="http://schemas.openxmlformats.org/officeDocument/2006/relationships/tags" Target="../tags/tag1157.xml"/><Relationship Id="rId53" Type="http://schemas.openxmlformats.org/officeDocument/2006/relationships/tags" Target="../tags/tag1165.xml"/><Relationship Id="rId58" Type="http://schemas.openxmlformats.org/officeDocument/2006/relationships/tags" Target="../tags/tag1170.xml"/><Relationship Id="rId5" Type="http://schemas.openxmlformats.org/officeDocument/2006/relationships/tags" Target="../tags/tag1117.xml"/><Relationship Id="rId15" Type="http://schemas.openxmlformats.org/officeDocument/2006/relationships/tags" Target="../tags/tag1127.xml"/><Relationship Id="rId23" Type="http://schemas.openxmlformats.org/officeDocument/2006/relationships/tags" Target="../tags/tag1135.xml"/><Relationship Id="rId28" Type="http://schemas.openxmlformats.org/officeDocument/2006/relationships/tags" Target="../tags/tag1140.xml"/><Relationship Id="rId36" Type="http://schemas.openxmlformats.org/officeDocument/2006/relationships/tags" Target="../tags/tag1148.xml"/><Relationship Id="rId49" Type="http://schemas.openxmlformats.org/officeDocument/2006/relationships/tags" Target="../tags/tag1161.xml"/><Relationship Id="rId57" Type="http://schemas.openxmlformats.org/officeDocument/2006/relationships/tags" Target="../tags/tag1169.xml"/><Relationship Id="rId61" Type="http://schemas.openxmlformats.org/officeDocument/2006/relationships/tags" Target="../tags/tag1173.xml"/><Relationship Id="rId10" Type="http://schemas.openxmlformats.org/officeDocument/2006/relationships/tags" Target="../tags/tag1122.xml"/><Relationship Id="rId19" Type="http://schemas.openxmlformats.org/officeDocument/2006/relationships/tags" Target="../tags/tag1131.xml"/><Relationship Id="rId31" Type="http://schemas.openxmlformats.org/officeDocument/2006/relationships/tags" Target="../tags/tag1143.xml"/><Relationship Id="rId44" Type="http://schemas.openxmlformats.org/officeDocument/2006/relationships/tags" Target="../tags/tag1156.xml"/><Relationship Id="rId52" Type="http://schemas.openxmlformats.org/officeDocument/2006/relationships/tags" Target="../tags/tag1164.xml"/><Relationship Id="rId60" Type="http://schemas.openxmlformats.org/officeDocument/2006/relationships/tags" Target="../tags/tag1172.xml"/><Relationship Id="rId4" Type="http://schemas.openxmlformats.org/officeDocument/2006/relationships/tags" Target="../tags/tag1116.xml"/><Relationship Id="rId9" Type="http://schemas.openxmlformats.org/officeDocument/2006/relationships/tags" Target="../tags/tag1121.xml"/><Relationship Id="rId14" Type="http://schemas.openxmlformats.org/officeDocument/2006/relationships/tags" Target="../tags/tag1126.xml"/><Relationship Id="rId22" Type="http://schemas.openxmlformats.org/officeDocument/2006/relationships/tags" Target="../tags/tag1134.xml"/><Relationship Id="rId27" Type="http://schemas.openxmlformats.org/officeDocument/2006/relationships/tags" Target="../tags/tag1139.xml"/><Relationship Id="rId30" Type="http://schemas.openxmlformats.org/officeDocument/2006/relationships/tags" Target="../tags/tag1142.xml"/><Relationship Id="rId35" Type="http://schemas.openxmlformats.org/officeDocument/2006/relationships/tags" Target="../tags/tag1147.xml"/><Relationship Id="rId43" Type="http://schemas.openxmlformats.org/officeDocument/2006/relationships/tags" Target="../tags/tag1155.xml"/><Relationship Id="rId48" Type="http://schemas.openxmlformats.org/officeDocument/2006/relationships/tags" Target="../tags/tag1160.xml"/><Relationship Id="rId56" Type="http://schemas.openxmlformats.org/officeDocument/2006/relationships/tags" Target="../tags/tag1168.xml"/><Relationship Id="rId8" Type="http://schemas.openxmlformats.org/officeDocument/2006/relationships/tags" Target="../tags/tag1120.xml"/><Relationship Id="rId51" Type="http://schemas.openxmlformats.org/officeDocument/2006/relationships/tags" Target="../tags/tag1163.xml"/><Relationship Id="rId3" Type="http://schemas.openxmlformats.org/officeDocument/2006/relationships/tags" Target="../tags/tag1115.xml"/><Relationship Id="rId12" Type="http://schemas.openxmlformats.org/officeDocument/2006/relationships/tags" Target="../tags/tag1124.xml"/><Relationship Id="rId17" Type="http://schemas.openxmlformats.org/officeDocument/2006/relationships/tags" Target="../tags/tag1129.xml"/><Relationship Id="rId25" Type="http://schemas.openxmlformats.org/officeDocument/2006/relationships/tags" Target="../tags/tag1137.xml"/><Relationship Id="rId33" Type="http://schemas.openxmlformats.org/officeDocument/2006/relationships/tags" Target="../tags/tag1145.xml"/><Relationship Id="rId38" Type="http://schemas.openxmlformats.org/officeDocument/2006/relationships/tags" Target="../tags/tag1150.xml"/><Relationship Id="rId46" Type="http://schemas.openxmlformats.org/officeDocument/2006/relationships/tags" Target="../tags/tag1158.xml"/><Relationship Id="rId59" Type="http://schemas.openxmlformats.org/officeDocument/2006/relationships/tags" Target="../tags/tag1171.xml"/></Relationships>
</file>

<file path=ppt/slides/_rels/slide9.xml.rels><?xml version="1.0" encoding="UTF-8" standalone="yes"?>
<Relationships xmlns="http://schemas.openxmlformats.org/package/2006/relationships"><Relationship Id="rId26" Type="http://schemas.openxmlformats.org/officeDocument/2006/relationships/tags" Target="../tags/tag1199.xml"/><Relationship Id="rId117" Type="http://schemas.openxmlformats.org/officeDocument/2006/relationships/tags" Target="../tags/tag1290.xml"/><Relationship Id="rId21" Type="http://schemas.openxmlformats.org/officeDocument/2006/relationships/tags" Target="../tags/tag1194.xml"/><Relationship Id="rId42" Type="http://schemas.openxmlformats.org/officeDocument/2006/relationships/tags" Target="../tags/tag1215.xml"/><Relationship Id="rId47" Type="http://schemas.openxmlformats.org/officeDocument/2006/relationships/tags" Target="../tags/tag1220.xml"/><Relationship Id="rId63" Type="http://schemas.openxmlformats.org/officeDocument/2006/relationships/tags" Target="../tags/tag1236.xml"/><Relationship Id="rId68" Type="http://schemas.openxmlformats.org/officeDocument/2006/relationships/tags" Target="../tags/tag1241.xml"/><Relationship Id="rId84" Type="http://schemas.openxmlformats.org/officeDocument/2006/relationships/tags" Target="../tags/tag1257.xml"/><Relationship Id="rId89" Type="http://schemas.openxmlformats.org/officeDocument/2006/relationships/tags" Target="../tags/tag1262.xml"/><Relationship Id="rId112" Type="http://schemas.openxmlformats.org/officeDocument/2006/relationships/tags" Target="../tags/tag1285.xml"/><Relationship Id="rId133" Type="http://schemas.openxmlformats.org/officeDocument/2006/relationships/tags" Target="../tags/tag1306.xml"/><Relationship Id="rId138" Type="http://schemas.openxmlformats.org/officeDocument/2006/relationships/tags" Target="../tags/tag1311.xml"/><Relationship Id="rId154" Type="http://schemas.openxmlformats.org/officeDocument/2006/relationships/tags" Target="../tags/tag1327.xml"/><Relationship Id="rId16" Type="http://schemas.openxmlformats.org/officeDocument/2006/relationships/tags" Target="../tags/tag1189.xml"/><Relationship Id="rId107" Type="http://schemas.openxmlformats.org/officeDocument/2006/relationships/tags" Target="../tags/tag1280.xml"/><Relationship Id="rId11" Type="http://schemas.openxmlformats.org/officeDocument/2006/relationships/tags" Target="../tags/tag1184.xml"/><Relationship Id="rId32" Type="http://schemas.openxmlformats.org/officeDocument/2006/relationships/tags" Target="../tags/tag1205.xml"/><Relationship Id="rId37" Type="http://schemas.openxmlformats.org/officeDocument/2006/relationships/tags" Target="../tags/tag1210.xml"/><Relationship Id="rId53" Type="http://schemas.openxmlformats.org/officeDocument/2006/relationships/tags" Target="../tags/tag1226.xml"/><Relationship Id="rId58" Type="http://schemas.openxmlformats.org/officeDocument/2006/relationships/tags" Target="../tags/tag1231.xml"/><Relationship Id="rId74" Type="http://schemas.openxmlformats.org/officeDocument/2006/relationships/tags" Target="../tags/tag1247.xml"/><Relationship Id="rId79" Type="http://schemas.openxmlformats.org/officeDocument/2006/relationships/tags" Target="../tags/tag1252.xml"/><Relationship Id="rId102" Type="http://schemas.openxmlformats.org/officeDocument/2006/relationships/tags" Target="../tags/tag1275.xml"/><Relationship Id="rId123" Type="http://schemas.openxmlformats.org/officeDocument/2006/relationships/tags" Target="../tags/tag1296.xml"/><Relationship Id="rId128" Type="http://schemas.openxmlformats.org/officeDocument/2006/relationships/tags" Target="../tags/tag1301.xml"/><Relationship Id="rId144" Type="http://schemas.openxmlformats.org/officeDocument/2006/relationships/tags" Target="../tags/tag1317.xml"/><Relationship Id="rId149" Type="http://schemas.openxmlformats.org/officeDocument/2006/relationships/tags" Target="../tags/tag1322.xml"/><Relationship Id="rId5" Type="http://schemas.openxmlformats.org/officeDocument/2006/relationships/tags" Target="../tags/tag1178.xml"/><Relationship Id="rId90" Type="http://schemas.openxmlformats.org/officeDocument/2006/relationships/tags" Target="../tags/tag1263.xml"/><Relationship Id="rId95" Type="http://schemas.openxmlformats.org/officeDocument/2006/relationships/tags" Target="../tags/tag1268.xml"/><Relationship Id="rId22" Type="http://schemas.openxmlformats.org/officeDocument/2006/relationships/tags" Target="../tags/tag1195.xml"/><Relationship Id="rId27" Type="http://schemas.openxmlformats.org/officeDocument/2006/relationships/tags" Target="../tags/tag1200.xml"/><Relationship Id="rId43" Type="http://schemas.openxmlformats.org/officeDocument/2006/relationships/tags" Target="../tags/tag1216.xml"/><Relationship Id="rId48" Type="http://schemas.openxmlformats.org/officeDocument/2006/relationships/tags" Target="../tags/tag1221.xml"/><Relationship Id="rId64" Type="http://schemas.openxmlformats.org/officeDocument/2006/relationships/tags" Target="../tags/tag1237.xml"/><Relationship Id="rId69" Type="http://schemas.openxmlformats.org/officeDocument/2006/relationships/tags" Target="../tags/tag1242.xml"/><Relationship Id="rId113" Type="http://schemas.openxmlformats.org/officeDocument/2006/relationships/tags" Target="../tags/tag1286.xml"/><Relationship Id="rId118" Type="http://schemas.openxmlformats.org/officeDocument/2006/relationships/tags" Target="../tags/tag1291.xml"/><Relationship Id="rId134" Type="http://schemas.openxmlformats.org/officeDocument/2006/relationships/tags" Target="../tags/tag1307.xml"/><Relationship Id="rId139" Type="http://schemas.openxmlformats.org/officeDocument/2006/relationships/tags" Target="../tags/tag1312.xml"/><Relationship Id="rId80" Type="http://schemas.openxmlformats.org/officeDocument/2006/relationships/tags" Target="../tags/tag1253.xml"/><Relationship Id="rId85" Type="http://schemas.openxmlformats.org/officeDocument/2006/relationships/tags" Target="../tags/tag1258.xml"/><Relationship Id="rId150" Type="http://schemas.openxmlformats.org/officeDocument/2006/relationships/tags" Target="../tags/tag1323.xml"/><Relationship Id="rId155" Type="http://schemas.openxmlformats.org/officeDocument/2006/relationships/tags" Target="../tags/tag1328.xml"/><Relationship Id="rId12" Type="http://schemas.openxmlformats.org/officeDocument/2006/relationships/tags" Target="../tags/tag1185.xml"/><Relationship Id="rId17" Type="http://schemas.openxmlformats.org/officeDocument/2006/relationships/tags" Target="../tags/tag1190.xml"/><Relationship Id="rId25" Type="http://schemas.openxmlformats.org/officeDocument/2006/relationships/tags" Target="../tags/tag1198.xml"/><Relationship Id="rId33" Type="http://schemas.openxmlformats.org/officeDocument/2006/relationships/tags" Target="../tags/tag1206.xml"/><Relationship Id="rId38" Type="http://schemas.openxmlformats.org/officeDocument/2006/relationships/tags" Target="../tags/tag1211.xml"/><Relationship Id="rId46" Type="http://schemas.openxmlformats.org/officeDocument/2006/relationships/tags" Target="../tags/tag1219.xml"/><Relationship Id="rId59" Type="http://schemas.openxmlformats.org/officeDocument/2006/relationships/tags" Target="../tags/tag1232.xml"/><Relationship Id="rId67" Type="http://schemas.openxmlformats.org/officeDocument/2006/relationships/tags" Target="../tags/tag1240.xml"/><Relationship Id="rId103" Type="http://schemas.openxmlformats.org/officeDocument/2006/relationships/tags" Target="../tags/tag1276.xml"/><Relationship Id="rId108" Type="http://schemas.openxmlformats.org/officeDocument/2006/relationships/tags" Target="../tags/tag1281.xml"/><Relationship Id="rId116" Type="http://schemas.openxmlformats.org/officeDocument/2006/relationships/tags" Target="../tags/tag1289.xml"/><Relationship Id="rId124" Type="http://schemas.openxmlformats.org/officeDocument/2006/relationships/tags" Target="../tags/tag1297.xml"/><Relationship Id="rId129" Type="http://schemas.openxmlformats.org/officeDocument/2006/relationships/tags" Target="../tags/tag1302.xml"/><Relationship Id="rId137" Type="http://schemas.openxmlformats.org/officeDocument/2006/relationships/tags" Target="../tags/tag1310.xml"/><Relationship Id="rId20" Type="http://schemas.openxmlformats.org/officeDocument/2006/relationships/tags" Target="../tags/tag1193.xml"/><Relationship Id="rId41" Type="http://schemas.openxmlformats.org/officeDocument/2006/relationships/tags" Target="../tags/tag1214.xml"/><Relationship Id="rId54" Type="http://schemas.openxmlformats.org/officeDocument/2006/relationships/tags" Target="../tags/tag1227.xml"/><Relationship Id="rId62" Type="http://schemas.openxmlformats.org/officeDocument/2006/relationships/tags" Target="../tags/tag1235.xml"/><Relationship Id="rId70" Type="http://schemas.openxmlformats.org/officeDocument/2006/relationships/tags" Target="../tags/tag1243.xml"/><Relationship Id="rId75" Type="http://schemas.openxmlformats.org/officeDocument/2006/relationships/tags" Target="../tags/tag1248.xml"/><Relationship Id="rId83" Type="http://schemas.openxmlformats.org/officeDocument/2006/relationships/tags" Target="../tags/tag1256.xml"/><Relationship Id="rId88" Type="http://schemas.openxmlformats.org/officeDocument/2006/relationships/tags" Target="../tags/tag1261.xml"/><Relationship Id="rId91" Type="http://schemas.openxmlformats.org/officeDocument/2006/relationships/tags" Target="../tags/tag1264.xml"/><Relationship Id="rId96" Type="http://schemas.openxmlformats.org/officeDocument/2006/relationships/tags" Target="../tags/tag1269.xml"/><Relationship Id="rId111" Type="http://schemas.openxmlformats.org/officeDocument/2006/relationships/tags" Target="../tags/tag1284.xml"/><Relationship Id="rId132" Type="http://schemas.openxmlformats.org/officeDocument/2006/relationships/tags" Target="../tags/tag1305.xml"/><Relationship Id="rId140" Type="http://schemas.openxmlformats.org/officeDocument/2006/relationships/tags" Target="../tags/tag1313.xml"/><Relationship Id="rId145" Type="http://schemas.openxmlformats.org/officeDocument/2006/relationships/tags" Target="../tags/tag1318.xml"/><Relationship Id="rId153" Type="http://schemas.openxmlformats.org/officeDocument/2006/relationships/tags" Target="../tags/tag1326.xml"/><Relationship Id="rId1" Type="http://schemas.openxmlformats.org/officeDocument/2006/relationships/tags" Target="../tags/tag1174.xml"/><Relationship Id="rId6" Type="http://schemas.openxmlformats.org/officeDocument/2006/relationships/tags" Target="../tags/tag1179.xml"/><Relationship Id="rId15" Type="http://schemas.openxmlformats.org/officeDocument/2006/relationships/tags" Target="../tags/tag1188.xml"/><Relationship Id="rId23" Type="http://schemas.openxmlformats.org/officeDocument/2006/relationships/tags" Target="../tags/tag1196.xml"/><Relationship Id="rId28" Type="http://schemas.openxmlformats.org/officeDocument/2006/relationships/tags" Target="../tags/tag1201.xml"/><Relationship Id="rId36" Type="http://schemas.openxmlformats.org/officeDocument/2006/relationships/tags" Target="../tags/tag1209.xml"/><Relationship Id="rId49" Type="http://schemas.openxmlformats.org/officeDocument/2006/relationships/tags" Target="../tags/tag1222.xml"/><Relationship Id="rId57" Type="http://schemas.openxmlformats.org/officeDocument/2006/relationships/tags" Target="../tags/tag1230.xml"/><Relationship Id="rId106" Type="http://schemas.openxmlformats.org/officeDocument/2006/relationships/tags" Target="../tags/tag1279.xml"/><Relationship Id="rId114" Type="http://schemas.openxmlformats.org/officeDocument/2006/relationships/tags" Target="../tags/tag1287.xml"/><Relationship Id="rId119" Type="http://schemas.openxmlformats.org/officeDocument/2006/relationships/tags" Target="../tags/tag1292.xml"/><Relationship Id="rId127" Type="http://schemas.openxmlformats.org/officeDocument/2006/relationships/tags" Target="../tags/tag1300.xml"/><Relationship Id="rId10" Type="http://schemas.openxmlformats.org/officeDocument/2006/relationships/tags" Target="../tags/tag1183.xml"/><Relationship Id="rId31" Type="http://schemas.openxmlformats.org/officeDocument/2006/relationships/tags" Target="../tags/tag1204.xml"/><Relationship Id="rId44" Type="http://schemas.openxmlformats.org/officeDocument/2006/relationships/tags" Target="../tags/tag1217.xml"/><Relationship Id="rId52" Type="http://schemas.openxmlformats.org/officeDocument/2006/relationships/tags" Target="../tags/tag1225.xml"/><Relationship Id="rId60" Type="http://schemas.openxmlformats.org/officeDocument/2006/relationships/tags" Target="../tags/tag1233.xml"/><Relationship Id="rId65" Type="http://schemas.openxmlformats.org/officeDocument/2006/relationships/tags" Target="../tags/tag1238.xml"/><Relationship Id="rId73" Type="http://schemas.openxmlformats.org/officeDocument/2006/relationships/tags" Target="../tags/tag1246.xml"/><Relationship Id="rId78" Type="http://schemas.openxmlformats.org/officeDocument/2006/relationships/tags" Target="../tags/tag1251.xml"/><Relationship Id="rId81" Type="http://schemas.openxmlformats.org/officeDocument/2006/relationships/tags" Target="../tags/tag1254.xml"/><Relationship Id="rId86" Type="http://schemas.openxmlformats.org/officeDocument/2006/relationships/tags" Target="../tags/tag1259.xml"/><Relationship Id="rId94" Type="http://schemas.openxmlformats.org/officeDocument/2006/relationships/tags" Target="../tags/tag1267.xml"/><Relationship Id="rId99" Type="http://schemas.openxmlformats.org/officeDocument/2006/relationships/tags" Target="../tags/tag1272.xml"/><Relationship Id="rId101" Type="http://schemas.openxmlformats.org/officeDocument/2006/relationships/tags" Target="../tags/tag1274.xml"/><Relationship Id="rId122" Type="http://schemas.openxmlformats.org/officeDocument/2006/relationships/tags" Target="../tags/tag1295.xml"/><Relationship Id="rId130" Type="http://schemas.openxmlformats.org/officeDocument/2006/relationships/tags" Target="../tags/tag1303.xml"/><Relationship Id="rId135" Type="http://schemas.openxmlformats.org/officeDocument/2006/relationships/tags" Target="../tags/tag1308.xml"/><Relationship Id="rId143" Type="http://schemas.openxmlformats.org/officeDocument/2006/relationships/tags" Target="../tags/tag1316.xml"/><Relationship Id="rId148" Type="http://schemas.openxmlformats.org/officeDocument/2006/relationships/tags" Target="../tags/tag1321.xml"/><Relationship Id="rId151" Type="http://schemas.openxmlformats.org/officeDocument/2006/relationships/tags" Target="../tags/tag1324.xml"/><Relationship Id="rId156" Type="http://schemas.openxmlformats.org/officeDocument/2006/relationships/slideLayout" Target="../slideLayouts/slideLayout1.xml"/><Relationship Id="rId4" Type="http://schemas.openxmlformats.org/officeDocument/2006/relationships/tags" Target="../tags/tag1177.xml"/><Relationship Id="rId9" Type="http://schemas.openxmlformats.org/officeDocument/2006/relationships/tags" Target="../tags/tag1182.xml"/><Relationship Id="rId13" Type="http://schemas.openxmlformats.org/officeDocument/2006/relationships/tags" Target="../tags/tag1186.xml"/><Relationship Id="rId18" Type="http://schemas.openxmlformats.org/officeDocument/2006/relationships/tags" Target="../tags/tag1191.xml"/><Relationship Id="rId39" Type="http://schemas.openxmlformats.org/officeDocument/2006/relationships/tags" Target="../tags/tag1212.xml"/><Relationship Id="rId109" Type="http://schemas.openxmlformats.org/officeDocument/2006/relationships/tags" Target="../tags/tag1282.xml"/><Relationship Id="rId34" Type="http://schemas.openxmlformats.org/officeDocument/2006/relationships/tags" Target="../tags/tag1207.xml"/><Relationship Id="rId50" Type="http://schemas.openxmlformats.org/officeDocument/2006/relationships/tags" Target="../tags/tag1223.xml"/><Relationship Id="rId55" Type="http://schemas.openxmlformats.org/officeDocument/2006/relationships/tags" Target="../tags/tag1228.xml"/><Relationship Id="rId76" Type="http://schemas.openxmlformats.org/officeDocument/2006/relationships/tags" Target="../tags/tag1249.xml"/><Relationship Id="rId97" Type="http://schemas.openxmlformats.org/officeDocument/2006/relationships/tags" Target="../tags/tag1270.xml"/><Relationship Id="rId104" Type="http://schemas.openxmlformats.org/officeDocument/2006/relationships/tags" Target="../tags/tag1277.xml"/><Relationship Id="rId120" Type="http://schemas.openxmlformats.org/officeDocument/2006/relationships/tags" Target="../tags/tag1293.xml"/><Relationship Id="rId125" Type="http://schemas.openxmlformats.org/officeDocument/2006/relationships/tags" Target="../tags/tag1298.xml"/><Relationship Id="rId141" Type="http://schemas.openxmlformats.org/officeDocument/2006/relationships/tags" Target="../tags/tag1314.xml"/><Relationship Id="rId146" Type="http://schemas.openxmlformats.org/officeDocument/2006/relationships/tags" Target="../tags/tag1319.xml"/><Relationship Id="rId7" Type="http://schemas.openxmlformats.org/officeDocument/2006/relationships/tags" Target="../tags/tag1180.xml"/><Relationship Id="rId71" Type="http://schemas.openxmlformats.org/officeDocument/2006/relationships/tags" Target="../tags/tag1244.xml"/><Relationship Id="rId92" Type="http://schemas.openxmlformats.org/officeDocument/2006/relationships/tags" Target="../tags/tag1265.xml"/><Relationship Id="rId2" Type="http://schemas.openxmlformats.org/officeDocument/2006/relationships/tags" Target="../tags/tag1175.xml"/><Relationship Id="rId29" Type="http://schemas.openxmlformats.org/officeDocument/2006/relationships/tags" Target="../tags/tag1202.xml"/><Relationship Id="rId24" Type="http://schemas.openxmlformats.org/officeDocument/2006/relationships/tags" Target="../tags/tag1197.xml"/><Relationship Id="rId40" Type="http://schemas.openxmlformats.org/officeDocument/2006/relationships/tags" Target="../tags/tag1213.xml"/><Relationship Id="rId45" Type="http://schemas.openxmlformats.org/officeDocument/2006/relationships/tags" Target="../tags/tag1218.xml"/><Relationship Id="rId66" Type="http://schemas.openxmlformats.org/officeDocument/2006/relationships/tags" Target="../tags/tag1239.xml"/><Relationship Id="rId87" Type="http://schemas.openxmlformats.org/officeDocument/2006/relationships/tags" Target="../tags/tag1260.xml"/><Relationship Id="rId110" Type="http://schemas.openxmlformats.org/officeDocument/2006/relationships/tags" Target="../tags/tag1283.xml"/><Relationship Id="rId115" Type="http://schemas.openxmlformats.org/officeDocument/2006/relationships/tags" Target="../tags/tag1288.xml"/><Relationship Id="rId131" Type="http://schemas.openxmlformats.org/officeDocument/2006/relationships/tags" Target="../tags/tag1304.xml"/><Relationship Id="rId136" Type="http://schemas.openxmlformats.org/officeDocument/2006/relationships/tags" Target="../tags/tag1309.xml"/><Relationship Id="rId61" Type="http://schemas.openxmlformats.org/officeDocument/2006/relationships/tags" Target="../tags/tag1234.xml"/><Relationship Id="rId82" Type="http://schemas.openxmlformats.org/officeDocument/2006/relationships/tags" Target="../tags/tag1255.xml"/><Relationship Id="rId152" Type="http://schemas.openxmlformats.org/officeDocument/2006/relationships/tags" Target="../tags/tag1325.xml"/><Relationship Id="rId19" Type="http://schemas.openxmlformats.org/officeDocument/2006/relationships/tags" Target="../tags/tag1192.xml"/><Relationship Id="rId14" Type="http://schemas.openxmlformats.org/officeDocument/2006/relationships/tags" Target="../tags/tag1187.xml"/><Relationship Id="rId30" Type="http://schemas.openxmlformats.org/officeDocument/2006/relationships/tags" Target="../tags/tag1203.xml"/><Relationship Id="rId35" Type="http://schemas.openxmlformats.org/officeDocument/2006/relationships/tags" Target="../tags/tag1208.xml"/><Relationship Id="rId56" Type="http://schemas.openxmlformats.org/officeDocument/2006/relationships/tags" Target="../tags/tag1229.xml"/><Relationship Id="rId77" Type="http://schemas.openxmlformats.org/officeDocument/2006/relationships/tags" Target="../tags/tag1250.xml"/><Relationship Id="rId100" Type="http://schemas.openxmlformats.org/officeDocument/2006/relationships/tags" Target="../tags/tag1273.xml"/><Relationship Id="rId105" Type="http://schemas.openxmlformats.org/officeDocument/2006/relationships/tags" Target="../tags/tag1278.xml"/><Relationship Id="rId126" Type="http://schemas.openxmlformats.org/officeDocument/2006/relationships/tags" Target="../tags/tag1299.xml"/><Relationship Id="rId147" Type="http://schemas.openxmlformats.org/officeDocument/2006/relationships/tags" Target="../tags/tag1320.xml"/><Relationship Id="rId8" Type="http://schemas.openxmlformats.org/officeDocument/2006/relationships/tags" Target="../tags/tag1181.xml"/><Relationship Id="rId51" Type="http://schemas.openxmlformats.org/officeDocument/2006/relationships/tags" Target="../tags/tag1224.xml"/><Relationship Id="rId72" Type="http://schemas.openxmlformats.org/officeDocument/2006/relationships/tags" Target="../tags/tag1245.xml"/><Relationship Id="rId93" Type="http://schemas.openxmlformats.org/officeDocument/2006/relationships/tags" Target="../tags/tag1266.xml"/><Relationship Id="rId98" Type="http://schemas.openxmlformats.org/officeDocument/2006/relationships/tags" Target="../tags/tag1271.xml"/><Relationship Id="rId121" Type="http://schemas.openxmlformats.org/officeDocument/2006/relationships/tags" Target="../tags/tag1294.xml"/><Relationship Id="rId142" Type="http://schemas.openxmlformats.org/officeDocument/2006/relationships/tags" Target="../tags/tag1315.xml"/><Relationship Id="rId3" Type="http://schemas.openxmlformats.org/officeDocument/2006/relationships/tags" Target="../tags/tag117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23"/>
          <p:cNvGrpSpPr/>
          <p:nvPr/>
        </p:nvGrpSpPr>
        <p:grpSpPr>
          <a:xfrm>
            <a:off x="647714" y="1168500"/>
            <a:ext cx="1536080" cy="501153"/>
            <a:chOff x="647714" y="1168500"/>
            <a:chExt cx="1536080" cy="501153"/>
          </a:xfrm>
        </p:grpSpPr>
        <p:sp>
          <p:nvSpPr>
            <p:cNvPr id="2" name="SMARTInkShape-102"/>
            <p:cNvSpPr/>
            <p:nvPr>
              <p:custDataLst>
                <p:tags r:id="rId111"/>
              </p:custDataLst>
            </p:nvPr>
          </p:nvSpPr>
          <p:spPr>
            <a:xfrm>
              <a:off x="2032000" y="1168500"/>
              <a:ext cx="151794" cy="387251"/>
            </a:xfrm>
            <a:custGeom>
              <a:avLst/>
              <a:gdLst/>
              <a:ahLst/>
              <a:cxnLst/>
              <a:rect l="0" t="0" r="0" b="0"/>
              <a:pathLst>
                <a:path w="151794" h="387251">
                  <a:moveTo>
                    <a:pt x="31750" y="12600"/>
                  </a:moveTo>
                  <a:lnTo>
                    <a:pt x="31750" y="12600"/>
                  </a:lnTo>
                  <a:lnTo>
                    <a:pt x="55851" y="239"/>
                  </a:lnTo>
                  <a:lnTo>
                    <a:pt x="60136" y="0"/>
                  </a:lnTo>
                  <a:lnTo>
                    <a:pt x="63886" y="1826"/>
                  </a:lnTo>
                  <a:lnTo>
                    <a:pt x="93512" y="29938"/>
                  </a:lnTo>
                  <a:lnTo>
                    <a:pt x="122789" y="75091"/>
                  </a:lnTo>
                  <a:lnTo>
                    <a:pt x="140565" y="119834"/>
                  </a:lnTo>
                  <a:lnTo>
                    <a:pt x="149331" y="161749"/>
                  </a:lnTo>
                  <a:lnTo>
                    <a:pt x="151793" y="206299"/>
                  </a:lnTo>
                  <a:lnTo>
                    <a:pt x="148909" y="246065"/>
                  </a:lnTo>
                  <a:lnTo>
                    <a:pt x="135770" y="282822"/>
                  </a:lnTo>
                  <a:lnTo>
                    <a:pt x="110804" y="325773"/>
                  </a:lnTo>
                  <a:lnTo>
                    <a:pt x="75893" y="362353"/>
                  </a:lnTo>
                  <a:lnTo>
                    <a:pt x="53688" y="374307"/>
                  </a:lnTo>
                  <a:lnTo>
                    <a:pt x="7238" y="386276"/>
                  </a:lnTo>
                  <a:lnTo>
                    <a:pt x="0" y="387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03"/>
            <p:cNvSpPr/>
            <p:nvPr>
              <p:custDataLst>
                <p:tags r:id="rId112"/>
              </p:custDataLst>
            </p:nvPr>
          </p:nvSpPr>
          <p:spPr>
            <a:xfrm>
              <a:off x="1905588" y="1295815"/>
              <a:ext cx="68969" cy="373838"/>
            </a:xfrm>
            <a:custGeom>
              <a:avLst/>
              <a:gdLst/>
              <a:ahLst/>
              <a:cxnLst/>
              <a:rect l="0" t="0" r="0" b="0"/>
              <a:pathLst>
                <a:path w="68969" h="373838">
                  <a:moveTo>
                    <a:pt x="5762" y="177385"/>
                  </a:moveTo>
                  <a:lnTo>
                    <a:pt x="5762" y="177385"/>
                  </a:lnTo>
                  <a:lnTo>
                    <a:pt x="5762" y="180756"/>
                  </a:lnTo>
                  <a:lnTo>
                    <a:pt x="0" y="205223"/>
                  </a:lnTo>
                  <a:lnTo>
                    <a:pt x="292" y="217697"/>
                  </a:lnTo>
                  <a:lnTo>
                    <a:pt x="5189" y="243715"/>
                  </a:lnTo>
                  <a:lnTo>
                    <a:pt x="5740" y="286328"/>
                  </a:lnTo>
                  <a:lnTo>
                    <a:pt x="5761" y="333051"/>
                  </a:lnTo>
                  <a:lnTo>
                    <a:pt x="5762" y="373837"/>
                  </a:lnTo>
                  <a:lnTo>
                    <a:pt x="6467" y="357606"/>
                  </a:lnTo>
                  <a:lnTo>
                    <a:pt x="11720" y="313092"/>
                  </a:lnTo>
                  <a:lnTo>
                    <a:pt x="8663" y="273963"/>
                  </a:lnTo>
                  <a:lnTo>
                    <a:pt x="10699" y="232262"/>
                  </a:lnTo>
                  <a:lnTo>
                    <a:pt x="11833" y="188173"/>
                  </a:lnTo>
                  <a:lnTo>
                    <a:pt x="15428" y="142278"/>
                  </a:lnTo>
                  <a:lnTo>
                    <a:pt x="17863" y="99947"/>
                  </a:lnTo>
                  <a:lnTo>
                    <a:pt x="21754" y="58384"/>
                  </a:lnTo>
                  <a:lnTo>
                    <a:pt x="30200" y="11837"/>
                  </a:lnTo>
                  <a:lnTo>
                    <a:pt x="32616" y="6677"/>
                  </a:lnTo>
                  <a:lnTo>
                    <a:pt x="34248" y="4313"/>
                  </a:lnTo>
                  <a:lnTo>
                    <a:pt x="37943" y="1686"/>
                  </a:lnTo>
                  <a:lnTo>
                    <a:pt x="42693" y="0"/>
                  </a:lnTo>
                  <a:lnTo>
                    <a:pt x="45224" y="1651"/>
                  </a:lnTo>
                  <a:lnTo>
                    <a:pt x="58758" y="14522"/>
                  </a:lnTo>
                  <a:lnTo>
                    <a:pt x="61066" y="20570"/>
                  </a:lnTo>
                  <a:lnTo>
                    <a:pt x="68968" y="61002"/>
                  </a:lnTo>
                  <a:lnTo>
                    <a:pt x="62778" y="89898"/>
                  </a:lnTo>
                  <a:lnTo>
                    <a:pt x="59795" y="95698"/>
                  </a:lnTo>
                  <a:lnTo>
                    <a:pt x="46936" y="112396"/>
                  </a:lnTo>
                  <a:lnTo>
                    <a:pt x="44522" y="117457"/>
                  </a:lnTo>
                  <a:lnTo>
                    <a:pt x="35203" y="128614"/>
                  </a:lnTo>
                  <a:lnTo>
                    <a:pt x="31077" y="131015"/>
                  </a:lnTo>
                  <a:lnTo>
                    <a:pt x="28988" y="131655"/>
                  </a:lnTo>
                  <a:lnTo>
                    <a:pt x="26891" y="131376"/>
                  </a:lnTo>
                  <a:lnTo>
                    <a:pt x="22678" y="129185"/>
                  </a:lnTo>
                  <a:lnTo>
                    <a:pt x="21273" y="127612"/>
                  </a:lnTo>
                  <a:lnTo>
                    <a:pt x="18462" y="120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04"/>
            <p:cNvSpPr/>
            <p:nvPr>
              <p:custDataLst>
                <p:tags r:id="rId113"/>
              </p:custDataLst>
            </p:nvPr>
          </p:nvSpPr>
          <p:spPr>
            <a:xfrm>
              <a:off x="1759023" y="1201395"/>
              <a:ext cx="69778" cy="354356"/>
            </a:xfrm>
            <a:custGeom>
              <a:avLst/>
              <a:gdLst/>
              <a:ahLst/>
              <a:cxnLst/>
              <a:rect l="0" t="0" r="0" b="0"/>
              <a:pathLst>
                <a:path w="69778" h="354356">
                  <a:moveTo>
                    <a:pt x="69777" y="24155"/>
                  </a:moveTo>
                  <a:lnTo>
                    <a:pt x="69777" y="24155"/>
                  </a:lnTo>
                  <a:lnTo>
                    <a:pt x="69777" y="9228"/>
                  </a:lnTo>
                  <a:lnTo>
                    <a:pt x="67895" y="5056"/>
                  </a:lnTo>
                  <a:lnTo>
                    <a:pt x="64310" y="0"/>
                  </a:lnTo>
                  <a:lnTo>
                    <a:pt x="63310" y="290"/>
                  </a:lnTo>
                  <a:lnTo>
                    <a:pt x="58532" y="3365"/>
                  </a:lnTo>
                  <a:lnTo>
                    <a:pt x="52647" y="5295"/>
                  </a:lnTo>
                  <a:lnTo>
                    <a:pt x="48523" y="8247"/>
                  </a:lnTo>
                  <a:lnTo>
                    <a:pt x="42234" y="17246"/>
                  </a:lnTo>
                  <a:lnTo>
                    <a:pt x="25326" y="64362"/>
                  </a:lnTo>
                  <a:lnTo>
                    <a:pt x="14744" y="104866"/>
                  </a:lnTo>
                  <a:lnTo>
                    <a:pt x="4160" y="146958"/>
                  </a:lnTo>
                  <a:lnTo>
                    <a:pt x="484" y="194286"/>
                  </a:lnTo>
                  <a:lnTo>
                    <a:pt x="0" y="241423"/>
                  </a:lnTo>
                  <a:lnTo>
                    <a:pt x="3308" y="277499"/>
                  </a:lnTo>
                  <a:lnTo>
                    <a:pt x="15830" y="307084"/>
                  </a:lnTo>
                  <a:lnTo>
                    <a:pt x="39414" y="344511"/>
                  </a:lnTo>
                  <a:lnTo>
                    <a:pt x="50727" y="3543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05"/>
            <p:cNvSpPr/>
            <p:nvPr>
              <p:custDataLst>
                <p:tags r:id="rId114"/>
              </p:custDataLst>
            </p:nvPr>
          </p:nvSpPr>
          <p:spPr>
            <a:xfrm>
              <a:off x="1397007" y="1360267"/>
              <a:ext cx="171444" cy="157002"/>
            </a:xfrm>
            <a:custGeom>
              <a:avLst/>
              <a:gdLst/>
              <a:ahLst/>
              <a:cxnLst/>
              <a:rect l="0" t="0" r="0" b="0"/>
              <a:pathLst>
                <a:path w="171444" h="157002">
                  <a:moveTo>
                    <a:pt x="19043" y="17683"/>
                  </a:moveTo>
                  <a:lnTo>
                    <a:pt x="19043" y="17683"/>
                  </a:lnTo>
                  <a:lnTo>
                    <a:pt x="15672" y="17683"/>
                  </a:lnTo>
                  <a:lnTo>
                    <a:pt x="14679" y="18388"/>
                  </a:lnTo>
                  <a:lnTo>
                    <a:pt x="14017" y="19564"/>
                  </a:lnTo>
                  <a:lnTo>
                    <a:pt x="12867" y="24150"/>
                  </a:lnTo>
                  <a:lnTo>
                    <a:pt x="12770" y="27143"/>
                  </a:lnTo>
                  <a:lnTo>
                    <a:pt x="12039" y="28223"/>
                  </a:lnTo>
                  <a:lnTo>
                    <a:pt x="10846" y="28943"/>
                  </a:lnTo>
                  <a:lnTo>
                    <a:pt x="9345" y="29423"/>
                  </a:lnTo>
                  <a:lnTo>
                    <a:pt x="8344" y="30448"/>
                  </a:lnTo>
                  <a:lnTo>
                    <a:pt x="7233" y="33469"/>
                  </a:lnTo>
                  <a:lnTo>
                    <a:pt x="6346" y="79354"/>
                  </a:lnTo>
                  <a:lnTo>
                    <a:pt x="5637" y="121452"/>
                  </a:lnTo>
                  <a:lnTo>
                    <a:pt x="255" y="146430"/>
                  </a:lnTo>
                  <a:lnTo>
                    <a:pt x="0" y="157001"/>
                  </a:lnTo>
                  <a:lnTo>
                    <a:pt x="698" y="123245"/>
                  </a:lnTo>
                  <a:lnTo>
                    <a:pt x="11549" y="80801"/>
                  </a:lnTo>
                  <a:lnTo>
                    <a:pt x="21431" y="46420"/>
                  </a:lnTo>
                  <a:lnTo>
                    <a:pt x="30385" y="28508"/>
                  </a:lnTo>
                  <a:lnTo>
                    <a:pt x="45684" y="10502"/>
                  </a:lnTo>
                  <a:lnTo>
                    <a:pt x="56021" y="3247"/>
                  </a:lnTo>
                  <a:lnTo>
                    <a:pt x="68021" y="0"/>
                  </a:lnTo>
                  <a:lnTo>
                    <a:pt x="74443" y="1122"/>
                  </a:lnTo>
                  <a:lnTo>
                    <a:pt x="106789" y="19843"/>
                  </a:lnTo>
                  <a:lnTo>
                    <a:pt x="112839" y="25934"/>
                  </a:lnTo>
                  <a:lnTo>
                    <a:pt x="122473" y="41342"/>
                  </a:lnTo>
                  <a:lnTo>
                    <a:pt x="139806" y="87537"/>
                  </a:lnTo>
                  <a:lnTo>
                    <a:pt x="157887" y="122634"/>
                  </a:lnTo>
                  <a:lnTo>
                    <a:pt x="171443" y="138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06"/>
            <p:cNvSpPr/>
            <p:nvPr>
              <p:custDataLst>
                <p:tags r:id="rId115"/>
              </p:custDataLst>
            </p:nvPr>
          </p:nvSpPr>
          <p:spPr>
            <a:xfrm>
              <a:off x="1175901" y="1371600"/>
              <a:ext cx="144900" cy="155969"/>
            </a:xfrm>
            <a:custGeom>
              <a:avLst/>
              <a:gdLst/>
              <a:ahLst/>
              <a:cxnLst/>
              <a:rect l="0" t="0" r="0" b="0"/>
              <a:pathLst>
                <a:path w="144900" h="155969">
                  <a:moveTo>
                    <a:pt x="17899" y="31750"/>
                  </a:moveTo>
                  <a:lnTo>
                    <a:pt x="17899" y="31750"/>
                  </a:lnTo>
                  <a:lnTo>
                    <a:pt x="17899" y="28379"/>
                  </a:lnTo>
                  <a:lnTo>
                    <a:pt x="17193" y="27386"/>
                  </a:lnTo>
                  <a:lnTo>
                    <a:pt x="16017" y="26724"/>
                  </a:lnTo>
                  <a:lnTo>
                    <a:pt x="11811" y="25478"/>
                  </a:lnTo>
                  <a:lnTo>
                    <a:pt x="0" y="25402"/>
                  </a:lnTo>
                  <a:lnTo>
                    <a:pt x="10435" y="25400"/>
                  </a:lnTo>
                  <a:lnTo>
                    <a:pt x="20762" y="30469"/>
                  </a:lnTo>
                  <a:lnTo>
                    <a:pt x="63823" y="60109"/>
                  </a:lnTo>
                  <a:lnTo>
                    <a:pt x="76385" y="74485"/>
                  </a:lnTo>
                  <a:lnTo>
                    <a:pt x="84110" y="81082"/>
                  </a:lnTo>
                  <a:lnTo>
                    <a:pt x="101389" y="105222"/>
                  </a:lnTo>
                  <a:lnTo>
                    <a:pt x="105196" y="118352"/>
                  </a:lnTo>
                  <a:lnTo>
                    <a:pt x="106787" y="150850"/>
                  </a:lnTo>
                  <a:lnTo>
                    <a:pt x="106085" y="151367"/>
                  </a:lnTo>
                  <a:lnTo>
                    <a:pt x="103424" y="151941"/>
                  </a:lnTo>
                  <a:lnTo>
                    <a:pt x="102433" y="152799"/>
                  </a:lnTo>
                  <a:lnTo>
                    <a:pt x="101331" y="155635"/>
                  </a:lnTo>
                  <a:lnTo>
                    <a:pt x="100331" y="155968"/>
                  </a:lnTo>
                  <a:lnTo>
                    <a:pt x="98959" y="155484"/>
                  </a:lnTo>
                  <a:lnTo>
                    <a:pt x="85545" y="143742"/>
                  </a:lnTo>
                  <a:lnTo>
                    <a:pt x="83242" y="137734"/>
                  </a:lnTo>
                  <a:lnTo>
                    <a:pt x="75342" y="91865"/>
                  </a:lnTo>
                  <a:lnTo>
                    <a:pt x="75813" y="73546"/>
                  </a:lnTo>
                  <a:lnTo>
                    <a:pt x="83895" y="47471"/>
                  </a:lnTo>
                  <a:lnTo>
                    <a:pt x="101716" y="24617"/>
                  </a:lnTo>
                  <a:lnTo>
                    <a:pt x="14489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07"/>
            <p:cNvSpPr/>
            <p:nvPr>
              <p:custDataLst>
                <p:tags r:id="rId116"/>
              </p:custDataLst>
            </p:nvPr>
          </p:nvSpPr>
          <p:spPr>
            <a:xfrm>
              <a:off x="1003412" y="1416083"/>
              <a:ext cx="152289" cy="145232"/>
            </a:xfrm>
            <a:custGeom>
              <a:avLst/>
              <a:gdLst/>
              <a:ahLst/>
              <a:cxnLst/>
              <a:rect l="0" t="0" r="0" b="0"/>
              <a:pathLst>
                <a:path w="152289" h="145232">
                  <a:moveTo>
                    <a:pt x="18938" y="44417"/>
                  </a:moveTo>
                  <a:lnTo>
                    <a:pt x="18938" y="44417"/>
                  </a:lnTo>
                  <a:lnTo>
                    <a:pt x="18938" y="57017"/>
                  </a:lnTo>
                  <a:lnTo>
                    <a:pt x="43109" y="57117"/>
                  </a:lnTo>
                  <a:lnTo>
                    <a:pt x="53068" y="48279"/>
                  </a:lnTo>
                  <a:lnTo>
                    <a:pt x="55274" y="44252"/>
                  </a:lnTo>
                  <a:lnTo>
                    <a:pt x="55862" y="42190"/>
                  </a:lnTo>
                  <a:lnTo>
                    <a:pt x="56959" y="40816"/>
                  </a:lnTo>
                  <a:lnTo>
                    <a:pt x="65773" y="35058"/>
                  </a:lnTo>
                  <a:lnTo>
                    <a:pt x="67976" y="31320"/>
                  </a:lnTo>
                  <a:lnTo>
                    <a:pt x="69390" y="23172"/>
                  </a:lnTo>
                  <a:lnTo>
                    <a:pt x="69707" y="10543"/>
                  </a:lnTo>
                  <a:lnTo>
                    <a:pt x="67843" y="6314"/>
                  </a:lnTo>
                  <a:lnTo>
                    <a:pt x="64268" y="1221"/>
                  </a:lnTo>
                  <a:lnTo>
                    <a:pt x="61898" y="524"/>
                  </a:lnTo>
                  <a:lnTo>
                    <a:pt x="48484" y="0"/>
                  </a:lnTo>
                  <a:lnTo>
                    <a:pt x="44299" y="1863"/>
                  </a:lnTo>
                  <a:lnTo>
                    <a:pt x="26148" y="18266"/>
                  </a:lnTo>
                  <a:lnTo>
                    <a:pt x="10733" y="42420"/>
                  </a:lnTo>
                  <a:lnTo>
                    <a:pt x="2762" y="63621"/>
                  </a:lnTo>
                  <a:lnTo>
                    <a:pt x="0" y="99374"/>
                  </a:lnTo>
                  <a:lnTo>
                    <a:pt x="3292" y="112128"/>
                  </a:lnTo>
                  <a:lnTo>
                    <a:pt x="17784" y="131432"/>
                  </a:lnTo>
                  <a:lnTo>
                    <a:pt x="23364" y="136713"/>
                  </a:lnTo>
                  <a:lnTo>
                    <a:pt x="33733" y="142947"/>
                  </a:lnTo>
                  <a:lnTo>
                    <a:pt x="42293" y="145107"/>
                  </a:lnTo>
                  <a:lnTo>
                    <a:pt x="70061" y="145231"/>
                  </a:lnTo>
                  <a:lnTo>
                    <a:pt x="79524" y="142611"/>
                  </a:lnTo>
                  <a:lnTo>
                    <a:pt x="127005" y="111466"/>
                  </a:lnTo>
                  <a:lnTo>
                    <a:pt x="143661" y="95082"/>
                  </a:lnTo>
                  <a:lnTo>
                    <a:pt x="152288" y="82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08"/>
            <p:cNvSpPr/>
            <p:nvPr>
              <p:custDataLst>
                <p:tags r:id="rId117"/>
              </p:custDataLst>
            </p:nvPr>
          </p:nvSpPr>
          <p:spPr>
            <a:xfrm>
              <a:off x="647714" y="1228505"/>
              <a:ext cx="228451" cy="412543"/>
            </a:xfrm>
            <a:custGeom>
              <a:avLst/>
              <a:gdLst/>
              <a:ahLst/>
              <a:cxnLst/>
              <a:rect l="0" t="0" r="0" b="0"/>
              <a:pathLst>
                <a:path w="228451" h="412543">
                  <a:moveTo>
                    <a:pt x="6336" y="124045"/>
                  </a:moveTo>
                  <a:lnTo>
                    <a:pt x="6336" y="124045"/>
                  </a:lnTo>
                  <a:lnTo>
                    <a:pt x="6336" y="170546"/>
                  </a:lnTo>
                  <a:lnTo>
                    <a:pt x="6336" y="213065"/>
                  </a:lnTo>
                  <a:lnTo>
                    <a:pt x="11803" y="254427"/>
                  </a:lnTo>
                  <a:lnTo>
                    <a:pt x="16998" y="301671"/>
                  </a:lnTo>
                  <a:lnTo>
                    <a:pt x="18983" y="348160"/>
                  </a:lnTo>
                  <a:lnTo>
                    <a:pt x="19036" y="377925"/>
                  </a:lnTo>
                  <a:lnTo>
                    <a:pt x="18330" y="331957"/>
                  </a:lnTo>
                  <a:lnTo>
                    <a:pt x="10198" y="292884"/>
                  </a:lnTo>
                  <a:lnTo>
                    <a:pt x="2735" y="254344"/>
                  </a:lnTo>
                  <a:lnTo>
                    <a:pt x="529" y="212761"/>
                  </a:lnTo>
                  <a:lnTo>
                    <a:pt x="93" y="173946"/>
                  </a:lnTo>
                  <a:lnTo>
                    <a:pt x="0" y="127411"/>
                  </a:lnTo>
                  <a:lnTo>
                    <a:pt x="1869" y="86240"/>
                  </a:lnTo>
                  <a:lnTo>
                    <a:pt x="9446" y="50351"/>
                  </a:lnTo>
                  <a:lnTo>
                    <a:pt x="15097" y="40748"/>
                  </a:lnTo>
                  <a:lnTo>
                    <a:pt x="48787" y="14897"/>
                  </a:lnTo>
                  <a:lnTo>
                    <a:pt x="61404" y="7900"/>
                  </a:lnTo>
                  <a:lnTo>
                    <a:pt x="101130" y="0"/>
                  </a:lnTo>
                  <a:lnTo>
                    <a:pt x="146307" y="6592"/>
                  </a:lnTo>
                  <a:lnTo>
                    <a:pt x="158424" y="12182"/>
                  </a:lnTo>
                  <a:lnTo>
                    <a:pt x="166483" y="21678"/>
                  </a:lnTo>
                  <a:lnTo>
                    <a:pt x="179839" y="49218"/>
                  </a:lnTo>
                  <a:lnTo>
                    <a:pt x="182863" y="63931"/>
                  </a:lnTo>
                  <a:lnTo>
                    <a:pt x="180388" y="80598"/>
                  </a:lnTo>
                  <a:lnTo>
                    <a:pt x="162927" y="127312"/>
                  </a:lnTo>
                  <a:lnTo>
                    <a:pt x="143918" y="162982"/>
                  </a:lnTo>
                  <a:lnTo>
                    <a:pt x="136158" y="172476"/>
                  </a:lnTo>
                  <a:lnTo>
                    <a:pt x="134590" y="176849"/>
                  </a:lnTo>
                  <a:lnTo>
                    <a:pt x="133467" y="178298"/>
                  </a:lnTo>
                  <a:lnTo>
                    <a:pt x="127280" y="181082"/>
                  </a:lnTo>
                  <a:lnTo>
                    <a:pt x="130444" y="184533"/>
                  </a:lnTo>
                  <a:lnTo>
                    <a:pt x="133932" y="186206"/>
                  </a:lnTo>
                  <a:lnTo>
                    <a:pt x="143998" y="188074"/>
                  </a:lnTo>
                  <a:lnTo>
                    <a:pt x="160990" y="197655"/>
                  </a:lnTo>
                  <a:lnTo>
                    <a:pt x="194131" y="208982"/>
                  </a:lnTo>
                  <a:lnTo>
                    <a:pt x="201043" y="214947"/>
                  </a:lnTo>
                  <a:lnTo>
                    <a:pt x="223344" y="242696"/>
                  </a:lnTo>
                  <a:lnTo>
                    <a:pt x="227033" y="255313"/>
                  </a:lnTo>
                  <a:lnTo>
                    <a:pt x="228450" y="284052"/>
                  </a:lnTo>
                  <a:lnTo>
                    <a:pt x="225175" y="298847"/>
                  </a:lnTo>
                  <a:lnTo>
                    <a:pt x="204404" y="335777"/>
                  </a:lnTo>
                  <a:lnTo>
                    <a:pt x="177110" y="362261"/>
                  </a:lnTo>
                  <a:lnTo>
                    <a:pt x="136256" y="388543"/>
                  </a:lnTo>
                  <a:lnTo>
                    <a:pt x="92121" y="405182"/>
                  </a:lnTo>
                  <a:lnTo>
                    <a:pt x="64125" y="412542"/>
                  </a:lnTo>
                  <a:lnTo>
                    <a:pt x="45331" y="410217"/>
                  </a:lnTo>
                  <a:lnTo>
                    <a:pt x="31217" y="405059"/>
                  </a:lnTo>
                  <a:lnTo>
                    <a:pt x="24920" y="401105"/>
                  </a:lnTo>
                  <a:lnTo>
                    <a:pt x="12686" y="384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24"/>
          <p:cNvGrpSpPr/>
          <p:nvPr/>
        </p:nvGrpSpPr>
        <p:grpSpPr>
          <a:xfrm>
            <a:off x="711200" y="2628907"/>
            <a:ext cx="1123589" cy="393287"/>
            <a:chOff x="711200" y="2628907"/>
            <a:chExt cx="1123589" cy="393287"/>
          </a:xfrm>
        </p:grpSpPr>
        <p:sp>
          <p:nvSpPr>
            <p:cNvPr id="10" name="SMARTInkShape-109"/>
            <p:cNvSpPr/>
            <p:nvPr>
              <p:custDataLst>
                <p:tags r:id="rId104"/>
              </p:custDataLst>
            </p:nvPr>
          </p:nvSpPr>
          <p:spPr>
            <a:xfrm>
              <a:off x="1809750" y="2876550"/>
              <a:ext cx="25039" cy="69851"/>
            </a:xfrm>
            <a:custGeom>
              <a:avLst/>
              <a:gdLst/>
              <a:ahLst/>
              <a:cxnLst/>
              <a:rect l="0" t="0" r="0" b="0"/>
              <a:pathLst>
                <a:path w="25039" h="69851">
                  <a:moveTo>
                    <a:pt x="6350" y="0"/>
                  </a:moveTo>
                  <a:lnTo>
                    <a:pt x="6350" y="0"/>
                  </a:lnTo>
                  <a:lnTo>
                    <a:pt x="15188" y="0"/>
                  </a:lnTo>
                  <a:lnTo>
                    <a:pt x="19215" y="1881"/>
                  </a:lnTo>
                  <a:lnTo>
                    <a:pt x="24178" y="5467"/>
                  </a:lnTo>
                  <a:lnTo>
                    <a:pt x="24857" y="7839"/>
                  </a:lnTo>
                  <a:lnTo>
                    <a:pt x="25038" y="9460"/>
                  </a:lnTo>
                  <a:lnTo>
                    <a:pt x="15931" y="43091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10"/>
            <p:cNvSpPr/>
            <p:nvPr>
              <p:custDataLst>
                <p:tags r:id="rId105"/>
              </p:custDataLst>
            </p:nvPr>
          </p:nvSpPr>
          <p:spPr>
            <a:xfrm>
              <a:off x="1600200" y="2753209"/>
              <a:ext cx="88901" cy="160154"/>
            </a:xfrm>
            <a:custGeom>
              <a:avLst/>
              <a:gdLst/>
              <a:ahLst/>
              <a:cxnLst/>
              <a:rect l="0" t="0" r="0" b="0"/>
              <a:pathLst>
                <a:path w="88901" h="160154">
                  <a:moveTo>
                    <a:pt x="19050" y="28091"/>
                  </a:moveTo>
                  <a:lnTo>
                    <a:pt x="19050" y="28091"/>
                  </a:lnTo>
                  <a:lnTo>
                    <a:pt x="19050" y="24720"/>
                  </a:lnTo>
                  <a:lnTo>
                    <a:pt x="19756" y="23727"/>
                  </a:lnTo>
                  <a:lnTo>
                    <a:pt x="20932" y="23065"/>
                  </a:lnTo>
                  <a:lnTo>
                    <a:pt x="25138" y="21818"/>
                  </a:lnTo>
                  <a:lnTo>
                    <a:pt x="19573" y="26826"/>
                  </a:lnTo>
                  <a:lnTo>
                    <a:pt x="13168" y="30586"/>
                  </a:lnTo>
                  <a:lnTo>
                    <a:pt x="10895" y="33282"/>
                  </a:lnTo>
                  <a:lnTo>
                    <a:pt x="8370" y="40040"/>
                  </a:lnTo>
                  <a:lnTo>
                    <a:pt x="9129" y="47748"/>
                  </a:lnTo>
                  <a:lnTo>
                    <a:pt x="11995" y="64194"/>
                  </a:lnTo>
                  <a:lnTo>
                    <a:pt x="6593" y="107645"/>
                  </a:lnTo>
                  <a:lnTo>
                    <a:pt x="35" y="154923"/>
                  </a:lnTo>
                  <a:lnTo>
                    <a:pt x="7" y="160153"/>
                  </a:lnTo>
                  <a:lnTo>
                    <a:pt x="0" y="115614"/>
                  </a:lnTo>
                  <a:lnTo>
                    <a:pt x="6467" y="72460"/>
                  </a:lnTo>
                  <a:lnTo>
                    <a:pt x="17883" y="27205"/>
                  </a:lnTo>
                  <a:lnTo>
                    <a:pt x="20413" y="18760"/>
                  </a:lnTo>
                  <a:lnTo>
                    <a:pt x="27786" y="7590"/>
                  </a:lnTo>
                  <a:lnTo>
                    <a:pt x="33946" y="771"/>
                  </a:lnTo>
                  <a:lnTo>
                    <a:pt x="36036" y="0"/>
                  </a:lnTo>
                  <a:lnTo>
                    <a:pt x="38135" y="192"/>
                  </a:lnTo>
                  <a:lnTo>
                    <a:pt x="44461" y="1950"/>
                  </a:lnTo>
                  <a:lnTo>
                    <a:pt x="46574" y="2197"/>
                  </a:lnTo>
                  <a:lnTo>
                    <a:pt x="50803" y="6235"/>
                  </a:lnTo>
                  <a:lnTo>
                    <a:pt x="60678" y="19960"/>
                  </a:lnTo>
                  <a:lnTo>
                    <a:pt x="68935" y="66199"/>
                  </a:lnTo>
                  <a:lnTo>
                    <a:pt x="76715" y="112620"/>
                  </a:lnTo>
                  <a:lnTo>
                    <a:pt x="81213" y="124711"/>
                  </a:lnTo>
                  <a:lnTo>
                    <a:pt x="87173" y="135476"/>
                  </a:lnTo>
                  <a:lnTo>
                    <a:pt x="88900" y="142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11"/>
            <p:cNvSpPr/>
            <p:nvPr>
              <p:custDataLst>
                <p:tags r:id="rId106"/>
              </p:custDataLst>
            </p:nvPr>
          </p:nvSpPr>
          <p:spPr>
            <a:xfrm>
              <a:off x="1429129" y="2628907"/>
              <a:ext cx="113922" cy="330194"/>
            </a:xfrm>
            <a:custGeom>
              <a:avLst/>
              <a:gdLst/>
              <a:ahLst/>
              <a:cxnLst/>
              <a:rect l="0" t="0" r="0" b="0"/>
              <a:pathLst>
                <a:path w="113922" h="330194">
                  <a:moveTo>
                    <a:pt x="113921" y="6343"/>
                  </a:moveTo>
                  <a:lnTo>
                    <a:pt x="113921" y="6343"/>
                  </a:lnTo>
                  <a:lnTo>
                    <a:pt x="108454" y="876"/>
                  </a:lnTo>
                  <a:lnTo>
                    <a:pt x="104087" y="167"/>
                  </a:lnTo>
                  <a:lnTo>
                    <a:pt x="105552" y="71"/>
                  </a:lnTo>
                  <a:lnTo>
                    <a:pt x="105520" y="45"/>
                  </a:lnTo>
                  <a:lnTo>
                    <a:pt x="98556" y="0"/>
                  </a:lnTo>
                  <a:lnTo>
                    <a:pt x="97327" y="703"/>
                  </a:lnTo>
                  <a:lnTo>
                    <a:pt x="96509" y="1878"/>
                  </a:lnTo>
                  <a:lnTo>
                    <a:pt x="95963" y="3366"/>
                  </a:lnTo>
                  <a:lnTo>
                    <a:pt x="94893" y="4358"/>
                  </a:lnTo>
                  <a:lnTo>
                    <a:pt x="88107" y="7833"/>
                  </a:lnTo>
                  <a:lnTo>
                    <a:pt x="65810" y="24040"/>
                  </a:lnTo>
                  <a:lnTo>
                    <a:pt x="42859" y="63977"/>
                  </a:lnTo>
                  <a:lnTo>
                    <a:pt x="25963" y="110474"/>
                  </a:lnTo>
                  <a:lnTo>
                    <a:pt x="12724" y="157473"/>
                  </a:lnTo>
                  <a:lnTo>
                    <a:pt x="2496" y="200909"/>
                  </a:lnTo>
                  <a:lnTo>
                    <a:pt x="0" y="243388"/>
                  </a:lnTo>
                  <a:lnTo>
                    <a:pt x="3025" y="290836"/>
                  </a:lnTo>
                  <a:lnTo>
                    <a:pt x="11840" y="310771"/>
                  </a:lnTo>
                  <a:lnTo>
                    <a:pt x="19398" y="319914"/>
                  </a:lnTo>
                  <a:lnTo>
                    <a:pt x="31371" y="330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12"/>
            <p:cNvSpPr/>
            <p:nvPr>
              <p:custDataLst>
                <p:tags r:id="rId107"/>
              </p:custDataLst>
            </p:nvPr>
          </p:nvSpPr>
          <p:spPr>
            <a:xfrm>
              <a:off x="1111250" y="2826077"/>
              <a:ext cx="114301" cy="145724"/>
            </a:xfrm>
            <a:custGeom>
              <a:avLst/>
              <a:gdLst/>
              <a:ahLst/>
              <a:cxnLst/>
              <a:rect l="0" t="0" r="0" b="0"/>
              <a:pathLst>
                <a:path w="114301" h="145724">
                  <a:moveTo>
                    <a:pt x="6350" y="12373"/>
                  </a:moveTo>
                  <a:lnTo>
                    <a:pt x="6350" y="12373"/>
                  </a:lnTo>
                  <a:lnTo>
                    <a:pt x="5644" y="22512"/>
                  </a:lnTo>
                  <a:lnTo>
                    <a:pt x="588" y="42022"/>
                  </a:lnTo>
                  <a:lnTo>
                    <a:pt x="3" y="88701"/>
                  </a:lnTo>
                  <a:lnTo>
                    <a:pt x="0" y="126582"/>
                  </a:lnTo>
                  <a:lnTo>
                    <a:pt x="0" y="117827"/>
                  </a:lnTo>
                  <a:lnTo>
                    <a:pt x="11260" y="70793"/>
                  </a:lnTo>
                  <a:lnTo>
                    <a:pt x="14155" y="57199"/>
                  </a:lnTo>
                  <a:lnTo>
                    <a:pt x="31636" y="11672"/>
                  </a:lnTo>
                  <a:lnTo>
                    <a:pt x="33085" y="9789"/>
                  </a:lnTo>
                  <a:lnTo>
                    <a:pt x="42509" y="2155"/>
                  </a:lnTo>
                  <a:lnTo>
                    <a:pt x="46645" y="776"/>
                  </a:lnTo>
                  <a:lnTo>
                    <a:pt x="56311" y="0"/>
                  </a:lnTo>
                  <a:lnTo>
                    <a:pt x="62186" y="1700"/>
                  </a:lnTo>
                  <a:lnTo>
                    <a:pt x="73910" y="10523"/>
                  </a:lnTo>
                  <a:lnTo>
                    <a:pt x="80382" y="17391"/>
                  </a:lnTo>
                  <a:lnTo>
                    <a:pt x="103716" y="61090"/>
                  </a:lnTo>
                  <a:lnTo>
                    <a:pt x="111478" y="77996"/>
                  </a:lnTo>
                  <a:lnTo>
                    <a:pt x="114267" y="124556"/>
                  </a:lnTo>
                  <a:lnTo>
                    <a:pt x="114300" y="145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13"/>
            <p:cNvSpPr/>
            <p:nvPr>
              <p:custDataLst>
                <p:tags r:id="rId108"/>
              </p:custDataLst>
            </p:nvPr>
          </p:nvSpPr>
          <p:spPr>
            <a:xfrm>
              <a:off x="977907" y="2787650"/>
              <a:ext cx="6344" cy="19051"/>
            </a:xfrm>
            <a:custGeom>
              <a:avLst/>
              <a:gdLst/>
              <a:ahLst/>
              <a:cxnLst/>
              <a:rect l="0" t="0" r="0" b="0"/>
              <a:pathLst>
                <a:path w="6344" h="19051">
                  <a:moveTo>
                    <a:pt x="6343" y="19050"/>
                  </a:moveTo>
                  <a:lnTo>
                    <a:pt x="6343" y="19050"/>
                  </a:lnTo>
                  <a:lnTo>
                    <a:pt x="2972" y="15679"/>
                  </a:lnTo>
                  <a:lnTo>
                    <a:pt x="1317" y="12143"/>
                  </a:lnTo>
                  <a:lnTo>
                    <a:pt x="71" y="1222"/>
                  </a:lnTo>
                  <a:lnTo>
                    <a:pt x="0" y="5574"/>
                  </a:lnTo>
                  <a:lnTo>
                    <a:pt x="6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14"/>
            <p:cNvSpPr/>
            <p:nvPr>
              <p:custDataLst>
                <p:tags r:id="rId109"/>
              </p:custDataLst>
            </p:nvPr>
          </p:nvSpPr>
          <p:spPr>
            <a:xfrm>
              <a:off x="984250" y="2879241"/>
              <a:ext cx="19051" cy="92560"/>
            </a:xfrm>
            <a:custGeom>
              <a:avLst/>
              <a:gdLst/>
              <a:ahLst/>
              <a:cxnLst/>
              <a:rect l="0" t="0" r="0" b="0"/>
              <a:pathLst>
                <a:path w="19051" h="92560">
                  <a:moveTo>
                    <a:pt x="0" y="3659"/>
                  </a:moveTo>
                  <a:lnTo>
                    <a:pt x="0" y="3659"/>
                  </a:lnTo>
                  <a:lnTo>
                    <a:pt x="3371" y="288"/>
                  </a:lnTo>
                  <a:lnTo>
                    <a:pt x="5070" y="0"/>
                  </a:lnTo>
                  <a:lnTo>
                    <a:pt x="6908" y="515"/>
                  </a:lnTo>
                  <a:lnTo>
                    <a:pt x="10831" y="2262"/>
                  </a:lnTo>
                  <a:lnTo>
                    <a:pt x="14927" y="3038"/>
                  </a:lnTo>
                  <a:lnTo>
                    <a:pt x="16301" y="3951"/>
                  </a:lnTo>
                  <a:lnTo>
                    <a:pt x="17217" y="5265"/>
                  </a:lnTo>
                  <a:lnTo>
                    <a:pt x="18688" y="9072"/>
                  </a:lnTo>
                  <a:lnTo>
                    <a:pt x="19050" y="54904"/>
                  </a:lnTo>
                  <a:lnTo>
                    <a:pt x="19050" y="925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15"/>
            <p:cNvSpPr/>
            <p:nvPr>
              <p:custDataLst>
                <p:tags r:id="rId110"/>
              </p:custDataLst>
            </p:nvPr>
          </p:nvSpPr>
          <p:spPr>
            <a:xfrm>
              <a:off x="711200" y="2661034"/>
              <a:ext cx="189239" cy="361160"/>
            </a:xfrm>
            <a:custGeom>
              <a:avLst/>
              <a:gdLst/>
              <a:ahLst/>
              <a:cxnLst/>
              <a:rect l="0" t="0" r="0" b="0"/>
              <a:pathLst>
                <a:path w="189239" h="361160">
                  <a:moveTo>
                    <a:pt x="0" y="63116"/>
                  </a:moveTo>
                  <a:lnTo>
                    <a:pt x="0" y="63116"/>
                  </a:lnTo>
                  <a:lnTo>
                    <a:pt x="0" y="109511"/>
                  </a:lnTo>
                  <a:lnTo>
                    <a:pt x="1881" y="127192"/>
                  </a:lnTo>
                  <a:lnTo>
                    <a:pt x="5958" y="169793"/>
                  </a:lnTo>
                  <a:lnTo>
                    <a:pt x="11342" y="215962"/>
                  </a:lnTo>
                  <a:lnTo>
                    <a:pt x="19488" y="261329"/>
                  </a:lnTo>
                  <a:lnTo>
                    <a:pt x="26763" y="303978"/>
                  </a:lnTo>
                  <a:lnTo>
                    <a:pt x="33502" y="346808"/>
                  </a:lnTo>
                  <a:lnTo>
                    <a:pt x="36056" y="352185"/>
                  </a:lnTo>
                  <a:lnTo>
                    <a:pt x="38020" y="361159"/>
                  </a:lnTo>
                  <a:lnTo>
                    <a:pt x="34705" y="358074"/>
                  </a:lnTo>
                  <a:lnTo>
                    <a:pt x="33063" y="354604"/>
                  </a:lnTo>
                  <a:lnTo>
                    <a:pt x="23945" y="314496"/>
                  </a:lnTo>
                  <a:lnTo>
                    <a:pt x="14625" y="269368"/>
                  </a:lnTo>
                  <a:lnTo>
                    <a:pt x="8194" y="226101"/>
                  </a:lnTo>
                  <a:lnTo>
                    <a:pt x="3343" y="180369"/>
                  </a:lnTo>
                  <a:lnTo>
                    <a:pt x="5024" y="137365"/>
                  </a:lnTo>
                  <a:lnTo>
                    <a:pt x="6088" y="96780"/>
                  </a:lnTo>
                  <a:lnTo>
                    <a:pt x="9669" y="64748"/>
                  </a:lnTo>
                  <a:lnTo>
                    <a:pt x="21272" y="28530"/>
                  </a:lnTo>
                  <a:lnTo>
                    <a:pt x="27548" y="18218"/>
                  </a:lnTo>
                  <a:lnTo>
                    <a:pt x="48097" y="2536"/>
                  </a:lnTo>
                  <a:lnTo>
                    <a:pt x="54860" y="481"/>
                  </a:lnTo>
                  <a:lnTo>
                    <a:pt x="59189" y="0"/>
                  </a:lnTo>
                  <a:lnTo>
                    <a:pt x="68965" y="3101"/>
                  </a:lnTo>
                  <a:lnTo>
                    <a:pt x="87774" y="14553"/>
                  </a:lnTo>
                  <a:lnTo>
                    <a:pt x="90266" y="17335"/>
                  </a:lnTo>
                  <a:lnTo>
                    <a:pt x="105246" y="56972"/>
                  </a:lnTo>
                  <a:lnTo>
                    <a:pt x="107844" y="98142"/>
                  </a:lnTo>
                  <a:lnTo>
                    <a:pt x="96689" y="143773"/>
                  </a:lnTo>
                  <a:lnTo>
                    <a:pt x="95252" y="170070"/>
                  </a:lnTo>
                  <a:lnTo>
                    <a:pt x="98622" y="174142"/>
                  </a:lnTo>
                  <a:lnTo>
                    <a:pt x="102158" y="175961"/>
                  </a:lnTo>
                  <a:lnTo>
                    <a:pt x="104089" y="176446"/>
                  </a:lnTo>
                  <a:lnTo>
                    <a:pt x="110177" y="180500"/>
                  </a:lnTo>
                  <a:lnTo>
                    <a:pt x="133912" y="196504"/>
                  </a:lnTo>
                  <a:lnTo>
                    <a:pt x="147023" y="204940"/>
                  </a:lnTo>
                  <a:lnTo>
                    <a:pt x="168678" y="226217"/>
                  </a:lnTo>
                  <a:lnTo>
                    <a:pt x="186241" y="257936"/>
                  </a:lnTo>
                  <a:lnTo>
                    <a:pt x="189238" y="273946"/>
                  </a:lnTo>
                  <a:lnTo>
                    <a:pt x="184922" y="302040"/>
                  </a:lnTo>
                  <a:lnTo>
                    <a:pt x="183253" y="305654"/>
                  </a:lnTo>
                  <a:lnTo>
                    <a:pt x="151217" y="343454"/>
                  </a:lnTo>
                  <a:lnTo>
                    <a:pt x="144583" y="346460"/>
                  </a:lnTo>
                  <a:lnTo>
                    <a:pt x="100469" y="355126"/>
                  </a:lnTo>
                  <a:lnTo>
                    <a:pt x="81402" y="349741"/>
                  </a:lnTo>
                  <a:lnTo>
                    <a:pt x="79668" y="348744"/>
                  </a:lnTo>
                  <a:lnTo>
                    <a:pt x="78512" y="347373"/>
                  </a:lnTo>
                  <a:lnTo>
                    <a:pt x="76522" y="343969"/>
                  </a:lnTo>
                  <a:lnTo>
                    <a:pt x="72141" y="338086"/>
                  </a:lnTo>
                  <a:lnTo>
                    <a:pt x="69850" y="3298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25"/>
          <p:cNvGrpSpPr/>
          <p:nvPr/>
        </p:nvGrpSpPr>
        <p:grpSpPr>
          <a:xfrm>
            <a:off x="2057400" y="2549329"/>
            <a:ext cx="358119" cy="587134"/>
            <a:chOff x="2057400" y="2549329"/>
            <a:chExt cx="358119" cy="587134"/>
          </a:xfrm>
        </p:grpSpPr>
        <p:sp>
          <p:nvSpPr>
            <p:cNvPr id="18" name="SMARTInkShape-116"/>
            <p:cNvSpPr/>
            <p:nvPr>
              <p:custDataLst>
                <p:tags r:id="rId102"/>
              </p:custDataLst>
            </p:nvPr>
          </p:nvSpPr>
          <p:spPr>
            <a:xfrm>
              <a:off x="2184400" y="2549329"/>
              <a:ext cx="231119" cy="460572"/>
            </a:xfrm>
            <a:custGeom>
              <a:avLst/>
              <a:gdLst/>
              <a:ahLst/>
              <a:cxnLst/>
              <a:rect l="0" t="0" r="0" b="0"/>
              <a:pathLst>
                <a:path w="231119" h="460572">
                  <a:moveTo>
                    <a:pt x="82550" y="3371"/>
                  </a:moveTo>
                  <a:lnTo>
                    <a:pt x="82550" y="3371"/>
                  </a:lnTo>
                  <a:lnTo>
                    <a:pt x="92663" y="0"/>
                  </a:lnTo>
                  <a:lnTo>
                    <a:pt x="101391" y="226"/>
                  </a:lnTo>
                  <a:lnTo>
                    <a:pt x="127103" y="4368"/>
                  </a:lnTo>
                  <a:lnTo>
                    <a:pt x="136688" y="9929"/>
                  </a:lnTo>
                  <a:lnTo>
                    <a:pt x="176441" y="55359"/>
                  </a:lnTo>
                  <a:lnTo>
                    <a:pt x="208107" y="101164"/>
                  </a:lnTo>
                  <a:lnTo>
                    <a:pt x="222827" y="141457"/>
                  </a:lnTo>
                  <a:lnTo>
                    <a:pt x="231118" y="183387"/>
                  </a:lnTo>
                  <a:lnTo>
                    <a:pt x="225544" y="227522"/>
                  </a:lnTo>
                  <a:lnTo>
                    <a:pt x="211063" y="273426"/>
                  </a:lnTo>
                  <a:lnTo>
                    <a:pt x="188839" y="320828"/>
                  </a:lnTo>
                  <a:lnTo>
                    <a:pt x="156122" y="363013"/>
                  </a:lnTo>
                  <a:lnTo>
                    <a:pt x="115898" y="398732"/>
                  </a:lnTo>
                  <a:lnTo>
                    <a:pt x="69617" y="427189"/>
                  </a:lnTo>
                  <a:lnTo>
                    <a:pt x="27654" y="447131"/>
                  </a:lnTo>
                  <a:lnTo>
                    <a:pt x="0" y="460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17"/>
            <p:cNvSpPr/>
            <p:nvPr>
              <p:custDataLst>
                <p:tags r:id="rId103"/>
              </p:custDataLst>
            </p:nvPr>
          </p:nvSpPr>
          <p:spPr>
            <a:xfrm>
              <a:off x="2057400" y="2692935"/>
              <a:ext cx="107579" cy="443528"/>
            </a:xfrm>
            <a:custGeom>
              <a:avLst/>
              <a:gdLst/>
              <a:ahLst/>
              <a:cxnLst/>
              <a:rect l="0" t="0" r="0" b="0"/>
              <a:pathLst>
                <a:path w="107579" h="443528">
                  <a:moveTo>
                    <a:pt x="0" y="120115"/>
                  </a:moveTo>
                  <a:lnTo>
                    <a:pt x="0" y="120115"/>
                  </a:lnTo>
                  <a:lnTo>
                    <a:pt x="3371" y="123486"/>
                  </a:lnTo>
                  <a:lnTo>
                    <a:pt x="5026" y="127022"/>
                  </a:lnTo>
                  <a:lnTo>
                    <a:pt x="6881" y="137122"/>
                  </a:lnTo>
                  <a:lnTo>
                    <a:pt x="9643" y="141314"/>
                  </a:lnTo>
                  <a:lnTo>
                    <a:pt x="11794" y="154383"/>
                  </a:lnTo>
                  <a:lnTo>
                    <a:pt x="13352" y="196462"/>
                  </a:lnTo>
                  <a:lnTo>
                    <a:pt x="18457" y="239497"/>
                  </a:lnTo>
                  <a:lnTo>
                    <a:pt x="18972" y="281093"/>
                  </a:lnTo>
                  <a:lnTo>
                    <a:pt x="17158" y="323330"/>
                  </a:lnTo>
                  <a:lnTo>
                    <a:pt x="13287" y="364944"/>
                  </a:lnTo>
                  <a:lnTo>
                    <a:pt x="12734" y="412050"/>
                  </a:lnTo>
                  <a:lnTo>
                    <a:pt x="12010" y="423430"/>
                  </a:lnTo>
                  <a:lnTo>
                    <a:pt x="6428" y="443527"/>
                  </a:lnTo>
                  <a:lnTo>
                    <a:pt x="6351" y="396973"/>
                  </a:lnTo>
                  <a:lnTo>
                    <a:pt x="6350" y="355436"/>
                  </a:lnTo>
                  <a:lnTo>
                    <a:pt x="6350" y="320838"/>
                  </a:lnTo>
                  <a:lnTo>
                    <a:pt x="6350" y="280326"/>
                  </a:lnTo>
                  <a:lnTo>
                    <a:pt x="7055" y="240493"/>
                  </a:lnTo>
                  <a:lnTo>
                    <a:pt x="10714" y="197724"/>
                  </a:lnTo>
                  <a:lnTo>
                    <a:pt x="12817" y="154477"/>
                  </a:lnTo>
                  <a:lnTo>
                    <a:pt x="17595" y="115244"/>
                  </a:lnTo>
                  <a:lnTo>
                    <a:pt x="25531" y="70025"/>
                  </a:lnTo>
                  <a:lnTo>
                    <a:pt x="36001" y="27337"/>
                  </a:lnTo>
                  <a:lnTo>
                    <a:pt x="40224" y="16321"/>
                  </a:lnTo>
                  <a:lnTo>
                    <a:pt x="46335" y="8603"/>
                  </a:lnTo>
                  <a:lnTo>
                    <a:pt x="53049" y="3526"/>
                  </a:lnTo>
                  <a:lnTo>
                    <a:pt x="58385" y="1270"/>
                  </a:lnTo>
                  <a:lnTo>
                    <a:pt x="68726" y="0"/>
                  </a:lnTo>
                  <a:lnTo>
                    <a:pt x="74760" y="1584"/>
                  </a:lnTo>
                  <a:lnTo>
                    <a:pt x="77356" y="2994"/>
                  </a:lnTo>
                  <a:lnTo>
                    <a:pt x="84382" y="11721"/>
                  </a:lnTo>
                  <a:lnTo>
                    <a:pt x="103709" y="51563"/>
                  </a:lnTo>
                  <a:lnTo>
                    <a:pt x="107578" y="88479"/>
                  </a:lnTo>
                  <a:lnTo>
                    <a:pt x="102807" y="113082"/>
                  </a:lnTo>
                  <a:lnTo>
                    <a:pt x="90231" y="145400"/>
                  </a:lnTo>
                  <a:lnTo>
                    <a:pt x="71585" y="168504"/>
                  </a:lnTo>
                  <a:lnTo>
                    <a:pt x="39967" y="192933"/>
                  </a:lnTo>
                  <a:lnTo>
                    <a:pt x="33991" y="194812"/>
                  </a:lnTo>
                  <a:lnTo>
                    <a:pt x="26631" y="195647"/>
                  </a:lnTo>
                  <a:lnTo>
                    <a:pt x="20538" y="194136"/>
                  </a:lnTo>
                  <a:lnTo>
                    <a:pt x="17925" y="192746"/>
                  </a:lnTo>
                  <a:lnTo>
                    <a:pt x="16183" y="190408"/>
                  </a:lnTo>
                  <a:lnTo>
                    <a:pt x="12700" y="177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26"/>
          <p:cNvGrpSpPr/>
          <p:nvPr/>
        </p:nvGrpSpPr>
        <p:grpSpPr>
          <a:xfrm>
            <a:off x="876896" y="3790975"/>
            <a:ext cx="614378" cy="488518"/>
            <a:chOff x="876896" y="3790975"/>
            <a:chExt cx="614378" cy="488518"/>
          </a:xfrm>
        </p:grpSpPr>
        <p:sp>
          <p:nvSpPr>
            <p:cNvPr id="21" name="SMARTInkShape-118"/>
            <p:cNvSpPr/>
            <p:nvPr>
              <p:custDataLst>
                <p:tags r:id="rId99"/>
              </p:custDataLst>
            </p:nvPr>
          </p:nvSpPr>
          <p:spPr>
            <a:xfrm>
              <a:off x="1333697" y="4076700"/>
              <a:ext cx="157577" cy="152265"/>
            </a:xfrm>
            <a:custGeom>
              <a:avLst/>
              <a:gdLst/>
              <a:ahLst/>
              <a:cxnLst/>
              <a:rect l="0" t="0" r="0" b="0"/>
              <a:pathLst>
                <a:path w="157577" h="152265">
                  <a:moveTo>
                    <a:pt x="101403" y="57150"/>
                  </a:moveTo>
                  <a:lnTo>
                    <a:pt x="101403" y="57150"/>
                  </a:lnTo>
                  <a:lnTo>
                    <a:pt x="113336" y="43335"/>
                  </a:lnTo>
                  <a:lnTo>
                    <a:pt x="118344" y="33301"/>
                  </a:lnTo>
                  <a:lnTo>
                    <a:pt x="120268" y="19186"/>
                  </a:lnTo>
                  <a:lnTo>
                    <a:pt x="120330" y="17024"/>
                  </a:lnTo>
                  <a:lnTo>
                    <a:pt x="118517" y="12740"/>
                  </a:lnTo>
                  <a:lnTo>
                    <a:pt x="117045" y="10610"/>
                  </a:lnTo>
                  <a:lnTo>
                    <a:pt x="113529" y="8243"/>
                  </a:lnTo>
                  <a:lnTo>
                    <a:pt x="107583" y="6911"/>
                  </a:lnTo>
                  <a:lnTo>
                    <a:pt x="99253" y="6461"/>
                  </a:lnTo>
                  <a:lnTo>
                    <a:pt x="73637" y="13529"/>
                  </a:lnTo>
                  <a:lnTo>
                    <a:pt x="27317" y="49003"/>
                  </a:lnTo>
                  <a:lnTo>
                    <a:pt x="4859" y="84097"/>
                  </a:lnTo>
                  <a:lnTo>
                    <a:pt x="1301" y="97198"/>
                  </a:lnTo>
                  <a:lnTo>
                    <a:pt x="0" y="118511"/>
                  </a:lnTo>
                  <a:lnTo>
                    <a:pt x="1772" y="125109"/>
                  </a:lnTo>
                  <a:lnTo>
                    <a:pt x="11351" y="141698"/>
                  </a:lnTo>
                  <a:lnTo>
                    <a:pt x="18106" y="147173"/>
                  </a:lnTo>
                  <a:lnTo>
                    <a:pt x="25812" y="150077"/>
                  </a:lnTo>
                  <a:lnTo>
                    <a:pt x="58243" y="152264"/>
                  </a:lnTo>
                  <a:lnTo>
                    <a:pt x="76385" y="148989"/>
                  </a:lnTo>
                  <a:lnTo>
                    <a:pt x="118979" y="125460"/>
                  </a:lnTo>
                  <a:lnTo>
                    <a:pt x="140720" y="105630"/>
                  </a:lnTo>
                  <a:lnTo>
                    <a:pt x="153922" y="84640"/>
                  </a:lnTo>
                  <a:lnTo>
                    <a:pt x="157181" y="71958"/>
                  </a:lnTo>
                  <a:lnTo>
                    <a:pt x="157576" y="50668"/>
                  </a:lnTo>
                  <a:lnTo>
                    <a:pt x="155062" y="41099"/>
                  </a:lnTo>
                  <a:lnTo>
                    <a:pt x="153403" y="37982"/>
                  </a:lnTo>
                  <a:lnTo>
                    <a:pt x="151592" y="35905"/>
                  </a:lnTo>
                  <a:lnTo>
                    <a:pt x="115538" y="3305"/>
                  </a:lnTo>
                  <a:lnTo>
                    <a:pt x="1077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19"/>
            <p:cNvSpPr/>
            <p:nvPr>
              <p:custDataLst>
                <p:tags r:id="rId100"/>
              </p:custDataLst>
            </p:nvPr>
          </p:nvSpPr>
          <p:spPr>
            <a:xfrm>
              <a:off x="1169318" y="4071343"/>
              <a:ext cx="94300" cy="164108"/>
            </a:xfrm>
            <a:custGeom>
              <a:avLst/>
              <a:gdLst/>
              <a:ahLst/>
              <a:cxnLst/>
              <a:rect l="0" t="0" r="0" b="0"/>
              <a:pathLst>
                <a:path w="94300" h="164108">
                  <a:moveTo>
                    <a:pt x="18132" y="37107"/>
                  </a:moveTo>
                  <a:lnTo>
                    <a:pt x="18132" y="37107"/>
                  </a:lnTo>
                  <a:lnTo>
                    <a:pt x="18132" y="53094"/>
                  </a:lnTo>
                  <a:lnTo>
                    <a:pt x="18837" y="54114"/>
                  </a:lnTo>
                  <a:lnTo>
                    <a:pt x="20013" y="54795"/>
                  </a:lnTo>
                  <a:lnTo>
                    <a:pt x="25039" y="55754"/>
                  </a:lnTo>
                  <a:lnTo>
                    <a:pt x="42702" y="56133"/>
                  </a:lnTo>
                  <a:lnTo>
                    <a:pt x="48572" y="54265"/>
                  </a:lnTo>
                  <a:lnTo>
                    <a:pt x="54239" y="51789"/>
                  </a:lnTo>
                  <a:lnTo>
                    <a:pt x="64657" y="49688"/>
                  </a:lnTo>
                  <a:lnTo>
                    <a:pt x="74856" y="44897"/>
                  </a:lnTo>
                  <a:lnTo>
                    <a:pt x="77114" y="44417"/>
                  </a:lnTo>
                  <a:lnTo>
                    <a:pt x="83664" y="40370"/>
                  </a:lnTo>
                  <a:lnTo>
                    <a:pt x="90074" y="34703"/>
                  </a:lnTo>
                  <a:lnTo>
                    <a:pt x="92439" y="30629"/>
                  </a:lnTo>
                  <a:lnTo>
                    <a:pt x="93958" y="22265"/>
                  </a:lnTo>
                  <a:lnTo>
                    <a:pt x="94299" y="9588"/>
                  </a:lnTo>
                  <a:lnTo>
                    <a:pt x="93605" y="8178"/>
                  </a:lnTo>
                  <a:lnTo>
                    <a:pt x="92436" y="7237"/>
                  </a:lnTo>
                  <a:lnTo>
                    <a:pt x="89256" y="5487"/>
                  </a:lnTo>
                  <a:lnTo>
                    <a:pt x="83499" y="1241"/>
                  </a:lnTo>
                  <a:lnTo>
                    <a:pt x="79404" y="0"/>
                  </a:lnTo>
                  <a:lnTo>
                    <a:pt x="73351" y="1330"/>
                  </a:lnTo>
                  <a:lnTo>
                    <a:pt x="63891" y="6045"/>
                  </a:lnTo>
                  <a:lnTo>
                    <a:pt x="35574" y="27387"/>
                  </a:lnTo>
                  <a:lnTo>
                    <a:pt x="10309" y="63248"/>
                  </a:lnTo>
                  <a:lnTo>
                    <a:pt x="155" y="103904"/>
                  </a:lnTo>
                  <a:lnTo>
                    <a:pt x="0" y="121588"/>
                  </a:lnTo>
                  <a:lnTo>
                    <a:pt x="4214" y="133713"/>
                  </a:lnTo>
                  <a:lnTo>
                    <a:pt x="14017" y="150166"/>
                  </a:lnTo>
                  <a:lnTo>
                    <a:pt x="21948" y="156264"/>
                  </a:lnTo>
                  <a:lnTo>
                    <a:pt x="32528" y="160621"/>
                  </a:lnTo>
                  <a:lnTo>
                    <a:pt x="80148" y="164016"/>
                  </a:lnTo>
                  <a:lnTo>
                    <a:pt x="87982" y="1641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20"/>
            <p:cNvSpPr/>
            <p:nvPr>
              <p:custDataLst>
                <p:tags r:id="rId101"/>
              </p:custDataLst>
            </p:nvPr>
          </p:nvSpPr>
          <p:spPr>
            <a:xfrm>
              <a:off x="876896" y="3790975"/>
              <a:ext cx="266105" cy="488518"/>
            </a:xfrm>
            <a:custGeom>
              <a:avLst/>
              <a:gdLst/>
              <a:ahLst/>
              <a:cxnLst/>
              <a:rect l="0" t="0" r="0" b="0"/>
              <a:pathLst>
                <a:path w="266105" h="488518">
                  <a:moveTo>
                    <a:pt x="266104" y="25375"/>
                  </a:moveTo>
                  <a:lnTo>
                    <a:pt x="266104" y="25375"/>
                  </a:lnTo>
                  <a:lnTo>
                    <a:pt x="266104" y="9643"/>
                  </a:lnTo>
                  <a:lnTo>
                    <a:pt x="265398" y="8537"/>
                  </a:lnTo>
                  <a:lnTo>
                    <a:pt x="264222" y="7800"/>
                  </a:lnTo>
                  <a:lnTo>
                    <a:pt x="262733" y="7308"/>
                  </a:lnTo>
                  <a:lnTo>
                    <a:pt x="254567" y="2155"/>
                  </a:lnTo>
                  <a:lnTo>
                    <a:pt x="217124" y="0"/>
                  </a:lnTo>
                  <a:lnTo>
                    <a:pt x="177644" y="10807"/>
                  </a:lnTo>
                  <a:lnTo>
                    <a:pt x="150886" y="24545"/>
                  </a:lnTo>
                  <a:lnTo>
                    <a:pt x="121815" y="51502"/>
                  </a:lnTo>
                  <a:lnTo>
                    <a:pt x="89782" y="95846"/>
                  </a:lnTo>
                  <a:lnTo>
                    <a:pt x="62968" y="143415"/>
                  </a:lnTo>
                  <a:lnTo>
                    <a:pt x="48734" y="178883"/>
                  </a:lnTo>
                  <a:lnTo>
                    <a:pt x="36284" y="215498"/>
                  </a:lnTo>
                  <a:lnTo>
                    <a:pt x="23518" y="259832"/>
                  </a:lnTo>
                  <a:lnTo>
                    <a:pt x="10988" y="305932"/>
                  </a:lnTo>
                  <a:lnTo>
                    <a:pt x="2424" y="346370"/>
                  </a:lnTo>
                  <a:lnTo>
                    <a:pt x="0" y="385715"/>
                  </a:lnTo>
                  <a:lnTo>
                    <a:pt x="1338" y="431076"/>
                  </a:lnTo>
                  <a:lnTo>
                    <a:pt x="14334" y="467345"/>
                  </a:lnTo>
                  <a:lnTo>
                    <a:pt x="20386" y="474160"/>
                  </a:lnTo>
                  <a:lnTo>
                    <a:pt x="32398" y="484284"/>
                  </a:lnTo>
                  <a:lnTo>
                    <a:pt x="40879" y="486862"/>
                  </a:lnTo>
                  <a:lnTo>
                    <a:pt x="60200" y="488517"/>
                  </a:lnTo>
                  <a:lnTo>
                    <a:pt x="73313" y="485433"/>
                  </a:lnTo>
                  <a:lnTo>
                    <a:pt x="90386" y="473000"/>
                  </a:lnTo>
                  <a:lnTo>
                    <a:pt x="136987" y="428150"/>
                  </a:lnTo>
                  <a:lnTo>
                    <a:pt x="153215" y="410023"/>
                  </a:lnTo>
                  <a:lnTo>
                    <a:pt x="177155" y="363924"/>
                  </a:lnTo>
                  <a:lnTo>
                    <a:pt x="179288" y="361141"/>
                  </a:lnTo>
                  <a:lnTo>
                    <a:pt x="181658" y="354286"/>
                  </a:lnTo>
                  <a:lnTo>
                    <a:pt x="182290" y="350482"/>
                  </a:lnTo>
                  <a:lnTo>
                    <a:pt x="181111" y="344375"/>
                  </a:lnTo>
                  <a:lnTo>
                    <a:pt x="178361" y="336970"/>
                  </a:lnTo>
                  <a:lnTo>
                    <a:pt x="177976" y="334705"/>
                  </a:lnTo>
                  <a:lnTo>
                    <a:pt x="175666" y="330307"/>
                  </a:lnTo>
                  <a:lnTo>
                    <a:pt x="168434" y="321734"/>
                  </a:lnTo>
                  <a:lnTo>
                    <a:pt x="164369" y="319368"/>
                  </a:lnTo>
                  <a:lnTo>
                    <a:pt x="139493" y="311566"/>
                  </a:lnTo>
                  <a:lnTo>
                    <a:pt x="137246" y="311419"/>
                  </a:lnTo>
                  <a:lnTo>
                    <a:pt x="132869" y="313137"/>
                  </a:lnTo>
                  <a:lnTo>
                    <a:pt x="128572" y="315547"/>
                  </a:lnTo>
                  <a:lnTo>
                    <a:pt x="124310" y="316618"/>
                  </a:lnTo>
                  <a:lnTo>
                    <a:pt x="122891" y="317609"/>
                  </a:lnTo>
                  <a:lnTo>
                    <a:pt x="121946" y="318975"/>
                  </a:lnTo>
                  <a:lnTo>
                    <a:pt x="120054" y="323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27"/>
          <p:cNvGrpSpPr/>
          <p:nvPr/>
        </p:nvGrpSpPr>
        <p:grpSpPr>
          <a:xfrm>
            <a:off x="1733947" y="3886200"/>
            <a:ext cx="442600" cy="557141"/>
            <a:chOff x="1733947" y="3886200"/>
            <a:chExt cx="442600" cy="557141"/>
          </a:xfrm>
        </p:grpSpPr>
        <p:sp>
          <p:nvSpPr>
            <p:cNvPr id="25" name="SMARTInkShape-121"/>
            <p:cNvSpPr/>
            <p:nvPr>
              <p:custDataLst>
                <p:tags r:id="rId96"/>
              </p:custDataLst>
            </p:nvPr>
          </p:nvSpPr>
          <p:spPr>
            <a:xfrm>
              <a:off x="2089150" y="3925180"/>
              <a:ext cx="87397" cy="316621"/>
            </a:xfrm>
            <a:custGeom>
              <a:avLst/>
              <a:gdLst/>
              <a:ahLst/>
              <a:cxnLst/>
              <a:rect l="0" t="0" r="0" b="0"/>
              <a:pathLst>
                <a:path w="87397" h="316621">
                  <a:moveTo>
                    <a:pt x="12700" y="5470"/>
                  </a:moveTo>
                  <a:lnTo>
                    <a:pt x="12700" y="5470"/>
                  </a:lnTo>
                  <a:lnTo>
                    <a:pt x="35844" y="3"/>
                  </a:lnTo>
                  <a:lnTo>
                    <a:pt x="52889" y="0"/>
                  </a:lnTo>
                  <a:lnTo>
                    <a:pt x="64903" y="4241"/>
                  </a:lnTo>
                  <a:lnTo>
                    <a:pt x="70709" y="7981"/>
                  </a:lnTo>
                  <a:lnTo>
                    <a:pt x="77944" y="20795"/>
                  </a:lnTo>
                  <a:lnTo>
                    <a:pt x="87396" y="63115"/>
                  </a:lnTo>
                  <a:lnTo>
                    <a:pt x="86886" y="107670"/>
                  </a:lnTo>
                  <a:lnTo>
                    <a:pt x="82415" y="149482"/>
                  </a:lnTo>
                  <a:lnTo>
                    <a:pt x="73874" y="183286"/>
                  </a:lnTo>
                  <a:lnTo>
                    <a:pt x="55622" y="229045"/>
                  </a:lnTo>
                  <a:lnTo>
                    <a:pt x="42116" y="251631"/>
                  </a:lnTo>
                  <a:lnTo>
                    <a:pt x="9460" y="298792"/>
                  </a:lnTo>
                  <a:lnTo>
                    <a:pt x="0" y="31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22"/>
            <p:cNvSpPr/>
            <p:nvPr>
              <p:custDataLst>
                <p:tags r:id="rId97"/>
              </p:custDataLst>
            </p:nvPr>
          </p:nvSpPr>
          <p:spPr>
            <a:xfrm>
              <a:off x="1879601" y="4026481"/>
              <a:ext cx="120385" cy="416860"/>
            </a:xfrm>
            <a:custGeom>
              <a:avLst/>
              <a:gdLst/>
              <a:ahLst/>
              <a:cxnLst/>
              <a:rect l="0" t="0" r="0" b="0"/>
              <a:pathLst>
                <a:path w="120385" h="416860">
                  <a:moveTo>
                    <a:pt x="44449" y="113719"/>
                  </a:moveTo>
                  <a:lnTo>
                    <a:pt x="44449" y="113719"/>
                  </a:lnTo>
                  <a:lnTo>
                    <a:pt x="41078" y="117090"/>
                  </a:lnTo>
                  <a:lnTo>
                    <a:pt x="39423" y="120626"/>
                  </a:lnTo>
                  <a:lnTo>
                    <a:pt x="33204" y="135795"/>
                  </a:lnTo>
                  <a:lnTo>
                    <a:pt x="28025" y="147855"/>
                  </a:lnTo>
                  <a:lnTo>
                    <a:pt x="16663" y="193672"/>
                  </a:lnTo>
                  <a:lnTo>
                    <a:pt x="9676" y="239608"/>
                  </a:lnTo>
                  <a:lnTo>
                    <a:pt x="6787" y="279230"/>
                  </a:lnTo>
                  <a:lnTo>
                    <a:pt x="2042" y="320501"/>
                  </a:lnTo>
                  <a:lnTo>
                    <a:pt x="119" y="367557"/>
                  </a:lnTo>
                  <a:lnTo>
                    <a:pt x="0" y="414785"/>
                  </a:lnTo>
                  <a:lnTo>
                    <a:pt x="0" y="416859"/>
                  </a:lnTo>
                  <a:lnTo>
                    <a:pt x="705" y="416707"/>
                  </a:lnTo>
                  <a:lnTo>
                    <a:pt x="3370" y="414656"/>
                  </a:lnTo>
                  <a:lnTo>
                    <a:pt x="5025" y="409511"/>
                  </a:lnTo>
                  <a:lnTo>
                    <a:pt x="7838" y="398681"/>
                  </a:lnTo>
                  <a:lnTo>
                    <a:pt x="10539" y="389947"/>
                  </a:lnTo>
                  <a:lnTo>
                    <a:pt x="12509" y="345307"/>
                  </a:lnTo>
                  <a:lnTo>
                    <a:pt x="14543" y="306978"/>
                  </a:lnTo>
                  <a:lnTo>
                    <a:pt x="18159" y="262430"/>
                  </a:lnTo>
                  <a:lnTo>
                    <a:pt x="18785" y="226926"/>
                  </a:lnTo>
                  <a:lnTo>
                    <a:pt x="22342" y="186224"/>
                  </a:lnTo>
                  <a:lnTo>
                    <a:pt x="24493" y="149626"/>
                  </a:lnTo>
                  <a:lnTo>
                    <a:pt x="25926" y="105656"/>
                  </a:lnTo>
                  <a:lnTo>
                    <a:pt x="32271" y="64880"/>
                  </a:lnTo>
                  <a:lnTo>
                    <a:pt x="46596" y="18073"/>
                  </a:lnTo>
                  <a:lnTo>
                    <a:pt x="52694" y="9356"/>
                  </a:lnTo>
                  <a:lnTo>
                    <a:pt x="59402" y="3835"/>
                  </a:lnTo>
                  <a:lnTo>
                    <a:pt x="67146" y="727"/>
                  </a:lnTo>
                  <a:lnTo>
                    <a:pt x="71705" y="0"/>
                  </a:lnTo>
                  <a:lnTo>
                    <a:pt x="81609" y="2962"/>
                  </a:lnTo>
                  <a:lnTo>
                    <a:pt x="87541" y="8284"/>
                  </a:lnTo>
                  <a:lnTo>
                    <a:pt x="111541" y="40439"/>
                  </a:lnTo>
                  <a:lnTo>
                    <a:pt x="117636" y="57434"/>
                  </a:lnTo>
                  <a:lnTo>
                    <a:pt x="120384" y="99109"/>
                  </a:lnTo>
                  <a:lnTo>
                    <a:pt x="118715" y="126042"/>
                  </a:lnTo>
                  <a:lnTo>
                    <a:pt x="114851" y="138246"/>
                  </a:lnTo>
                  <a:lnTo>
                    <a:pt x="80336" y="185019"/>
                  </a:lnTo>
                  <a:lnTo>
                    <a:pt x="63480" y="200606"/>
                  </a:lnTo>
                  <a:lnTo>
                    <a:pt x="55024" y="205252"/>
                  </a:lnTo>
                  <a:lnTo>
                    <a:pt x="38097" y="208235"/>
                  </a:lnTo>
                  <a:lnTo>
                    <a:pt x="30337" y="207937"/>
                  </a:lnTo>
                  <a:lnTo>
                    <a:pt x="24536" y="205453"/>
                  </a:lnTo>
                  <a:lnTo>
                    <a:pt x="19606" y="200116"/>
                  </a:lnTo>
                  <a:lnTo>
                    <a:pt x="12699" y="189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23"/>
            <p:cNvSpPr/>
            <p:nvPr>
              <p:custDataLst>
                <p:tags r:id="rId98"/>
              </p:custDataLst>
            </p:nvPr>
          </p:nvSpPr>
          <p:spPr>
            <a:xfrm>
              <a:off x="1733947" y="3886200"/>
              <a:ext cx="139304" cy="393701"/>
            </a:xfrm>
            <a:custGeom>
              <a:avLst/>
              <a:gdLst/>
              <a:ahLst/>
              <a:cxnLst/>
              <a:rect l="0" t="0" r="0" b="0"/>
              <a:pathLst>
                <a:path w="139304" h="393701">
                  <a:moveTo>
                    <a:pt x="139303" y="0"/>
                  </a:moveTo>
                  <a:lnTo>
                    <a:pt x="139303" y="0"/>
                  </a:lnTo>
                  <a:lnTo>
                    <a:pt x="118104" y="0"/>
                  </a:lnTo>
                  <a:lnTo>
                    <a:pt x="113888" y="1881"/>
                  </a:lnTo>
                  <a:lnTo>
                    <a:pt x="90247" y="18298"/>
                  </a:lnTo>
                  <a:lnTo>
                    <a:pt x="57670" y="63718"/>
                  </a:lnTo>
                  <a:lnTo>
                    <a:pt x="40001" y="92314"/>
                  </a:lnTo>
                  <a:lnTo>
                    <a:pt x="23703" y="138547"/>
                  </a:lnTo>
                  <a:lnTo>
                    <a:pt x="11184" y="176710"/>
                  </a:lnTo>
                  <a:lnTo>
                    <a:pt x="1616" y="223709"/>
                  </a:lnTo>
                  <a:lnTo>
                    <a:pt x="0" y="264871"/>
                  </a:lnTo>
                  <a:lnTo>
                    <a:pt x="4681" y="308749"/>
                  </a:lnTo>
                  <a:lnTo>
                    <a:pt x="9073" y="336076"/>
                  </a:lnTo>
                  <a:lnTo>
                    <a:pt x="21804" y="361150"/>
                  </a:lnTo>
                  <a:lnTo>
                    <a:pt x="50403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28"/>
          <p:cNvGrpSpPr/>
          <p:nvPr/>
        </p:nvGrpSpPr>
        <p:grpSpPr>
          <a:xfrm>
            <a:off x="743550" y="6351"/>
            <a:ext cx="10343551" cy="4914900"/>
            <a:chOff x="743550" y="6351"/>
            <a:chExt cx="10343551" cy="4914900"/>
          </a:xfrm>
        </p:grpSpPr>
        <p:sp>
          <p:nvSpPr>
            <p:cNvPr id="29" name="SMARTInkShape-124"/>
            <p:cNvSpPr/>
            <p:nvPr>
              <p:custDataLst>
                <p:tags r:id="rId89"/>
              </p:custDataLst>
            </p:nvPr>
          </p:nvSpPr>
          <p:spPr>
            <a:xfrm>
              <a:off x="3600450" y="415457"/>
              <a:ext cx="106871" cy="352894"/>
            </a:xfrm>
            <a:custGeom>
              <a:avLst/>
              <a:gdLst/>
              <a:ahLst/>
              <a:cxnLst/>
              <a:rect l="0" t="0" r="0" b="0"/>
              <a:pathLst>
                <a:path w="106871" h="352894">
                  <a:moveTo>
                    <a:pt x="0" y="9993"/>
                  </a:moveTo>
                  <a:lnTo>
                    <a:pt x="0" y="9993"/>
                  </a:lnTo>
                  <a:lnTo>
                    <a:pt x="5467" y="4526"/>
                  </a:lnTo>
                  <a:lnTo>
                    <a:pt x="11740" y="3720"/>
                  </a:lnTo>
                  <a:lnTo>
                    <a:pt x="15786" y="295"/>
                  </a:lnTo>
                  <a:lnTo>
                    <a:pt x="18285" y="0"/>
                  </a:lnTo>
                  <a:lnTo>
                    <a:pt x="24825" y="1553"/>
                  </a:lnTo>
                  <a:lnTo>
                    <a:pt x="32435" y="8359"/>
                  </a:lnTo>
                  <a:lnTo>
                    <a:pt x="44653" y="20327"/>
                  </a:lnTo>
                  <a:lnTo>
                    <a:pt x="48819" y="23233"/>
                  </a:lnTo>
                  <a:lnTo>
                    <a:pt x="55328" y="32105"/>
                  </a:lnTo>
                  <a:lnTo>
                    <a:pt x="72563" y="71335"/>
                  </a:lnTo>
                  <a:lnTo>
                    <a:pt x="89017" y="112003"/>
                  </a:lnTo>
                  <a:lnTo>
                    <a:pt x="102485" y="154007"/>
                  </a:lnTo>
                  <a:lnTo>
                    <a:pt x="106870" y="195570"/>
                  </a:lnTo>
                  <a:lnTo>
                    <a:pt x="104437" y="240340"/>
                  </a:lnTo>
                  <a:lnTo>
                    <a:pt x="87543" y="286010"/>
                  </a:lnTo>
                  <a:lnTo>
                    <a:pt x="65544" y="328575"/>
                  </a:lnTo>
                  <a:lnTo>
                    <a:pt x="54385" y="341298"/>
                  </a:lnTo>
                  <a:lnTo>
                    <a:pt x="38100" y="352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25"/>
            <p:cNvSpPr/>
            <p:nvPr>
              <p:custDataLst>
                <p:tags r:id="rId90"/>
              </p:custDataLst>
            </p:nvPr>
          </p:nvSpPr>
          <p:spPr>
            <a:xfrm>
              <a:off x="3562350" y="438150"/>
              <a:ext cx="6351" cy="38101"/>
            </a:xfrm>
            <a:custGeom>
              <a:avLst/>
              <a:gdLst/>
              <a:ahLst/>
              <a:cxnLst/>
              <a:rect l="0" t="0" r="0" b="0"/>
              <a:pathLst>
                <a:path w="6351" h="38101">
                  <a:moveTo>
                    <a:pt x="6350" y="38100"/>
                  </a:moveTo>
                  <a:lnTo>
                    <a:pt x="6350" y="38100"/>
                  </a:lnTo>
                  <a:lnTo>
                    <a:pt x="6350" y="10444"/>
                  </a:lnTo>
                  <a:lnTo>
                    <a:pt x="4468" y="628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26"/>
            <p:cNvSpPr/>
            <p:nvPr>
              <p:custDataLst>
                <p:tags r:id="rId91"/>
              </p:custDataLst>
            </p:nvPr>
          </p:nvSpPr>
          <p:spPr>
            <a:xfrm>
              <a:off x="3549650" y="55245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6467"/>
                  </a:lnTo>
                  <a:lnTo>
                    <a:pt x="5467" y="9459"/>
                  </a:lnTo>
                  <a:lnTo>
                    <a:pt x="8115" y="21062"/>
                  </a:lnTo>
                  <a:lnTo>
                    <a:pt x="11342" y="30465"/>
                  </a:lnTo>
                  <a:lnTo>
                    <a:pt x="14571" y="68124"/>
                  </a:lnTo>
                  <a:lnTo>
                    <a:pt x="17059" y="73316"/>
                  </a:lnTo>
                  <a:lnTo>
                    <a:pt x="18788" y="84566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27"/>
            <p:cNvSpPr/>
            <p:nvPr>
              <p:custDataLst>
                <p:tags r:id="rId92"/>
              </p:custDataLst>
            </p:nvPr>
          </p:nvSpPr>
          <p:spPr>
            <a:xfrm>
              <a:off x="3379101" y="415669"/>
              <a:ext cx="68950" cy="306919"/>
            </a:xfrm>
            <a:custGeom>
              <a:avLst/>
              <a:gdLst/>
              <a:ahLst/>
              <a:cxnLst/>
              <a:rect l="0" t="0" r="0" b="0"/>
              <a:pathLst>
                <a:path w="68950" h="306919">
                  <a:moveTo>
                    <a:pt x="68949" y="28831"/>
                  </a:moveTo>
                  <a:lnTo>
                    <a:pt x="68949" y="28831"/>
                  </a:lnTo>
                  <a:lnTo>
                    <a:pt x="68949" y="4583"/>
                  </a:lnTo>
                  <a:lnTo>
                    <a:pt x="65578" y="401"/>
                  </a:lnTo>
                  <a:lnTo>
                    <a:pt x="63880" y="0"/>
                  </a:lnTo>
                  <a:lnTo>
                    <a:pt x="62041" y="438"/>
                  </a:lnTo>
                  <a:lnTo>
                    <a:pt x="60111" y="1436"/>
                  </a:lnTo>
                  <a:lnTo>
                    <a:pt x="54022" y="9582"/>
                  </a:lnTo>
                  <a:lnTo>
                    <a:pt x="32056" y="57084"/>
                  </a:lnTo>
                  <a:lnTo>
                    <a:pt x="18255" y="100255"/>
                  </a:lnTo>
                  <a:lnTo>
                    <a:pt x="7340" y="147738"/>
                  </a:lnTo>
                  <a:lnTo>
                    <a:pt x="589" y="192454"/>
                  </a:lnTo>
                  <a:lnTo>
                    <a:pt x="0" y="229850"/>
                  </a:lnTo>
                  <a:lnTo>
                    <a:pt x="8566" y="277279"/>
                  </a:lnTo>
                  <a:lnTo>
                    <a:pt x="14212" y="289025"/>
                  </a:lnTo>
                  <a:lnTo>
                    <a:pt x="20353" y="296974"/>
                  </a:lnTo>
                  <a:lnTo>
                    <a:pt x="30012" y="303798"/>
                  </a:lnTo>
                  <a:lnTo>
                    <a:pt x="38440" y="306918"/>
                  </a:lnTo>
                  <a:lnTo>
                    <a:pt x="40849" y="306650"/>
                  </a:lnTo>
                  <a:lnTo>
                    <a:pt x="49899" y="3018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28"/>
            <p:cNvSpPr/>
            <p:nvPr>
              <p:custDataLst>
                <p:tags r:id="rId93"/>
              </p:custDataLst>
            </p:nvPr>
          </p:nvSpPr>
          <p:spPr>
            <a:xfrm>
              <a:off x="3111500" y="417278"/>
              <a:ext cx="177065" cy="407736"/>
            </a:xfrm>
            <a:custGeom>
              <a:avLst/>
              <a:gdLst/>
              <a:ahLst/>
              <a:cxnLst/>
              <a:rect l="0" t="0" r="0" b="0"/>
              <a:pathLst>
                <a:path w="177065" h="407736">
                  <a:moveTo>
                    <a:pt x="0" y="65322"/>
                  </a:moveTo>
                  <a:lnTo>
                    <a:pt x="0" y="65322"/>
                  </a:lnTo>
                  <a:lnTo>
                    <a:pt x="5467" y="65322"/>
                  </a:lnTo>
                  <a:lnTo>
                    <a:pt x="5762" y="64616"/>
                  </a:lnTo>
                  <a:lnTo>
                    <a:pt x="6272" y="59855"/>
                  </a:lnTo>
                  <a:lnTo>
                    <a:pt x="10714" y="104232"/>
                  </a:lnTo>
                  <a:lnTo>
                    <a:pt x="15994" y="151564"/>
                  </a:lnTo>
                  <a:lnTo>
                    <a:pt x="23673" y="192529"/>
                  </a:lnTo>
                  <a:lnTo>
                    <a:pt x="25878" y="234683"/>
                  </a:lnTo>
                  <a:lnTo>
                    <a:pt x="30837" y="276992"/>
                  </a:lnTo>
                  <a:lnTo>
                    <a:pt x="31670" y="324418"/>
                  </a:lnTo>
                  <a:lnTo>
                    <a:pt x="31745" y="370741"/>
                  </a:lnTo>
                  <a:lnTo>
                    <a:pt x="31750" y="407735"/>
                  </a:lnTo>
                  <a:lnTo>
                    <a:pt x="35121" y="404707"/>
                  </a:lnTo>
                  <a:lnTo>
                    <a:pt x="35408" y="402351"/>
                  </a:lnTo>
                  <a:lnTo>
                    <a:pt x="31873" y="356371"/>
                  </a:lnTo>
                  <a:lnTo>
                    <a:pt x="31766" y="316788"/>
                  </a:lnTo>
                  <a:lnTo>
                    <a:pt x="31753" y="277481"/>
                  </a:lnTo>
                  <a:lnTo>
                    <a:pt x="33632" y="231565"/>
                  </a:lnTo>
                  <a:lnTo>
                    <a:pt x="37217" y="188314"/>
                  </a:lnTo>
                  <a:lnTo>
                    <a:pt x="43010" y="140846"/>
                  </a:lnTo>
                  <a:lnTo>
                    <a:pt x="46205" y="105244"/>
                  </a:lnTo>
                  <a:lnTo>
                    <a:pt x="62276" y="61120"/>
                  </a:lnTo>
                  <a:lnTo>
                    <a:pt x="75024" y="29731"/>
                  </a:lnTo>
                  <a:lnTo>
                    <a:pt x="91677" y="11862"/>
                  </a:lnTo>
                  <a:lnTo>
                    <a:pt x="108773" y="1426"/>
                  </a:lnTo>
                  <a:lnTo>
                    <a:pt x="119134" y="0"/>
                  </a:lnTo>
                  <a:lnTo>
                    <a:pt x="123872" y="607"/>
                  </a:lnTo>
                  <a:lnTo>
                    <a:pt x="132901" y="5045"/>
                  </a:lnTo>
                  <a:lnTo>
                    <a:pt x="141617" y="12427"/>
                  </a:lnTo>
                  <a:lnTo>
                    <a:pt x="162957" y="43853"/>
                  </a:lnTo>
                  <a:lnTo>
                    <a:pt x="172213" y="84611"/>
                  </a:lnTo>
                  <a:lnTo>
                    <a:pt x="177064" y="130395"/>
                  </a:lnTo>
                  <a:lnTo>
                    <a:pt x="175773" y="159628"/>
                  </a:lnTo>
                  <a:lnTo>
                    <a:pt x="168933" y="185786"/>
                  </a:lnTo>
                  <a:lnTo>
                    <a:pt x="159493" y="201596"/>
                  </a:lnTo>
                  <a:lnTo>
                    <a:pt x="135346" y="222723"/>
                  </a:lnTo>
                  <a:lnTo>
                    <a:pt x="126947" y="227000"/>
                  </a:lnTo>
                  <a:lnTo>
                    <a:pt x="106685" y="229746"/>
                  </a:lnTo>
                  <a:lnTo>
                    <a:pt x="83005" y="229583"/>
                  </a:lnTo>
                  <a:lnTo>
                    <a:pt x="67790" y="224607"/>
                  </a:lnTo>
                  <a:lnTo>
                    <a:pt x="31750" y="205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29"/>
            <p:cNvSpPr/>
            <p:nvPr>
              <p:custDataLst>
                <p:tags r:id="rId94"/>
              </p:custDataLst>
            </p:nvPr>
          </p:nvSpPr>
          <p:spPr>
            <a:xfrm>
              <a:off x="743550" y="768350"/>
              <a:ext cx="10343551" cy="571501"/>
            </a:xfrm>
            <a:custGeom>
              <a:avLst/>
              <a:gdLst/>
              <a:ahLst/>
              <a:cxnLst/>
              <a:rect l="0" t="0" r="0" b="0"/>
              <a:pathLst>
                <a:path w="10343551" h="571501">
                  <a:moveTo>
                    <a:pt x="18450" y="0"/>
                  </a:moveTo>
                  <a:lnTo>
                    <a:pt x="18450" y="0"/>
                  </a:lnTo>
                  <a:lnTo>
                    <a:pt x="0" y="0"/>
                  </a:lnTo>
                  <a:lnTo>
                    <a:pt x="42273" y="3371"/>
                  </a:lnTo>
                  <a:lnTo>
                    <a:pt x="81037" y="12865"/>
                  </a:lnTo>
                  <a:lnTo>
                    <a:pt x="124103" y="21199"/>
                  </a:lnTo>
                  <a:lnTo>
                    <a:pt x="162722" y="30897"/>
                  </a:lnTo>
                  <a:lnTo>
                    <a:pt x="208815" y="39337"/>
                  </a:lnTo>
                  <a:lnTo>
                    <a:pt x="241581" y="45940"/>
                  </a:lnTo>
                  <a:lnTo>
                    <a:pt x="276369" y="52873"/>
                  </a:lnTo>
                  <a:lnTo>
                    <a:pt x="315349" y="58307"/>
                  </a:lnTo>
                  <a:lnTo>
                    <a:pt x="356192" y="64955"/>
                  </a:lnTo>
                  <a:lnTo>
                    <a:pt x="399980" y="71908"/>
                  </a:lnTo>
                  <a:lnTo>
                    <a:pt x="424498" y="74749"/>
                  </a:lnTo>
                  <a:lnTo>
                    <a:pt x="450015" y="77350"/>
                  </a:lnTo>
                  <a:lnTo>
                    <a:pt x="476199" y="79789"/>
                  </a:lnTo>
                  <a:lnTo>
                    <a:pt x="502827" y="82120"/>
                  </a:lnTo>
                  <a:lnTo>
                    <a:pt x="529751" y="84380"/>
                  </a:lnTo>
                  <a:lnTo>
                    <a:pt x="556873" y="86592"/>
                  </a:lnTo>
                  <a:lnTo>
                    <a:pt x="584127" y="88773"/>
                  </a:lnTo>
                  <a:lnTo>
                    <a:pt x="611468" y="90932"/>
                  </a:lnTo>
                  <a:lnTo>
                    <a:pt x="639573" y="92371"/>
                  </a:lnTo>
                  <a:lnTo>
                    <a:pt x="668187" y="93331"/>
                  </a:lnTo>
                  <a:lnTo>
                    <a:pt x="697142" y="93970"/>
                  </a:lnTo>
                  <a:lnTo>
                    <a:pt x="727733" y="95103"/>
                  </a:lnTo>
                  <a:lnTo>
                    <a:pt x="759417" y="96563"/>
                  </a:lnTo>
                  <a:lnTo>
                    <a:pt x="791828" y="98242"/>
                  </a:lnTo>
                  <a:lnTo>
                    <a:pt x="825430" y="100067"/>
                  </a:lnTo>
                  <a:lnTo>
                    <a:pt x="859825" y="101989"/>
                  </a:lnTo>
                  <a:lnTo>
                    <a:pt x="894750" y="103976"/>
                  </a:lnTo>
                  <a:lnTo>
                    <a:pt x="930028" y="105301"/>
                  </a:lnTo>
                  <a:lnTo>
                    <a:pt x="965541" y="106184"/>
                  </a:lnTo>
                  <a:lnTo>
                    <a:pt x="1001210" y="106772"/>
                  </a:lnTo>
                  <a:lnTo>
                    <a:pt x="1039101" y="107871"/>
                  </a:lnTo>
                  <a:lnTo>
                    <a:pt x="1078473" y="109308"/>
                  </a:lnTo>
                  <a:lnTo>
                    <a:pt x="1118832" y="110972"/>
                  </a:lnTo>
                  <a:lnTo>
                    <a:pt x="1159144" y="112081"/>
                  </a:lnTo>
                  <a:lnTo>
                    <a:pt x="1199423" y="112821"/>
                  </a:lnTo>
                  <a:lnTo>
                    <a:pt x="1239682" y="113314"/>
                  </a:lnTo>
                  <a:lnTo>
                    <a:pt x="1281338" y="114348"/>
                  </a:lnTo>
                  <a:lnTo>
                    <a:pt x="1323926" y="115743"/>
                  </a:lnTo>
                  <a:lnTo>
                    <a:pt x="1367133" y="117379"/>
                  </a:lnTo>
                  <a:lnTo>
                    <a:pt x="1412167" y="119175"/>
                  </a:lnTo>
                  <a:lnTo>
                    <a:pt x="1458417" y="121078"/>
                  </a:lnTo>
                  <a:lnTo>
                    <a:pt x="1505478" y="123052"/>
                  </a:lnTo>
                  <a:lnTo>
                    <a:pt x="1553785" y="124368"/>
                  </a:lnTo>
                  <a:lnTo>
                    <a:pt x="1602924" y="125245"/>
                  </a:lnTo>
                  <a:lnTo>
                    <a:pt x="1652616" y="125830"/>
                  </a:lnTo>
                  <a:lnTo>
                    <a:pt x="1703383" y="126220"/>
                  </a:lnTo>
                  <a:lnTo>
                    <a:pt x="1754866" y="126480"/>
                  </a:lnTo>
                  <a:lnTo>
                    <a:pt x="1806827" y="126653"/>
                  </a:lnTo>
                  <a:lnTo>
                    <a:pt x="1859107" y="127474"/>
                  </a:lnTo>
                  <a:lnTo>
                    <a:pt x="1911599" y="128728"/>
                  </a:lnTo>
                  <a:lnTo>
                    <a:pt x="1964233" y="130268"/>
                  </a:lnTo>
                  <a:lnTo>
                    <a:pt x="2019077" y="131296"/>
                  </a:lnTo>
                  <a:lnTo>
                    <a:pt x="2075396" y="131980"/>
                  </a:lnTo>
                  <a:lnTo>
                    <a:pt x="2132697" y="132437"/>
                  </a:lnTo>
                  <a:lnTo>
                    <a:pt x="2188537" y="132741"/>
                  </a:lnTo>
                  <a:lnTo>
                    <a:pt x="2243403" y="132944"/>
                  </a:lnTo>
                  <a:lnTo>
                    <a:pt x="2297618" y="133079"/>
                  </a:lnTo>
                  <a:lnTo>
                    <a:pt x="2354223" y="133170"/>
                  </a:lnTo>
                  <a:lnTo>
                    <a:pt x="2412421" y="133230"/>
                  </a:lnTo>
                  <a:lnTo>
                    <a:pt x="2471681" y="133270"/>
                  </a:lnTo>
                  <a:lnTo>
                    <a:pt x="2533059" y="132591"/>
                  </a:lnTo>
                  <a:lnTo>
                    <a:pt x="2595850" y="131433"/>
                  </a:lnTo>
                  <a:lnTo>
                    <a:pt x="2659583" y="129955"/>
                  </a:lnTo>
                  <a:lnTo>
                    <a:pt x="2723239" y="128970"/>
                  </a:lnTo>
                  <a:lnTo>
                    <a:pt x="2786843" y="128313"/>
                  </a:lnTo>
                  <a:lnTo>
                    <a:pt x="2850412" y="127876"/>
                  </a:lnTo>
                  <a:lnTo>
                    <a:pt x="2914663" y="127584"/>
                  </a:lnTo>
                  <a:lnTo>
                    <a:pt x="2979370" y="127389"/>
                  </a:lnTo>
                  <a:lnTo>
                    <a:pt x="3044380" y="127259"/>
                  </a:lnTo>
                  <a:lnTo>
                    <a:pt x="3110298" y="126467"/>
                  </a:lnTo>
                  <a:lnTo>
                    <a:pt x="3176821" y="125234"/>
                  </a:lnTo>
                  <a:lnTo>
                    <a:pt x="3243747" y="123706"/>
                  </a:lnTo>
                  <a:lnTo>
                    <a:pt x="3312354" y="122687"/>
                  </a:lnTo>
                  <a:lnTo>
                    <a:pt x="3382080" y="122008"/>
                  </a:lnTo>
                  <a:lnTo>
                    <a:pt x="3452553" y="121555"/>
                  </a:lnTo>
                  <a:lnTo>
                    <a:pt x="3522113" y="120548"/>
                  </a:lnTo>
                  <a:lnTo>
                    <a:pt x="3591064" y="119171"/>
                  </a:lnTo>
                  <a:lnTo>
                    <a:pt x="3659610" y="117547"/>
                  </a:lnTo>
                  <a:lnTo>
                    <a:pt x="3731412" y="116465"/>
                  </a:lnTo>
                  <a:lnTo>
                    <a:pt x="3805386" y="115743"/>
                  </a:lnTo>
                  <a:lnTo>
                    <a:pt x="3880807" y="115262"/>
                  </a:lnTo>
                  <a:lnTo>
                    <a:pt x="3955077" y="114941"/>
                  </a:lnTo>
                  <a:lnTo>
                    <a:pt x="4028578" y="114728"/>
                  </a:lnTo>
                  <a:lnTo>
                    <a:pt x="4101569" y="114585"/>
                  </a:lnTo>
                  <a:lnTo>
                    <a:pt x="4176335" y="115196"/>
                  </a:lnTo>
                  <a:lnTo>
                    <a:pt x="4252284" y="116308"/>
                  </a:lnTo>
                  <a:lnTo>
                    <a:pt x="4329023" y="117755"/>
                  </a:lnTo>
                  <a:lnTo>
                    <a:pt x="4405581" y="118720"/>
                  </a:lnTo>
                  <a:lnTo>
                    <a:pt x="4482021" y="119364"/>
                  </a:lnTo>
                  <a:lnTo>
                    <a:pt x="4558380" y="119792"/>
                  </a:lnTo>
                  <a:lnTo>
                    <a:pt x="4636098" y="120784"/>
                  </a:lnTo>
                  <a:lnTo>
                    <a:pt x="4714721" y="122150"/>
                  </a:lnTo>
                  <a:lnTo>
                    <a:pt x="4793947" y="123767"/>
                  </a:lnTo>
                  <a:lnTo>
                    <a:pt x="4873576" y="125550"/>
                  </a:lnTo>
                  <a:lnTo>
                    <a:pt x="4953472" y="127444"/>
                  </a:lnTo>
                  <a:lnTo>
                    <a:pt x="5033549" y="129413"/>
                  </a:lnTo>
                  <a:lnTo>
                    <a:pt x="5113744" y="131431"/>
                  </a:lnTo>
                  <a:lnTo>
                    <a:pt x="5194018" y="133482"/>
                  </a:lnTo>
                  <a:lnTo>
                    <a:pt x="5274345" y="135554"/>
                  </a:lnTo>
                  <a:lnTo>
                    <a:pt x="5355413" y="138347"/>
                  </a:lnTo>
                  <a:lnTo>
                    <a:pt x="5436975" y="141621"/>
                  </a:lnTo>
                  <a:lnTo>
                    <a:pt x="5518867" y="145214"/>
                  </a:lnTo>
                  <a:lnTo>
                    <a:pt x="5600979" y="148315"/>
                  </a:lnTo>
                  <a:lnTo>
                    <a:pt x="5683236" y="151087"/>
                  </a:lnTo>
                  <a:lnTo>
                    <a:pt x="5765590" y="153642"/>
                  </a:lnTo>
                  <a:lnTo>
                    <a:pt x="5847304" y="156756"/>
                  </a:lnTo>
                  <a:lnTo>
                    <a:pt x="5928592" y="160242"/>
                  </a:lnTo>
                  <a:lnTo>
                    <a:pt x="6009595" y="163978"/>
                  </a:lnTo>
                  <a:lnTo>
                    <a:pt x="6091113" y="167880"/>
                  </a:lnTo>
                  <a:lnTo>
                    <a:pt x="6172975" y="171892"/>
                  </a:lnTo>
                  <a:lnTo>
                    <a:pt x="6255067" y="175978"/>
                  </a:lnTo>
                  <a:lnTo>
                    <a:pt x="6337311" y="180819"/>
                  </a:lnTo>
                  <a:lnTo>
                    <a:pt x="6419657" y="186162"/>
                  </a:lnTo>
                  <a:lnTo>
                    <a:pt x="6502071" y="191842"/>
                  </a:lnTo>
                  <a:lnTo>
                    <a:pt x="6584531" y="197039"/>
                  </a:lnTo>
                  <a:lnTo>
                    <a:pt x="6667020" y="201915"/>
                  </a:lnTo>
                  <a:lnTo>
                    <a:pt x="6749530" y="206577"/>
                  </a:lnTo>
                  <a:lnTo>
                    <a:pt x="6831347" y="211095"/>
                  </a:lnTo>
                  <a:lnTo>
                    <a:pt x="6912704" y="215519"/>
                  </a:lnTo>
                  <a:lnTo>
                    <a:pt x="6993752" y="219879"/>
                  </a:lnTo>
                  <a:lnTo>
                    <a:pt x="7074596" y="224903"/>
                  </a:lnTo>
                  <a:lnTo>
                    <a:pt x="7155303" y="230369"/>
                  </a:lnTo>
                  <a:lnTo>
                    <a:pt x="7235919" y="236129"/>
                  </a:lnTo>
                  <a:lnTo>
                    <a:pt x="7316474" y="242792"/>
                  </a:lnTo>
                  <a:lnTo>
                    <a:pt x="7396988" y="250056"/>
                  </a:lnTo>
                  <a:lnTo>
                    <a:pt x="7477476" y="257720"/>
                  </a:lnTo>
                  <a:lnTo>
                    <a:pt x="7557239" y="264947"/>
                  </a:lnTo>
                  <a:lnTo>
                    <a:pt x="7636521" y="271881"/>
                  </a:lnTo>
                  <a:lnTo>
                    <a:pt x="7715480" y="278621"/>
                  </a:lnTo>
                  <a:lnTo>
                    <a:pt x="7794931" y="285231"/>
                  </a:lnTo>
                  <a:lnTo>
                    <a:pt x="7874710" y="291754"/>
                  </a:lnTo>
                  <a:lnTo>
                    <a:pt x="7954707" y="298219"/>
                  </a:lnTo>
                  <a:lnTo>
                    <a:pt x="8033438" y="305352"/>
                  </a:lnTo>
                  <a:lnTo>
                    <a:pt x="8111326" y="312929"/>
                  </a:lnTo>
                  <a:lnTo>
                    <a:pt x="8188650" y="320803"/>
                  </a:lnTo>
                  <a:lnTo>
                    <a:pt x="8266306" y="328874"/>
                  </a:lnTo>
                  <a:lnTo>
                    <a:pt x="8344181" y="337077"/>
                  </a:lnTo>
                  <a:lnTo>
                    <a:pt x="8422204" y="345368"/>
                  </a:lnTo>
                  <a:lnTo>
                    <a:pt x="8497502" y="353718"/>
                  </a:lnTo>
                  <a:lnTo>
                    <a:pt x="8570985" y="362106"/>
                  </a:lnTo>
                  <a:lnTo>
                    <a:pt x="8643256" y="370521"/>
                  </a:lnTo>
                  <a:lnTo>
                    <a:pt x="8716838" y="378953"/>
                  </a:lnTo>
                  <a:lnTo>
                    <a:pt x="8791292" y="387396"/>
                  </a:lnTo>
                  <a:lnTo>
                    <a:pt x="8866328" y="395847"/>
                  </a:lnTo>
                  <a:lnTo>
                    <a:pt x="8938930" y="404304"/>
                  </a:lnTo>
                  <a:lnTo>
                    <a:pt x="9009909" y="412764"/>
                  </a:lnTo>
                  <a:lnTo>
                    <a:pt x="9079806" y="421226"/>
                  </a:lnTo>
                  <a:lnTo>
                    <a:pt x="9148276" y="428984"/>
                  </a:lnTo>
                  <a:lnTo>
                    <a:pt x="9215796" y="436273"/>
                  </a:lnTo>
                  <a:lnTo>
                    <a:pt x="9282680" y="443248"/>
                  </a:lnTo>
                  <a:lnTo>
                    <a:pt x="9347732" y="450721"/>
                  </a:lnTo>
                  <a:lnTo>
                    <a:pt x="9411560" y="458525"/>
                  </a:lnTo>
                  <a:lnTo>
                    <a:pt x="9474574" y="466550"/>
                  </a:lnTo>
                  <a:lnTo>
                    <a:pt x="9536337" y="474017"/>
                  </a:lnTo>
                  <a:lnTo>
                    <a:pt x="9597268" y="481111"/>
                  </a:lnTo>
                  <a:lnTo>
                    <a:pt x="9657646" y="487957"/>
                  </a:lnTo>
                  <a:lnTo>
                    <a:pt x="9715536" y="495344"/>
                  </a:lnTo>
                  <a:lnTo>
                    <a:pt x="9771767" y="503090"/>
                  </a:lnTo>
                  <a:lnTo>
                    <a:pt x="9826895" y="511077"/>
                  </a:lnTo>
                  <a:lnTo>
                    <a:pt x="9879874" y="517812"/>
                  </a:lnTo>
                  <a:lnTo>
                    <a:pt x="9931422" y="523714"/>
                  </a:lnTo>
                  <a:lnTo>
                    <a:pt x="9982015" y="529059"/>
                  </a:lnTo>
                  <a:lnTo>
                    <a:pt x="10031265" y="534739"/>
                  </a:lnTo>
                  <a:lnTo>
                    <a:pt x="10079620" y="540643"/>
                  </a:lnTo>
                  <a:lnTo>
                    <a:pt x="10127380" y="546695"/>
                  </a:lnTo>
                  <a:lnTo>
                    <a:pt x="10172626" y="552141"/>
                  </a:lnTo>
                  <a:lnTo>
                    <a:pt x="10216195" y="557183"/>
                  </a:lnTo>
                  <a:lnTo>
                    <a:pt x="10258646" y="561955"/>
                  </a:lnTo>
                  <a:lnTo>
                    <a:pt x="10343550" y="571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30"/>
            <p:cNvSpPr/>
            <p:nvPr>
              <p:custDataLst>
                <p:tags r:id="rId95"/>
              </p:custDataLst>
            </p:nvPr>
          </p:nvSpPr>
          <p:spPr>
            <a:xfrm>
              <a:off x="2711529" y="6351"/>
              <a:ext cx="145972" cy="4914900"/>
            </a:xfrm>
            <a:custGeom>
              <a:avLst/>
              <a:gdLst/>
              <a:ahLst/>
              <a:cxnLst/>
              <a:rect l="0" t="0" r="0" b="0"/>
              <a:pathLst>
                <a:path w="145972" h="4914900">
                  <a:moveTo>
                    <a:pt x="25321" y="12699"/>
                  </a:moveTo>
                  <a:lnTo>
                    <a:pt x="25321" y="12699"/>
                  </a:lnTo>
                  <a:lnTo>
                    <a:pt x="25321" y="522"/>
                  </a:lnTo>
                  <a:lnTo>
                    <a:pt x="19854" y="45"/>
                  </a:lnTo>
                  <a:lnTo>
                    <a:pt x="9535" y="0"/>
                  </a:lnTo>
                  <a:lnTo>
                    <a:pt x="6916" y="29711"/>
                  </a:lnTo>
                  <a:lnTo>
                    <a:pt x="5756" y="64855"/>
                  </a:lnTo>
                  <a:lnTo>
                    <a:pt x="2985" y="104318"/>
                  </a:lnTo>
                  <a:lnTo>
                    <a:pt x="1964" y="129517"/>
                  </a:lnTo>
                  <a:lnTo>
                    <a:pt x="1283" y="157606"/>
                  </a:lnTo>
                  <a:lnTo>
                    <a:pt x="829" y="187620"/>
                  </a:lnTo>
                  <a:lnTo>
                    <a:pt x="526" y="218919"/>
                  </a:lnTo>
                  <a:lnTo>
                    <a:pt x="325" y="251073"/>
                  </a:lnTo>
                  <a:lnTo>
                    <a:pt x="190" y="283798"/>
                  </a:lnTo>
                  <a:lnTo>
                    <a:pt x="100" y="318315"/>
                  </a:lnTo>
                  <a:lnTo>
                    <a:pt x="40" y="354027"/>
                  </a:lnTo>
                  <a:lnTo>
                    <a:pt x="0" y="390534"/>
                  </a:lnTo>
                  <a:lnTo>
                    <a:pt x="679" y="428983"/>
                  </a:lnTo>
                  <a:lnTo>
                    <a:pt x="1838" y="468728"/>
                  </a:lnTo>
                  <a:lnTo>
                    <a:pt x="3316" y="509335"/>
                  </a:lnTo>
                  <a:lnTo>
                    <a:pt x="4301" y="549812"/>
                  </a:lnTo>
                  <a:lnTo>
                    <a:pt x="4958" y="590202"/>
                  </a:lnTo>
                  <a:lnTo>
                    <a:pt x="5395" y="630534"/>
                  </a:lnTo>
                  <a:lnTo>
                    <a:pt x="6393" y="670828"/>
                  </a:lnTo>
                  <a:lnTo>
                    <a:pt x="7763" y="711096"/>
                  </a:lnTo>
                  <a:lnTo>
                    <a:pt x="9382" y="751347"/>
                  </a:lnTo>
                  <a:lnTo>
                    <a:pt x="11168" y="789470"/>
                  </a:lnTo>
                  <a:lnTo>
                    <a:pt x="13063" y="826174"/>
                  </a:lnTo>
                  <a:lnTo>
                    <a:pt x="15032" y="861932"/>
                  </a:lnTo>
                  <a:lnTo>
                    <a:pt x="17051" y="897766"/>
                  </a:lnTo>
                  <a:lnTo>
                    <a:pt x="19102" y="933649"/>
                  </a:lnTo>
                  <a:lnTo>
                    <a:pt x="21175" y="969566"/>
                  </a:lnTo>
                  <a:lnTo>
                    <a:pt x="22557" y="1004093"/>
                  </a:lnTo>
                  <a:lnTo>
                    <a:pt x="23478" y="1037695"/>
                  </a:lnTo>
                  <a:lnTo>
                    <a:pt x="24093" y="1070680"/>
                  </a:lnTo>
                  <a:lnTo>
                    <a:pt x="25913" y="1106075"/>
                  </a:lnTo>
                  <a:lnTo>
                    <a:pt x="28538" y="1143077"/>
                  </a:lnTo>
                  <a:lnTo>
                    <a:pt x="31699" y="1181151"/>
                  </a:lnTo>
                  <a:lnTo>
                    <a:pt x="33806" y="1219234"/>
                  </a:lnTo>
                  <a:lnTo>
                    <a:pt x="35211" y="1257322"/>
                  </a:lnTo>
                  <a:lnTo>
                    <a:pt x="36148" y="1295414"/>
                  </a:lnTo>
                  <a:lnTo>
                    <a:pt x="37478" y="1334215"/>
                  </a:lnTo>
                  <a:lnTo>
                    <a:pt x="39070" y="1373487"/>
                  </a:lnTo>
                  <a:lnTo>
                    <a:pt x="40837" y="1413075"/>
                  </a:lnTo>
                  <a:lnTo>
                    <a:pt x="42721" y="1453577"/>
                  </a:lnTo>
                  <a:lnTo>
                    <a:pt x="44682" y="1494690"/>
                  </a:lnTo>
                  <a:lnTo>
                    <a:pt x="46695" y="1536210"/>
                  </a:lnTo>
                  <a:lnTo>
                    <a:pt x="48037" y="1577295"/>
                  </a:lnTo>
                  <a:lnTo>
                    <a:pt x="48932" y="1618091"/>
                  </a:lnTo>
                  <a:lnTo>
                    <a:pt x="49528" y="1658693"/>
                  </a:lnTo>
                  <a:lnTo>
                    <a:pt x="50631" y="1701284"/>
                  </a:lnTo>
                  <a:lnTo>
                    <a:pt x="52072" y="1745200"/>
                  </a:lnTo>
                  <a:lnTo>
                    <a:pt x="53738" y="1790000"/>
                  </a:lnTo>
                  <a:lnTo>
                    <a:pt x="54849" y="1835389"/>
                  </a:lnTo>
                  <a:lnTo>
                    <a:pt x="55590" y="1881170"/>
                  </a:lnTo>
                  <a:lnTo>
                    <a:pt x="56084" y="1927213"/>
                  </a:lnTo>
                  <a:lnTo>
                    <a:pt x="57118" y="1972725"/>
                  </a:lnTo>
                  <a:lnTo>
                    <a:pt x="58514" y="2017883"/>
                  </a:lnTo>
                  <a:lnTo>
                    <a:pt x="60149" y="2062805"/>
                  </a:lnTo>
                  <a:lnTo>
                    <a:pt x="61946" y="2107570"/>
                  </a:lnTo>
                  <a:lnTo>
                    <a:pt x="63849" y="2152229"/>
                  </a:lnTo>
                  <a:lnTo>
                    <a:pt x="65823" y="2196819"/>
                  </a:lnTo>
                  <a:lnTo>
                    <a:pt x="67844" y="2241362"/>
                  </a:lnTo>
                  <a:lnTo>
                    <a:pt x="69898" y="2285875"/>
                  </a:lnTo>
                  <a:lnTo>
                    <a:pt x="71972" y="2330366"/>
                  </a:lnTo>
                  <a:lnTo>
                    <a:pt x="74766" y="2375549"/>
                  </a:lnTo>
                  <a:lnTo>
                    <a:pt x="78040" y="2421194"/>
                  </a:lnTo>
                  <a:lnTo>
                    <a:pt x="81634" y="2467146"/>
                  </a:lnTo>
                  <a:lnTo>
                    <a:pt x="84735" y="2513302"/>
                  </a:lnTo>
                  <a:lnTo>
                    <a:pt x="87508" y="2559596"/>
                  </a:lnTo>
                  <a:lnTo>
                    <a:pt x="90062" y="2605980"/>
                  </a:lnTo>
                  <a:lnTo>
                    <a:pt x="92471" y="2652425"/>
                  </a:lnTo>
                  <a:lnTo>
                    <a:pt x="94782" y="2698911"/>
                  </a:lnTo>
                  <a:lnTo>
                    <a:pt x="97028" y="2745424"/>
                  </a:lnTo>
                  <a:lnTo>
                    <a:pt x="99232" y="2792660"/>
                  </a:lnTo>
                  <a:lnTo>
                    <a:pt x="101406" y="2840379"/>
                  </a:lnTo>
                  <a:lnTo>
                    <a:pt x="103561" y="2888419"/>
                  </a:lnTo>
                  <a:lnTo>
                    <a:pt x="105703" y="2934557"/>
                  </a:lnTo>
                  <a:lnTo>
                    <a:pt x="107837" y="2979426"/>
                  </a:lnTo>
                  <a:lnTo>
                    <a:pt x="109965" y="3023451"/>
                  </a:lnTo>
                  <a:lnTo>
                    <a:pt x="112089" y="3068322"/>
                  </a:lnTo>
                  <a:lnTo>
                    <a:pt x="114211" y="3113759"/>
                  </a:lnTo>
                  <a:lnTo>
                    <a:pt x="116331" y="3159573"/>
                  </a:lnTo>
                  <a:lnTo>
                    <a:pt x="119155" y="3204226"/>
                  </a:lnTo>
                  <a:lnTo>
                    <a:pt x="122449" y="3248105"/>
                  </a:lnTo>
                  <a:lnTo>
                    <a:pt x="126057" y="3291470"/>
                  </a:lnTo>
                  <a:lnTo>
                    <a:pt x="129167" y="3336607"/>
                  </a:lnTo>
                  <a:lnTo>
                    <a:pt x="131946" y="3382927"/>
                  </a:lnTo>
                  <a:lnTo>
                    <a:pt x="134504" y="3430034"/>
                  </a:lnTo>
                  <a:lnTo>
                    <a:pt x="136210" y="3475550"/>
                  </a:lnTo>
                  <a:lnTo>
                    <a:pt x="137347" y="3520005"/>
                  </a:lnTo>
                  <a:lnTo>
                    <a:pt x="138105" y="3563753"/>
                  </a:lnTo>
                  <a:lnTo>
                    <a:pt x="138610" y="3606324"/>
                  </a:lnTo>
                  <a:lnTo>
                    <a:pt x="138947" y="3648110"/>
                  </a:lnTo>
                  <a:lnTo>
                    <a:pt x="139172" y="3689373"/>
                  </a:lnTo>
                  <a:lnTo>
                    <a:pt x="140027" y="3730287"/>
                  </a:lnTo>
                  <a:lnTo>
                    <a:pt x="141303" y="3770969"/>
                  </a:lnTo>
                  <a:lnTo>
                    <a:pt x="142859" y="3811495"/>
                  </a:lnTo>
                  <a:lnTo>
                    <a:pt x="143896" y="3850508"/>
                  </a:lnTo>
                  <a:lnTo>
                    <a:pt x="144588" y="3888510"/>
                  </a:lnTo>
                  <a:lnTo>
                    <a:pt x="145049" y="3925840"/>
                  </a:lnTo>
                  <a:lnTo>
                    <a:pt x="145357" y="3962721"/>
                  </a:lnTo>
                  <a:lnTo>
                    <a:pt x="145561" y="3999302"/>
                  </a:lnTo>
                  <a:lnTo>
                    <a:pt x="145698" y="4035684"/>
                  </a:lnTo>
                  <a:lnTo>
                    <a:pt x="145083" y="4071934"/>
                  </a:lnTo>
                  <a:lnTo>
                    <a:pt x="143968" y="4108094"/>
                  </a:lnTo>
                  <a:lnTo>
                    <a:pt x="142519" y="4144196"/>
                  </a:lnTo>
                  <a:lnTo>
                    <a:pt x="141553" y="4179552"/>
                  </a:lnTo>
                  <a:lnTo>
                    <a:pt x="140909" y="4214412"/>
                  </a:lnTo>
                  <a:lnTo>
                    <a:pt x="140480" y="4248941"/>
                  </a:lnTo>
                  <a:lnTo>
                    <a:pt x="140193" y="4281838"/>
                  </a:lnTo>
                  <a:lnTo>
                    <a:pt x="140003" y="4313647"/>
                  </a:lnTo>
                  <a:lnTo>
                    <a:pt x="139875" y="4344731"/>
                  </a:lnTo>
                  <a:lnTo>
                    <a:pt x="139791" y="4376037"/>
                  </a:lnTo>
                  <a:lnTo>
                    <a:pt x="139734" y="4407491"/>
                  </a:lnTo>
                  <a:lnTo>
                    <a:pt x="139696" y="4439044"/>
                  </a:lnTo>
                  <a:lnTo>
                    <a:pt x="139671" y="4469251"/>
                  </a:lnTo>
                  <a:lnTo>
                    <a:pt x="139654" y="4498561"/>
                  </a:lnTo>
                  <a:lnTo>
                    <a:pt x="139643" y="4527274"/>
                  </a:lnTo>
                  <a:lnTo>
                    <a:pt x="139636" y="4554176"/>
                  </a:lnTo>
                  <a:lnTo>
                    <a:pt x="139631" y="4579873"/>
                  </a:lnTo>
                  <a:lnTo>
                    <a:pt x="139627" y="4604765"/>
                  </a:lnTo>
                  <a:lnTo>
                    <a:pt x="140331" y="4629120"/>
                  </a:lnTo>
                  <a:lnTo>
                    <a:pt x="141506" y="4653119"/>
                  </a:lnTo>
                  <a:lnTo>
                    <a:pt x="143986" y="4699774"/>
                  </a:lnTo>
                  <a:lnTo>
                    <a:pt x="145089" y="4744029"/>
                  </a:lnTo>
                  <a:lnTo>
                    <a:pt x="145579" y="4783453"/>
                  </a:lnTo>
                  <a:lnTo>
                    <a:pt x="145797" y="4819084"/>
                  </a:lnTo>
                  <a:lnTo>
                    <a:pt x="145919" y="4865499"/>
                  </a:lnTo>
                  <a:lnTo>
                    <a:pt x="145971" y="4914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29"/>
          <p:cNvGrpSpPr/>
          <p:nvPr/>
        </p:nvGrpSpPr>
        <p:grpSpPr>
          <a:xfrm>
            <a:off x="3028950" y="1358932"/>
            <a:ext cx="952306" cy="355187"/>
            <a:chOff x="3028950" y="1358932"/>
            <a:chExt cx="952306" cy="355187"/>
          </a:xfrm>
        </p:grpSpPr>
        <p:sp>
          <p:nvSpPr>
            <p:cNvPr id="37" name="SMARTInkShape-131"/>
            <p:cNvSpPr/>
            <p:nvPr>
              <p:custDataLst>
                <p:tags r:id="rId82"/>
              </p:custDataLst>
            </p:nvPr>
          </p:nvSpPr>
          <p:spPr>
            <a:xfrm>
              <a:off x="3867157" y="1442771"/>
              <a:ext cx="114099" cy="271348"/>
            </a:xfrm>
            <a:custGeom>
              <a:avLst/>
              <a:gdLst/>
              <a:ahLst/>
              <a:cxnLst/>
              <a:rect l="0" t="0" r="0" b="0"/>
              <a:pathLst>
                <a:path w="114099" h="271348">
                  <a:moveTo>
                    <a:pt x="6343" y="68529"/>
                  </a:moveTo>
                  <a:lnTo>
                    <a:pt x="6343" y="68529"/>
                  </a:lnTo>
                  <a:lnTo>
                    <a:pt x="2972" y="68529"/>
                  </a:lnTo>
                  <a:lnTo>
                    <a:pt x="1979" y="69235"/>
                  </a:lnTo>
                  <a:lnTo>
                    <a:pt x="1317" y="70411"/>
                  </a:lnTo>
                  <a:lnTo>
                    <a:pt x="167" y="74996"/>
                  </a:lnTo>
                  <a:lnTo>
                    <a:pt x="0" y="89783"/>
                  </a:lnTo>
                  <a:lnTo>
                    <a:pt x="6082" y="123675"/>
                  </a:lnTo>
                  <a:lnTo>
                    <a:pt x="8190" y="146625"/>
                  </a:lnTo>
                  <a:lnTo>
                    <a:pt x="12298" y="177969"/>
                  </a:lnTo>
                  <a:lnTo>
                    <a:pt x="14457" y="194089"/>
                  </a:lnTo>
                  <a:lnTo>
                    <a:pt x="17684" y="209684"/>
                  </a:lnTo>
                  <a:lnTo>
                    <a:pt x="19027" y="256019"/>
                  </a:lnTo>
                  <a:lnTo>
                    <a:pt x="19043" y="271347"/>
                  </a:lnTo>
                  <a:lnTo>
                    <a:pt x="15672" y="268245"/>
                  </a:lnTo>
                  <a:lnTo>
                    <a:pt x="14017" y="262889"/>
                  </a:lnTo>
                  <a:lnTo>
                    <a:pt x="7248" y="220253"/>
                  </a:lnTo>
                  <a:lnTo>
                    <a:pt x="3051" y="173931"/>
                  </a:lnTo>
                  <a:lnTo>
                    <a:pt x="396" y="131972"/>
                  </a:lnTo>
                  <a:lnTo>
                    <a:pt x="46" y="86030"/>
                  </a:lnTo>
                  <a:lnTo>
                    <a:pt x="3371" y="50111"/>
                  </a:lnTo>
                  <a:lnTo>
                    <a:pt x="12858" y="21575"/>
                  </a:lnTo>
                  <a:lnTo>
                    <a:pt x="17211" y="12519"/>
                  </a:lnTo>
                  <a:lnTo>
                    <a:pt x="17821" y="10022"/>
                  </a:lnTo>
                  <a:lnTo>
                    <a:pt x="22263" y="5367"/>
                  </a:lnTo>
                  <a:lnTo>
                    <a:pt x="28235" y="1651"/>
                  </a:lnTo>
                  <a:lnTo>
                    <a:pt x="33241" y="0"/>
                  </a:lnTo>
                  <a:lnTo>
                    <a:pt x="35564" y="265"/>
                  </a:lnTo>
                  <a:lnTo>
                    <a:pt x="68093" y="13800"/>
                  </a:lnTo>
                  <a:lnTo>
                    <a:pt x="74475" y="19746"/>
                  </a:lnTo>
                  <a:lnTo>
                    <a:pt x="110958" y="65731"/>
                  </a:lnTo>
                  <a:lnTo>
                    <a:pt x="112811" y="72930"/>
                  </a:lnTo>
                  <a:lnTo>
                    <a:pt x="114098" y="94117"/>
                  </a:lnTo>
                  <a:lnTo>
                    <a:pt x="110864" y="105195"/>
                  </a:lnTo>
                  <a:lnTo>
                    <a:pt x="102067" y="117415"/>
                  </a:lnTo>
                  <a:lnTo>
                    <a:pt x="86452" y="129116"/>
                  </a:lnTo>
                  <a:lnTo>
                    <a:pt x="47430" y="146815"/>
                  </a:lnTo>
                  <a:lnTo>
                    <a:pt x="36598" y="147302"/>
                  </a:lnTo>
                  <a:lnTo>
                    <a:pt x="19043" y="1447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32"/>
            <p:cNvSpPr/>
            <p:nvPr>
              <p:custDataLst>
                <p:tags r:id="rId83"/>
              </p:custDataLst>
            </p:nvPr>
          </p:nvSpPr>
          <p:spPr>
            <a:xfrm>
              <a:off x="3600482" y="1562100"/>
              <a:ext cx="114269" cy="37063"/>
            </a:xfrm>
            <a:custGeom>
              <a:avLst/>
              <a:gdLst/>
              <a:ahLst/>
              <a:cxnLst/>
              <a:rect l="0" t="0" r="0" b="0"/>
              <a:pathLst>
                <a:path w="114269" h="37063">
                  <a:moveTo>
                    <a:pt x="25368" y="19050"/>
                  </a:moveTo>
                  <a:lnTo>
                    <a:pt x="25368" y="19050"/>
                  </a:lnTo>
                  <a:lnTo>
                    <a:pt x="21997" y="25792"/>
                  </a:lnTo>
                  <a:lnTo>
                    <a:pt x="20298" y="27778"/>
                  </a:lnTo>
                  <a:lnTo>
                    <a:pt x="8361" y="35765"/>
                  </a:lnTo>
                  <a:lnTo>
                    <a:pt x="4169" y="37062"/>
                  </a:lnTo>
                  <a:lnTo>
                    <a:pt x="2768" y="35292"/>
                  </a:lnTo>
                  <a:lnTo>
                    <a:pt x="0" y="19274"/>
                  </a:lnTo>
                  <a:lnTo>
                    <a:pt x="3348" y="19116"/>
                  </a:lnTo>
                  <a:lnTo>
                    <a:pt x="6880" y="17198"/>
                  </a:lnTo>
                  <a:lnTo>
                    <a:pt x="10801" y="14699"/>
                  </a:lnTo>
                  <a:lnTo>
                    <a:pt x="14895" y="13589"/>
                  </a:lnTo>
                  <a:lnTo>
                    <a:pt x="60320" y="7256"/>
                  </a:lnTo>
                  <a:lnTo>
                    <a:pt x="105400" y="641"/>
                  </a:lnTo>
                  <a:lnTo>
                    <a:pt x="1142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33"/>
            <p:cNvSpPr/>
            <p:nvPr>
              <p:custDataLst>
                <p:tags r:id="rId84"/>
              </p:custDataLst>
            </p:nvPr>
          </p:nvSpPr>
          <p:spPr>
            <a:xfrm>
              <a:off x="3600712" y="1473278"/>
              <a:ext cx="88639" cy="12616"/>
            </a:xfrm>
            <a:custGeom>
              <a:avLst/>
              <a:gdLst/>
              <a:ahLst/>
              <a:cxnLst/>
              <a:rect l="0" t="0" r="0" b="0"/>
              <a:pathLst>
                <a:path w="88639" h="12616">
                  <a:moveTo>
                    <a:pt x="6088" y="6272"/>
                  </a:moveTo>
                  <a:lnTo>
                    <a:pt x="6088" y="6272"/>
                  </a:lnTo>
                  <a:lnTo>
                    <a:pt x="6088" y="11739"/>
                  </a:lnTo>
                  <a:lnTo>
                    <a:pt x="5382" y="12033"/>
                  </a:lnTo>
                  <a:lnTo>
                    <a:pt x="0" y="12599"/>
                  </a:lnTo>
                  <a:lnTo>
                    <a:pt x="3187" y="12615"/>
                  </a:lnTo>
                  <a:lnTo>
                    <a:pt x="4154" y="11912"/>
                  </a:lnTo>
                  <a:lnTo>
                    <a:pt x="5228" y="9249"/>
                  </a:lnTo>
                  <a:lnTo>
                    <a:pt x="6220" y="8257"/>
                  </a:lnTo>
                  <a:lnTo>
                    <a:pt x="9204" y="7154"/>
                  </a:lnTo>
                  <a:lnTo>
                    <a:pt x="27058" y="4425"/>
                  </a:lnTo>
                  <a:lnTo>
                    <a:pt x="34458" y="1923"/>
                  </a:lnTo>
                  <a:lnTo>
                    <a:pt x="64134" y="0"/>
                  </a:lnTo>
                  <a:lnTo>
                    <a:pt x="88638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34"/>
            <p:cNvSpPr/>
            <p:nvPr>
              <p:custDataLst>
                <p:tags r:id="rId85"/>
              </p:custDataLst>
            </p:nvPr>
          </p:nvSpPr>
          <p:spPr>
            <a:xfrm>
              <a:off x="3390900" y="1384584"/>
              <a:ext cx="61959" cy="209267"/>
            </a:xfrm>
            <a:custGeom>
              <a:avLst/>
              <a:gdLst/>
              <a:ahLst/>
              <a:cxnLst/>
              <a:rect l="0" t="0" r="0" b="0"/>
              <a:pathLst>
                <a:path w="61959" h="209267">
                  <a:moveTo>
                    <a:pt x="0" y="12416"/>
                  </a:moveTo>
                  <a:lnTo>
                    <a:pt x="0" y="12416"/>
                  </a:lnTo>
                  <a:lnTo>
                    <a:pt x="0" y="9045"/>
                  </a:lnTo>
                  <a:lnTo>
                    <a:pt x="705" y="8052"/>
                  </a:lnTo>
                  <a:lnTo>
                    <a:pt x="1881" y="7390"/>
                  </a:lnTo>
                  <a:lnTo>
                    <a:pt x="3371" y="6949"/>
                  </a:lnTo>
                  <a:lnTo>
                    <a:pt x="4364" y="5949"/>
                  </a:lnTo>
                  <a:lnTo>
                    <a:pt x="6272" y="0"/>
                  </a:lnTo>
                  <a:lnTo>
                    <a:pt x="21275" y="14650"/>
                  </a:lnTo>
                  <a:lnTo>
                    <a:pt x="46567" y="61133"/>
                  </a:lnTo>
                  <a:lnTo>
                    <a:pt x="60678" y="101566"/>
                  </a:lnTo>
                  <a:lnTo>
                    <a:pt x="61958" y="119734"/>
                  </a:lnTo>
                  <a:lnTo>
                    <a:pt x="56254" y="156369"/>
                  </a:lnTo>
                  <a:lnTo>
                    <a:pt x="36155" y="194285"/>
                  </a:lnTo>
                  <a:lnTo>
                    <a:pt x="29945" y="200961"/>
                  </a:lnTo>
                  <a:lnTo>
                    <a:pt x="19050" y="209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35"/>
            <p:cNvSpPr/>
            <p:nvPr>
              <p:custDataLst>
                <p:tags r:id="rId86"/>
              </p:custDataLst>
            </p:nvPr>
          </p:nvSpPr>
          <p:spPr>
            <a:xfrm>
              <a:off x="3340123" y="1460500"/>
              <a:ext cx="19028" cy="88901"/>
            </a:xfrm>
            <a:custGeom>
              <a:avLst/>
              <a:gdLst/>
              <a:ahLst/>
              <a:cxnLst/>
              <a:rect l="0" t="0" r="0" b="0"/>
              <a:pathLst>
                <a:path w="19028" h="88901">
                  <a:moveTo>
                    <a:pt x="6327" y="0"/>
                  </a:moveTo>
                  <a:lnTo>
                    <a:pt x="6327" y="0"/>
                  </a:lnTo>
                  <a:lnTo>
                    <a:pt x="6327" y="6742"/>
                  </a:lnTo>
                  <a:lnTo>
                    <a:pt x="4445" y="11933"/>
                  </a:lnTo>
                  <a:lnTo>
                    <a:pt x="1963" y="16593"/>
                  </a:lnTo>
                  <a:lnTo>
                    <a:pt x="369" y="25333"/>
                  </a:lnTo>
                  <a:lnTo>
                    <a:pt x="0" y="45680"/>
                  </a:lnTo>
                  <a:lnTo>
                    <a:pt x="3354" y="56025"/>
                  </a:lnTo>
                  <a:lnTo>
                    <a:pt x="10104" y="67799"/>
                  </a:lnTo>
                  <a:lnTo>
                    <a:pt x="12620" y="78258"/>
                  </a:lnTo>
                  <a:lnTo>
                    <a:pt x="19027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36"/>
            <p:cNvSpPr/>
            <p:nvPr>
              <p:custDataLst>
                <p:tags r:id="rId87"/>
              </p:custDataLst>
            </p:nvPr>
          </p:nvSpPr>
          <p:spPr>
            <a:xfrm>
              <a:off x="3233064" y="1358932"/>
              <a:ext cx="56237" cy="209519"/>
            </a:xfrm>
            <a:custGeom>
              <a:avLst/>
              <a:gdLst/>
              <a:ahLst/>
              <a:cxnLst/>
              <a:rect l="0" t="0" r="0" b="0"/>
              <a:pathLst>
                <a:path w="56237" h="209519">
                  <a:moveTo>
                    <a:pt x="56236" y="31718"/>
                  </a:moveTo>
                  <a:lnTo>
                    <a:pt x="56236" y="31718"/>
                  </a:lnTo>
                  <a:lnTo>
                    <a:pt x="56236" y="22880"/>
                  </a:lnTo>
                  <a:lnTo>
                    <a:pt x="55530" y="21592"/>
                  </a:lnTo>
                  <a:lnTo>
                    <a:pt x="54354" y="20734"/>
                  </a:lnTo>
                  <a:lnTo>
                    <a:pt x="52865" y="20162"/>
                  </a:lnTo>
                  <a:lnTo>
                    <a:pt x="51872" y="19075"/>
                  </a:lnTo>
                  <a:lnTo>
                    <a:pt x="50769" y="15986"/>
                  </a:lnTo>
                  <a:lnTo>
                    <a:pt x="49964" y="4121"/>
                  </a:lnTo>
                  <a:lnTo>
                    <a:pt x="49232" y="2737"/>
                  </a:lnTo>
                  <a:lnTo>
                    <a:pt x="48039" y="1814"/>
                  </a:lnTo>
                  <a:lnTo>
                    <a:pt x="44425" y="333"/>
                  </a:lnTo>
                  <a:lnTo>
                    <a:pt x="38146" y="0"/>
                  </a:lnTo>
                  <a:lnTo>
                    <a:pt x="28432" y="8809"/>
                  </a:lnTo>
                  <a:lnTo>
                    <a:pt x="26240" y="14716"/>
                  </a:lnTo>
                  <a:lnTo>
                    <a:pt x="24560" y="21339"/>
                  </a:lnTo>
                  <a:lnTo>
                    <a:pt x="8205" y="59550"/>
                  </a:lnTo>
                  <a:lnTo>
                    <a:pt x="3716" y="101710"/>
                  </a:lnTo>
                  <a:lnTo>
                    <a:pt x="0" y="123625"/>
                  </a:lnTo>
                  <a:lnTo>
                    <a:pt x="5198" y="169008"/>
                  </a:lnTo>
                  <a:lnTo>
                    <a:pt x="10458" y="186177"/>
                  </a:lnTo>
                  <a:lnTo>
                    <a:pt x="14253" y="194675"/>
                  </a:lnTo>
                  <a:lnTo>
                    <a:pt x="20173" y="201275"/>
                  </a:lnTo>
                  <a:lnTo>
                    <a:pt x="26802" y="205854"/>
                  </a:lnTo>
                  <a:lnTo>
                    <a:pt x="37186" y="209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37"/>
            <p:cNvSpPr/>
            <p:nvPr>
              <p:custDataLst>
                <p:tags r:id="rId88"/>
              </p:custDataLst>
            </p:nvPr>
          </p:nvSpPr>
          <p:spPr>
            <a:xfrm>
              <a:off x="3028950" y="1417051"/>
              <a:ext cx="91898" cy="284630"/>
            </a:xfrm>
            <a:custGeom>
              <a:avLst/>
              <a:gdLst/>
              <a:ahLst/>
              <a:cxnLst/>
              <a:rect l="0" t="0" r="0" b="0"/>
              <a:pathLst>
                <a:path w="91898" h="284630">
                  <a:moveTo>
                    <a:pt x="19050" y="68849"/>
                  </a:moveTo>
                  <a:lnTo>
                    <a:pt x="19050" y="68849"/>
                  </a:lnTo>
                  <a:lnTo>
                    <a:pt x="19050" y="53253"/>
                  </a:lnTo>
                  <a:lnTo>
                    <a:pt x="19050" y="54391"/>
                  </a:lnTo>
                  <a:lnTo>
                    <a:pt x="19050" y="49818"/>
                  </a:lnTo>
                  <a:lnTo>
                    <a:pt x="19050" y="94418"/>
                  </a:lnTo>
                  <a:lnTo>
                    <a:pt x="20931" y="126571"/>
                  </a:lnTo>
                  <a:lnTo>
                    <a:pt x="25139" y="170482"/>
                  </a:lnTo>
                  <a:lnTo>
                    <a:pt x="31852" y="214195"/>
                  </a:lnTo>
                  <a:lnTo>
                    <a:pt x="42999" y="259300"/>
                  </a:lnTo>
                  <a:lnTo>
                    <a:pt x="44448" y="284629"/>
                  </a:lnTo>
                  <a:lnTo>
                    <a:pt x="44449" y="281342"/>
                  </a:lnTo>
                  <a:lnTo>
                    <a:pt x="33205" y="239367"/>
                  </a:lnTo>
                  <a:lnTo>
                    <a:pt x="24037" y="193913"/>
                  </a:lnTo>
                  <a:lnTo>
                    <a:pt x="19488" y="149905"/>
                  </a:lnTo>
                  <a:lnTo>
                    <a:pt x="14063" y="107375"/>
                  </a:lnTo>
                  <a:lnTo>
                    <a:pt x="12780" y="62524"/>
                  </a:lnTo>
                  <a:lnTo>
                    <a:pt x="13407" y="22473"/>
                  </a:lnTo>
                  <a:lnTo>
                    <a:pt x="19167" y="8374"/>
                  </a:lnTo>
                  <a:lnTo>
                    <a:pt x="20539" y="7366"/>
                  </a:lnTo>
                  <a:lnTo>
                    <a:pt x="22159" y="6693"/>
                  </a:lnTo>
                  <a:lnTo>
                    <a:pt x="23240" y="5540"/>
                  </a:lnTo>
                  <a:lnTo>
                    <a:pt x="24440" y="2376"/>
                  </a:lnTo>
                  <a:lnTo>
                    <a:pt x="26171" y="1251"/>
                  </a:lnTo>
                  <a:lnTo>
                    <a:pt x="31858" y="0"/>
                  </a:lnTo>
                  <a:lnTo>
                    <a:pt x="37207" y="1325"/>
                  </a:lnTo>
                  <a:lnTo>
                    <a:pt x="64718" y="20206"/>
                  </a:lnTo>
                  <a:lnTo>
                    <a:pt x="84643" y="48676"/>
                  </a:lnTo>
                  <a:lnTo>
                    <a:pt x="91897" y="73169"/>
                  </a:lnTo>
                  <a:lnTo>
                    <a:pt x="91878" y="81588"/>
                  </a:lnTo>
                  <a:lnTo>
                    <a:pt x="85703" y="105717"/>
                  </a:lnTo>
                  <a:lnTo>
                    <a:pt x="67705" y="133496"/>
                  </a:lnTo>
                  <a:lnTo>
                    <a:pt x="58004" y="140528"/>
                  </a:lnTo>
                  <a:lnTo>
                    <a:pt x="35321" y="149148"/>
                  </a:lnTo>
                  <a:lnTo>
                    <a:pt x="10929" y="151311"/>
                  </a:lnTo>
                  <a:lnTo>
                    <a:pt x="6504" y="149478"/>
                  </a:lnTo>
                  <a:lnTo>
                    <a:pt x="0" y="145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30"/>
          <p:cNvGrpSpPr/>
          <p:nvPr/>
        </p:nvGrpSpPr>
        <p:grpSpPr>
          <a:xfrm>
            <a:off x="3079757" y="2559085"/>
            <a:ext cx="1314444" cy="474926"/>
            <a:chOff x="3079757" y="2559085"/>
            <a:chExt cx="1314444" cy="474926"/>
          </a:xfrm>
        </p:grpSpPr>
        <p:sp>
          <p:nvSpPr>
            <p:cNvPr id="45" name="SMARTInkShape-138"/>
            <p:cNvSpPr/>
            <p:nvPr>
              <p:custDataLst>
                <p:tags r:id="rId71"/>
              </p:custDataLst>
            </p:nvPr>
          </p:nvSpPr>
          <p:spPr>
            <a:xfrm>
              <a:off x="4387857" y="2794000"/>
              <a:ext cx="6344" cy="44451"/>
            </a:xfrm>
            <a:custGeom>
              <a:avLst/>
              <a:gdLst/>
              <a:ahLst/>
              <a:cxnLst/>
              <a:rect l="0" t="0" r="0" b="0"/>
              <a:pathLst>
                <a:path w="6344" h="44451">
                  <a:moveTo>
                    <a:pt x="6343" y="44450"/>
                  </a:moveTo>
                  <a:lnTo>
                    <a:pt x="6343" y="44450"/>
                  </a:lnTo>
                  <a:lnTo>
                    <a:pt x="1317" y="32517"/>
                  </a:lnTo>
                  <a:lnTo>
                    <a:pt x="0" y="7139"/>
                  </a:lnTo>
                  <a:lnTo>
                    <a:pt x="703" y="4759"/>
                  </a:lnTo>
                  <a:lnTo>
                    <a:pt x="1877" y="3173"/>
                  </a:lnTo>
                  <a:lnTo>
                    <a:pt x="63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39"/>
            <p:cNvSpPr/>
            <p:nvPr>
              <p:custDataLst>
                <p:tags r:id="rId72"/>
              </p:custDataLst>
            </p:nvPr>
          </p:nvSpPr>
          <p:spPr>
            <a:xfrm>
              <a:off x="4362712" y="2889250"/>
              <a:ext cx="6089" cy="82551"/>
            </a:xfrm>
            <a:custGeom>
              <a:avLst/>
              <a:gdLst/>
              <a:ahLst/>
              <a:cxnLst/>
              <a:rect l="0" t="0" r="0" b="0"/>
              <a:pathLst>
                <a:path w="6089" h="82551">
                  <a:moveTo>
                    <a:pt x="6088" y="0"/>
                  </a:moveTo>
                  <a:lnTo>
                    <a:pt x="6088" y="0"/>
                  </a:lnTo>
                  <a:lnTo>
                    <a:pt x="6088" y="9698"/>
                  </a:lnTo>
                  <a:lnTo>
                    <a:pt x="4206" y="13247"/>
                  </a:lnTo>
                  <a:lnTo>
                    <a:pt x="1724" y="17176"/>
                  </a:lnTo>
                  <a:lnTo>
                    <a:pt x="130" y="25448"/>
                  </a:lnTo>
                  <a:lnTo>
                    <a:pt x="0" y="27549"/>
                  </a:lnTo>
                  <a:lnTo>
                    <a:pt x="1736" y="31764"/>
                  </a:lnTo>
                  <a:lnTo>
                    <a:pt x="4154" y="35989"/>
                  </a:lnTo>
                  <a:lnTo>
                    <a:pt x="5705" y="44451"/>
                  </a:lnTo>
                  <a:lnTo>
                    <a:pt x="6088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40"/>
            <p:cNvSpPr/>
            <p:nvPr>
              <p:custDataLst>
                <p:tags r:id="rId73"/>
              </p:custDataLst>
            </p:nvPr>
          </p:nvSpPr>
          <p:spPr>
            <a:xfrm>
              <a:off x="4140210" y="2673614"/>
              <a:ext cx="101591" cy="244617"/>
            </a:xfrm>
            <a:custGeom>
              <a:avLst/>
              <a:gdLst/>
              <a:ahLst/>
              <a:cxnLst/>
              <a:rect l="0" t="0" r="0" b="0"/>
              <a:pathLst>
                <a:path w="101591" h="244617">
                  <a:moveTo>
                    <a:pt x="101590" y="18786"/>
                  </a:moveTo>
                  <a:lnTo>
                    <a:pt x="101590" y="18786"/>
                  </a:lnTo>
                  <a:lnTo>
                    <a:pt x="96123" y="13319"/>
                  </a:lnTo>
                  <a:lnTo>
                    <a:pt x="95247" y="6170"/>
                  </a:lnTo>
                  <a:lnTo>
                    <a:pt x="95241" y="626"/>
                  </a:lnTo>
                  <a:lnTo>
                    <a:pt x="94535" y="329"/>
                  </a:lnTo>
                  <a:lnTo>
                    <a:pt x="91869" y="0"/>
                  </a:lnTo>
                  <a:lnTo>
                    <a:pt x="90876" y="618"/>
                  </a:lnTo>
                  <a:lnTo>
                    <a:pt x="90214" y="1735"/>
                  </a:lnTo>
                  <a:lnTo>
                    <a:pt x="89773" y="3185"/>
                  </a:lnTo>
                  <a:lnTo>
                    <a:pt x="88773" y="4152"/>
                  </a:lnTo>
                  <a:lnTo>
                    <a:pt x="82099" y="7585"/>
                  </a:lnTo>
                  <a:lnTo>
                    <a:pt x="78110" y="11691"/>
                  </a:lnTo>
                  <a:lnTo>
                    <a:pt x="50789" y="57020"/>
                  </a:lnTo>
                  <a:lnTo>
                    <a:pt x="23731" y="101589"/>
                  </a:lnTo>
                  <a:lnTo>
                    <a:pt x="4324" y="146679"/>
                  </a:lnTo>
                  <a:lnTo>
                    <a:pt x="370" y="175126"/>
                  </a:lnTo>
                  <a:lnTo>
                    <a:pt x="0" y="210141"/>
                  </a:lnTo>
                  <a:lnTo>
                    <a:pt x="3364" y="220750"/>
                  </a:lnTo>
                  <a:lnTo>
                    <a:pt x="8780" y="226846"/>
                  </a:lnTo>
                  <a:lnTo>
                    <a:pt x="22758" y="238017"/>
                  </a:lnTo>
                  <a:lnTo>
                    <a:pt x="27277" y="239694"/>
                  </a:lnTo>
                  <a:lnTo>
                    <a:pt x="40292" y="241476"/>
                  </a:lnTo>
                  <a:lnTo>
                    <a:pt x="45654" y="244289"/>
                  </a:lnTo>
                  <a:lnTo>
                    <a:pt x="48072" y="244616"/>
                  </a:lnTo>
                  <a:lnTo>
                    <a:pt x="80813" y="239235"/>
                  </a:lnTo>
                  <a:lnTo>
                    <a:pt x="88890" y="2346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41"/>
            <p:cNvSpPr/>
            <p:nvPr>
              <p:custDataLst>
                <p:tags r:id="rId74"/>
              </p:custDataLst>
            </p:nvPr>
          </p:nvSpPr>
          <p:spPr>
            <a:xfrm>
              <a:off x="3981472" y="2559085"/>
              <a:ext cx="114279" cy="113948"/>
            </a:xfrm>
            <a:custGeom>
              <a:avLst/>
              <a:gdLst/>
              <a:ahLst/>
              <a:cxnLst/>
              <a:rect l="0" t="0" r="0" b="0"/>
              <a:pathLst>
                <a:path w="114279" h="113948">
                  <a:moveTo>
                    <a:pt x="6328" y="31715"/>
                  </a:moveTo>
                  <a:lnTo>
                    <a:pt x="6328" y="31715"/>
                  </a:lnTo>
                  <a:lnTo>
                    <a:pt x="6328" y="25626"/>
                  </a:lnTo>
                  <a:lnTo>
                    <a:pt x="240" y="25372"/>
                  </a:lnTo>
                  <a:lnTo>
                    <a:pt x="0" y="30833"/>
                  </a:lnTo>
                  <a:lnTo>
                    <a:pt x="4346" y="36610"/>
                  </a:lnTo>
                  <a:lnTo>
                    <a:pt x="5741" y="42495"/>
                  </a:lnTo>
                  <a:lnTo>
                    <a:pt x="6859" y="49412"/>
                  </a:lnTo>
                  <a:lnTo>
                    <a:pt x="11773" y="64707"/>
                  </a:lnTo>
                  <a:lnTo>
                    <a:pt x="13205" y="78239"/>
                  </a:lnTo>
                  <a:lnTo>
                    <a:pt x="18122" y="90697"/>
                  </a:lnTo>
                  <a:lnTo>
                    <a:pt x="19026" y="113947"/>
                  </a:lnTo>
                  <a:lnTo>
                    <a:pt x="19028" y="68186"/>
                  </a:lnTo>
                  <a:lnTo>
                    <a:pt x="19733" y="49163"/>
                  </a:lnTo>
                  <a:lnTo>
                    <a:pt x="28488" y="20269"/>
                  </a:lnTo>
                  <a:lnTo>
                    <a:pt x="36327" y="6759"/>
                  </a:lnTo>
                  <a:lnTo>
                    <a:pt x="36911" y="4494"/>
                  </a:lnTo>
                  <a:lnTo>
                    <a:pt x="38005" y="2984"/>
                  </a:lnTo>
                  <a:lnTo>
                    <a:pt x="39441" y="1978"/>
                  </a:lnTo>
                  <a:lnTo>
                    <a:pt x="42916" y="860"/>
                  </a:lnTo>
                  <a:lnTo>
                    <a:pt x="59268" y="0"/>
                  </a:lnTo>
                  <a:lnTo>
                    <a:pt x="63488" y="1862"/>
                  </a:lnTo>
                  <a:lnTo>
                    <a:pt x="71947" y="8806"/>
                  </a:lnTo>
                  <a:lnTo>
                    <a:pt x="78295" y="18264"/>
                  </a:lnTo>
                  <a:lnTo>
                    <a:pt x="101612" y="63896"/>
                  </a:lnTo>
                  <a:lnTo>
                    <a:pt x="106056" y="74411"/>
                  </a:lnTo>
                  <a:lnTo>
                    <a:pt x="114278" y="101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42"/>
            <p:cNvSpPr/>
            <p:nvPr>
              <p:custDataLst>
                <p:tags r:id="rId75"/>
              </p:custDataLst>
            </p:nvPr>
          </p:nvSpPr>
          <p:spPr>
            <a:xfrm>
              <a:off x="3708477" y="2781300"/>
              <a:ext cx="82474" cy="25090"/>
            </a:xfrm>
            <a:custGeom>
              <a:avLst/>
              <a:gdLst/>
              <a:ahLst/>
              <a:cxnLst/>
              <a:rect l="0" t="0" r="0" b="0"/>
              <a:pathLst>
                <a:path w="82474" h="25090">
                  <a:moveTo>
                    <a:pt x="6273" y="0"/>
                  </a:moveTo>
                  <a:lnTo>
                    <a:pt x="6273" y="0"/>
                  </a:lnTo>
                  <a:lnTo>
                    <a:pt x="6273" y="3371"/>
                  </a:lnTo>
                  <a:lnTo>
                    <a:pt x="4391" y="6907"/>
                  </a:lnTo>
                  <a:lnTo>
                    <a:pt x="1909" y="10831"/>
                  </a:lnTo>
                  <a:lnTo>
                    <a:pt x="0" y="18688"/>
                  </a:lnTo>
                  <a:lnTo>
                    <a:pt x="11169" y="19749"/>
                  </a:lnTo>
                  <a:lnTo>
                    <a:pt x="15034" y="22418"/>
                  </a:lnTo>
                  <a:lnTo>
                    <a:pt x="16347" y="22706"/>
                  </a:lnTo>
                  <a:lnTo>
                    <a:pt x="17222" y="22193"/>
                  </a:lnTo>
                  <a:lnTo>
                    <a:pt x="17806" y="21145"/>
                  </a:lnTo>
                  <a:lnTo>
                    <a:pt x="19606" y="21152"/>
                  </a:lnTo>
                  <a:lnTo>
                    <a:pt x="42776" y="25089"/>
                  </a:lnTo>
                  <a:lnTo>
                    <a:pt x="66314" y="24682"/>
                  </a:lnTo>
                  <a:lnTo>
                    <a:pt x="8247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3"/>
            <p:cNvSpPr/>
            <p:nvPr>
              <p:custDataLst>
                <p:tags r:id="rId76"/>
              </p:custDataLst>
            </p:nvPr>
          </p:nvSpPr>
          <p:spPr>
            <a:xfrm>
              <a:off x="3695778" y="2711450"/>
              <a:ext cx="38023" cy="12701"/>
            </a:xfrm>
            <a:custGeom>
              <a:avLst/>
              <a:gdLst/>
              <a:ahLst/>
              <a:cxnLst/>
              <a:rect l="0" t="0" r="0" b="0"/>
              <a:pathLst>
                <a:path w="38023" h="12701">
                  <a:moveTo>
                    <a:pt x="6272" y="0"/>
                  </a:moveTo>
                  <a:lnTo>
                    <a:pt x="6272" y="0"/>
                  </a:lnTo>
                  <a:lnTo>
                    <a:pt x="0" y="6272"/>
                  </a:lnTo>
                  <a:lnTo>
                    <a:pt x="27519" y="6350"/>
                  </a:lnTo>
                  <a:lnTo>
                    <a:pt x="31708" y="8232"/>
                  </a:lnTo>
                  <a:lnTo>
                    <a:pt x="3802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4"/>
            <p:cNvSpPr/>
            <p:nvPr>
              <p:custDataLst>
                <p:tags r:id="rId77"/>
              </p:custDataLst>
            </p:nvPr>
          </p:nvSpPr>
          <p:spPr>
            <a:xfrm>
              <a:off x="3360033" y="2635250"/>
              <a:ext cx="43568" cy="6351"/>
            </a:xfrm>
            <a:custGeom>
              <a:avLst/>
              <a:gdLst/>
              <a:ahLst/>
              <a:cxnLst/>
              <a:rect l="0" t="0" r="0" b="0"/>
              <a:pathLst>
                <a:path w="43568" h="6351">
                  <a:moveTo>
                    <a:pt x="5467" y="0"/>
                  </a:moveTo>
                  <a:lnTo>
                    <a:pt x="5467" y="0"/>
                  </a:lnTo>
                  <a:lnTo>
                    <a:pt x="5467" y="5467"/>
                  </a:lnTo>
                  <a:lnTo>
                    <a:pt x="4761" y="5761"/>
                  </a:lnTo>
                  <a:lnTo>
                    <a:pt x="0" y="6272"/>
                  </a:lnTo>
                  <a:lnTo>
                    <a:pt x="29194" y="6348"/>
                  </a:lnTo>
                  <a:lnTo>
                    <a:pt x="26878" y="6349"/>
                  </a:lnTo>
                  <a:lnTo>
                    <a:pt x="30202" y="6350"/>
                  </a:lnTo>
                  <a:lnTo>
                    <a:pt x="35805" y="1986"/>
                  </a:lnTo>
                  <a:lnTo>
                    <a:pt x="435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45"/>
            <p:cNvSpPr/>
            <p:nvPr>
              <p:custDataLst>
                <p:tags r:id="rId78"/>
              </p:custDataLst>
            </p:nvPr>
          </p:nvSpPr>
          <p:spPr>
            <a:xfrm>
              <a:off x="3454400" y="2584450"/>
              <a:ext cx="68897" cy="273051"/>
            </a:xfrm>
            <a:custGeom>
              <a:avLst/>
              <a:gdLst/>
              <a:ahLst/>
              <a:cxnLst/>
              <a:rect l="0" t="0" r="0" b="0"/>
              <a:pathLst>
                <a:path w="68897" h="273051">
                  <a:moveTo>
                    <a:pt x="6350" y="0"/>
                  </a:moveTo>
                  <a:lnTo>
                    <a:pt x="6350" y="0"/>
                  </a:lnTo>
                  <a:lnTo>
                    <a:pt x="6350" y="6088"/>
                  </a:lnTo>
                  <a:lnTo>
                    <a:pt x="10714" y="11368"/>
                  </a:lnTo>
                  <a:lnTo>
                    <a:pt x="22136" y="43335"/>
                  </a:lnTo>
                  <a:lnTo>
                    <a:pt x="46330" y="85927"/>
                  </a:lnTo>
                  <a:lnTo>
                    <a:pt x="61369" y="129301"/>
                  </a:lnTo>
                  <a:lnTo>
                    <a:pt x="68594" y="164427"/>
                  </a:lnTo>
                  <a:lnTo>
                    <a:pt x="68896" y="190367"/>
                  </a:lnTo>
                  <a:lnTo>
                    <a:pt x="60978" y="218861"/>
                  </a:lnTo>
                  <a:lnTo>
                    <a:pt x="40076" y="254748"/>
                  </a:lnTo>
                  <a:lnTo>
                    <a:pt x="24954" y="266012"/>
                  </a:lnTo>
                  <a:lnTo>
                    <a:pt x="16735" y="269922"/>
                  </a:lnTo>
                  <a:lnTo>
                    <a:pt x="0" y="273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46"/>
            <p:cNvSpPr/>
            <p:nvPr>
              <p:custDataLst>
                <p:tags r:id="rId79"/>
              </p:custDataLst>
            </p:nvPr>
          </p:nvSpPr>
          <p:spPr>
            <a:xfrm>
              <a:off x="3371850" y="2763133"/>
              <a:ext cx="6351" cy="43568"/>
            </a:xfrm>
            <a:custGeom>
              <a:avLst/>
              <a:gdLst/>
              <a:ahLst/>
              <a:cxnLst/>
              <a:rect l="0" t="0" r="0" b="0"/>
              <a:pathLst>
                <a:path w="6351" h="4356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5761" y="411"/>
                  </a:lnTo>
                  <a:lnTo>
                    <a:pt x="6350" y="43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47"/>
            <p:cNvSpPr/>
            <p:nvPr>
              <p:custDataLst>
                <p:tags r:id="rId80"/>
              </p:custDataLst>
            </p:nvPr>
          </p:nvSpPr>
          <p:spPr>
            <a:xfrm>
              <a:off x="3263957" y="2622660"/>
              <a:ext cx="54402" cy="209441"/>
            </a:xfrm>
            <a:custGeom>
              <a:avLst/>
              <a:gdLst/>
              <a:ahLst/>
              <a:cxnLst/>
              <a:rect l="0" t="0" r="0" b="0"/>
              <a:pathLst>
                <a:path w="54402" h="209441">
                  <a:moveTo>
                    <a:pt x="50743" y="44340"/>
                  </a:moveTo>
                  <a:lnTo>
                    <a:pt x="50743" y="44340"/>
                  </a:lnTo>
                  <a:lnTo>
                    <a:pt x="54114" y="37598"/>
                  </a:lnTo>
                  <a:lnTo>
                    <a:pt x="54401" y="34906"/>
                  </a:lnTo>
                  <a:lnTo>
                    <a:pt x="50160" y="14737"/>
                  </a:lnTo>
                  <a:lnTo>
                    <a:pt x="45741" y="6246"/>
                  </a:lnTo>
                  <a:lnTo>
                    <a:pt x="45292" y="4127"/>
                  </a:lnTo>
                  <a:lnTo>
                    <a:pt x="44286" y="2715"/>
                  </a:lnTo>
                  <a:lnTo>
                    <a:pt x="42911" y="1773"/>
                  </a:lnTo>
                  <a:lnTo>
                    <a:pt x="39004" y="262"/>
                  </a:lnTo>
                  <a:lnTo>
                    <a:pt x="34957" y="0"/>
                  </a:lnTo>
                  <a:lnTo>
                    <a:pt x="31262" y="1821"/>
                  </a:lnTo>
                  <a:lnTo>
                    <a:pt x="23141" y="8738"/>
                  </a:lnTo>
                  <a:lnTo>
                    <a:pt x="20837" y="12760"/>
                  </a:lnTo>
                  <a:lnTo>
                    <a:pt x="19107" y="16899"/>
                  </a:lnTo>
                  <a:lnTo>
                    <a:pt x="15986" y="21090"/>
                  </a:lnTo>
                  <a:lnTo>
                    <a:pt x="14129" y="27186"/>
                  </a:lnTo>
                  <a:lnTo>
                    <a:pt x="11202" y="38552"/>
                  </a:lnTo>
                  <a:lnTo>
                    <a:pt x="8475" y="47412"/>
                  </a:lnTo>
                  <a:lnTo>
                    <a:pt x="911" y="91889"/>
                  </a:lnTo>
                  <a:lnTo>
                    <a:pt x="0" y="133421"/>
                  </a:lnTo>
                  <a:lnTo>
                    <a:pt x="1836" y="158676"/>
                  </a:lnTo>
                  <a:lnTo>
                    <a:pt x="18179" y="205709"/>
                  </a:lnTo>
                  <a:lnTo>
                    <a:pt x="18993" y="209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48"/>
            <p:cNvSpPr/>
            <p:nvPr>
              <p:custDataLst>
                <p:tags r:id="rId81"/>
              </p:custDataLst>
            </p:nvPr>
          </p:nvSpPr>
          <p:spPr>
            <a:xfrm>
              <a:off x="3079757" y="2679818"/>
              <a:ext cx="100741" cy="354193"/>
            </a:xfrm>
            <a:custGeom>
              <a:avLst/>
              <a:gdLst/>
              <a:ahLst/>
              <a:cxnLst/>
              <a:rect l="0" t="0" r="0" b="0"/>
              <a:pathLst>
                <a:path w="100741" h="354193">
                  <a:moveTo>
                    <a:pt x="6343" y="114182"/>
                  </a:moveTo>
                  <a:lnTo>
                    <a:pt x="6343" y="114182"/>
                  </a:lnTo>
                  <a:lnTo>
                    <a:pt x="876" y="114182"/>
                  </a:lnTo>
                  <a:lnTo>
                    <a:pt x="581" y="113476"/>
                  </a:lnTo>
                  <a:lnTo>
                    <a:pt x="0" y="107910"/>
                  </a:lnTo>
                  <a:lnTo>
                    <a:pt x="5461" y="107839"/>
                  </a:lnTo>
                  <a:lnTo>
                    <a:pt x="5755" y="108542"/>
                  </a:lnTo>
                  <a:lnTo>
                    <a:pt x="8190" y="122579"/>
                  </a:lnTo>
                  <a:lnTo>
                    <a:pt x="10691" y="129908"/>
                  </a:lnTo>
                  <a:lnTo>
                    <a:pt x="12658" y="173229"/>
                  </a:lnTo>
                  <a:lnTo>
                    <a:pt x="12691" y="219264"/>
                  </a:lnTo>
                  <a:lnTo>
                    <a:pt x="12693" y="266414"/>
                  </a:lnTo>
                  <a:lnTo>
                    <a:pt x="14574" y="291949"/>
                  </a:lnTo>
                  <a:lnTo>
                    <a:pt x="20808" y="334385"/>
                  </a:lnTo>
                  <a:lnTo>
                    <a:pt x="23355" y="339755"/>
                  </a:lnTo>
                  <a:lnTo>
                    <a:pt x="25313" y="354192"/>
                  </a:lnTo>
                  <a:lnTo>
                    <a:pt x="25391" y="335054"/>
                  </a:lnTo>
                  <a:lnTo>
                    <a:pt x="14409" y="289799"/>
                  </a:lnTo>
                  <a:lnTo>
                    <a:pt x="12213" y="248655"/>
                  </a:lnTo>
                  <a:lnTo>
                    <a:pt x="7255" y="201810"/>
                  </a:lnTo>
                  <a:lnTo>
                    <a:pt x="1437" y="158743"/>
                  </a:lnTo>
                  <a:lnTo>
                    <a:pt x="183" y="117019"/>
                  </a:lnTo>
                  <a:lnTo>
                    <a:pt x="715" y="72673"/>
                  </a:lnTo>
                  <a:lnTo>
                    <a:pt x="6874" y="28249"/>
                  </a:lnTo>
                  <a:lnTo>
                    <a:pt x="14172" y="6715"/>
                  </a:lnTo>
                  <a:lnTo>
                    <a:pt x="15796" y="4438"/>
                  </a:lnTo>
                  <a:lnTo>
                    <a:pt x="18289" y="2919"/>
                  </a:lnTo>
                  <a:lnTo>
                    <a:pt x="30548" y="482"/>
                  </a:lnTo>
                  <a:lnTo>
                    <a:pt x="43345" y="0"/>
                  </a:lnTo>
                  <a:lnTo>
                    <a:pt x="55328" y="3288"/>
                  </a:lnTo>
                  <a:lnTo>
                    <a:pt x="64444" y="8731"/>
                  </a:lnTo>
                  <a:lnTo>
                    <a:pt x="83675" y="26550"/>
                  </a:lnTo>
                  <a:lnTo>
                    <a:pt x="97273" y="54330"/>
                  </a:lnTo>
                  <a:lnTo>
                    <a:pt x="100740" y="71733"/>
                  </a:lnTo>
                  <a:lnTo>
                    <a:pt x="100635" y="85220"/>
                  </a:lnTo>
                  <a:lnTo>
                    <a:pt x="90740" y="115707"/>
                  </a:lnTo>
                  <a:lnTo>
                    <a:pt x="80391" y="137387"/>
                  </a:lnTo>
                  <a:lnTo>
                    <a:pt x="74296" y="144016"/>
                  </a:lnTo>
                  <a:lnTo>
                    <a:pt x="67588" y="150019"/>
                  </a:lnTo>
                  <a:lnTo>
                    <a:pt x="52378" y="168552"/>
                  </a:lnTo>
                  <a:lnTo>
                    <a:pt x="32145" y="182112"/>
                  </a:lnTo>
                  <a:lnTo>
                    <a:pt x="21212" y="183779"/>
                  </a:lnTo>
                  <a:lnTo>
                    <a:pt x="16949" y="183920"/>
                  </a:lnTo>
                  <a:lnTo>
                    <a:pt x="15531" y="183251"/>
                  </a:lnTo>
                  <a:lnTo>
                    <a:pt x="14585" y="182101"/>
                  </a:lnTo>
                  <a:lnTo>
                    <a:pt x="13954" y="180628"/>
                  </a:lnTo>
                  <a:lnTo>
                    <a:pt x="14239" y="179646"/>
                  </a:lnTo>
                  <a:lnTo>
                    <a:pt x="15135" y="178991"/>
                  </a:lnTo>
                  <a:lnTo>
                    <a:pt x="16438" y="178555"/>
                  </a:lnTo>
                  <a:lnTo>
                    <a:pt x="17306" y="177558"/>
                  </a:lnTo>
                  <a:lnTo>
                    <a:pt x="19043" y="171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31"/>
          <p:cNvGrpSpPr/>
          <p:nvPr/>
        </p:nvGrpSpPr>
        <p:grpSpPr>
          <a:xfrm>
            <a:off x="4667250" y="2413000"/>
            <a:ext cx="1231901" cy="590412"/>
            <a:chOff x="4667250" y="2413000"/>
            <a:chExt cx="1231901" cy="590412"/>
          </a:xfrm>
        </p:grpSpPr>
        <p:sp>
          <p:nvSpPr>
            <p:cNvPr id="57" name="SMARTInkShape-149"/>
            <p:cNvSpPr/>
            <p:nvPr>
              <p:custDataLst>
                <p:tags r:id="rId59"/>
              </p:custDataLst>
            </p:nvPr>
          </p:nvSpPr>
          <p:spPr>
            <a:xfrm>
              <a:off x="5892823" y="2413000"/>
              <a:ext cx="6328" cy="25401"/>
            </a:xfrm>
            <a:custGeom>
              <a:avLst/>
              <a:gdLst/>
              <a:ahLst/>
              <a:cxnLst/>
              <a:rect l="0" t="0" r="0" b="0"/>
              <a:pathLst>
                <a:path w="6328" h="25401">
                  <a:moveTo>
                    <a:pt x="6327" y="25400"/>
                  </a:moveTo>
                  <a:lnTo>
                    <a:pt x="6327" y="25400"/>
                  </a:lnTo>
                  <a:lnTo>
                    <a:pt x="6326" y="19933"/>
                  </a:lnTo>
                  <a:lnTo>
                    <a:pt x="239" y="12984"/>
                  </a:lnTo>
                  <a:lnTo>
                    <a:pt x="0" y="7258"/>
                  </a:lnTo>
                  <a:lnTo>
                    <a:pt x="63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50"/>
            <p:cNvSpPr/>
            <p:nvPr>
              <p:custDataLst>
                <p:tags r:id="rId60"/>
              </p:custDataLst>
            </p:nvPr>
          </p:nvSpPr>
          <p:spPr>
            <a:xfrm>
              <a:off x="5861073" y="2514600"/>
              <a:ext cx="6328" cy="63501"/>
            </a:xfrm>
            <a:custGeom>
              <a:avLst/>
              <a:gdLst/>
              <a:ahLst/>
              <a:cxnLst/>
              <a:rect l="0" t="0" r="0" b="0"/>
              <a:pathLst>
                <a:path w="6328" h="63501">
                  <a:moveTo>
                    <a:pt x="6327" y="0"/>
                  </a:moveTo>
                  <a:lnTo>
                    <a:pt x="6327" y="0"/>
                  </a:lnTo>
                  <a:lnTo>
                    <a:pt x="6327" y="11740"/>
                  </a:lnTo>
                  <a:lnTo>
                    <a:pt x="2956" y="15786"/>
                  </a:lnTo>
                  <a:lnTo>
                    <a:pt x="1301" y="21363"/>
                  </a:lnTo>
                  <a:lnTo>
                    <a:pt x="0" y="45876"/>
                  </a:lnTo>
                  <a:lnTo>
                    <a:pt x="6327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51"/>
            <p:cNvSpPr/>
            <p:nvPr>
              <p:custDataLst>
                <p:tags r:id="rId61"/>
              </p:custDataLst>
            </p:nvPr>
          </p:nvSpPr>
          <p:spPr>
            <a:xfrm>
              <a:off x="5727700" y="2552700"/>
              <a:ext cx="50801" cy="6351"/>
            </a:xfrm>
            <a:custGeom>
              <a:avLst/>
              <a:gdLst/>
              <a:ahLst/>
              <a:cxnLst/>
              <a:rect l="0" t="0" r="0" b="0"/>
              <a:pathLst>
                <a:path w="50801" h="6351">
                  <a:moveTo>
                    <a:pt x="0" y="6350"/>
                  </a:moveTo>
                  <a:lnTo>
                    <a:pt x="0" y="6350"/>
                  </a:lnTo>
                  <a:lnTo>
                    <a:pt x="6088" y="6350"/>
                  </a:lnTo>
                  <a:lnTo>
                    <a:pt x="12431" y="262"/>
                  </a:lnTo>
                  <a:lnTo>
                    <a:pt x="50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52"/>
            <p:cNvSpPr/>
            <p:nvPr>
              <p:custDataLst>
                <p:tags r:id="rId62"/>
              </p:custDataLst>
            </p:nvPr>
          </p:nvSpPr>
          <p:spPr>
            <a:xfrm>
              <a:off x="5594612" y="2489210"/>
              <a:ext cx="63239" cy="88891"/>
            </a:xfrm>
            <a:custGeom>
              <a:avLst/>
              <a:gdLst/>
              <a:ahLst/>
              <a:cxnLst/>
              <a:rect l="0" t="0" r="0" b="0"/>
              <a:pathLst>
                <a:path w="63239" h="88891">
                  <a:moveTo>
                    <a:pt x="12438" y="6340"/>
                  </a:moveTo>
                  <a:lnTo>
                    <a:pt x="12438" y="6340"/>
                  </a:lnTo>
                  <a:lnTo>
                    <a:pt x="6971" y="6340"/>
                  </a:lnTo>
                  <a:lnTo>
                    <a:pt x="6676" y="7045"/>
                  </a:lnTo>
                  <a:lnTo>
                    <a:pt x="5397" y="23347"/>
                  </a:lnTo>
                  <a:lnTo>
                    <a:pt x="1064" y="31754"/>
                  </a:lnTo>
                  <a:lnTo>
                    <a:pt x="0" y="40210"/>
                  </a:lnTo>
                  <a:lnTo>
                    <a:pt x="1736" y="44441"/>
                  </a:lnTo>
                  <a:lnTo>
                    <a:pt x="3186" y="46558"/>
                  </a:lnTo>
                  <a:lnTo>
                    <a:pt x="5228" y="56278"/>
                  </a:lnTo>
                  <a:lnTo>
                    <a:pt x="6088" y="88880"/>
                  </a:lnTo>
                  <a:lnTo>
                    <a:pt x="6794" y="47882"/>
                  </a:lnTo>
                  <a:lnTo>
                    <a:pt x="11850" y="27568"/>
                  </a:lnTo>
                  <a:lnTo>
                    <a:pt x="12969" y="17020"/>
                  </a:lnTo>
                  <a:lnTo>
                    <a:pt x="17456" y="9113"/>
                  </a:lnTo>
                  <a:lnTo>
                    <a:pt x="24797" y="387"/>
                  </a:lnTo>
                  <a:lnTo>
                    <a:pt x="34589" y="0"/>
                  </a:lnTo>
                  <a:lnTo>
                    <a:pt x="35671" y="703"/>
                  </a:lnTo>
                  <a:lnTo>
                    <a:pt x="36394" y="1876"/>
                  </a:lnTo>
                  <a:lnTo>
                    <a:pt x="36875" y="3364"/>
                  </a:lnTo>
                  <a:lnTo>
                    <a:pt x="42737" y="12855"/>
                  </a:lnTo>
                  <a:lnTo>
                    <a:pt x="52016" y="40904"/>
                  </a:lnTo>
                  <a:lnTo>
                    <a:pt x="54723" y="47807"/>
                  </a:lnTo>
                  <a:lnTo>
                    <a:pt x="63238" y="88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53"/>
            <p:cNvSpPr/>
            <p:nvPr>
              <p:custDataLst>
                <p:tags r:id="rId63"/>
              </p:custDataLst>
            </p:nvPr>
          </p:nvSpPr>
          <p:spPr>
            <a:xfrm>
              <a:off x="5486400" y="2667000"/>
              <a:ext cx="50715" cy="152401"/>
            </a:xfrm>
            <a:custGeom>
              <a:avLst/>
              <a:gdLst/>
              <a:ahLst/>
              <a:cxnLst/>
              <a:rect l="0" t="0" r="0" b="0"/>
              <a:pathLst>
                <a:path w="50715" h="152401">
                  <a:moveTo>
                    <a:pt x="0" y="0"/>
                  </a:moveTo>
                  <a:lnTo>
                    <a:pt x="0" y="0"/>
                  </a:lnTo>
                  <a:lnTo>
                    <a:pt x="21437" y="0"/>
                  </a:lnTo>
                  <a:lnTo>
                    <a:pt x="25521" y="1881"/>
                  </a:lnTo>
                  <a:lnTo>
                    <a:pt x="34756" y="9460"/>
                  </a:lnTo>
                  <a:lnTo>
                    <a:pt x="41804" y="21493"/>
                  </a:lnTo>
                  <a:lnTo>
                    <a:pt x="49814" y="45614"/>
                  </a:lnTo>
                  <a:lnTo>
                    <a:pt x="50714" y="73489"/>
                  </a:lnTo>
                  <a:lnTo>
                    <a:pt x="42683" y="120643"/>
                  </a:lnTo>
                  <a:lnTo>
                    <a:pt x="38726" y="129114"/>
                  </a:lnTo>
                  <a:lnTo>
                    <a:pt x="190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54"/>
            <p:cNvSpPr/>
            <p:nvPr>
              <p:custDataLst>
                <p:tags r:id="rId64"/>
              </p:custDataLst>
            </p:nvPr>
          </p:nvSpPr>
          <p:spPr>
            <a:xfrm>
              <a:off x="5355756" y="2669957"/>
              <a:ext cx="86090" cy="257276"/>
            </a:xfrm>
            <a:custGeom>
              <a:avLst/>
              <a:gdLst/>
              <a:ahLst/>
              <a:cxnLst/>
              <a:rect l="0" t="0" r="0" b="0"/>
              <a:pathLst>
                <a:path w="86090" h="257276">
                  <a:moveTo>
                    <a:pt x="9994" y="66893"/>
                  </a:moveTo>
                  <a:lnTo>
                    <a:pt x="9994" y="66893"/>
                  </a:lnTo>
                  <a:lnTo>
                    <a:pt x="3905" y="66893"/>
                  </a:lnTo>
                  <a:lnTo>
                    <a:pt x="3722" y="70264"/>
                  </a:lnTo>
                  <a:lnTo>
                    <a:pt x="2990" y="71257"/>
                  </a:lnTo>
                  <a:lnTo>
                    <a:pt x="295" y="72360"/>
                  </a:lnTo>
                  <a:lnTo>
                    <a:pt x="0" y="73360"/>
                  </a:lnTo>
                  <a:lnTo>
                    <a:pt x="3025" y="82004"/>
                  </a:lnTo>
                  <a:lnTo>
                    <a:pt x="3641" y="126357"/>
                  </a:lnTo>
                  <a:lnTo>
                    <a:pt x="4349" y="151577"/>
                  </a:lnTo>
                  <a:lnTo>
                    <a:pt x="9405" y="181325"/>
                  </a:lnTo>
                  <a:lnTo>
                    <a:pt x="9971" y="217099"/>
                  </a:lnTo>
                  <a:lnTo>
                    <a:pt x="8103" y="223727"/>
                  </a:lnTo>
                  <a:lnTo>
                    <a:pt x="5625" y="229730"/>
                  </a:lnTo>
                  <a:lnTo>
                    <a:pt x="3646" y="257275"/>
                  </a:lnTo>
                  <a:lnTo>
                    <a:pt x="3644" y="212205"/>
                  </a:lnTo>
                  <a:lnTo>
                    <a:pt x="3644" y="168450"/>
                  </a:lnTo>
                  <a:lnTo>
                    <a:pt x="3644" y="124922"/>
                  </a:lnTo>
                  <a:lnTo>
                    <a:pt x="3644" y="82649"/>
                  </a:lnTo>
                  <a:lnTo>
                    <a:pt x="10111" y="41097"/>
                  </a:lnTo>
                  <a:lnTo>
                    <a:pt x="14903" y="27670"/>
                  </a:lnTo>
                  <a:lnTo>
                    <a:pt x="16409" y="20532"/>
                  </a:lnTo>
                  <a:lnTo>
                    <a:pt x="21244" y="10201"/>
                  </a:lnTo>
                  <a:lnTo>
                    <a:pt x="21727" y="7932"/>
                  </a:lnTo>
                  <a:lnTo>
                    <a:pt x="22754" y="6419"/>
                  </a:lnTo>
                  <a:lnTo>
                    <a:pt x="24146" y="5411"/>
                  </a:lnTo>
                  <a:lnTo>
                    <a:pt x="34818" y="421"/>
                  </a:lnTo>
                  <a:lnTo>
                    <a:pt x="37832" y="0"/>
                  </a:lnTo>
                  <a:lnTo>
                    <a:pt x="49975" y="2807"/>
                  </a:lnTo>
                  <a:lnTo>
                    <a:pt x="54339" y="5014"/>
                  </a:lnTo>
                  <a:lnTo>
                    <a:pt x="56490" y="6590"/>
                  </a:lnTo>
                  <a:lnTo>
                    <a:pt x="62644" y="8342"/>
                  </a:lnTo>
                  <a:lnTo>
                    <a:pt x="66261" y="8809"/>
                  </a:lnTo>
                  <a:lnTo>
                    <a:pt x="68671" y="10531"/>
                  </a:lnTo>
                  <a:lnTo>
                    <a:pt x="70279" y="13090"/>
                  </a:lnTo>
                  <a:lnTo>
                    <a:pt x="72771" y="18992"/>
                  </a:lnTo>
                  <a:lnTo>
                    <a:pt x="83494" y="37273"/>
                  </a:lnTo>
                  <a:lnTo>
                    <a:pt x="85394" y="45809"/>
                  </a:lnTo>
                  <a:lnTo>
                    <a:pt x="86089" y="61695"/>
                  </a:lnTo>
                  <a:lnTo>
                    <a:pt x="82791" y="72095"/>
                  </a:lnTo>
                  <a:lnTo>
                    <a:pt x="75357" y="83181"/>
                  </a:lnTo>
                  <a:lnTo>
                    <a:pt x="62183" y="96470"/>
                  </a:lnTo>
                  <a:lnTo>
                    <a:pt x="35509" y="115811"/>
                  </a:lnTo>
                  <a:lnTo>
                    <a:pt x="26950" y="117321"/>
                  </a:lnTo>
                  <a:lnTo>
                    <a:pt x="25531" y="116740"/>
                  </a:lnTo>
                  <a:lnTo>
                    <a:pt x="24585" y="115646"/>
                  </a:lnTo>
                  <a:lnTo>
                    <a:pt x="23535" y="112550"/>
                  </a:lnTo>
                  <a:lnTo>
                    <a:pt x="22694" y="104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55"/>
            <p:cNvSpPr/>
            <p:nvPr>
              <p:custDataLst>
                <p:tags r:id="rId65"/>
              </p:custDataLst>
            </p:nvPr>
          </p:nvSpPr>
          <p:spPr>
            <a:xfrm>
              <a:off x="5187950" y="2768600"/>
              <a:ext cx="82551" cy="12701"/>
            </a:xfrm>
            <a:custGeom>
              <a:avLst/>
              <a:gdLst/>
              <a:ahLst/>
              <a:cxnLst/>
              <a:rect l="0" t="0" r="0" b="0"/>
              <a:pathLst>
                <a:path w="82551" h="12701">
                  <a:moveTo>
                    <a:pt x="0" y="12700"/>
                  </a:moveTo>
                  <a:lnTo>
                    <a:pt x="0" y="12700"/>
                  </a:lnTo>
                  <a:lnTo>
                    <a:pt x="6327" y="12700"/>
                  </a:lnTo>
                  <a:lnTo>
                    <a:pt x="6348" y="7233"/>
                  </a:lnTo>
                  <a:lnTo>
                    <a:pt x="7054" y="6938"/>
                  </a:lnTo>
                  <a:lnTo>
                    <a:pt x="17906" y="6373"/>
                  </a:lnTo>
                  <a:lnTo>
                    <a:pt x="23894" y="1990"/>
                  </a:lnTo>
                  <a:lnTo>
                    <a:pt x="27788" y="884"/>
                  </a:lnTo>
                  <a:lnTo>
                    <a:pt x="74433" y="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56"/>
            <p:cNvSpPr/>
            <p:nvPr>
              <p:custDataLst>
                <p:tags r:id="rId66"/>
              </p:custDataLst>
            </p:nvPr>
          </p:nvSpPr>
          <p:spPr>
            <a:xfrm>
              <a:off x="5111750" y="2692407"/>
              <a:ext cx="12701" cy="146044"/>
            </a:xfrm>
            <a:custGeom>
              <a:avLst/>
              <a:gdLst/>
              <a:ahLst/>
              <a:cxnLst/>
              <a:rect l="0" t="0" r="0" b="0"/>
              <a:pathLst>
                <a:path w="12701" h="146044">
                  <a:moveTo>
                    <a:pt x="0" y="6343"/>
                  </a:moveTo>
                  <a:lnTo>
                    <a:pt x="0" y="6343"/>
                  </a:lnTo>
                  <a:lnTo>
                    <a:pt x="0" y="71"/>
                  </a:lnTo>
                  <a:lnTo>
                    <a:pt x="5467" y="0"/>
                  </a:lnTo>
                  <a:lnTo>
                    <a:pt x="5761" y="703"/>
                  </a:lnTo>
                  <a:lnTo>
                    <a:pt x="8228" y="21055"/>
                  </a:lnTo>
                  <a:lnTo>
                    <a:pt x="10713" y="28404"/>
                  </a:lnTo>
                  <a:lnTo>
                    <a:pt x="12685" y="73538"/>
                  </a:lnTo>
                  <a:lnTo>
                    <a:pt x="11994" y="109395"/>
                  </a:lnTo>
                  <a:lnTo>
                    <a:pt x="7233" y="122393"/>
                  </a:lnTo>
                  <a:lnTo>
                    <a:pt x="6428" y="135427"/>
                  </a:lnTo>
                  <a:lnTo>
                    <a:pt x="8265" y="139678"/>
                  </a:lnTo>
                  <a:lnTo>
                    <a:pt x="12700" y="14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57"/>
            <p:cNvSpPr/>
            <p:nvPr>
              <p:custDataLst>
                <p:tags r:id="rId67"/>
              </p:custDataLst>
            </p:nvPr>
          </p:nvSpPr>
          <p:spPr>
            <a:xfrm>
              <a:off x="4921275" y="2660735"/>
              <a:ext cx="50776" cy="196766"/>
            </a:xfrm>
            <a:custGeom>
              <a:avLst/>
              <a:gdLst/>
              <a:ahLst/>
              <a:cxnLst/>
              <a:rect l="0" t="0" r="0" b="0"/>
              <a:pathLst>
                <a:path w="50776" h="196766">
                  <a:moveTo>
                    <a:pt x="44425" y="31665"/>
                  </a:moveTo>
                  <a:lnTo>
                    <a:pt x="44425" y="31665"/>
                  </a:lnTo>
                  <a:lnTo>
                    <a:pt x="44425" y="22827"/>
                  </a:lnTo>
                  <a:lnTo>
                    <a:pt x="46307" y="18800"/>
                  </a:lnTo>
                  <a:lnTo>
                    <a:pt x="49892" y="13837"/>
                  </a:lnTo>
                  <a:lnTo>
                    <a:pt x="50697" y="7255"/>
                  </a:lnTo>
                  <a:lnTo>
                    <a:pt x="50768" y="885"/>
                  </a:lnTo>
                  <a:lnTo>
                    <a:pt x="50065" y="561"/>
                  </a:lnTo>
                  <a:lnTo>
                    <a:pt x="41936" y="0"/>
                  </a:lnTo>
                  <a:lnTo>
                    <a:pt x="40649" y="677"/>
                  </a:lnTo>
                  <a:lnTo>
                    <a:pt x="39791" y="1834"/>
                  </a:lnTo>
                  <a:lnTo>
                    <a:pt x="39219" y="3311"/>
                  </a:lnTo>
                  <a:lnTo>
                    <a:pt x="38132" y="4296"/>
                  </a:lnTo>
                  <a:lnTo>
                    <a:pt x="31318" y="7758"/>
                  </a:lnTo>
                  <a:lnTo>
                    <a:pt x="23178" y="15026"/>
                  </a:lnTo>
                  <a:lnTo>
                    <a:pt x="16884" y="24540"/>
                  </a:lnTo>
                  <a:lnTo>
                    <a:pt x="7813" y="58999"/>
                  </a:lnTo>
                  <a:lnTo>
                    <a:pt x="621" y="103577"/>
                  </a:lnTo>
                  <a:lnTo>
                    <a:pt x="0" y="149024"/>
                  </a:lnTo>
                  <a:lnTo>
                    <a:pt x="3353" y="162550"/>
                  </a:lnTo>
                  <a:lnTo>
                    <a:pt x="19074" y="188912"/>
                  </a:lnTo>
                  <a:lnTo>
                    <a:pt x="23280" y="193275"/>
                  </a:lnTo>
                  <a:lnTo>
                    <a:pt x="27501" y="195214"/>
                  </a:lnTo>
                  <a:lnTo>
                    <a:pt x="50775" y="1967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58"/>
            <p:cNvSpPr/>
            <p:nvPr>
              <p:custDataLst>
                <p:tags r:id="rId68"/>
              </p:custDataLst>
            </p:nvPr>
          </p:nvSpPr>
          <p:spPr>
            <a:xfrm>
              <a:off x="4819650" y="2482850"/>
              <a:ext cx="1" cy="38101"/>
            </a:xfrm>
            <a:custGeom>
              <a:avLst/>
              <a:gdLst/>
              <a:ahLst/>
              <a:cxnLst/>
              <a:rect l="0" t="0" r="0" b="0"/>
              <a:pathLst>
                <a:path w="1" h="38101">
                  <a:moveTo>
                    <a:pt x="0" y="38100"/>
                  </a:moveTo>
                  <a:lnTo>
                    <a:pt x="0" y="381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59"/>
            <p:cNvSpPr/>
            <p:nvPr>
              <p:custDataLst>
                <p:tags r:id="rId69"/>
              </p:custDataLst>
            </p:nvPr>
          </p:nvSpPr>
          <p:spPr>
            <a:xfrm>
              <a:off x="4813300" y="2609850"/>
              <a:ext cx="6351" cy="50801"/>
            </a:xfrm>
            <a:custGeom>
              <a:avLst/>
              <a:gdLst/>
              <a:ahLst/>
              <a:cxnLst/>
              <a:rect l="0" t="0" r="0" b="0"/>
              <a:pathLst>
                <a:path w="6351" h="50801">
                  <a:moveTo>
                    <a:pt x="6350" y="0"/>
                  </a:moveTo>
                  <a:lnTo>
                    <a:pt x="6350" y="0"/>
                  </a:lnTo>
                  <a:lnTo>
                    <a:pt x="6350" y="21254"/>
                  </a:lnTo>
                  <a:lnTo>
                    <a:pt x="4468" y="25439"/>
                  </a:lnTo>
                  <a:lnTo>
                    <a:pt x="1986" y="29650"/>
                  </a:lnTo>
                  <a:lnTo>
                    <a:pt x="392" y="38103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60"/>
            <p:cNvSpPr/>
            <p:nvPr>
              <p:custDataLst>
                <p:tags r:id="rId70"/>
              </p:custDataLst>
            </p:nvPr>
          </p:nvSpPr>
          <p:spPr>
            <a:xfrm>
              <a:off x="4667250" y="2679741"/>
              <a:ext cx="88528" cy="323671"/>
            </a:xfrm>
            <a:custGeom>
              <a:avLst/>
              <a:gdLst/>
              <a:ahLst/>
              <a:cxnLst/>
              <a:rect l="0" t="0" r="0" b="0"/>
              <a:pathLst>
                <a:path w="88528" h="323671">
                  <a:moveTo>
                    <a:pt x="12700" y="107909"/>
                  </a:moveTo>
                  <a:lnTo>
                    <a:pt x="12700" y="107909"/>
                  </a:lnTo>
                  <a:lnTo>
                    <a:pt x="12700" y="101637"/>
                  </a:lnTo>
                  <a:lnTo>
                    <a:pt x="12700" y="110404"/>
                  </a:lnTo>
                  <a:lnTo>
                    <a:pt x="10818" y="114427"/>
                  </a:lnTo>
                  <a:lnTo>
                    <a:pt x="9329" y="116488"/>
                  </a:lnTo>
                  <a:lnTo>
                    <a:pt x="7233" y="126130"/>
                  </a:lnTo>
                  <a:lnTo>
                    <a:pt x="6365" y="172267"/>
                  </a:lnTo>
                  <a:lnTo>
                    <a:pt x="6351" y="215909"/>
                  </a:lnTo>
                  <a:lnTo>
                    <a:pt x="6350" y="260194"/>
                  </a:lnTo>
                  <a:lnTo>
                    <a:pt x="7055" y="291288"/>
                  </a:lnTo>
                  <a:lnTo>
                    <a:pt x="14189" y="315842"/>
                  </a:lnTo>
                  <a:lnTo>
                    <a:pt x="18966" y="323670"/>
                  </a:lnTo>
                  <a:lnTo>
                    <a:pt x="19043" y="311587"/>
                  </a:lnTo>
                  <a:lnTo>
                    <a:pt x="12961" y="266245"/>
                  </a:lnTo>
                  <a:lnTo>
                    <a:pt x="12722" y="219684"/>
                  </a:lnTo>
                  <a:lnTo>
                    <a:pt x="7677" y="175824"/>
                  </a:lnTo>
                  <a:lnTo>
                    <a:pt x="6524" y="134021"/>
                  </a:lnTo>
                  <a:lnTo>
                    <a:pt x="6373" y="92907"/>
                  </a:lnTo>
                  <a:lnTo>
                    <a:pt x="6351" y="45352"/>
                  </a:lnTo>
                  <a:lnTo>
                    <a:pt x="7055" y="21525"/>
                  </a:lnTo>
                  <a:lnTo>
                    <a:pt x="12817" y="3466"/>
                  </a:lnTo>
                  <a:lnTo>
                    <a:pt x="14189" y="2297"/>
                  </a:lnTo>
                  <a:lnTo>
                    <a:pt x="17595" y="998"/>
                  </a:lnTo>
                  <a:lnTo>
                    <a:pt x="33892" y="0"/>
                  </a:lnTo>
                  <a:lnTo>
                    <a:pt x="38112" y="1859"/>
                  </a:lnTo>
                  <a:lnTo>
                    <a:pt x="58385" y="20354"/>
                  </a:lnTo>
                  <a:lnTo>
                    <a:pt x="84660" y="67719"/>
                  </a:lnTo>
                  <a:lnTo>
                    <a:pt x="87643" y="80400"/>
                  </a:lnTo>
                  <a:lnTo>
                    <a:pt x="88527" y="93095"/>
                  </a:lnTo>
                  <a:lnTo>
                    <a:pt x="85418" y="105793"/>
                  </a:lnTo>
                  <a:lnTo>
                    <a:pt x="71886" y="134720"/>
                  </a:lnTo>
                  <a:lnTo>
                    <a:pt x="67698" y="140521"/>
                  </a:lnTo>
                  <a:lnTo>
                    <a:pt x="58001" y="147754"/>
                  </a:lnTo>
                  <a:lnTo>
                    <a:pt x="49563" y="150995"/>
                  </a:lnTo>
                  <a:lnTo>
                    <a:pt x="24189" y="152324"/>
                  </a:lnTo>
                  <a:lnTo>
                    <a:pt x="19452" y="150462"/>
                  </a:lnTo>
                  <a:lnTo>
                    <a:pt x="4257" y="137431"/>
                  </a:lnTo>
                  <a:lnTo>
                    <a:pt x="1892" y="133260"/>
                  </a:lnTo>
                  <a:lnTo>
                    <a:pt x="0" y="126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7" name="SMARTInkShape-Group32"/>
          <p:cNvGrpSpPr/>
          <p:nvPr/>
        </p:nvGrpSpPr>
        <p:grpSpPr>
          <a:xfrm>
            <a:off x="3213100" y="3911600"/>
            <a:ext cx="800101" cy="437505"/>
            <a:chOff x="3213100" y="3911600"/>
            <a:chExt cx="800101" cy="437505"/>
          </a:xfrm>
        </p:grpSpPr>
        <p:sp>
          <p:nvSpPr>
            <p:cNvPr id="70" name="SMARTInkShape-161"/>
            <p:cNvSpPr/>
            <p:nvPr>
              <p:custDataLst>
                <p:tags r:id="rId52"/>
              </p:custDataLst>
            </p:nvPr>
          </p:nvSpPr>
          <p:spPr>
            <a:xfrm>
              <a:off x="3918034" y="4140200"/>
              <a:ext cx="95167" cy="30865"/>
            </a:xfrm>
            <a:custGeom>
              <a:avLst/>
              <a:gdLst/>
              <a:ahLst/>
              <a:cxnLst/>
              <a:rect l="0" t="0" r="0" b="0"/>
              <a:pathLst>
                <a:path w="95167" h="30865">
                  <a:moveTo>
                    <a:pt x="12616" y="12700"/>
                  </a:moveTo>
                  <a:lnTo>
                    <a:pt x="12616" y="12700"/>
                  </a:lnTo>
                  <a:lnTo>
                    <a:pt x="9245" y="16071"/>
                  </a:lnTo>
                  <a:lnTo>
                    <a:pt x="7590" y="19607"/>
                  </a:lnTo>
                  <a:lnTo>
                    <a:pt x="7149" y="21538"/>
                  </a:lnTo>
                  <a:lnTo>
                    <a:pt x="6149" y="22825"/>
                  </a:lnTo>
                  <a:lnTo>
                    <a:pt x="0" y="25370"/>
                  </a:lnTo>
                  <a:lnTo>
                    <a:pt x="5390" y="30864"/>
                  </a:lnTo>
                  <a:lnTo>
                    <a:pt x="6388" y="30454"/>
                  </a:lnTo>
                  <a:lnTo>
                    <a:pt x="9377" y="28117"/>
                  </a:lnTo>
                  <a:lnTo>
                    <a:pt x="14940" y="26607"/>
                  </a:lnTo>
                  <a:lnTo>
                    <a:pt x="29019" y="24853"/>
                  </a:lnTo>
                  <a:lnTo>
                    <a:pt x="37153" y="21083"/>
                  </a:lnTo>
                  <a:lnTo>
                    <a:pt x="60767" y="15946"/>
                  </a:lnTo>
                  <a:lnTo>
                    <a:pt x="951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62"/>
            <p:cNvSpPr/>
            <p:nvPr>
              <p:custDataLst>
                <p:tags r:id="rId53"/>
              </p:custDataLst>
            </p:nvPr>
          </p:nvSpPr>
          <p:spPr>
            <a:xfrm>
              <a:off x="3905250" y="407035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4468"/>
                  </a:lnTo>
                  <a:lnTo>
                    <a:pt x="10831" y="1986"/>
                  </a:lnTo>
                  <a:lnTo>
                    <a:pt x="19099" y="392"/>
                  </a:lnTo>
                  <a:lnTo>
                    <a:pt x="63941" y="1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63"/>
            <p:cNvSpPr/>
            <p:nvPr>
              <p:custDataLst>
                <p:tags r:id="rId54"/>
              </p:custDataLst>
            </p:nvPr>
          </p:nvSpPr>
          <p:spPr>
            <a:xfrm>
              <a:off x="3638550" y="3911600"/>
              <a:ext cx="72820" cy="285751"/>
            </a:xfrm>
            <a:custGeom>
              <a:avLst/>
              <a:gdLst/>
              <a:ahLst/>
              <a:cxnLst/>
              <a:rect l="0" t="0" r="0" b="0"/>
              <a:pathLst>
                <a:path w="72820" h="2857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21199" y="14927"/>
                  </a:lnTo>
                  <a:lnTo>
                    <a:pt x="46332" y="59082"/>
                  </a:lnTo>
                  <a:lnTo>
                    <a:pt x="58384" y="82932"/>
                  </a:lnTo>
                  <a:lnTo>
                    <a:pt x="67852" y="119376"/>
                  </a:lnTo>
                  <a:lnTo>
                    <a:pt x="72819" y="163664"/>
                  </a:lnTo>
                  <a:lnTo>
                    <a:pt x="68229" y="208100"/>
                  </a:lnTo>
                  <a:lnTo>
                    <a:pt x="51982" y="250667"/>
                  </a:lnTo>
                  <a:lnTo>
                    <a:pt x="46386" y="260280"/>
                  </a:lnTo>
                  <a:lnTo>
                    <a:pt x="27445" y="280564"/>
                  </a:lnTo>
                  <a:lnTo>
                    <a:pt x="127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64"/>
            <p:cNvSpPr/>
            <p:nvPr>
              <p:custDataLst>
                <p:tags r:id="rId55"/>
              </p:custDataLst>
            </p:nvPr>
          </p:nvSpPr>
          <p:spPr>
            <a:xfrm>
              <a:off x="3568700" y="40005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723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65"/>
            <p:cNvSpPr/>
            <p:nvPr>
              <p:custDataLst>
                <p:tags r:id="rId56"/>
              </p:custDataLst>
            </p:nvPr>
          </p:nvSpPr>
          <p:spPr>
            <a:xfrm>
              <a:off x="3537027" y="4083050"/>
              <a:ext cx="6274" cy="82551"/>
            </a:xfrm>
            <a:custGeom>
              <a:avLst/>
              <a:gdLst/>
              <a:ahLst/>
              <a:cxnLst/>
              <a:rect l="0" t="0" r="0" b="0"/>
              <a:pathLst>
                <a:path w="6274" h="82551">
                  <a:moveTo>
                    <a:pt x="6273" y="0"/>
                  </a:moveTo>
                  <a:lnTo>
                    <a:pt x="6273" y="0"/>
                  </a:lnTo>
                  <a:lnTo>
                    <a:pt x="5567" y="46525"/>
                  </a:lnTo>
                  <a:lnTo>
                    <a:pt x="806" y="58982"/>
                  </a:lnTo>
                  <a:lnTo>
                    <a:pt x="0" y="74038"/>
                  </a:lnTo>
                  <a:lnTo>
                    <a:pt x="1839" y="77120"/>
                  </a:lnTo>
                  <a:lnTo>
                    <a:pt x="6273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66"/>
            <p:cNvSpPr/>
            <p:nvPr>
              <p:custDataLst>
                <p:tags r:id="rId57"/>
              </p:custDataLst>
            </p:nvPr>
          </p:nvSpPr>
          <p:spPr>
            <a:xfrm>
              <a:off x="3417074" y="3956955"/>
              <a:ext cx="81777" cy="208646"/>
            </a:xfrm>
            <a:custGeom>
              <a:avLst/>
              <a:gdLst/>
              <a:ahLst/>
              <a:cxnLst/>
              <a:rect l="0" t="0" r="0" b="0"/>
              <a:pathLst>
                <a:path w="81777" h="208646">
                  <a:moveTo>
                    <a:pt x="81776" y="11795"/>
                  </a:moveTo>
                  <a:lnTo>
                    <a:pt x="81776" y="11795"/>
                  </a:lnTo>
                  <a:lnTo>
                    <a:pt x="81776" y="8424"/>
                  </a:lnTo>
                  <a:lnTo>
                    <a:pt x="81070" y="7431"/>
                  </a:lnTo>
                  <a:lnTo>
                    <a:pt x="79894" y="6769"/>
                  </a:lnTo>
                  <a:lnTo>
                    <a:pt x="70945" y="4914"/>
                  </a:lnTo>
                  <a:lnTo>
                    <a:pt x="64769" y="1132"/>
                  </a:lnTo>
                  <a:lnTo>
                    <a:pt x="60577" y="0"/>
                  </a:lnTo>
                  <a:lnTo>
                    <a:pt x="59176" y="404"/>
                  </a:lnTo>
                  <a:lnTo>
                    <a:pt x="58243" y="1379"/>
                  </a:lnTo>
                  <a:lnTo>
                    <a:pt x="57620" y="2734"/>
                  </a:lnTo>
                  <a:lnTo>
                    <a:pt x="55794" y="3638"/>
                  </a:lnTo>
                  <a:lnTo>
                    <a:pt x="47188" y="5615"/>
                  </a:lnTo>
                  <a:lnTo>
                    <a:pt x="37602" y="12247"/>
                  </a:lnTo>
                  <a:lnTo>
                    <a:pt x="20403" y="29451"/>
                  </a:lnTo>
                  <a:lnTo>
                    <a:pt x="14751" y="40153"/>
                  </a:lnTo>
                  <a:lnTo>
                    <a:pt x="403" y="85888"/>
                  </a:lnTo>
                  <a:lnTo>
                    <a:pt x="0" y="125637"/>
                  </a:lnTo>
                  <a:lnTo>
                    <a:pt x="11870" y="172006"/>
                  </a:lnTo>
                  <a:lnTo>
                    <a:pt x="16770" y="184462"/>
                  </a:lnTo>
                  <a:lnTo>
                    <a:pt x="30194" y="201035"/>
                  </a:lnTo>
                  <a:lnTo>
                    <a:pt x="36037" y="205263"/>
                  </a:lnTo>
                  <a:lnTo>
                    <a:pt x="43676" y="2086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67"/>
            <p:cNvSpPr/>
            <p:nvPr>
              <p:custDataLst>
                <p:tags r:id="rId58"/>
              </p:custDataLst>
            </p:nvPr>
          </p:nvSpPr>
          <p:spPr>
            <a:xfrm>
              <a:off x="3213100" y="3995179"/>
              <a:ext cx="100608" cy="353926"/>
            </a:xfrm>
            <a:custGeom>
              <a:avLst/>
              <a:gdLst/>
              <a:ahLst/>
              <a:cxnLst/>
              <a:rect l="0" t="0" r="0" b="0"/>
              <a:pathLst>
                <a:path w="100608" h="353926">
                  <a:moveTo>
                    <a:pt x="0" y="138671"/>
                  </a:moveTo>
                  <a:lnTo>
                    <a:pt x="0" y="138671"/>
                  </a:lnTo>
                  <a:lnTo>
                    <a:pt x="10935" y="138671"/>
                  </a:lnTo>
                  <a:lnTo>
                    <a:pt x="11523" y="139376"/>
                  </a:lnTo>
                  <a:lnTo>
                    <a:pt x="12351" y="143740"/>
                  </a:lnTo>
                  <a:lnTo>
                    <a:pt x="12545" y="147509"/>
                  </a:lnTo>
                  <a:lnTo>
                    <a:pt x="14512" y="151536"/>
                  </a:lnTo>
                  <a:lnTo>
                    <a:pt x="16025" y="153598"/>
                  </a:lnTo>
                  <a:lnTo>
                    <a:pt x="18154" y="163241"/>
                  </a:lnTo>
                  <a:lnTo>
                    <a:pt x="24997" y="210141"/>
                  </a:lnTo>
                  <a:lnTo>
                    <a:pt x="25376" y="253066"/>
                  </a:lnTo>
                  <a:lnTo>
                    <a:pt x="23518" y="298748"/>
                  </a:lnTo>
                  <a:lnTo>
                    <a:pt x="19166" y="334833"/>
                  </a:lnTo>
                  <a:lnTo>
                    <a:pt x="19052" y="353925"/>
                  </a:lnTo>
                  <a:lnTo>
                    <a:pt x="15680" y="351009"/>
                  </a:lnTo>
                  <a:lnTo>
                    <a:pt x="14024" y="347578"/>
                  </a:lnTo>
                  <a:lnTo>
                    <a:pt x="6634" y="305374"/>
                  </a:lnTo>
                  <a:lnTo>
                    <a:pt x="908" y="259069"/>
                  </a:lnTo>
                  <a:lnTo>
                    <a:pt x="119" y="213235"/>
                  </a:lnTo>
                  <a:lnTo>
                    <a:pt x="23" y="172214"/>
                  </a:lnTo>
                  <a:lnTo>
                    <a:pt x="1884" y="124604"/>
                  </a:lnTo>
                  <a:lnTo>
                    <a:pt x="10832" y="83013"/>
                  </a:lnTo>
                  <a:lnTo>
                    <a:pt x="23533" y="39040"/>
                  </a:lnTo>
                  <a:lnTo>
                    <a:pt x="26728" y="24954"/>
                  </a:lnTo>
                  <a:lnTo>
                    <a:pt x="32143" y="13725"/>
                  </a:lnTo>
                  <a:lnTo>
                    <a:pt x="36158" y="9056"/>
                  </a:lnTo>
                  <a:lnTo>
                    <a:pt x="41680" y="5722"/>
                  </a:lnTo>
                  <a:lnTo>
                    <a:pt x="43219" y="2442"/>
                  </a:lnTo>
                  <a:lnTo>
                    <a:pt x="44335" y="1285"/>
                  </a:lnTo>
                  <a:lnTo>
                    <a:pt x="47456" y="0"/>
                  </a:lnTo>
                  <a:lnTo>
                    <a:pt x="49276" y="362"/>
                  </a:lnTo>
                  <a:lnTo>
                    <a:pt x="55209" y="4244"/>
                  </a:lnTo>
                  <a:lnTo>
                    <a:pt x="74088" y="22987"/>
                  </a:lnTo>
                  <a:lnTo>
                    <a:pt x="91017" y="59582"/>
                  </a:lnTo>
                  <a:lnTo>
                    <a:pt x="100607" y="103901"/>
                  </a:lnTo>
                  <a:lnTo>
                    <a:pt x="96334" y="125923"/>
                  </a:lnTo>
                  <a:lnTo>
                    <a:pt x="78290" y="165425"/>
                  </a:lnTo>
                  <a:lnTo>
                    <a:pt x="74071" y="171258"/>
                  </a:lnTo>
                  <a:lnTo>
                    <a:pt x="60544" y="180751"/>
                  </a:lnTo>
                  <a:lnTo>
                    <a:pt x="46166" y="187539"/>
                  </a:lnTo>
                  <a:lnTo>
                    <a:pt x="24267" y="189358"/>
                  </a:lnTo>
                  <a:lnTo>
                    <a:pt x="19487" y="187539"/>
                  </a:lnTo>
                  <a:lnTo>
                    <a:pt x="17225" y="186067"/>
                  </a:lnTo>
                  <a:lnTo>
                    <a:pt x="15716" y="184379"/>
                  </a:lnTo>
                  <a:lnTo>
                    <a:pt x="14041" y="180622"/>
                  </a:lnTo>
                  <a:lnTo>
                    <a:pt x="12700" y="1704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33"/>
          <p:cNvGrpSpPr/>
          <p:nvPr/>
        </p:nvGrpSpPr>
        <p:grpSpPr>
          <a:xfrm>
            <a:off x="4241858" y="3629733"/>
            <a:ext cx="1312850" cy="802076"/>
            <a:chOff x="4241858" y="3629733"/>
            <a:chExt cx="1312850" cy="802076"/>
          </a:xfrm>
        </p:grpSpPr>
        <p:sp>
          <p:nvSpPr>
            <p:cNvPr id="78" name="SMARTInkShape-168"/>
            <p:cNvSpPr/>
            <p:nvPr>
              <p:custDataLst>
                <p:tags r:id="rId41"/>
              </p:custDataLst>
            </p:nvPr>
          </p:nvSpPr>
          <p:spPr>
            <a:xfrm>
              <a:off x="5391150" y="3978258"/>
              <a:ext cx="163558" cy="453551"/>
            </a:xfrm>
            <a:custGeom>
              <a:avLst/>
              <a:gdLst/>
              <a:ahLst/>
              <a:cxnLst/>
              <a:rect l="0" t="0" r="0" b="0"/>
              <a:pathLst>
                <a:path w="163558" h="453551">
                  <a:moveTo>
                    <a:pt x="12700" y="130192"/>
                  </a:moveTo>
                  <a:lnTo>
                    <a:pt x="12700" y="130192"/>
                  </a:lnTo>
                  <a:lnTo>
                    <a:pt x="7233" y="124725"/>
                  </a:lnTo>
                  <a:lnTo>
                    <a:pt x="6938" y="125136"/>
                  </a:lnTo>
                  <a:lnTo>
                    <a:pt x="6350" y="166555"/>
                  </a:lnTo>
                  <a:lnTo>
                    <a:pt x="12308" y="209777"/>
                  </a:lnTo>
                  <a:lnTo>
                    <a:pt x="18144" y="257018"/>
                  </a:lnTo>
                  <a:lnTo>
                    <a:pt x="18970" y="300744"/>
                  </a:lnTo>
                  <a:lnTo>
                    <a:pt x="14013" y="340181"/>
                  </a:lnTo>
                  <a:lnTo>
                    <a:pt x="10933" y="383673"/>
                  </a:lnTo>
                  <a:lnTo>
                    <a:pt x="5823" y="429902"/>
                  </a:lnTo>
                  <a:lnTo>
                    <a:pt x="79" y="453550"/>
                  </a:lnTo>
                  <a:lnTo>
                    <a:pt x="0" y="409074"/>
                  </a:lnTo>
                  <a:lnTo>
                    <a:pt x="0" y="368076"/>
                  </a:lnTo>
                  <a:lnTo>
                    <a:pt x="0" y="330183"/>
                  </a:lnTo>
                  <a:lnTo>
                    <a:pt x="1881" y="288726"/>
                  </a:lnTo>
                  <a:lnTo>
                    <a:pt x="5467" y="246566"/>
                  </a:lnTo>
                  <a:lnTo>
                    <a:pt x="10539" y="200608"/>
                  </a:lnTo>
                  <a:lnTo>
                    <a:pt x="14155" y="161009"/>
                  </a:lnTo>
                  <a:lnTo>
                    <a:pt x="23475" y="113972"/>
                  </a:lnTo>
                  <a:lnTo>
                    <a:pt x="31636" y="67591"/>
                  </a:lnTo>
                  <a:lnTo>
                    <a:pt x="42509" y="30082"/>
                  </a:lnTo>
                  <a:lnTo>
                    <a:pt x="52940" y="11158"/>
                  </a:lnTo>
                  <a:lnTo>
                    <a:pt x="55755" y="8503"/>
                  </a:lnTo>
                  <a:lnTo>
                    <a:pt x="71086" y="520"/>
                  </a:lnTo>
                  <a:lnTo>
                    <a:pt x="74202" y="0"/>
                  </a:lnTo>
                  <a:lnTo>
                    <a:pt x="93199" y="3525"/>
                  </a:lnTo>
                  <a:lnTo>
                    <a:pt x="104363" y="8857"/>
                  </a:lnTo>
                  <a:lnTo>
                    <a:pt x="134238" y="35943"/>
                  </a:lnTo>
                  <a:lnTo>
                    <a:pt x="143690" y="51080"/>
                  </a:lnTo>
                  <a:lnTo>
                    <a:pt x="163214" y="98336"/>
                  </a:lnTo>
                  <a:lnTo>
                    <a:pt x="163557" y="106862"/>
                  </a:lnTo>
                  <a:lnTo>
                    <a:pt x="157854" y="132304"/>
                  </a:lnTo>
                  <a:lnTo>
                    <a:pt x="152236" y="140773"/>
                  </a:lnTo>
                  <a:lnTo>
                    <a:pt x="141141" y="150104"/>
                  </a:lnTo>
                  <a:lnTo>
                    <a:pt x="100328" y="170376"/>
                  </a:lnTo>
                  <a:lnTo>
                    <a:pt x="63388" y="174267"/>
                  </a:lnTo>
                  <a:lnTo>
                    <a:pt x="38784" y="169498"/>
                  </a:lnTo>
                  <a:lnTo>
                    <a:pt x="19050" y="161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69"/>
            <p:cNvSpPr/>
            <p:nvPr>
              <p:custDataLst>
                <p:tags r:id="rId42"/>
              </p:custDataLst>
            </p:nvPr>
          </p:nvSpPr>
          <p:spPr>
            <a:xfrm>
              <a:off x="5238750" y="4089400"/>
              <a:ext cx="1" cy="19051"/>
            </a:xfrm>
            <a:custGeom>
              <a:avLst/>
              <a:gdLst/>
              <a:ahLst/>
              <a:cxnLst/>
              <a:rect l="0" t="0" r="0" b="0"/>
              <a:pathLst>
                <a:path w="1" h="19051">
                  <a:moveTo>
                    <a:pt x="0" y="0"/>
                  </a:moveTo>
                  <a:lnTo>
                    <a:pt x="0" y="0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70"/>
            <p:cNvSpPr/>
            <p:nvPr>
              <p:custDataLst>
                <p:tags r:id="rId43"/>
              </p:custDataLst>
            </p:nvPr>
          </p:nvSpPr>
          <p:spPr>
            <a:xfrm>
              <a:off x="5016500" y="3676650"/>
              <a:ext cx="12694" cy="95251"/>
            </a:xfrm>
            <a:custGeom>
              <a:avLst/>
              <a:gdLst/>
              <a:ahLst/>
              <a:cxnLst/>
              <a:rect l="0" t="0" r="0" b="0"/>
              <a:pathLst>
                <a:path w="12694" h="952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6467"/>
                  </a:lnTo>
                  <a:lnTo>
                    <a:pt x="5467" y="9460"/>
                  </a:lnTo>
                  <a:lnTo>
                    <a:pt x="6881" y="17129"/>
                  </a:lnTo>
                  <a:lnTo>
                    <a:pt x="10662" y="23341"/>
                  </a:lnTo>
                  <a:lnTo>
                    <a:pt x="12298" y="31761"/>
                  </a:lnTo>
                  <a:lnTo>
                    <a:pt x="12693" y="58384"/>
                  </a:lnTo>
                  <a:lnTo>
                    <a:pt x="63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71"/>
            <p:cNvSpPr/>
            <p:nvPr>
              <p:custDataLst>
                <p:tags r:id="rId44"/>
              </p:custDataLst>
            </p:nvPr>
          </p:nvSpPr>
          <p:spPr>
            <a:xfrm>
              <a:off x="4876800" y="3746500"/>
              <a:ext cx="63501" cy="12694"/>
            </a:xfrm>
            <a:custGeom>
              <a:avLst/>
              <a:gdLst/>
              <a:ahLst/>
              <a:cxnLst/>
              <a:rect l="0" t="0" r="0" b="0"/>
              <a:pathLst>
                <a:path w="63501" h="12694">
                  <a:moveTo>
                    <a:pt x="0" y="0"/>
                  </a:moveTo>
                  <a:lnTo>
                    <a:pt x="0" y="0"/>
                  </a:lnTo>
                  <a:lnTo>
                    <a:pt x="6328" y="6327"/>
                  </a:lnTo>
                  <a:lnTo>
                    <a:pt x="6343" y="9715"/>
                  </a:lnTo>
                  <a:lnTo>
                    <a:pt x="7051" y="10709"/>
                  </a:lnTo>
                  <a:lnTo>
                    <a:pt x="8229" y="11373"/>
                  </a:lnTo>
                  <a:lnTo>
                    <a:pt x="12438" y="12622"/>
                  </a:lnTo>
                  <a:lnTo>
                    <a:pt x="18144" y="12693"/>
                  </a:lnTo>
                  <a:lnTo>
                    <a:pt x="24438" y="7232"/>
                  </a:lnTo>
                  <a:lnTo>
                    <a:pt x="28486" y="6611"/>
                  </a:lnTo>
                  <a:lnTo>
                    <a:pt x="45769" y="6372"/>
                  </a:lnTo>
                  <a:lnTo>
                    <a:pt x="50446" y="4478"/>
                  </a:lnTo>
                  <a:lnTo>
                    <a:pt x="54876" y="1990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72"/>
            <p:cNvSpPr/>
            <p:nvPr>
              <p:custDataLst>
                <p:tags r:id="rId45"/>
              </p:custDataLst>
            </p:nvPr>
          </p:nvSpPr>
          <p:spPr>
            <a:xfrm>
              <a:off x="4762524" y="3629733"/>
              <a:ext cx="25377" cy="34133"/>
            </a:xfrm>
            <a:custGeom>
              <a:avLst/>
              <a:gdLst/>
              <a:ahLst/>
              <a:cxnLst/>
              <a:rect l="0" t="0" r="0" b="0"/>
              <a:pathLst>
                <a:path w="25377" h="34133">
                  <a:moveTo>
                    <a:pt x="25376" y="21517"/>
                  </a:moveTo>
                  <a:lnTo>
                    <a:pt x="25376" y="21517"/>
                  </a:lnTo>
                  <a:lnTo>
                    <a:pt x="19909" y="16050"/>
                  </a:lnTo>
                  <a:lnTo>
                    <a:pt x="15916" y="15428"/>
                  </a:lnTo>
                  <a:lnTo>
                    <a:pt x="14836" y="13930"/>
                  </a:lnTo>
                  <a:lnTo>
                    <a:pt x="11221" y="3268"/>
                  </a:lnTo>
                  <a:lnTo>
                    <a:pt x="9589" y="884"/>
                  </a:lnTo>
                  <a:lnTo>
                    <a:pt x="8501" y="0"/>
                  </a:lnTo>
                  <a:lnTo>
                    <a:pt x="7777" y="117"/>
                  </a:lnTo>
                  <a:lnTo>
                    <a:pt x="6612" y="2002"/>
                  </a:lnTo>
                  <a:lnTo>
                    <a:pt x="3040" y="2329"/>
                  </a:lnTo>
                  <a:lnTo>
                    <a:pt x="2019" y="3081"/>
                  </a:lnTo>
                  <a:lnTo>
                    <a:pt x="884" y="5797"/>
                  </a:lnTo>
                  <a:lnTo>
                    <a:pt x="0" y="18198"/>
                  </a:lnTo>
                  <a:lnTo>
                    <a:pt x="697" y="19304"/>
                  </a:lnTo>
                  <a:lnTo>
                    <a:pt x="1868" y="20042"/>
                  </a:lnTo>
                  <a:lnTo>
                    <a:pt x="3354" y="20534"/>
                  </a:lnTo>
                  <a:lnTo>
                    <a:pt x="4344" y="21567"/>
                  </a:lnTo>
                  <a:lnTo>
                    <a:pt x="6858" y="27926"/>
                  </a:lnTo>
                  <a:lnTo>
                    <a:pt x="11770" y="33249"/>
                  </a:lnTo>
                  <a:lnTo>
                    <a:pt x="18064" y="34132"/>
                  </a:lnTo>
                  <a:lnTo>
                    <a:pt x="18385" y="33455"/>
                  </a:lnTo>
                  <a:lnTo>
                    <a:pt x="18741" y="30821"/>
                  </a:lnTo>
                  <a:lnTo>
                    <a:pt x="19541" y="29836"/>
                  </a:lnTo>
                  <a:lnTo>
                    <a:pt x="22313" y="28742"/>
                  </a:lnTo>
                  <a:lnTo>
                    <a:pt x="23334" y="27745"/>
                  </a:lnTo>
                  <a:lnTo>
                    <a:pt x="25297" y="21801"/>
                  </a:lnTo>
                  <a:lnTo>
                    <a:pt x="25369" y="16074"/>
                  </a:lnTo>
                  <a:lnTo>
                    <a:pt x="24666" y="15772"/>
                  </a:lnTo>
                  <a:lnTo>
                    <a:pt x="22003" y="15436"/>
                  </a:lnTo>
                  <a:lnTo>
                    <a:pt x="21010" y="14640"/>
                  </a:lnTo>
                  <a:lnTo>
                    <a:pt x="19288" y="9723"/>
                  </a:lnTo>
                  <a:lnTo>
                    <a:pt x="17261" y="9220"/>
                  </a:lnTo>
                  <a:lnTo>
                    <a:pt x="12676" y="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73"/>
            <p:cNvSpPr/>
            <p:nvPr>
              <p:custDataLst>
                <p:tags r:id="rId46"/>
              </p:custDataLst>
            </p:nvPr>
          </p:nvSpPr>
          <p:spPr>
            <a:xfrm>
              <a:off x="4756150" y="372745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740" y="5467"/>
                  </a:lnTo>
                  <a:lnTo>
                    <a:pt x="12616" y="11740"/>
                  </a:lnTo>
                  <a:lnTo>
                    <a:pt x="12700" y="59190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4"/>
            <p:cNvSpPr/>
            <p:nvPr>
              <p:custDataLst>
                <p:tags r:id="rId47"/>
              </p:custDataLst>
            </p:nvPr>
          </p:nvSpPr>
          <p:spPr>
            <a:xfrm>
              <a:off x="4743450" y="3930734"/>
              <a:ext cx="82465" cy="228517"/>
            </a:xfrm>
            <a:custGeom>
              <a:avLst/>
              <a:gdLst/>
              <a:ahLst/>
              <a:cxnLst/>
              <a:rect l="0" t="0" r="0" b="0"/>
              <a:pathLst>
                <a:path w="82465" h="228517">
                  <a:moveTo>
                    <a:pt x="19050" y="12616"/>
                  </a:moveTo>
                  <a:lnTo>
                    <a:pt x="19050" y="12616"/>
                  </a:lnTo>
                  <a:lnTo>
                    <a:pt x="22421" y="9245"/>
                  </a:lnTo>
                  <a:lnTo>
                    <a:pt x="25958" y="7590"/>
                  </a:lnTo>
                  <a:lnTo>
                    <a:pt x="27888" y="7149"/>
                  </a:lnTo>
                  <a:lnTo>
                    <a:pt x="29176" y="6149"/>
                  </a:lnTo>
                  <a:lnTo>
                    <a:pt x="30606" y="3156"/>
                  </a:lnTo>
                  <a:lnTo>
                    <a:pt x="31693" y="2076"/>
                  </a:lnTo>
                  <a:lnTo>
                    <a:pt x="34782" y="876"/>
                  </a:lnTo>
                  <a:lnTo>
                    <a:pt x="43276" y="0"/>
                  </a:lnTo>
                  <a:lnTo>
                    <a:pt x="55213" y="10752"/>
                  </a:lnTo>
                  <a:lnTo>
                    <a:pt x="60731" y="16924"/>
                  </a:lnTo>
                  <a:lnTo>
                    <a:pt x="73554" y="51096"/>
                  </a:lnTo>
                  <a:lnTo>
                    <a:pt x="81564" y="95470"/>
                  </a:lnTo>
                  <a:lnTo>
                    <a:pt x="82464" y="136663"/>
                  </a:lnTo>
                  <a:lnTo>
                    <a:pt x="79153" y="154420"/>
                  </a:lnTo>
                  <a:lnTo>
                    <a:pt x="59074" y="191820"/>
                  </a:lnTo>
                  <a:lnTo>
                    <a:pt x="35780" y="217164"/>
                  </a:lnTo>
                  <a:lnTo>
                    <a:pt x="27427" y="223000"/>
                  </a:lnTo>
                  <a:lnTo>
                    <a:pt x="0" y="228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5"/>
            <p:cNvSpPr/>
            <p:nvPr>
              <p:custDataLst>
                <p:tags r:id="rId48"/>
              </p:custDataLst>
            </p:nvPr>
          </p:nvSpPr>
          <p:spPr>
            <a:xfrm>
              <a:off x="4616450" y="3981863"/>
              <a:ext cx="82525" cy="266177"/>
            </a:xfrm>
            <a:custGeom>
              <a:avLst/>
              <a:gdLst/>
              <a:ahLst/>
              <a:cxnLst/>
              <a:rect l="0" t="0" r="0" b="0"/>
              <a:pathLst>
                <a:path w="82525" h="266177">
                  <a:moveTo>
                    <a:pt x="6350" y="101187"/>
                  </a:moveTo>
                  <a:lnTo>
                    <a:pt x="6350" y="101187"/>
                  </a:lnTo>
                  <a:lnTo>
                    <a:pt x="12677" y="101187"/>
                  </a:lnTo>
                  <a:lnTo>
                    <a:pt x="9322" y="101187"/>
                  </a:lnTo>
                  <a:lnTo>
                    <a:pt x="8332" y="101892"/>
                  </a:lnTo>
                  <a:lnTo>
                    <a:pt x="7671" y="103068"/>
                  </a:lnTo>
                  <a:lnTo>
                    <a:pt x="7231" y="104558"/>
                  </a:lnTo>
                  <a:lnTo>
                    <a:pt x="960" y="112742"/>
                  </a:lnTo>
                  <a:lnTo>
                    <a:pt x="2" y="157197"/>
                  </a:lnTo>
                  <a:lnTo>
                    <a:pt x="0" y="202798"/>
                  </a:lnTo>
                  <a:lnTo>
                    <a:pt x="0" y="248982"/>
                  </a:lnTo>
                  <a:lnTo>
                    <a:pt x="0" y="265912"/>
                  </a:lnTo>
                  <a:lnTo>
                    <a:pt x="3371" y="266176"/>
                  </a:lnTo>
                  <a:lnTo>
                    <a:pt x="4364" y="264802"/>
                  </a:lnTo>
                  <a:lnTo>
                    <a:pt x="6088" y="251972"/>
                  </a:lnTo>
                  <a:lnTo>
                    <a:pt x="9714" y="208668"/>
                  </a:lnTo>
                  <a:lnTo>
                    <a:pt x="12438" y="167625"/>
                  </a:lnTo>
                  <a:lnTo>
                    <a:pt x="17692" y="126416"/>
                  </a:lnTo>
                  <a:lnTo>
                    <a:pt x="25838" y="80798"/>
                  </a:lnTo>
                  <a:lnTo>
                    <a:pt x="36871" y="37098"/>
                  </a:lnTo>
                  <a:lnTo>
                    <a:pt x="41107" y="21833"/>
                  </a:lnTo>
                  <a:lnTo>
                    <a:pt x="50721" y="2720"/>
                  </a:lnTo>
                  <a:lnTo>
                    <a:pt x="52158" y="1676"/>
                  </a:lnTo>
                  <a:lnTo>
                    <a:pt x="55637" y="515"/>
                  </a:lnTo>
                  <a:lnTo>
                    <a:pt x="59535" y="0"/>
                  </a:lnTo>
                  <a:lnTo>
                    <a:pt x="60857" y="568"/>
                  </a:lnTo>
                  <a:lnTo>
                    <a:pt x="61738" y="1652"/>
                  </a:lnTo>
                  <a:lnTo>
                    <a:pt x="62325" y="3080"/>
                  </a:lnTo>
                  <a:lnTo>
                    <a:pt x="63422" y="4032"/>
                  </a:lnTo>
                  <a:lnTo>
                    <a:pt x="66523" y="5090"/>
                  </a:lnTo>
                  <a:lnTo>
                    <a:pt x="70253" y="9324"/>
                  </a:lnTo>
                  <a:lnTo>
                    <a:pt x="73557" y="15203"/>
                  </a:lnTo>
                  <a:lnTo>
                    <a:pt x="81564" y="42240"/>
                  </a:lnTo>
                  <a:lnTo>
                    <a:pt x="82524" y="80029"/>
                  </a:lnTo>
                  <a:lnTo>
                    <a:pt x="77475" y="96955"/>
                  </a:lnTo>
                  <a:lnTo>
                    <a:pt x="69684" y="112006"/>
                  </a:lnTo>
                  <a:lnTo>
                    <a:pt x="64837" y="117284"/>
                  </a:lnTo>
                  <a:lnTo>
                    <a:pt x="27450" y="142808"/>
                  </a:lnTo>
                  <a:lnTo>
                    <a:pt x="20196" y="144380"/>
                  </a:lnTo>
                  <a:lnTo>
                    <a:pt x="14150" y="143197"/>
                  </a:lnTo>
                  <a:lnTo>
                    <a:pt x="6780" y="140445"/>
                  </a:lnTo>
                  <a:lnTo>
                    <a:pt x="4520" y="140059"/>
                  </a:lnTo>
                  <a:lnTo>
                    <a:pt x="3013" y="139096"/>
                  </a:lnTo>
                  <a:lnTo>
                    <a:pt x="2009" y="137749"/>
                  </a:lnTo>
                  <a:lnTo>
                    <a:pt x="893" y="133664"/>
                  </a:lnTo>
                  <a:lnTo>
                    <a:pt x="0" y="113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6"/>
            <p:cNvSpPr/>
            <p:nvPr>
              <p:custDataLst>
                <p:tags r:id="rId49"/>
              </p:custDataLst>
            </p:nvPr>
          </p:nvSpPr>
          <p:spPr>
            <a:xfrm>
              <a:off x="4476750" y="4098033"/>
              <a:ext cx="50801" cy="16768"/>
            </a:xfrm>
            <a:custGeom>
              <a:avLst/>
              <a:gdLst/>
              <a:ahLst/>
              <a:cxnLst/>
              <a:rect l="0" t="0" r="0" b="0"/>
              <a:pathLst>
                <a:path w="50801" h="16768">
                  <a:moveTo>
                    <a:pt x="0" y="16767"/>
                  </a:moveTo>
                  <a:lnTo>
                    <a:pt x="0" y="16767"/>
                  </a:lnTo>
                  <a:lnTo>
                    <a:pt x="0" y="5212"/>
                  </a:lnTo>
                  <a:lnTo>
                    <a:pt x="705" y="4830"/>
                  </a:lnTo>
                  <a:lnTo>
                    <a:pt x="3371" y="4406"/>
                  </a:lnTo>
                  <a:lnTo>
                    <a:pt x="6908" y="2336"/>
                  </a:lnTo>
                  <a:lnTo>
                    <a:pt x="8838" y="796"/>
                  </a:lnTo>
                  <a:lnTo>
                    <a:pt x="10831" y="475"/>
                  </a:lnTo>
                  <a:lnTo>
                    <a:pt x="12865" y="967"/>
                  </a:lnTo>
                  <a:lnTo>
                    <a:pt x="14927" y="2000"/>
                  </a:lnTo>
                  <a:lnTo>
                    <a:pt x="17007" y="1983"/>
                  </a:lnTo>
                  <a:lnTo>
                    <a:pt x="21199" y="84"/>
                  </a:lnTo>
                  <a:lnTo>
                    <a:pt x="22600" y="0"/>
                  </a:lnTo>
                  <a:lnTo>
                    <a:pt x="23533" y="651"/>
                  </a:lnTo>
                  <a:lnTo>
                    <a:pt x="24156" y="1789"/>
                  </a:lnTo>
                  <a:lnTo>
                    <a:pt x="25276" y="2548"/>
                  </a:lnTo>
                  <a:lnTo>
                    <a:pt x="28402" y="3392"/>
                  </a:lnTo>
                  <a:lnTo>
                    <a:pt x="50800" y="4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77"/>
            <p:cNvSpPr/>
            <p:nvPr>
              <p:custDataLst>
                <p:tags r:id="rId50"/>
              </p:custDataLst>
            </p:nvPr>
          </p:nvSpPr>
          <p:spPr>
            <a:xfrm>
              <a:off x="4387850" y="4013222"/>
              <a:ext cx="19051" cy="126979"/>
            </a:xfrm>
            <a:custGeom>
              <a:avLst/>
              <a:gdLst/>
              <a:ahLst/>
              <a:cxnLst/>
              <a:rect l="0" t="0" r="0" b="0"/>
              <a:pathLst>
                <a:path w="19051" h="126979">
                  <a:moveTo>
                    <a:pt x="0" y="6328"/>
                  </a:moveTo>
                  <a:lnTo>
                    <a:pt x="0" y="6328"/>
                  </a:lnTo>
                  <a:lnTo>
                    <a:pt x="6327" y="0"/>
                  </a:lnTo>
                  <a:lnTo>
                    <a:pt x="6350" y="46794"/>
                  </a:lnTo>
                  <a:lnTo>
                    <a:pt x="7055" y="88310"/>
                  </a:lnTo>
                  <a:lnTo>
                    <a:pt x="14189" y="112673"/>
                  </a:lnTo>
                  <a:lnTo>
                    <a:pt x="16889" y="117798"/>
                  </a:lnTo>
                  <a:lnTo>
                    <a:pt x="19050" y="126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78"/>
            <p:cNvSpPr/>
            <p:nvPr>
              <p:custDataLst>
                <p:tags r:id="rId51"/>
              </p:custDataLst>
            </p:nvPr>
          </p:nvSpPr>
          <p:spPr>
            <a:xfrm>
              <a:off x="4241858" y="3968757"/>
              <a:ext cx="82493" cy="196844"/>
            </a:xfrm>
            <a:custGeom>
              <a:avLst/>
              <a:gdLst/>
              <a:ahLst/>
              <a:cxnLst/>
              <a:rect l="0" t="0" r="0" b="0"/>
              <a:pathLst>
                <a:path w="82493" h="196844">
                  <a:moveTo>
                    <a:pt x="82492" y="6343"/>
                  </a:moveTo>
                  <a:lnTo>
                    <a:pt x="82492" y="6343"/>
                  </a:lnTo>
                  <a:lnTo>
                    <a:pt x="79121" y="6343"/>
                  </a:lnTo>
                  <a:lnTo>
                    <a:pt x="75584" y="4461"/>
                  </a:lnTo>
                  <a:lnTo>
                    <a:pt x="70937" y="876"/>
                  </a:lnTo>
                  <a:lnTo>
                    <a:pt x="64948" y="167"/>
                  </a:lnTo>
                  <a:lnTo>
                    <a:pt x="48601" y="0"/>
                  </a:lnTo>
                  <a:lnTo>
                    <a:pt x="44382" y="1877"/>
                  </a:lnTo>
                  <a:lnTo>
                    <a:pt x="29574" y="14920"/>
                  </a:lnTo>
                  <a:lnTo>
                    <a:pt x="10525" y="48789"/>
                  </a:lnTo>
                  <a:lnTo>
                    <a:pt x="1431" y="84429"/>
                  </a:lnTo>
                  <a:lnTo>
                    <a:pt x="0" y="129053"/>
                  </a:lnTo>
                  <a:lnTo>
                    <a:pt x="664" y="145242"/>
                  </a:lnTo>
                  <a:lnTo>
                    <a:pt x="11187" y="179321"/>
                  </a:lnTo>
                  <a:lnTo>
                    <a:pt x="25342" y="19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34"/>
          <p:cNvGrpSpPr/>
          <p:nvPr/>
        </p:nvGrpSpPr>
        <p:grpSpPr>
          <a:xfrm>
            <a:off x="6249393" y="114300"/>
            <a:ext cx="1375981" cy="4894181"/>
            <a:chOff x="6249393" y="114300"/>
            <a:chExt cx="1375981" cy="4894181"/>
          </a:xfrm>
        </p:grpSpPr>
        <p:sp>
          <p:nvSpPr>
            <p:cNvPr id="90" name="SMARTInkShape-179"/>
            <p:cNvSpPr/>
            <p:nvPr>
              <p:custDataLst>
                <p:tags r:id="rId34"/>
              </p:custDataLst>
            </p:nvPr>
          </p:nvSpPr>
          <p:spPr>
            <a:xfrm>
              <a:off x="7454900" y="400335"/>
              <a:ext cx="170474" cy="507610"/>
            </a:xfrm>
            <a:custGeom>
              <a:avLst/>
              <a:gdLst/>
              <a:ahLst/>
              <a:cxnLst/>
              <a:rect l="0" t="0" r="0" b="0"/>
              <a:pathLst>
                <a:path w="170474" h="507610">
                  <a:moveTo>
                    <a:pt x="0" y="44165"/>
                  </a:moveTo>
                  <a:lnTo>
                    <a:pt x="0" y="44165"/>
                  </a:lnTo>
                  <a:lnTo>
                    <a:pt x="0" y="28433"/>
                  </a:lnTo>
                  <a:lnTo>
                    <a:pt x="1881" y="24708"/>
                  </a:lnTo>
                  <a:lnTo>
                    <a:pt x="6272" y="18868"/>
                  </a:lnTo>
                  <a:lnTo>
                    <a:pt x="18894" y="12493"/>
                  </a:lnTo>
                  <a:lnTo>
                    <a:pt x="19003" y="9067"/>
                  </a:lnTo>
                  <a:lnTo>
                    <a:pt x="19724" y="8066"/>
                  </a:lnTo>
                  <a:lnTo>
                    <a:pt x="34626" y="2958"/>
                  </a:lnTo>
                  <a:lnTo>
                    <a:pt x="72198" y="0"/>
                  </a:lnTo>
                  <a:lnTo>
                    <a:pt x="114784" y="12591"/>
                  </a:lnTo>
                  <a:lnTo>
                    <a:pt x="126509" y="17432"/>
                  </a:lnTo>
                  <a:lnTo>
                    <a:pt x="149940" y="36080"/>
                  </a:lnTo>
                  <a:lnTo>
                    <a:pt x="159510" y="51883"/>
                  </a:lnTo>
                  <a:lnTo>
                    <a:pt x="168360" y="76891"/>
                  </a:lnTo>
                  <a:lnTo>
                    <a:pt x="170473" y="119800"/>
                  </a:lnTo>
                  <a:lnTo>
                    <a:pt x="164958" y="164191"/>
                  </a:lnTo>
                  <a:lnTo>
                    <a:pt x="156335" y="210603"/>
                  </a:lnTo>
                  <a:lnTo>
                    <a:pt x="143907" y="256646"/>
                  </a:lnTo>
                  <a:lnTo>
                    <a:pt x="133346" y="298272"/>
                  </a:lnTo>
                  <a:lnTo>
                    <a:pt x="122765" y="339807"/>
                  </a:lnTo>
                  <a:lnTo>
                    <a:pt x="115136" y="380468"/>
                  </a:lnTo>
                  <a:lnTo>
                    <a:pt x="114349" y="425151"/>
                  </a:lnTo>
                  <a:lnTo>
                    <a:pt x="115007" y="465133"/>
                  </a:lnTo>
                  <a:lnTo>
                    <a:pt x="120475" y="494042"/>
                  </a:lnTo>
                  <a:lnTo>
                    <a:pt x="120642" y="506505"/>
                  </a:lnTo>
                  <a:lnTo>
                    <a:pt x="119940" y="506908"/>
                  </a:lnTo>
                  <a:lnTo>
                    <a:pt x="115182" y="507609"/>
                  </a:lnTo>
                  <a:lnTo>
                    <a:pt x="100601" y="502675"/>
                  </a:lnTo>
                  <a:lnTo>
                    <a:pt x="84469" y="501624"/>
                  </a:lnTo>
                  <a:lnTo>
                    <a:pt x="76112" y="497717"/>
                  </a:lnTo>
                  <a:lnTo>
                    <a:pt x="61592" y="489466"/>
                  </a:lnTo>
                  <a:lnTo>
                    <a:pt x="45765" y="480671"/>
                  </a:lnTo>
                  <a:lnTo>
                    <a:pt x="31750" y="469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80"/>
            <p:cNvSpPr/>
            <p:nvPr>
              <p:custDataLst>
                <p:tags r:id="rId35"/>
              </p:custDataLst>
            </p:nvPr>
          </p:nvSpPr>
          <p:spPr>
            <a:xfrm>
              <a:off x="7201281" y="555316"/>
              <a:ext cx="247270" cy="230720"/>
            </a:xfrm>
            <a:custGeom>
              <a:avLst/>
              <a:gdLst/>
              <a:ahLst/>
              <a:cxnLst/>
              <a:rect l="0" t="0" r="0" b="0"/>
              <a:pathLst>
                <a:path w="247270" h="230720">
                  <a:moveTo>
                    <a:pt x="247269" y="9834"/>
                  </a:moveTo>
                  <a:lnTo>
                    <a:pt x="247269" y="9834"/>
                  </a:lnTo>
                  <a:lnTo>
                    <a:pt x="243898" y="6463"/>
                  </a:lnTo>
                  <a:lnTo>
                    <a:pt x="240361" y="4808"/>
                  </a:lnTo>
                  <a:lnTo>
                    <a:pt x="238430" y="4367"/>
                  </a:lnTo>
                  <a:lnTo>
                    <a:pt x="232342" y="374"/>
                  </a:lnTo>
                  <a:lnTo>
                    <a:pt x="230262" y="0"/>
                  </a:lnTo>
                  <a:lnTo>
                    <a:pt x="228170" y="456"/>
                  </a:lnTo>
                  <a:lnTo>
                    <a:pt x="223963" y="2138"/>
                  </a:lnTo>
                  <a:lnTo>
                    <a:pt x="219743" y="2886"/>
                  </a:lnTo>
                  <a:lnTo>
                    <a:pt x="173153" y="46683"/>
                  </a:lnTo>
                  <a:lnTo>
                    <a:pt x="129596" y="86625"/>
                  </a:lnTo>
                  <a:lnTo>
                    <a:pt x="85715" y="125051"/>
                  </a:lnTo>
                  <a:lnTo>
                    <a:pt x="40134" y="171848"/>
                  </a:lnTo>
                  <a:lnTo>
                    <a:pt x="15289" y="202394"/>
                  </a:lnTo>
                  <a:lnTo>
                    <a:pt x="1551" y="225173"/>
                  </a:lnTo>
                  <a:lnTo>
                    <a:pt x="0" y="230719"/>
                  </a:lnTo>
                  <a:lnTo>
                    <a:pt x="579" y="230468"/>
                  </a:lnTo>
                  <a:lnTo>
                    <a:pt x="12319" y="2193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81"/>
            <p:cNvSpPr/>
            <p:nvPr>
              <p:custDataLst>
                <p:tags r:id="rId36"/>
              </p:custDataLst>
            </p:nvPr>
          </p:nvSpPr>
          <p:spPr>
            <a:xfrm>
              <a:off x="7207250" y="530129"/>
              <a:ext cx="222251" cy="236928"/>
            </a:xfrm>
            <a:custGeom>
              <a:avLst/>
              <a:gdLst/>
              <a:ahLst/>
              <a:cxnLst/>
              <a:rect l="0" t="0" r="0" b="0"/>
              <a:pathLst>
                <a:path w="222251" h="236928">
                  <a:moveTo>
                    <a:pt x="0" y="15971"/>
                  </a:moveTo>
                  <a:lnTo>
                    <a:pt x="0" y="15971"/>
                  </a:lnTo>
                  <a:lnTo>
                    <a:pt x="0" y="0"/>
                  </a:lnTo>
                  <a:lnTo>
                    <a:pt x="705" y="385"/>
                  </a:lnTo>
                  <a:lnTo>
                    <a:pt x="9459" y="12549"/>
                  </a:lnTo>
                  <a:lnTo>
                    <a:pt x="21492" y="21070"/>
                  </a:lnTo>
                  <a:lnTo>
                    <a:pt x="60851" y="68060"/>
                  </a:lnTo>
                  <a:lnTo>
                    <a:pt x="90985" y="114955"/>
                  </a:lnTo>
                  <a:lnTo>
                    <a:pt x="130349" y="162208"/>
                  </a:lnTo>
                  <a:lnTo>
                    <a:pt x="165939" y="209716"/>
                  </a:lnTo>
                  <a:lnTo>
                    <a:pt x="176559" y="219741"/>
                  </a:lnTo>
                  <a:lnTo>
                    <a:pt x="208635" y="236279"/>
                  </a:lnTo>
                  <a:lnTo>
                    <a:pt x="211055" y="236927"/>
                  </a:lnTo>
                  <a:lnTo>
                    <a:pt x="213376" y="236652"/>
                  </a:lnTo>
                  <a:lnTo>
                    <a:pt x="222250" y="2318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82"/>
            <p:cNvSpPr/>
            <p:nvPr>
              <p:custDataLst>
                <p:tags r:id="rId37"/>
              </p:custDataLst>
            </p:nvPr>
          </p:nvSpPr>
          <p:spPr>
            <a:xfrm>
              <a:off x="6949611" y="406520"/>
              <a:ext cx="263981" cy="412596"/>
            </a:xfrm>
            <a:custGeom>
              <a:avLst/>
              <a:gdLst/>
              <a:ahLst/>
              <a:cxnLst/>
              <a:rect l="0" t="0" r="0" b="0"/>
              <a:pathLst>
                <a:path w="263981" h="412596">
                  <a:moveTo>
                    <a:pt x="251289" y="37980"/>
                  </a:moveTo>
                  <a:lnTo>
                    <a:pt x="251289" y="37980"/>
                  </a:lnTo>
                  <a:lnTo>
                    <a:pt x="263980" y="37980"/>
                  </a:lnTo>
                  <a:lnTo>
                    <a:pt x="236446" y="10437"/>
                  </a:lnTo>
                  <a:lnTo>
                    <a:pt x="230346" y="8100"/>
                  </a:lnTo>
                  <a:lnTo>
                    <a:pt x="203528" y="4513"/>
                  </a:lnTo>
                  <a:lnTo>
                    <a:pt x="200398" y="2968"/>
                  </a:lnTo>
                  <a:lnTo>
                    <a:pt x="156737" y="0"/>
                  </a:lnTo>
                  <a:lnTo>
                    <a:pt x="132502" y="3275"/>
                  </a:lnTo>
                  <a:lnTo>
                    <a:pt x="89331" y="20276"/>
                  </a:lnTo>
                  <a:lnTo>
                    <a:pt x="71441" y="30539"/>
                  </a:lnTo>
                  <a:lnTo>
                    <a:pt x="57203" y="45888"/>
                  </a:lnTo>
                  <a:lnTo>
                    <a:pt x="52140" y="57723"/>
                  </a:lnTo>
                  <a:lnTo>
                    <a:pt x="42858" y="99424"/>
                  </a:lnTo>
                  <a:lnTo>
                    <a:pt x="35825" y="146242"/>
                  </a:lnTo>
                  <a:lnTo>
                    <a:pt x="35426" y="189083"/>
                  </a:lnTo>
                  <a:lnTo>
                    <a:pt x="33510" y="230248"/>
                  </a:lnTo>
                  <a:lnTo>
                    <a:pt x="24405" y="274409"/>
                  </a:lnTo>
                  <a:lnTo>
                    <a:pt x="17322" y="320074"/>
                  </a:lnTo>
                  <a:lnTo>
                    <a:pt x="5394" y="366404"/>
                  </a:lnTo>
                  <a:lnTo>
                    <a:pt x="3002" y="395510"/>
                  </a:lnTo>
                  <a:lnTo>
                    <a:pt x="298" y="401023"/>
                  </a:lnTo>
                  <a:lnTo>
                    <a:pt x="0" y="403481"/>
                  </a:lnTo>
                  <a:lnTo>
                    <a:pt x="3584" y="412512"/>
                  </a:lnTo>
                  <a:lnTo>
                    <a:pt x="10364" y="412595"/>
                  </a:lnTo>
                  <a:lnTo>
                    <a:pt x="15565" y="410733"/>
                  </a:lnTo>
                  <a:lnTo>
                    <a:pt x="17940" y="409249"/>
                  </a:lnTo>
                  <a:lnTo>
                    <a:pt x="62713" y="391568"/>
                  </a:lnTo>
                  <a:lnTo>
                    <a:pt x="86569" y="379620"/>
                  </a:lnTo>
                  <a:lnTo>
                    <a:pt x="130661" y="369758"/>
                  </a:lnTo>
                  <a:lnTo>
                    <a:pt x="156039" y="361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83"/>
            <p:cNvSpPr/>
            <p:nvPr>
              <p:custDataLst>
                <p:tags r:id="rId38"/>
              </p:custDataLst>
            </p:nvPr>
          </p:nvSpPr>
          <p:spPr>
            <a:xfrm>
              <a:off x="6667509" y="641350"/>
              <a:ext cx="184142" cy="69851"/>
            </a:xfrm>
            <a:custGeom>
              <a:avLst/>
              <a:gdLst/>
              <a:ahLst/>
              <a:cxnLst/>
              <a:rect l="0" t="0" r="0" b="0"/>
              <a:pathLst>
                <a:path w="184142" h="69851">
                  <a:moveTo>
                    <a:pt x="19041" y="69850"/>
                  </a:moveTo>
                  <a:lnTo>
                    <a:pt x="19041" y="69850"/>
                  </a:lnTo>
                  <a:lnTo>
                    <a:pt x="4114" y="69850"/>
                  </a:lnTo>
                  <a:lnTo>
                    <a:pt x="2740" y="69144"/>
                  </a:lnTo>
                  <a:lnTo>
                    <a:pt x="1823" y="67969"/>
                  </a:lnTo>
                  <a:lnTo>
                    <a:pt x="352" y="64383"/>
                  </a:lnTo>
                  <a:lnTo>
                    <a:pt x="0" y="54064"/>
                  </a:lnTo>
                  <a:lnTo>
                    <a:pt x="703" y="52976"/>
                  </a:lnTo>
                  <a:lnTo>
                    <a:pt x="1877" y="52250"/>
                  </a:lnTo>
                  <a:lnTo>
                    <a:pt x="3364" y="51767"/>
                  </a:lnTo>
                  <a:lnTo>
                    <a:pt x="12856" y="45901"/>
                  </a:lnTo>
                  <a:lnTo>
                    <a:pt x="58757" y="33222"/>
                  </a:lnTo>
                  <a:lnTo>
                    <a:pt x="101788" y="21110"/>
                  </a:lnTo>
                  <a:lnTo>
                    <a:pt x="142112" y="10576"/>
                  </a:lnTo>
                  <a:lnTo>
                    <a:pt x="1841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4"/>
            <p:cNvSpPr/>
            <p:nvPr>
              <p:custDataLst>
                <p:tags r:id="rId39"/>
              </p:custDataLst>
            </p:nvPr>
          </p:nvSpPr>
          <p:spPr>
            <a:xfrm>
              <a:off x="6648737" y="439040"/>
              <a:ext cx="202914" cy="370980"/>
            </a:xfrm>
            <a:custGeom>
              <a:avLst/>
              <a:gdLst/>
              <a:ahLst/>
              <a:cxnLst/>
              <a:rect l="0" t="0" r="0" b="0"/>
              <a:pathLst>
                <a:path w="202914" h="370980">
                  <a:moveTo>
                    <a:pt x="183863" y="37210"/>
                  </a:moveTo>
                  <a:lnTo>
                    <a:pt x="183863" y="37210"/>
                  </a:lnTo>
                  <a:lnTo>
                    <a:pt x="189951" y="31122"/>
                  </a:lnTo>
                  <a:lnTo>
                    <a:pt x="190190" y="25416"/>
                  </a:lnTo>
                  <a:lnTo>
                    <a:pt x="185844" y="19619"/>
                  </a:lnTo>
                  <a:lnTo>
                    <a:pt x="184744" y="15751"/>
                  </a:lnTo>
                  <a:lnTo>
                    <a:pt x="183744" y="14437"/>
                  </a:lnTo>
                  <a:lnTo>
                    <a:pt x="179673" y="11883"/>
                  </a:lnTo>
                  <a:lnTo>
                    <a:pt x="178473" y="8785"/>
                  </a:lnTo>
                  <a:lnTo>
                    <a:pt x="177447" y="7677"/>
                  </a:lnTo>
                  <a:lnTo>
                    <a:pt x="161785" y="1113"/>
                  </a:lnTo>
                  <a:lnTo>
                    <a:pt x="156882" y="0"/>
                  </a:lnTo>
                  <a:lnTo>
                    <a:pt x="125885" y="7236"/>
                  </a:lnTo>
                  <a:lnTo>
                    <a:pt x="115649" y="12336"/>
                  </a:lnTo>
                  <a:lnTo>
                    <a:pt x="96430" y="26438"/>
                  </a:lnTo>
                  <a:lnTo>
                    <a:pt x="90676" y="33128"/>
                  </a:lnTo>
                  <a:lnTo>
                    <a:pt x="77366" y="45053"/>
                  </a:lnTo>
                  <a:lnTo>
                    <a:pt x="67732" y="57417"/>
                  </a:lnTo>
                  <a:lnTo>
                    <a:pt x="65221" y="65947"/>
                  </a:lnTo>
                  <a:lnTo>
                    <a:pt x="61926" y="80767"/>
                  </a:lnTo>
                  <a:lnTo>
                    <a:pt x="58363" y="94095"/>
                  </a:lnTo>
                  <a:lnTo>
                    <a:pt x="50454" y="138342"/>
                  </a:lnTo>
                  <a:lnTo>
                    <a:pt x="44808" y="175533"/>
                  </a:lnTo>
                  <a:lnTo>
                    <a:pt x="40877" y="208479"/>
                  </a:lnTo>
                  <a:lnTo>
                    <a:pt x="31525" y="253099"/>
                  </a:lnTo>
                  <a:lnTo>
                    <a:pt x="18643" y="297559"/>
                  </a:lnTo>
                  <a:lnTo>
                    <a:pt x="7054" y="343383"/>
                  </a:lnTo>
                  <a:lnTo>
                    <a:pt x="0" y="365875"/>
                  </a:lnTo>
                  <a:lnTo>
                    <a:pt x="610" y="366387"/>
                  </a:lnTo>
                  <a:lnTo>
                    <a:pt x="3169" y="366955"/>
                  </a:lnTo>
                  <a:lnTo>
                    <a:pt x="4134" y="367812"/>
                  </a:lnTo>
                  <a:lnTo>
                    <a:pt x="5206" y="370646"/>
                  </a:lnTo>
                  <a:lnTo>
                    <a:pt x="6196" y="370979"/>
                  </a:lnTo>
                  <a:lnTo>
                    <a:pt x="7564" y="370495"/>
                  </a:lnTo>
                  <a:lnTo>
                    <a:pt x="10963" y="368781"/>
                  </a:lnTo>
                  <a:lnTo>
                    <a:pt x="57072" y="356589"/>
                  </a:lnTo>
                  <a:lnTo>
                    <a:pt x="71820" y="351112"/>
                  </a:lnTo>
                  <a:lnTo>
                    <a:pt x="114146" y="341614"/>
                  </a:lnTo>
                  <a:lnTo>
                    <a:pt x="160567" y="330541"/>
                  </a:lnTo>
                  <a:lnTo>
                    <a:pt x="182867" y="324484"/>
                  </a:lnTo>
                  <a:lnTo>
                    <a:pt x="195531" y="318374"/>
                  </a:lnTo>
                  <a:lnTo>
                    <a:pt x="202913" y="316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85"/>
            <p:cNvSpPr/>
            <p:nvPr>
              <p:custDataLst>
                <p:tags r:id="rId40"/>
              </p:custDataLst>
            </p:nvPr>
          </p:nvSpPr>
          <p:spPr>
            <a:xfrm>
              <a:off x="6249393" y="114300"/>
              <a:ext cx="252738" cy="4894181"/>
            </a:xfrm>
            <a:custGeom>
              <a:avLst/>
              <a:gdLst/>
              <a:ahLst/>
              <a:cxnLst/>
              <a:rect l="0" t="0" r="0" b="0"/>
              <a:pathLst>
                <a:path w="252738" h="4894181">
                  <a:moveTo>
                    <a:pt x="132357" y="0"/>
                  </a:moveTo>
                  <a:lnTo>
                    <a:pt x="132357" y="0"/>
                  </a:lnTo>
                  <a:lnTo>
                    <a:pt x="132357" y="3371"/>
                  </a:lnTo>
                  <a:lnTo>
                    <a:pt x="134238" y="6907"/>
                  </a:lnTo>
                  <a:lnTo>
                    <a:pt x="136721" y="10831"/>
                  </a:lnTo>
                  <a:lnTo>
                    <a:pt x="143616" y="44255"/>
                  </a:lnTo>
                  <a:lnTo>
                    <a:pt x="145573" y="88430"/>
                  </a:lnTo>
                  <a:lnTo>
                    <a:pt x="149365" y="132819"/>
                  </a:lnTo>
                  <a:lnTo>
                    <a:pt x="150499" y="167686"/>
                  </a:lnTo>
                  <a:lnTo>
                    <a:pt x="152885" y="208112"/>
                  </a:lnTo>
                  <a:lnTo>
                    <a:pt x="155591" y="252656"/>
                  </a:lnTo>
                  <a:lnTo>
                    <a:pt x="156314" y="276387"/>
                  </a:lnTo>
                  <a:lnTo>
                    <a:pt x="156795" y="300675"/>
                  </a:lnTo>
                  <a:lnTo>
                    <a:pt x="157116" y="325333"/>
                  </a:lnTo>
                  <a:lnTo>
                    <a:pt x="157330" y="350239"/>
                  </a:lnTo>
                  <a:lnTo>
                    <a:pt x="157472" y="375309"/>
                  </a:lnTo>
                  <a:lnTo>
                    <a:pt x="157567" y="400489"/>
                  </a:lnTo>
                  <a:lnTo>
                    <a:pt x="157630" y="425743"/>
                  </a:lnTo>
                  <a:lnTo>
                    <a:pt x="157673" y="451045"/>
                  </a:lnTo>
                  <a:lnTo>
                    <a:pt x="157700" y="475675"/>
                  </a:lnTo>
                  <a:lnTo>
                    <a:pt x="157720" y="499855"/>
                  </a:lnTo>
                  <a:lnTo>
                    <a:pt x="158446" y="547419"/>
                  </a:lnTo>
                  <a:lnTo>
                    <a:pt x="161121" y="594429"/>
                  </a:lnTo>
                  <a:lnTo>
                    <a:pt x="162780" y="641192"/>
                  </a:lnTo>
                  <a:lnTo>
                    <a:pt x="163222" y="664528"/>
                  </a:lnTo>
                  <a:lnTo>
                    <a:pt x="164223" y="689258"/>
                  </a:lnTo>
                  <a:lnTo>
                    <a:pt x="165595" y="714916"/>
                  </a:lnTo>
                  <a:lnTo>
                    <a:pt x="167216" y="741194"/>
                  </a:lnTo>
                  <a:lnTo>
                    <a:pt x="169002" y="766474"/>
                  </a:lnTo>
                  <a:lnTo>
                    <a:pt x="170898" y="791088"/>
                  </a:lnTo>
                  <a:lnTo>
                    <a:pt x="172867" y="815259"/>
                  </a:lnTo>
                  <a:lnTo>
                    <a:pt x="174180" y="839839"/>
                  </a:lnTo>
                  <a:lnTo>
                    <a:pt x="175056" y="864693"/>
                  </a:lnTo>
                  <a:lnTo>
                    <a:pt x="175640" y="889728"/>
                  </a:lnTo>
                  <a:lnTo>
                    <a:pt x="176735" y="915591"/>
                  </a:lnTo>
                  <a:lnTo>
                    <a:pt x="178170" y="942005"/>
                  </a:lnTo>
                  <a:lnTo>
                    <a:pt x="179832" y="968787"/>
                  </a:lnTo>
                  <a:lnTo>
                    <a:pt x="181646" y="996519"/>
                  </a:lnTo>
                  <a:lnTo>
                    <a:pt x="183561" y="1024885"/>
                  </a:lnTo>
                  <a:lnTo>
                    <a:pt x="185543" y="1053673"/>
                  </a:lnTo>
                  <a:lnTo>
                    <a:pt x="187570" y="1081332"/>
                  </a:lnTo>
                  <a:lnTo>
                    <a:pt x="189626" y="1108238"/>
                  </a:lnTo>
                  <a:lnTo>
                    <a:pt x="191704" y="1134642"/>
                  </a:lnTo>
                  <a:lnTo>
                    <a:pt x="194499" y="1161417"/>
                  </a:lnTo>
                  <a:lnTo>
                    <a:pt x="197774" y="1188439"/>
                  </a:lnTo>
                  <a:lnTo>
                    <a:pt x="201368" y="1215626"/>
                  </a:lnTo>
                  <a:lnTo>
                    <a:pt x="204470" y="1243628"/>
                  </a:lnTo>
                  <a:lnTo>
                    <a:pt x="207244" y="1272174"/>
                  </a:lnTo>
                  <a:lnTo>
                    <a:pt x="209799" y="1301083"/>
                  </a:lnTo>
                  <a:lnTo>
                    <a:pt x="212207" y="1328822"/>
                  </a:lnTo>
                  <a:lnTo>
                    <a:pt x="214518" y="1355781"/>
                  </a:lnTo>
                  <a:lnTo>
                    <a:pt x="216765" y="1382221"/>
                  </a:lnTo>
                  <a:lnTo>
                    <a:pt x="218967" y="1409725"/>
                  </a:lnTo>
                  <a:lnTo>
                    <a:pt x="221141" y="1437939"/>
                  </a:lnTo>
                  <a:lnTo>
                    <a:pt x="223296" y="1466626"/>
                  </a:lnTo>
                  <a:lnTo>
                    <a:pt x="224733" y="1495628"/>
                  </a:lnTo>
                  <a:lnTo>
                    <a:pt x="225692" y="1524841"/>
                  </a:lnTo>
                  <a:lnTo>
                    <a:pt x="226330" y="1554194"/>
                  </a:lnTo>
                  <a:lnTo>
                    <a:pt x="228167" y="1584346"/>
                  </a:lnTo>
                  <a:lnTo>
                    <a:pt x="230802" y="1615031"/>
                  </a:lnTo>
                  <a:lnTo>
                    <a:pt x="233971" y="1646070"/>
                  </a:lnTo>
                  <a:lnTo>
                    <a:pt x="236082" y="1675936"/>
                  </a:lnTo>
                  <a:lnTo>
                    <a:pt x="237491" y="1705018"/>
                  </a:lnTo>
                  <a:lnTo>
                    <a:pt x="238430" y="1733579"/>
                  </a:lnTo>
                  <a:lnTo>
                    <a:pt x="239761" y="1763203"/>
                  </a:lnTo>
                  <a:lnTo>
                    <a:pt x="241354" y="1793535"/>
                  </a:lnTo>
                  <a:lnTo>
                    <a:pt x="243122" y="1824340"/>
                  </a:lnTo>
                  <a:lnTo>
                    <a:pt x="244301" y="1854754"/>
                  </a:lnTo>
                  <a:lnTo>
                    <a:pt x="245086" y="1884908"/>
                  </a:lnTo>
                  <a:lnTo>
                    <a:pt x="245610" y="1914889"/>
                  </a:lnTo>
                  <a:lnTo>
                    <a:pt x="245958" y="1945459"/>
                  </a:lnTo>
                  <a:lnTo>
                    <a:pt x="246191" y="1976423"/>
                  </a:lnTo>
                  <a:lnTo>
                    <a:pt x="246347" y="2007648"/>
                  </a:lnTo>
                  <a:lnTo>
                    <a:pt x="247156" y="2039049"/>
                  </a:lnTo>
                  <a:lnTo>
                    <a:pt x="248400" y="2070566"/>
                  </a:lnTo>
                  <a:lnTo>
                    <a:pt x="249936" y="2102161"/>
                  </a:lnTo>
                  <a:lnTo>
                    <a:pt x="250959" y="2133807"/>
                  </a:lnTo>
                  <a:lnTo>
                    <a:pt x="251642" y="2165488"/>
                  </a:lnTo>
                  <a:lnTo>
                    <a:pt x="252097" y="2197192"/>
                  </a:lnTo>
                  <a:lnTo>
                    <a:pt x="252401" y="2229617"/>
                  </a:lnTo>
                  <a:lnTo>
                    <a:pt x="252603" y="2262523"/>
                  </a:lnTo>
                  <a:lnTo>
                    <a:pt x="252737" y="2295748"/>
                  </a:lnTo>
                  <a:lnTo>
                    <a:pt x="252122" y="2328482"/>
                  </a:lnTo>
                  <a:lnTo>
                    <a:pt x="251006" y="2360888"/>
                  </a:lnTo>
                  <a:lnTo>
                    <a:pt x="249556" y="2393075"/>
                  </a:lnTo>
                  <a:lnTo>
                    <a:pt x="248590" y="2425822"/>
                  </a:lnTo>
                  <a:lnTo>
                    <a:pt x="247945" y="2458943"/>
                  </a:lnTo>
                  <a:lnTo>
                    <a:pt x="247516" y="2492312"/>
                  </a:lnTo>
                  <a:lnTo>
                    <a:pt x="246525" y="2525141"/>
                  </a:lnTo>
                  <a:lnTo>
                    <a:pt x="245158" y="2557611"/>
                  </a:lnTo>
                  <a:lnTo>
                    <a:pt x="243541" y="2589840"/>
                  </a:lnTo>
                  <a:lnTo>
                    <a:pt x="242463" y="2621910"/>
                  </a:lnTo>
                  <a:lnTo>
                    <a:pt x="241744" y="2653874"/>
                  </a:lnTo>
                  <a:lnTo>
                    <a:pt x="241265" y="2685766"/>
                  </a:lnTo>
                  <a:lnTo>
                    <a:pt x="240240" y="2718316"/>
                  </a:lnTo>
                  <a:lnTo>
                    <a:pt x="238852" y="2751305"/>
                  </a:lnTo>
                  <a:lnTo>
                    <a:pt x="237220" y="2784587"/>
                  </a:lnTo>
                  <a:lnTo>
                    <a:pt x="235427" y="2817358"/>
                  </a:lnTo>
                  <a:lnTo>
                    <a:pt x="233526" y="2849788"/>
                  </a:lnTo>
                  <a:lnTo>
                    <a:pt x="231553" y="2881992"/>
                  </a:lnTo>
                  <a:lnTo>
                    <a:pt x="230238" y="2914045"/>
                  </a:lnTo>
                  <a:lnTo>
                    <a:pt x="229360" y="2945997"/>
                  </a:lnTo>
                  <a:lnTo>
                    <a:pt x="228776" y="2977881"/>
                  </a:lnTo>
                  <a:lnTo>
                    <a:pt x="227681" y="3009015"/>
                  </a:lnTo>
                  <a:lnTo>
                    <a:pt x="226245" y="3039649"/>
                  </a:lnTo>
                  <a:lnTo>
                    <a:pt x="224582" y="3069949"/>
                  </a:lnTo>
                  <a:lnTo>
                    <a:pt x="222768" y="3100733"/>
                  </a:lnTo>
                  <a:lnTo>
                    <a:pt x="220853" y="3131838"/>
                  </a:lnTo>
                  <a:lnTo>
                    <a:pt x="218871" y="3163159"/>
                  </a:lnTo>
                  <a:lnTo>
                    <a:pt x="216844" y="3193917"/>
                  </a:lnTo>
                  <a:lnTo>
                    <a:pt x="214787" y="3224300"/>
                  </a:lnTo>
                  <a:lnTo>
                    <a:pt x="212710" y="3254434"/>
                  </a:lnTo>
                  <a:lnTo>
                    <a:pt x="210620" y="3284400"/>
                  </a:lnTo>
                  <a:lnTo>
                    <a:pt x="208521" y="3314255"/>
                  </a:lnTo>
                  <a:lnTo>
                    <a:pt x="206417" y="3344037"/>
                  </a:lnTo>
                  <a:lnTo>
                    <a:pt x="204308" y="3373063"/>
                  </a:lnTo>
                  <a:lnTo>
                    <a:pt x="202197" y="3401587"/>
                  </a:lnTo>
                  <a:lnTo>
                    <a:pt x="200083" y="3429774"/>
                  </a:lnTo>
                  <a:lnTo>
                    <a:pt x="197970" y="3458444"/>
                  </a:lnTo>
                  <a:lnTo>
                    <a:pt x="195854" y="3487435"/>
                  </a:lnTo>
                  <a:lnTo>
                    <a:pt x="193738" y="3516640"/>
                  </a:lnTo>
                  <a:lnTo>
                    <a:pt x="191622" y="3545282"/>
                  </a:lnTo>
                  <a:lnTo>
                    <a:pt x="189505" y="3573549"/>
                  </a:lnTo>
                  <a:lnTo>
                    <a:pt x="187390" y="3601566"/>
                  </a:lnTo>
                  <a:lnTo>
                    <a:pt x="185273" y="3628711"/>
                  </a:lnTo>
                  <a:lnTo>
                    <a:pt x="183156" y="3655273"/>
                  </a:lnTo>
                  <a:lnTo>
                    <a:pt x="181040" y="3681449"/>
                  </a:lnTo>
                  <a:lnTo>
                    <a:pt x="178924" y="3708071"/>
                  </a:lnTo>
                  <a:lnTo>
                    <a:pt x="176807" y="3734992"/>
                  </a:lnTo>
                  <a:lnTo>
                    <a:pt x="174690" y="3762111"/>
                  </a:lnTo>
                  <a:lnTo>
                    <a:pt x="172574" y="3788658"/>
                  </a:lnTo>
                  <a:lnTo>
                    <a:pt x="170457" y="3814822"/>
                  </a:lnTo>
                  <a:lnTo>
                    <a:pt x="168340" y="3840731"/>
                  </a:lnTo>
                  <a:lnTo>
                    <a:pt x="166224" y="3866471"/>
                  </a:lnTo>
                  <a:lnTo>
                    <a:pt x="164106" y="3892097"/>
                  </a:lnTo>
                  <a:lnTo>
                    <a:pt x="161990" y="3917648"/>
                  </a:lnTo>
                  <a:lnTo>
                    <a:pt x="159874" y="3943149"/>
                  </a:lnTo>
                  <a:lnTo>
                    <a:pt x="157757" y="3968616"/>
                  </a:lnTo>
                  <a:lnTo>
                    <a:pt x="155640" y="3994060"/>
                  </a:lnTo>
                  <a:lnTo>
                    <a:pt x="152818" y="4019490"/>
                  </a:lnTo>
                  <a:lnTo>
                    <a:pt x="149526" y="4044910"/>
                  </a:lnTo>
                  <a:lnTo>
                    <a:pt x="145920" y="4070323"/>
                  </a:lnTo>
                  <a:lnTo>
                    <a:pt x="142810" y="4095027"/>
                  </a:lnTo>
                  <a:lnTo>
                    <a:pt x="140031" y="4119257"/>
                  </a:lnTo>
                  <a:lnTo>
                    <a:pt x="134356" y="4166169"/>
                  </a:lnTo>
                  <a:lnTo>
                    <a:pt x="127131" y="4210538"/>
                  </a:lnTo>
                  <a:lnTo>
                    <a:pt x="119216" y="4255658"/>
                  </a:lnTo>
                  <a:lnTo>
                    <a:pt x="110995" y="4300875"/>
                  </a:lnTo>
                  <a:lnTo>
                    <a:pt x="102637" y="4344491"/>
                  </a:lnTo>
                  <a:lnTo>
                    <a:pt x="94218" y="4385513"/>
                  </a:lnTo>
                  <a:lnTo>
                    <a:pt x="86479" y="4424911"/>
                  </a:lnTo>
                  <a:lnTo>
                    <a:pt x="80687" y="4463588"/>
                  </a:lnTo>
                  <a:lnTo>
                    <a:pt x="73879" y="4500063"/>
                  </a:lnTo>
                  <a:lnTo>
                    <a:pt x="66151" y="4535089"/>
                  </a:lnTo>
                  <a:lnTo>
                    <a:pt x="58012" y="4569471"/>
                  </a:lnTo>
                  <a:lnTo>
                    <a:pt x="51572" y="4601685"/>
                  </a:lnTo>
                  <a:lnTo>
                    <a:pt x="43980" y="4645706"/>
                  </a:lnTo>
                  <a:lnTo>
                    <a:pt x="37262" y="4685562"/>
                  </a:lnTo>
                  <a:lnTo>
                    <a:pt x="30802" y="4724181"/>
                  </a:lnTo>
                  <a:lnTo>
                    <a:pt x="22299" y="4771785"/>
                  </a:lnTo>
                  <a:lnTo>
                    <a:pt x="11708" y="4818922"/>
                  </a:lnTo>
                  <a:lnTo>
                    <a:pt x="4033" y="4861597"/>
                  </a:lnTo>
                  <a:lnTo>
                    <a:pt x="0" y="4880539"/>
                  </a:lnTo>
                  <a:lnTo>
                    <a:pt x="1329" y="4887399"/>
                  </a:lnTo>
                  <a:lnTo>
                    <a:pt x="4562" y="4894180"/>
                  </a:lnTo>
                  <a:lnTo>
                    <a:pt x="5532" y="4894032"/>
                  </a:lnTo>
                  <a:lnTo>
                    <a:pt x="8492" y="4891984"/>
                  </a:lnTo>
                  <a:lnTo>
                    <a:pt x="14125" y="4883494"/>
                  </a:lnTo>
                  <a:lnTo>
                    <a:pt x="24407" y="4857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8" name="SMARTInkShape-186"/>
          <p:cNvSpPr/>
          <p:nvPr>
            <p:custDataLst>
              <p:tags r:id="rId1"/>
            </p:custDataLst>
          </p:nvPr>
        </p:nvSpPr>
        <p:spPr>
          <a:xfrm>
            <a:off x="7061200" y="1441834"/>
            <a:ext cx="120272" cy="372900"/>
          </a:xfrm>
          <a:custGeom>
            <a:avLst/>
            <a:gdLst/>
            <a:ahLst/>
            <a:cxnLst/>
            <a:rect l="0" t="0" r="0" b="0"/>
            <a:pathLst>
              <a:path w="120272" h="372900">
                <a:moveTo>
                  <a:pt x="0" y="69466"/>
                </a:moveTo>
                <a:lnTo>
                  <a:pt x="0" y="69466"/>
                </a:lnTo>
                <a:lnTo>
                  <a:pt x="3370" y="66095"/>
                </a:lnTo>
                <a:lnTo>
                  <a:pt x="5026" y="62558"/>
                </a:lnTo>
                <a:lnTo>
                  <a:pt x="6343" y="51328"/>
                </a:lnTo>
                <a:lnTo>
                  <a:pt x="6350" y="96918"/>
                </a:lnTo>
                <a:lnTo>
                  <a:pt x="8231" y="133146"/>
                </a:lnTo>
                <a:lnTo>
                  <a:pt x="12308" y="176108"/>
                </a:lnTo>
                <a:lnTo>
                  <a:pt x="17691" y="222309"/>
                </a:lnTo>
                <a:lnTo>
                  <a:pt x="18931" y="265797"/>
                </a:lnTo>
                <a:lnTo>
                  <a:pt x="19042" y="310736"/>
                </a:lnTo>
                <a:lnTo>
                  <a:pt x="18345" y="356553"/>
                </a:lnTo>
                <a:lnTo>
                  <a:pt x="12961" y="372899"/>
                </a:lnTo>
                <a:lnTo>
                  <a:pt x="12874" y="372649"/>
                </a:lnTo>
                <a:lnTo>
                  <a:pt x="12701" y="329074"/>
                </a:lnTo>
                <a:lnTo>
                  <a:pt x="12700" y="282862"/>
                </a:lnTo>
                <a:lnTo>
                  <a:pt x="12700" y="242538"/>
                </a:lnTo>
                <a:lnTo>
                  <a:pt x="13405" y="196238"/>
                </a:lnTo>
                <a:lnTo>
                  <a:pt x="17726" y="152389"/>
                </a:lnTo>
                <a:lnTo>
                  <a:pt x="22159" y="113127"/>
                </a:lnTo>
                <a:lnTo>
                  <a:pt x="29999" y="71522"/>
                </a:lnTo>
                <a:lnTo>
                  <a:pt x="36588" y="38692"/>
                </a:lnTo>
                <a:lnTo>
                  <a:pt x="44569" y="21158"/>
                </a:lnTo>
                <a:lnTo>
                  <a:pt x="59273" y="3995"/>
                </a:lnTo>
                <a:lnTo>
                  <a:pt x="63502" y="1562"/>
                </a:lnTo>
                <a:lnTo>
                  <a:pt x="71967" y="0"/>
                </a:lnTo>
                <a:lnTo>
                  <a:pt x="76199" y="1668"/>
                </a:lnTo>
                <a:lnTo>
                  <a:pt x="97497" y="17335"/>
                </a:lnTo>
                <a:lnTo>
                  <a:pt x="109804" y="35981"/>
                </a:lnTo>
                <a:lnTo>
                  <a:pt x="117776" y="56972"/>
                </a:lnTo>
                <a:lnTo>
                  <a:pt x="120271" y="83169"/>
                </a:lnTo>
                <a:lnTo>
                  <a:pt x="111778" y="114887"/>
                </a:lnTo>
                <a:lnTo>
                  <a:pt x="102931" y="134438"/>
                </a:lnTo>
                <a:lnTo>
                  <a:pt x="87655" y="152793"/>
                </a:lnTo>
                <a:lnTo>
                  <a:pt x="77320" y="160086"/>
                </a:lnTo>
                <a:lnTo>
                  <a:pt x="65322" y="163344"/>
                </a:lnTo>
                <a:lnTo>
                  <a:pt x="43561" y="164595"/>
                </a:lnTo>
                <a:lnTo>
                  <a:pt x="25400" y="15836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1" name="SMARTInkShape-Group36"/>
          <p:cNvGrpSpPr/>
          <p:nvPr/>
        </p:nvGrpSpPr>
        <p:grpSpPr>
          <a:xfrm>
            <a:off x="6953250" y="2649063"/>
            <a:ext cx="532443" cy="417522"/>
            <a:chOff x="6953250" y="2649063"/>
            <a:chExt cx="532443" cy="417522"/>
          </a:xfrm>
        </p:grpSpPr>
        <p:sp>
          <p:nvSpPr>
            <p:cNvPr id="99" name="SMARTInkShape-187"/>
            <p:cNvSpPr/>
            <p:nvPr>
              <p:custDataLst>
                <p:tags r:id="rId32"/>
              </p:custDataLst>
            </p:nvPr>
          </p:nvSpPr>
          <p:spPr>
            <a:xfrm>
              <a:off x="7340600" y="2649063"/>
              <a:ext cx="145093" cy="417522"/>
            </a:xfrm>
            <a:custGeom>
              <a:avLst/>
              <a:gdLst/>
              <a:ahLst/>
              <a:cxnLst/>
              <a:rect l="0" t="0" r="0" b="0"/>
              <a:pathLst>
                <a:path w="145093" h="417522">
                  <a:moveTo>
                    <a:pt x="0" y="176687"/>
                  </a:moveTo>
                  <a:lnTo>
                    <a:pt x="0" y="176687"/>
                  </a:lnTo>
                  <a:lnTo>
                    <a:pt x="6088" y="176687"/>
                  </a:lnTo>
                  <a:lnTo>
                    <a:pt x="1934" y="181757"/>
                  </a:lnTo>
                  <a:lnTo>
                    <a:pt x="573" y="187518"/>
                  </a:lnTo>
                  <a:lnTo>
                    <a:pt x="254" y="191614"/>
                  </a:lnTo>
                  <a:lnTo>
                    <a:pt x="11262" y="235769"/>
                  </a:lnTo>
                  <a:lnTo>
                    <a:pt x="12616" y="278400"/>
                  </a:lnTo>
                  <a:lnTo>
                    <a:pt x="12697" y="323133"/>
                  </a:lnTo>
                  <a:lnTo>
                    <a:pt x="11994" y="353834"/>
                  </a:lnTo>
                  <a:lnTo>
                    <a:pt x="6465" y="399821"/>
                  </a:lnTo>
                  <a:lnTo>
                    <a:pt x="6352" y="417521"/>
                  </a:lnTo>
                  <a:lnTo>
                    <a:pt x="7055" y="395197"/>
                  </a:lnTo>
                  <a:lnTo>
                    <a:pt x="12307" y="352387"/>
                  </a:lnTo>
                  <a:lnTo>
                    <a:pt x="17012" y="311171"/>
                  </a:lnTo>
                  <a:lnTo>
                    <a:pt x="18647" y="271325"/>
                  </a:lnTo>
                  <a:lnTo>
                    <a:pt x="22341" y="229483"/>
                  </a:lnTo>
                  <a:lnTo>
                    <a:pt x="20431" y="187246"/>
                  </a:lnTo>
                  <a:lnTo>
                    <a:pt x="21204" y="144932"/>
                  </a:lnTo>
                  <a:lnTo>
                    <a:pt x="24847" y="97795"/>
                  </a:lnTo>
                  <a:lnTo>
                    <a:pt x="28698" y="62869"/>
                  </a:lnTo>
                  <a:lnTo>
                    <a:pt x="39470" y="18513"/>
                  </a:lnTo>
                  <a:lnTo>
                    <a:pt x="42942" y="11138"/>
                  </a:lnTo>
                  <a:lnTo>
                    <a:pt x="46837" y="7860"/>
                  </a:lnTo>
                  <a:lnTo>
                    <a:pt x="60155" y="1391"/>
                  </a:lnTo>
                  <a:lnTo>
                    <a:pt x="68128" y="0"/>
                  </a:lnTo>
                  <a:lnTo>
                    <a:pt x="74494" y="1263"/>
                  </a:lnTo>
                  <a:lnTo>
                    <a:pt x="95658" y="13677"/>
                  </a:lnTo>
                  <a:lnTo>
                    <a:pt x="106190" y="24906"/>
                  </a:lnTo>
                  <a:lnTo>
                    <a:pt x="132912" y="70242"/>
                  </a:lnTo>
                  <a:lnTo>
                    <a:pt x="144129" y="106969"/>
                  </a:lnTo>
                  <a:lnTo>
                    <a:pt x="145092" y="137899"/>
                  </a:lnTo>
                  <a:lnTo>
                    <a:pt x="137178" y="164872"/>
                  </a:lnTo>
                  <a:lnTo>
                    <a:pt x="127743" y="179928"/>
                  </a:lnTo>
                  <a:lnTo>
                    <a:pt x="118157" y="187065"/>
                  </a:lnTo>
                  <a:lnTo>
                    <a:pt x="79878" y="211286"/>
                  </a:lnTo>
                  <a:lnTo>
                    <a:pt x="44215" y="218138"/>
                  </a:lnTo>
                  <a:lnTo>
                    <a:pt x="6350" y="2147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88"/>
            <p:cNvSpPr/>
            <p:nvPr>
              <p:custDataLst>
                <p:tags r:id="rId33"/>
              </p:custDataLst>
            </p:nvPr>
          </p:nvSpPr>
          <p:spPr>
            <a:xfrm>
              <a:off x="6953250" y="2674454"/>
              <a:ext cx="184151" cy="176316"/>
            </a:xfrm>
            <a:custGeom>
              <a:avLst/>
              <a:gdLst/>
              <a:ahLst/>
              <a:cxnLst/>
              <a:rect l="0" t="0" r="0" b="0"/>
              <a:pathLst>
                <a:path w="184151" h="176316">
                  <a:moveTo>
                    <a:pt x="0" y="24296"/>
                  </a:moveTo>
                  <a:lnTo>
                    <a:pt x="0" y="24296"/>
                  </a:lnTo>
                  <a:lnTo>
                    <a:pt x="0" y="39223"/>
                  </a:lnTo>
                  <a:lnTo>
                    <a:pt x="9644" y="85713"/>
                  </a:lnTo>
                  <a:lnTo>
                    <a:pt x="12581" y="119547"/>
                  </a:lnTo>
                  <a:lnTo>
                    <a:pt x="12699" y="165741"/>
                  </a:lnTo>
                  <a:lnTo>
                    <a:pt x="14581" y="170181"/>
                  </a:lnTo>
                  <a:lnTo>
                    <a:pt x="18788" y="176315"/>
                  </a:lnTo>
                  <a:lnTo>
                    <a:pt x="13990" y="164712"/>
                  </a:lnTo>
                  <a:lnTo>
                    <a:pt x="13560" y="162357"/>
                  </a:lnTo>
                  <a:lnTo>
                    <a:pt x="19596" y="118645"/>
                  </a:lnTo>
                  <a:lnTo>
                    <a:pt x="31905" y="75043"/>
                  </a:lnTo>
                  <a:lnTo>
                    <a:pt x="40246" y="53056"/>
                  </a:lnTo>
                  <a:lnTo>
                    <a:pt x="68726" y="13745"/>
                  </a:lnTo>
                  <a:lnTo>
                    <a:pt x="74761" y="9023"/>
                  </a:lnTo>
                  <a:lnTo>
                    <a:pt x="93799" y="551"/>
                  </a:lnTo>
                  <a:lnTo>
                    <a:pt x="96399" y="0"/>
                  </a:lnTo>
                  <a:lnTo>
                    <a:pt x="98838" y="337"/>
                  </a:lnTo>
                  <a:lnTo>
                    <a:pt x="119762" y="8384"/>
                  </a:lnTo>
                  <a:lnTo>
                    <a:pt x="125664" y="13932"/>
                  </a:lnTo>
                  <a:lnTo>
                    <a:pt x="160992" y="58397"/>
                  </a:lnTo>
                  <a:lnTo>
                    <a:pt x="173305" y="82731"/>
                  </a:lnTo>
                  <a:lnTo>
                    <a:pt x="183484" y="128667"/>
                  </a:lnTo>
                  <a:lnTo>
                    <a:pt x="184150" y="1512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SMARTInkShape-Group37"/>
          <p:cNvGrpSpPr/>
          <p:nvPr/>
        </p:nvGrpSpPr>
        <p:grpSpPr>
          <a:xfrm>
            <a:off x="7054850" y="4057728"/>
            <a:ext cx="374082" cy="748757"/>
            <a:chOff x="7054850" y="4057728"/>
            <a:chExt cx="374082" cy="748757"/>
          </a:xfrm>
        </p:grpSpPr>
        <p:sp>
          <p:nvSpPr>
            <p:cNvPr id="102" name="SMARTInkShape-189"/>
            <p:cNvSpPr/>
            <p:nvPr>
              <p:custDataLst>
                <p:tags r:id="rId29"/>
              </p:custDataLst>
            </p:nvPr>
          </p:nvSpPr>
          <p:spPr>
            <a:xfrm>
              <a:off x="7232649" y="4420007"/>
              <a:ext cx="196283" cy="386478"/>
            </a:xfrm>
            <a:custGeom>
              <a:avLst/>
              <a:gdLst/>
              <a:ahLst/>
              <a:cxnLst/>
              <a:rect l="0" t="0" r="0" b="0"/>
              <a:pathLst>
                <a:path w="196283" h="386478">
                  <a:moveTo>
                    <a:pt x="50801" y="139293"/>
                  </a:moveTo>
                  <a:lnTo>
                    <a:pt x="50801" y="139293"/>
                  </a:lnTo>
                  <a:lnTo>
                    <a:pt x="47430" y="139293"/>
                  </a:lnTo>
                  <a:lnTo>
                    <a:pt x="43893" y="141174"/>
                  </a:lnTo>
                  <a:lnTo>
                    <a:pt x="41962" y="142664"/>
                  </a:lnTo>
                  <a:lnTo>
                    <a:pt x="39816" y="146200"/>
                  </a:lnTo>
                  <a:lnTo>
                    <a:pt x="38158" y="150125"/>
                  </a:lnTo>
                  <a:lnTo>
                    <a:pt x="35069" y="154220"/>
                  </a:lnTo>
                  <a:lnTo>
                    <a:pt x="33257" y="154889"/>
                  </a:lnTo>
                  <a:lnTo>
                    <a:pt x="31344" y="154629"/>
                  </a:lnTo>
                  <a:lnTo>
                    <a:pt x="29363" y="153750"/>
                  </a:lnTo>
                  <a:lnTo>
                    <a:pt x="28042" y="153870"/>
                  </a:lnTo>
                  <a:lnTo>
                    <a:pt x="27161" y="154655"/>
                  </a:lnTo>
                  <a:lnTo>
                    <a:pt x="15343" y="180567"/>
                  </a:lnTo>
                  <a:lnTo>
                    <a:pt x="7829" y="222029"/>
                  </a:lnTo>
                  <a:lnTo>
                    <a:pt x="6437" y="264207"/>
                  </a:lnTo>
                  <a:lnTo>
                    <a:pt x="594" y="306257"/>
                  </a:lnTo>
                  <a:lnTo>
                    <a:pt x="24" y="349798"/>
                  </a:lnTo>
                  <a:lnTo>
                    <a:pt x="0" y="386477"/>
                  </a:lnTo>
                  <a:lnTo>
                    <a:pt x="0" y="383434"/>
                  </a:lnTo>
                  <a:lnTo>
                    <a:pt x="5468" y="363166"/>
                  </a:lnTo>
                  <a:lnTo>
                    <a:pt x="7004" y="318097"/>
                  </a:lnTo>
                  <a:lnTo>
                    <a:pt x="15183" y="273359"/>
                  </a:lnTo>
                  <a:lnTo>
                    <a:pt x="23356" y="232150"/>
                  </a:lnTo>
                  <a:lnTo>
                    <a:pt x="31765" y="190038"/>
                  </a:lnTo>
                  <a:lnTo>
                    <a:pt x="43591" y="151120"/>
                  </a:lnTo>
                  <a:lnTo>
                    <a:pt x="55152" y="111891"/>
                  </a:lnTo>
                  <a:lnTo>
                    <a:pt x="74377" y="70991"/>
                  </a:lnTo>
                  <a:lnTo>
                    <a:pt x="102936" y="25611"/>
                  </a:lnTo>
                  <a:lnTo>
                    <a:pt x="114696" y="14357"/>
                  </a:lnTo>
                  <a:lnTo>
                    <a:pt x="134814" y="2687"/>
                  </a:lnTo>
                  <a:lnTo>
                    <a:pt x="143819" y="510"/>
                  </a:lnTo>
                  <a:lnTo>
                    <a:pt x="151175" y="0"/>
                  </a:lnTo>
                  <a:lnTo>
                    <a:pt x="157265" y="1656"/>
                  </a:lnTo>
                  <a:lnTo>
                    <a:pt x="166542" y="8435"/>
                  </a:lnTo>
                  <a:lnTo>
                    <a:pt x="176346" y="19381"/>
                  </a:lnTo>
                  <a:lnTo>
                    <a:pt x="192532" y="46223"/>
                  </a:lnTo>
                  <a:lnTo>
                    <a:pt x="196282" y="69172"/>
                  </a:lnTo>
                  <a:lnTo>
                    <a:pt x="196070" y="94938"/>
                  </a:lnTo>
                  <a:lnTo>
                    <a:pt x="193447" y="104528"/>
                  </a:lnTo>
                  <a:lnTo>
                    <a:pt x="188047" y="111612"/>
                  </a:lnTo>
                  <a:lnTo>
                    <a:pt x="150456" y="143867"/>
                  </a:lnTo>
                  <a:lnTo>
                    <a:pt x="120394" y="155287"/>
                  </a:lnTo>
                  <a:lnTo>
                    <a:pt x="85495" y="157940"/>
                  </a:lnTo>
                  <a:lnTo>
                    <a:pt x="58438" y="153194"/>
                  </a:lnTo>
                  <a:lnTo>
                    <a:pt x="48081" y="149469"/>
                  </a:lnTo>
                  <a:lnTo>
                    <a:pt x="40654" y="141699"/>
                  </a:lnTo>
                  <a:lnTo>
                    <a:pt x="31751" y="126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90"/>
            <p:cNvSpPr/>
            <p:nvPr>
              <p:custDataLst>
                <p:tags r:id="rId30"/>
              </p:custDataLst>
            </p:nvPr>
          </p:nvSpPr>
          <p:spPr>
            <a:xfrm>
              <a:off x="7099419" y="4128460"/>
              <a:ext cx="176608" cy="424491"/>
            </a:xfrm>
            <a:custGeom>
              <a:avLst/>
              <a:gdLst/>
              <a:ahLst/>
              <a:cxnLst/>
              <a:rect l="0" t="0" r="0" b="0"/>
              <a:pathLst>
                <a:path w="176608" h="424491">
                  <a:moveTo>
                    <a:pt x="139581" y="11740"/>
                  </a:moveTo>
                  <a:lnTo>
                    <a:pt x="139581" y="11740"/>
                  </a:lnTo>
                  <a:lnTo>
                    <a:pt x="151514" y="6714"/>
                  </a:lnTo>
                  <a:lnTo>
                    <a:pt x="160284" y="3901"/>
                  </a:lnTo>
                  <a:lnTo>
                    <a:pt x="169149" y="0"/>
                  </a:lnTo>
                  <a:lnTo>
                    <a:pt x="170581" y="386"/>
                  </a:lnTo>
                  <a:lnTo>
                    <a:pt x="174056" y="2696"/>
                  </a:lnTo>
                  <a:lnTo>
                    <a:pt x="176069" y="6074"/>
                  </a:lnTo>
                  <a:lnTo>
                    <a:pt x="176607" y="7963"/>
                  </a:lnTo>
                  <a:lnTo>
                    <a:pt x="176259" y="9927"/>
                  </a:lnTo>
                  <a:lnTo>
                    <a:pt x="153664" y="57102"/>
                  </a:lnTo>
                  <a:lnTo>
                    <a:pt x="131740" y="102575"/>
                  </a:lnTo>
                  <a:lnTo>
                    <a:pt x="107504" y="146886"/>
                  </a:lnTo>
                  <a:lnTo>
                    <a:pt x="84783" y="189332"/>
                  </a:lnTo>
                  <a:lnTo>
                    <a:pt x="61531" y="233683"/>
                  </a:lnTo>
                  <a:lnTo>
                    <a:pt x="47546" y="259299"/>
                  </a:lnTo>
                  <a:lnTo>
                    <a:pt x="29101" y="301006"/>
                  </a:lnTo>
                  <a:lnTo>
                    <a:pt x="9147" y="346055"/>
                  </a:lnTo>
                  <a:lnTo>
                    <a:pt x="1241" y="379745"/>
                  </a:lnTo>
                  <a:lnTo>
                    <a:pt x="0" y="405905"/>
                  </a:lnTo>
                  <a:lnTo>
                    <a:pt x="6231" y="424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91"/>
            <p:cNvSpPr/>
            <p:nvPr>
              <p:custDataLst>
                <p:tags r:id="rId31"/>
              </p:custDataLst>
            </p:nvPr>
          </p:nvSpPr>
          <p:spPr>
            <a:xfrm>
              <a:off x="7054850" y="4057728"/>
              <a:ext cx="25401" cy="260273"/>
            </a:xfrm>
            <a:custGeom>
              <a:avLst/>
              <a:gdLst/>
              <a:ahLst/>
              <a:cxnLst/>
              <a:rect l="0" t="0" r="0" b="0"/>
              <a:pathLst>
                <a:path w="25401" h="260273">
                  <a:moveTo>
                    <a:pt x="0" y="6272"/>
                  </a:moveTo>
                  <a:lnTo>
                    <a:pt x="0" y="6272"/>
                  </a:lnTo>
                  <a:lnTo>
                    <a:pt x="0" y="0"/>
                  </a:lnTo>
                  <a:lnTo>
                    <a:pt x="0" y="8767"/>
                  </a:lnTo>
                  <a:lnTo>
                    <a:pt x="11740" y="54369"/>
                  </a:lnTo>
                  <a:lnTo>
                    <a:pt x="18620" y="101664"/>
                  </a:lnTo>
                  <a:lnTo>
                    <a:pt x="24037" y="144660"/>
                  </a:lnTo>
                  <a:lnTo>
                    <a:pt x="24516" y="177549"/>
                  </a:lnTo>
                  <a:lnTo>
                    <a:pt x="19220" y="224742"/>
                  </a:lnTo>
                  <a:lnTo>
                    <a:pt x="19052" y="258827"/>
                  </a:lnTo>
                  <a:lnTo>
                    <a:pt x="19757" y="259308"/>
                  </a:lnTo>
                  <a:lnTo>
                    <a:pt x="25400" y="260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6" name="SMARTInkShape-192"/>
          <p:cNvSpPr/>
          <p:nvPr>
            <p:custDataLst>
              <p:tags r:id="rId2"/>
            </p:custDataLst>
          </p:nvPr>
        </p:nvSpPr>
        <p:spPr>
          <a:xfrm>
            <a:off x="8251415" y="76200"/>
            <a:ext cx="175036" cy="5670551"/>
          </a:xfrm>
          <a:custGeom>
            <a:avLst/>
            <a:gdLst/>
            <a:ahLst/>
            <a:cxnLst/>
            <a:rect l="0" t="0" r="0" b="0"/>
            <a:pathLst>
              <a:path w="175036" h="5670551">
                <a:moveTo>
                  <a:pt x="175035" y="0"/>
                </a:moveTo>
                <a:lnTo>
                  <a:pt x="175035" y="0"/>
                </a:lnTo>
                <a:lnTo>
                  <a:pt x="174329" y="6481"/>
                </a:lnTo>
                <a:lnTo>
                  <a:pt x="162392" y="52955"/>
                </a:lnTo>
                <a:lnTo>
                  <a:pt x="156641" y="92617"/>
                </a:lnTo>
                <a:lnTo>
                  <a:pt x="155474" y="134059"/>
                </a:lnTo>
                <a:lnTo>
                  <a:pt x="152700" y="168237"/>
                </a:lnTo>
                <a:lnTo>
                  <a:pt x="149116" y="206476"/>
                </a:lnTo>
                <a:lnTo>
                  <a:pt x="145171" y="248400"/>
                </a:lnTo>
                <a:lnTo>
                  <a:pt x="141066" y="295256"/>
                </a:lnTo>
                <a:lnTo>
                  <a:pt x="139689" y="320309"/>
                </a:lnTo>
                <a:lnTo>
                  <a:pt x="138771" y="346184"/>
                </a:lnTo>
                <a:lnTo>
                  <a:pt x="138159" y="372606"/>
                </a:lnTo>
                <a:lnTo>
                  <a:pt x="137045" y="398687"/>
                </a:lnTo>
                <a:lnTo>
                  <a:pt x="135597" y="424542"/>
                </a:lnTo>
                <a:lnTo>
                  <a:pt x="133927" y="450244"/>
                </a:lnTo>
                <a:lnTo>
                  <a:pt x="132813" y="476552"/>
                </a:lnTo>
                <a:lnTo>
                  <a:pt x="132070" y="503262"/>
                </a:lnTo>
                <a:lnTo>
                  <a:pt x="131575" y="530242"/>
                </a:lnTo>
                <a:lnTo>
                  <a:pt x="130538" y="555989"/>
                </a:lnTo>
                <a:lnTo>
                  <a:pt x="129143" y="580915"/>
                </a:lnTo>
                <a:lnTo>
                  <a:pt x="127507" y="605293"/>
                </a:lnTo>
                <a:lnTo>
                  <a:pt x="125710" y="630012"/>
                </a:lnTo>
                <a:lnTo>
                  <a:pt x="123807" y="654958"/>
                </a:lnTo>
                <a:lnTo>
                  <a:pt x="121833" y="680055"/>
                </a:lnTo>
                <a:lnTo>
                  <a:pt x="120517" y="705254"/>
                </a:lnTo>
                <a:lnTo>
                  <a:pt x="119639" y="730519"/>
                </a:lnTo>
                <a:lnTo>
                  <a:pt x="119055" y="755829"/>
                </a:lnTo>
                <a:lnTo>
                  <a:pt x="117959" y="781875"/>
                </a:lnTo>
                <a:lnTo>
                  <a:pt x="116523" y="808411"/>
                </a:lnTo>
                <a:lnTo>
                  <a:pt x="114860" y="835274"/>
                </a:lnTo>
                <a:lnTo>
                  <a:pt x="113047" y="861649"/>
                </a:lnTo>
                <a:lnTo>
                  <a:pt x="111131" y="887700"/>
                </a:lnTo>
                <a:lnTo>
                  <a:pt x="109149" y="913533"/>
                </a:lnTo>
                <a:lnTo>
                  <a:pt x="107122" y="940633"/>
                </a:lnTo>
                <a:lnTo>
                  <a:pt x="105066" y="968578"/>
                </a:lnTo>
                <a:lnTo>
                  <a:pt x="102988" y="997085"/>
                </a:lnTo>
                <a:lnTo>
                  <a:pt x="101604" y="1025262"/>
                </a:lnTo>
                <a:lnTo>
                  <a:pt x="100681" y="1053219"/>
                </a:lnTo>
                <a:lnTo>
                  <a:pt x="100065" y="1081029"/>
                </a:lnTo>
                <a:lnTo>
                  <a:pt x="99655" y="1110859"/>
                </a:lnTo>
                <a:lnTo>
                  <a:pt x="99381" y="1142033"/>
                </a:lnTo>
                <a:lnTo>
                  <a:pt x="99199" y="1174106"/>
                </a:lnTo>
                <a:lnTo>
                  <a:pt x="98371" y="1206071"/>
                </a:lnTo>
                <a:lnTo>
                  <a:pt x="97115" y="1237964"/>
                </a:lnTo>
                <a:lnTo>
                  <a:pt x="95572" y="1269809"/>
                </a:lnTo>
                <a:lnTo>
                  <a:pt x="94543" y="1302328"/>
                </a:lnTo>
                <a:lnTo>
                  <a:pt x="93857" y="1335297"/>
                </a:lnTo>
                <a:lnTo>
                  <a:pt x="93400" y="1368564"/>
                </a:lnTo>
                <a:lnTo>
                  <a:pt x="92390" y="1401326"/>
                </a:lnTo>
                <a:lnTo>
                  <a:pt x="91010" y="1433751"/>
                </a:lnTo>
                <a:lnTo>
                  <a:pt x="89385" y="1465950"/>
                </a:lnTo>
                <a:lnTo>
                  <a:pt x="87595" y="1498706"/>
                </a:lnTo>
                <a:lnTo>
                  <a:pt x="85697" y="1531832"/>
                </a:lnTo>
                <a:lnTo>
                  <a:pt x="83727" y="1565204"/>
                </a:lnTo>
                <a:lnTo>
                  <a:pt x="82412" y="1598742"/>
                </a:lnTo>
                <a:lnTo>
                  <a:pt x="81537" y="1632389"/>
                </a:lnTo>
                <a:lnTo>
                  <a:pt x="80953" y="1666109"/>
                </a:lnTo>
                <a:lnTo>
                  <a:pt x="80564" y="1701995"/>
                </a:lnTo>
                <a:lnTo>
                  <a:pt x="80304" y="1739325"/>
                </a:lnTo>
                <a:lnTo>
                  <a:pt x="80131" y="1777616"/>
                </a:lnTo>
                <a:lnTo>
                  <a:pt x="79310" y="1815139"/>
                </a:lnTo>
                <a:lnTo>
                  <a:pt x="78057" y="1852148"/>
                </a:lnTo>
                <a:lnTo>
                  <a:pt x="76516" y="1888815"/>
                </a:lnTo>
                <a:lnTo>
                  <a:pt x="75488" y="1923843"/>
                </a:lnTo>
                <a:lnTo>
                  <a:pt x="74805" y="1957779"/>
                </a:lnTo>
                <a:lnTo>
                  <a:pt x="74347" y="1990986"/>
                </a:lnTo>
                <a:lnTo>
                  <a:pt x="74043" y="2026530"/>
                </a:lnTo>
                <a:lnTo>
                  <a:pt x="73840" y="2063631"/>
                </a:lnTo>
                <a:lnTo>
                  <a:pt x="73705" y="2101771"/>
                </a:lnTo>
                <a:lnTo>
                  <a:pt x="73615" y="2139897"/>
                </a:lnTo>
                <a:lnTo>
                  <a:pt x="73554" y="2178015"/>
                </a:lnTo>
                <a:lnTo>
                  <a:pt x="73514" y="2216126"/>
                </a:lnTo>
                <a:lnTo>
                  <a:pt x="72782" y="2254234"/>
                </a:lnTo>
                <a:lnTo>
                  <a:pt x="71589" y="2292340"/>
                </a:lnTo>
                <a:lnTo>
                  <a:pt x="70087" y="2330443"/>
                </a:lnTo>
                <a:lnTo>
                  <a:pt x="69792" y="2369251"/>
                </a:lnTo>
                <a:lnTo>
                  <a:pt x="70300" y="2408529"/>
                </a:lnTo>
                <a:lnTo>
                  <a:pt x="71346" y="2448119"/>
                </a:lnTo>
                <a:lnTo>
                  <a:pt x="72042" y="2487213"/>
                </a:lnTo>
                <a:lnTo>
                  <a:pt x="72506" y="2525975"/>
                </a:lnTo>
                <a:lnTo>
                  <a:pt x="72816" y="2564517"/>
                </a:lnTo>
                <a:lnTo>
                  <a:pt x="73022" y="2601500"/>
                </a:lnTo>
                <a:lnTo>
                  <a:pt x="73160" y="2637444"/>
                </a:lnTo>
                <a:lnTo>
                  <a:pt x="73251" y="2672696"/>
                </a:lnTo>
                <a:lnTo>
                  <a:pt x="73313" y="2709603"/>
                </a:lnTo>
                <a:lnTo>
                  <a:pt x="73354" y="2747613"/>
                </a:lnTo>
                <a:lnTo>
                  <a:pt x="73380" y="2786359"/>
                </a:lnTo>
                <a:lnTo>
                  <a:pt x="73398" y="2825595"/>
                </a:lnTo>
                <a:lnTo>
                  <a:pt x="73410" y="2865158"/>
                </a:lnTo>
                <a:lnTo>
                  <a:pt x="73419" y="2904938"/>
                </a:lnTo>
                <a:lnTo>
                  <a:pt x="73423" y="2943453"/>
                </a:lnTo>
                <a:lnTo>
                  <a:pt x="73428" y="2981124"/>
                </a:lnTo>
                <a:lnTo>
                  <a:pt x="73430" y="3018233"/>
                </a:lnTo>
                <a:lnTo>
                  <a:pt x="73431" y="3055672"/>
                </a:lnTo>
                <a:lnTo>
                  <a:pt x="73433" y="3093331"/>
                </a:lnTo>
                <a:lnTo>
                  <a:pt x="73433" y="3131138"/>
                </a:lnTo>
                <a:lnTo>
                  <a:pt x="73433" y="3170453"/>
                </a:lnTo>
                <a:lnTo>
                  <a:pt x="73434" y="3210774"/>
                </a:lnTo>
                <a:lnTo>
                  <a:pt x="73435" y="3251766"/>
                </a:lnTo>
                <a:lnTo>
                  <a:pt x="72729" y="3291089"/>
                </a:lnTo>
                <a:lnTo>
                  <a:pt x="71554" y="3329298"/>
                </a:lnTo>
                <a:lnTo>
                  <a:pt x="70064" y="3366765"/>
                </a:lnTo>
                <a:lnTo>
                  <a:pt x="69071" y="3404443"/>
                </a:lnTo>
                <a:lnTo>
                  <a:pt x="68409" y="3442262"/>
                </a:lnTo>
                <a:lnTo>
                  <a:pt x="67968" y="3480175"/>
                </a:lnTo>
                <a:lnTo>
                  <a:pt x="67673" y="3518150"/>
                </a:lnTo>
                <a:lnTo>
                  <a:pt x="67477" y="3556167"/>
                </a:lnTo>
                <a:lnTo>
                  <a:pt x="67347" y="3594211"/>
                </a:lnTo>
                <a:lnTo>
                  <a:pt x="67259" y="3632274"/>
                </a:lnTo>
                <a:lnTo>
                  <a:pt x="67200" y="3670349"/>
                </a:lnTo>
                <a:lnTo>
                  <a:pt x="67162" y="3708433"/>
                </a:lnTo>
                <a:lnTo>
                  <a:pt x="67136" y="3745816"/>
                </a:lnTo>
                <a:lnTo>
                  <a:pt x="67119" y="3782733"/>
                </a:lnTo>
                <a:lnTo>
                  <a:pt x="67107" y="3819339"/>
                </a:lnTo>
                <a:lnTo>
                  <a:pt x="66394" y="3855737"/>
                </a:lnTo>
                <a:lnTo>
                  <a:pt x="65213" y="3891997"/>
                </a:lnTo>
                <a:lnTo>
                  <a:pt x="63720" y="3928164"/>
                </a:lnTo>
                <a:lnTo>
                  <a:pt x="62724" y="3964271"/>
                </a:lnTo>
                <a:lnTo>
                  <a:pt x="62061" y="4000336"/>
                </a:lnTo>
                <a:lnTo>
                  <a:pt x="61619" y="4036374"/>
                </a:lnTo>
                <a:lnTo>
                  <a:pt x="61324" y="4070983"/>
                </a:lnTo>
                <a:lnTo>
                  <a:pt x="61128" y="4104639"/>
                </a:lnTo>
                <a:lnTo>
                  <a:pt x="60996" y="4137659"/>
                </a:lnTo>
                <a:lnTo>
                  <a:pt x="60909" y="4170961"/>
                </a:lnTo>
                <a:lnTo>
                  <a:pt x="60851" y="4204452"/>
                </a:lnTo>
                <a:lnTo>
                  <a:pt x="60812" y="4238068"/>
                </a:lnTo>
                <a:lnTo>
                  <a:pt x="60786" y="4271768"/>
                </a:lnTo>
                <a:lnTo>
                  <a:pt x="60768" y="4305522"/>
                </a:lnTo>
                <a:lnTo>
                  <a:pt x="60757" y="4339315"/>
                </a:lnTo>
                <a:lnTo>
                  <a:pt x="60044" y="4372427"/>
                </a:lnTo>
                <a:lnTo>
                  <a:pt x="58863" y="4405085"/>
                </a:lnTo>
                <a:lnTo>
                  <a:pt x="57370" y="4437440"/>
                </a:lnTo>
                <a:lnTo>
                  <a:pt x="56375" y="4469593"/>
                </a:lnTo>
                <a:lnTo>
                  <a:pt x="55711" y="4501612"/>
                </a:lnTo>
                <a:lnTo>
                  <a:pt x="55269" y="4533541"/>
                </a:lnTo>
                <a:lnTo>
                  <a:pt x="54269" y="4564705"/>
                </a:lnTo>
                <a:lnTo>
                  <a:pt x="52897" y="4595359"/>
                </a:lnTo>
                <a:lnTo>
                  <a:pt x="51276" y="4625673"/>
                </a:lnTo>
                <a:lnTo>
                  <a:pt x="49490" y="4655054"/>
                </a:lnTo>
                <a:lnTo>
                  <a:pt x="47594" y="4683814"/>
                </a:lnTo>
                <a:lnTo>
                  <a:pt x="45625" y="4712159"/>
                </a:lnTo>
                <a:lnTo>
                  <a:pt x="44311" y="4740228"/>
                </a:lnTo>
                <a:lnTo>
                  <a:pt x="43435" y="4768113"/>
                </a:lnTo>
                <a:lnTo>
                  <a:pt x="42852" y="4795875"/>
                </a:lnTo>
                <a:lnTo>
                  <a:pt x="41758" y="4823556"/>
                </a:lnTo>
                <a:lnTo>
                  <a:pt x="40322" y="4851181"/>
                </a:lnTo>
                <a:lnTo>
                  <a:pt x="38660" y="4878771"/>
                </a:lnTo>
                <a:lnTo>
                  <a:pt x="36847" y="4905630"/>
                </a:lnTo>
                <a:lnTo>
                  <a:pt x="34931" y="4932004"/>
                </a:lnTo>
                <a:lnTo>
                  <a:pt x="32949" y="4958052"/>
                </a:lnTo>
                <a:lnTo>
                  <a:pt x="30922" y="4983179"/>
                </a:lnTo>
                <a:lnTo>
                  <a:pt x="28866" y="5007692"/>
                </a:lnTo>
                <a:lnTo>
                  <a:pt x="24698" y="5054919"/>
                </a:lnTo>
                <a:lnTo>
                  <a:pt x="20494" y="5099427"/>
                </a:lnTo>
                <a:lnTo>
                  <a:pt x="16274" y="5144608"/>
                </a:lnTo>
                <a:lnTo>
                  <a:pt x="12046" y="5189148"/>
                </a:lnTo>
                <a:lnTo>
                  <a:pt x="7816" y="5230110"/>
                </a:lnTo>
                <a:lnTo>
                  <a:pt x="5465" y="5269482"/>
                </a:lnTo>
                <a:lnTo>
                  <a:pt x="4421" y="5307442"/>
                </a:lnTo>
                <a:lnTo>
                  <a:pt x="3957" y="5343128"/>
                </a:lnTo>
                <a:lnTo>
                  <a:pt x="1869" y="5377803"/>
                </a:lnTo>
                <a:lnTo>
                  <a:pt x="0" y="5411324"/>
                </a:lnTo>
                <a:lnTo>
                  <a:pt x="2208" y="5457256"/>
                </a:lnTo>
                <a:lnTo>
                  <a:pt x="3883" y="5497285"/>
                </a:lnTo>
                <a:lnTo>
                  <a:pt x="8530" y="5542773"/>
                </a:lnTo>
                <a:lnTo>
                  <a:pt x="13281" y="5573188"/>
                </a:lnTo>
                <a:lnTo>
                  <a:pt x="26473" y="5615944"/>
                </a:lnTo>
                <a:lnTo>
                  <a:pt x="40239" y="5650405"/>
                </a:lnTo>
                <a:lnTo>
                  <a:pt x="60735" y="56705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4" name="SMARTInkShape-Group39"/>
          <p:cNvGrpSpPr/>
          <p:nvPr/>
        </p:nvGrpSpPr>
        <p:grpSpPr>
          <a:xfrm>
            <a:off x="9105900" y="406514"/>
            <a:ext cx="1168383" cy="526937"/>
            <a:chOff x="9105900" y="406514"/>
            <a:chExt cx="1168383" cy="526937"/>
          </a:xfrm>
        </p:grpSpPr>
        <p:sp>
          <p:nvSpPr>
            <p:cNvPr id="107" name="SMARTInkShape-193"/>
            <p:cNvSpPr/>
            <p:nvPr>
              <p:custDataLst>
                <p:tags r:id="rId22"/>
              </p:custDataLst>
            </p:nvPr>
          </p:nvSpPr>
          <p:spPr>
            <a:xfrm>
              <a:off x="10121900" y="438150"/>
              <a:ext cx="152383" cy="495301"/>
            </a:xfrm>
            <a:custGeom>
              <a:avLst/>
              <a:gdLst/>
              <a:ahLst/>
              <a:cxnLst/>
              <a:rect l="0" t="0" r="0" b="0"/>
              <a:pathLst>
                <a:path w="152383" h="495301">
                  <a:moveTo>
                    <a:pt x="114300" y="0"/>
                  </a:moveTo>
                  <a:lnTo>
                    <a:pt x="114300" y="0"/>
                  </a:lnTo>
                  <a:lnTo>
                    <a:pt x="140967" y="30038"/>
                  </a:lnTo>
                  <a:lnTo>
                    <a:pt x="150116" y="75191"/>
                  </a:lnTo>
                  <a:lnTo>
                    <a:pt x="152099" y="119934"/>
                  </a:lnTo>
                  <a:lnTo>
                    <a:pt x="152341" y="166213"/>
                  </a:lnTo>
                  <a:lnTo>
                    <a:pt x="152382" y="203530"/>
                  </a:lnTo>
                  <a:lnTo>
                    <a:pt x="151689" y="240692"/>
                  </a:lnTo>
                  <a:lnTo>
                    <a:pt x="145492" y="287093"/>
                  </a:lnTo>
                  <a:lnTo>
                    <a:pt x="137654" y="324248"/>
                  </a:lnTo>
                  <a:lnTo>
                    <a:pt x="122362" y="367987"/>
                  </a:lnTo>
                  <a:lnTo>
                    <a:pt x="101546" y="410548"/>
                  </a:lnTo>
                  <a:lnTo>
                    <a:pt x="81285" y="441086"/>
                  </a:lnTo>
                  <a:lnTo>
                    <a:pt x="38871" y="473462"/>
                  </a:lnTo>
                  <a:lnTo>
                    <a:pt x="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94"/>
            <p:cNvSpPr/>
            <p:nvPr>
              <p:custDataLst>
                <p:tags r:id="rId23"/>
              </p:custDataLst>
            </p:nvPr>
          </p:nvSpPr>
          <p:spPr>
            <a:xfrm>
              <a:off x="9937750" y="585183"/>
              <a:ext cx="203201" cy="253018"/>
            </a:xfrm>
            <a:custGeom>
              <a:avLst/>
              <a:gdLst/>
              <a:ahLst/>
              <a:cxnLst/>
              <a:rect l="0" t="0" r="0" b="0"/>
              <a:pathLst>
                <a:path w="203201" h="253018">
                  <a:moveTo>
                    <a:pt x="203200" y="18067"/>
                  </a:moveTo>
                  <a:lnTo>
                    <a:pt x="203200" y="18067"/>
                  </a:lnTo>
                  <a:lnTo>
                    <a:pt x="203199" y="9229"/>
                  </a:lnTo>
                  <a:lnTo>
                    <a:pt x="202495" y="7941"/>
                  </a:lnTo>
                  <a:lnTo>
                    <a:pt x="201319" y="7083"/>
                  </a:lnTo>
                  <a:lnTo>
                    <a:pt x="198130" y="5424"/>
                  </a:lnTo>
                  <a:lnTo>
                    <a:pt x="194362" y="2335"/>
                  </a:lnTo>
                  <a:lnTo>
                    <a:pt x="188454" y="492"/>
                  </a:lnTo>
                  <a:lnTo>
                    <a:pt x="184902" y="0"/>
                  </a:lnTo>
                  <a:lnTo>
                    <a:pt x="173162" y="2679"/>
                  </a:lnTo>
                  <a:lnTo>
                    <a:pt x="164117" y="7942"/>
                  </a:lnTo>
                  <a:lnTo>
                    <a:pt x="120197" y="44843"/>
                  </a:lnTo>
                  <a:lnTo>
                    <a:pt x="80538" y="88703"/>
                  </a:lnTo>
                  <a:lnTo>
                    <a:pt x="44979" y="132491"/>
                  </a:lnTo>
                  <a:lnTo>
                    <a:pt x="17871" y="176178"/>
                  </a:lnTo>
                  <a:lnTo>
                    <a:pt x="2060" y="214322"/>
                  </a:lnTo>
                  <a:lnTo>
                    <a:pt x="0" y="253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95"/>
            <p:cNvSpPr/>
            <p:nvPr>
              <p:custDataLst>
                <p:tags r:id="rId24"/>
              </p:custDataLst>
            </p:nvPr>
          </p:nvSpPr>
          <p:spPr>
            <a:xfrm>
              <a:off x="9931400" y="533400"/>
              <a:ext cx="165101" cy="294709"/>
            </a:xfrm>
            <a:custGeom>
              <a:avLst/>
              <a:gdLst/>
              <a:ahLst/>
              <a:cxnLst/>
              <a:rect l="0" t="0" r="0" b="0"/>
              <a:pathLst>
                <a:path w="165101" h="294709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9459" y="18298"/>
                  </a:lnTo>
                  <a:lnTo>
                    <a:pt x="36532" y="64360"/>
                  </a:lnTo>
                  <a:lnTo>
                    <a:pt x="58630" y="108000"/>
                  </a:lnTo>
                  <a:lnTo>
                    <a:pt x="82680" y="151080"/>
                  </a:lnTo>
                  <a:lnTo>
                    <a:pt x="108820" y="196773"/>
                  </a:lnTo>
                  <a:lnTo>
                    <a:pt x="130572" y="242693"/>
                  </a:lnTo>
                  <a:lnTo>
                    <a:pt x="138092" y="259352"/>
                  </a:lnTo>
                  <a:lnTo>
                    <a:pt x="153608" y="277849"/>
                  </a:lnTo>
                  <a:lnTo>
                    <a:pt x="161668" y="293895"/>
                  </a:lnTo>
                  <a:lnTo>
                    <a:pt x="162813" y="294708"/>
                  </a:lnTo>
                  <a:lnTo>
                    <a:pt x="163575" y="294544"/>
                  </a:lnTo>
                  <a:lnTo>
                    <a:pt x="16510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96"/>
            <p:cNvSpPr/>
            <p:nvPr>
              <p:custDataLst>
                <p:tags r:id="rId25"/>
              </p:custDataLst>
            </p:nvPr>
          </p:nvSpPr>
          <p:spPr>
            <a:xfrm>
              <a:off x="9760909" y="406514"/>
              <a:ext cx="126033" cy="409216"/>
            </a:xfrm>
            <a:custGeom>
              <a:avLst/>
              <a:gdLst/>
              <a:ahLst/>
              <a:cxnLst/>
              <a:rect l="0" t="0" r="0" b="0"/>
              <a:pathLst>
                <a:path w="126033" h="409216">
                  <a:moveTo>
                    <a:pt x="113341" y="25286"/>
                  </a:moveTo>
                  <a:lnTo>
                    <a:pt x="113341" y="25286"/>
                  </a:lnTo>
                  <a:lnTo>
                    <a:pt x="116711" y="25286"/>
                  </a:lnTo>
                  <a:lnTo>
                    <a:pt x="117704" y="23875"/>
                  </a:lnTo>
                  <a:lnTo>
                    <a:pt x="119809" y="15852"/>
                  </a:lnTo>
                  <a:lnTo>
                    <a:pt x="124600" y="6463"/>
                  </a:lnTo>
                  <a:lnTo>
                    <a:pt x="126016" y="0"/>
                  </a:lnTo>
                  <a:lnTo>
                    <a:pt x="126032" y="6662"/>
                  </a:lnTo>
                  <a:lnTo>
                    <a:pt x="125329" y="8637"/>
                  </a:lnTo>
                  <a:lnTo>
                    <a:pt x="124156" y="9953"/>
                  </a:lnTo>
                  <a:lnTo>
                    <a:pt x="122668" y="10831"/>
                  </a:lnTo>
                  <a:lnTo>
                    <a:pt x="111114" y="30108"/>
                  </a:lnTo>
                  <a:lnTo>
                    <a:pt x="85570" y="77191"/>
                  </a:lnTo>
                  <a:lnTo>
                    <a:pt x="64624" y="122101"/>
                  </a:lnTo>
                  <a:lnTo>
                    <a:pt x="47718" y="161480"/>
                  </a:lnTo>
                  <a:lnTo>
                    <a:pt x="30789" y="203230"/>
                  </a:lnTo>
                  <a:lnTo>
                    <a:pt x="17227" y="242077"/>
                  </a:lnTo>
                  <a:lnTo>
                    <a:pt x="7755" y="281291"/>
                  </a:lnTo>
                  <a:lnTo>
                    <a:pt x="328" y="325559"/>
                  </a:lnTo>
                  <a:lnTo>
                    <a:pt x="0" y="353886"/>
                  </a:lnTo>
                  <a:lnTo>
                    <a:pt x="7913" y="378280"/>
                  </a:lnTo>
                  <a:lnTo>
                    <a:pt x="13978" y="391324"/>
                  </a:lnTo>
                  <a:lnTo>
                    <a:pt x="20025" y="397990"/>
                  </a:lnTo>
                  <a:lnTo>
                    <a:pt x="26712" y="402599"/>
                  </a:lnTo>
                  <a:lnTo>
                    <a:pt x="42370" y="409171"/>
                  </a:lnTo>
                  <a:lnTo>
                    <a:pt x="50283" y="409215"/>
                  </a:lnTo>
                  <a:lnTo>
                    <a:pt x="66862" y="403494"/>
                  </a:lnTo>
                  <a:lnTo>
                    <a:pt x="94291" y="3872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197"/>
            <p:cNvSpPr/>
            <p:nvPr>
              <p:custDataLst>
                <p:tags r:id="rId26"/>
              </p:custDataLst>
            </p:nvPr>
          </p:nvSpPr>
          <p:spPr>
            <a:xfrm>
              <a:off x="9531350" y="558800"/>
              <a:ext cx="133351" cy="246553"/>
            </a:xfrm>
            <a:custGeom>
              <a:avLst/>
              <a:gdLst/>
              <a:ahLst/>
              <a:cxnLst/>
              <a:rect l="0" t="0" r="0" b="0"/>
              <a:pathLst>
                <a:path w="133351" h="246553">
                  <a:moveTo>
                    <a:pt x="0" y="107950"/>
                  </a:moveTo>
                  <a:lnTo>
                    <a:pt x="0" y="107950"/>
                  </a:lnTo>
                  <a:lnTo>
                    <a:pt x="0" y="85820"/>
                  </a:lnTo>
                  <a:lnTo>
                    <a:pt x="705" y="85436"/>
                  </a:lnTo>
                  <a:lnTo>
                    <a:pt x="1881" y="85885"/>
                  </a:lnTo>
                  <a:lnTo>
                    <a:pt x="15111" y="97686"/>
                  </a:lnTo>
                  <a:lnTo>
                    <a:pt x="38104" y="136608"/>
                  </a:lnTo>
                  <a:lnTo>
                    <a:pt x="44451" y="149602"/>
                  </a:lnTo>
                  <a:lnTo>
                    <a:pt x="50800" y="161684"/>
                  </a:lnTo>
                  <a:lnTo>
                    <a:pt x="55269" y="176788"/>
                  </a:lnTo>
                  <a:lnTo>
                    <a:pt x="57117" y="220737"/>
                  </a:lnTo>
                  <a:lnTo>
                    <a:pt x="51679" y="238844"/>
                  </a:lnTo>
                  <a:lnTo>
                    <a:pt x="47689" y="243943"/>
                  </a:lnTo>
                  <a:lnTo>
                    <a:pt x="44008" y="246003"/>
                  </a:lnTo>
                  <a:lnTo>
                    <a:pt x="42039" y="246552"/>
                  </a:lnTo>
                  <a:lnTo>
                    <a:pt x="40725" y="246212"/>
                  </a:lnTo>
                  <a:lnTo>
                    <a:pt x="39850" y="245280"/>
                  </a:lnTo>
                  <a:lnTo>
                    <a:pt x="39267" y="243954"/>
                  </a:lnTo>
                  <a:lnTo>
                    <a:pt x="37625" y="232391"/>
                  </a:lnTo>
                  <a:lnTo>
                    <a:pt x="34831" y="227227"/>
                  </a:lnTo>
                  <a:lnTo>
                    <a:pt x="34510" y="224157"/>
                  </a:lnTo>
                  <a:lnTo>
                    <a:pt x="37919" y="178220"/>
                  </a:lnTo>
                  <a:lnTo>
                    <a:pt x="46922" y="130899"/>
                  </a:lnTo>
                  <a:lnTo>
                    <a:pt x="64104" y="88856"/>
                  </a:lnTo>
                  <a:lnTo>
                    <a:pt x="88953" y="45004"/>
                  </a:lnTo>
                  <a:lnTo>
                    <a:pt x="98096" y="32702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98"/>
            <p:cNvSpPr/>
            <p:nvPr>
              <p:custDataLst>
                <p:tags r:id="rId27"/>
              </p:custDataLst>
            </p:nvPr>
          </p:nvSpPr>
          <p:spPr>
            <a:xfrm>
              <a:off x="9329175" y="644294"/>
              <a:ext cx="170426" cy="155425"/>
            </a:xfrm>
            <a:custGeom>
              <a:avLst/>
              <a:gdLst/>
              <a:ahLst/>
              <a:cxnLst/>
              <a:rect l="0" t="0" r="0" b="0"/>
              <a:pathLst>
                <a:path w="170426" h="155425">
                  <a:moveTo>
                    <a:pt x="138675" y="98656"/>
                  </a:moveTo>
                  <a:lnTo>
                    <a:pt x="138675" y="98656"/>
                  </a:lnTo>
                  <a:lnTo>
                    <a:pt x="138675" y="89818"/>
                  </a:lnTo>
                  <a:lnTo>
                    <a:pt x="132586" y="65041"/>
                  </a:lnTo>
                  <a:lnTo>
                    <a:pt x="131671" y="52008"/>
                  </a:lnTo>
                  <a:lnTo>
                    <a:pt x="116539" y="14258"/>
                  </a:lnTo>
                  <a:lnTo>
                    <a:pt x="110870" y="7719"/>
                  </a:lnTo>
                  <a:lnTo>
                    <a:pt x="106798" y="5323"/>
                  </a:lnTo>
                  <a:lnTo>
                    <a:pt x="102635" y="3552"/>
                  </a:lnTo>
                  <a:lnTo>
                    <a:pt x="98432" y="414"/>
                  </a:lnTo>
                  <a:lnTo>
                    <a:pt x="95619" y="0"/>
                  </a:lnTo>
                  <a:lnTo>
                    <a:pt x="84916" y="2789"/>
                  </a:lnTo>
                  <a:lnTo>
                    <a:pt x="64480" y="12070"/>
                  </a:lnTo>
                  <a:lnTo>
                    <a:pt x="57957" y="18075"/>
                  </a:lnTo>
                  <a:lnTo>
                    <a:pt x="24256" y="61165"/>
                  </a:lnTo>
                  <a:lnTo>
                    <a:pt x="10790" y="82705"/>
                  </a:lnTo>
                  <a:lnTo>
                    <a:pt x="0" y="127998"/>
                  </a:lnTo>
                  <a:lnTo>
                    <a:pt x="1311" y="134745"/>
                  </a:lnTo>
                  <a:lnTo>
                    <a:pt x="4135" y="142510"/>
                  </a:lnTo>
                  <a:lnTo>
                    <a:pt x="4532" y="144825"/>
                  </a:lnTo>
                  <a:lnTo>
                    <a:pt x="6853" y="149279"/>
                  </a:lnTo>
                  <a:lnTo>
                    <a:pt x="8460" y="151455"/>
                  </a:lnTo>
                  <a:lnTo>
                    <a:pt x="12128" y="153872"/>
                  </a:lnTo>
                  <a:lnTo>
                    <a:pt x="16816" y="154947"/>
                  </a:lnTo>
                  <a:lnTo>
                    <a:pt x="23602" y="155424"/>
                  </a:lnTo>
                  <a:lnTo>
                    <a:pt x="29441" y="153755"/>
                  </a:lnTo>
                  <a:lnTo>
                    <a:pt x="54076" y="138087"/>
                  </a:lnTo>
                  <a:lnTo>
                    <a:pt x="100029" y="93780"/>
                  </a:lnTo>
                  <a:lnTo>
                    <a:pt x="103860" y="88728"/>
                  </a:lnTo>
                  <a:lnTo>
                    <a:pt x="108201" y="79735"/>
                  </a:lnTo>
                  <a:lnTo>
                    <a:pt x="112273" y="74536"/>
                  </a:lnTo>
                  <a:lnTo>
                    <a:pt x="114711" y="73825"/>
                  </a:lnTo>
                  <a:lnTo>
                    <a:pt x="116349" y="73635"/>
                  </a:lnTo>
                  <a:lnTo>
                    <a:pt x="117441" y="74214"/>
                  </a:lnTo>
                  <a:lnTo>
                    <a:pt x="118168" y="75306"/>
                  </a:lnTo>
                  <a:lnTo>
                    <a:pt x="119194" y="80213"/>
                  </a:lnTo>
                  <a:lnTo>
                    <a:pt x="119337" y="82128"/>
                  </a:lnTo>
                  <a:lnTo>
                    <a:pt x="121378" y="86136"/>
                  </a:lnTo>
                  <a:lnTo>
                    <a:pt x="129734" y="96563"/>
                  </a:lnTo>
                  <a:lnTo>
                    <a:pt x="139080" y="116383"/>
                  </a:lnTo>
                  <a:lnTo>
                    <a:pt x="142383" y="121351"/>
                  </a:lnTo>
                  <a:lnTo>
                    <a:pt x="148048" y="135816"/>
                  </a:lnTo>
                  <a:lnTo>
                    <a:pt x="149863" y="138246"/>
                  </a:lnTo>
                  <a:lnTo>
                    <a:pt x="162011" y="147043"/>
                  </a:lnTo>
                  <a:lnTo>
                    <a:pt x="170425" y="1494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99"/>
            <p:cNvSpPr/>
            <p:nvPr>
              <p:custDataLst>
                <p:tags r:id="rId28"/>
              </p:custDataLst>
            </p:nvPr>
          </p:nvSpPr>
          <p:spPr>
            <a:xfrm>
              <a:off x="9105900" y="421378"/>
              <a:ext cx="247651" cy="397359"/>
            </a:xfrm>
            <a:custGeom>
              <a:avLst/>
              <a:gdLst/>
              <a:ahLst/>
              <a:cxnLst/>
              <a:rect l="0" t="0" r="0" b="0"/>
              <a:pathLst>
                <a:path w="247651" h="397359">
                  <a:moveTo>
                    <a:pt x="0" y="92972"/>
                  </a:moveTo>
                  <a:lnTo>
                    <a:pt x="0" y="92972"/>
                  </a:lnTo>
                  <a:lnTo>
                    <a:pt x="0" y="77240"/>
                  </a:lnTo>
                  <a:lnTo>
                    <a:pt x="705" y="76134"/>
                  </a:lnTo>
                  <a:lnTo>
                    <a:pt x="1881" y="75397"/>
                  </a:lnTo>
                  <a:lnTo>
                    <a:pt x="5467" y="74213"/>
                  </a:lnTo>
                  <a:lnTo>
                    <a:pt x="9459" y="77379"/>
                  </a:lnTo>
                  <a:lnTo>
                    <a:pt x="11259" y="80868"/>
                  </a:lnTo>
                  <a:lnTo>
                    <a:pt x="11739" y="82786"/>
                  </a:lnTo>
                  <a:lnTo>
                    <a:pt x="36814" y="125449"/>
                  </a:lnTo>
                  <a:lnTo>
                    <a:pt x="52568" y="169793"/>
                  </a:lnTo>
                  <a:lnTo>
                    <a:pt x="67131" y="211587"/>
                  </a:lnTo>
                  <a:lnTo>
                    <a:pt x="78237" y="253849"/>
                  </a:lnTo>
                  <a:lnTo>
                    <a:pt x="91009" y="301269"/>
                  </a:lnTo>
                  <a:lnTo>
                    <a:pt x="105128" y="346899"/>
                  </a:lnTo>
                  <a:lnTo>
                    <a:pt x="110949" y="375341"/>
                  </a:lnTo>
                  <a:lnTo>
                    <a:pt x="120571" y="394628"/>
                  </a:lnTo>
                  <a:lnTo>
                    <a:pt x="122008" y="395676"/>
                  </a:lnTo>
                  <a:lnTo>
                    <a:pt x="125487" y="396840"/>
                  </a:lnTo>
                  <a:lnTo>
                    <a:pt x="129384" y="397358"/>
                  </a:lnTo>
                  <a:lnTo>
                    <a:pt x="130706" y="396790"/>
                  </a:lnTo>
                  <a:lnTo>
                    <a:pt x="131587" y="395706"/>
                  </a:lnTo>
                  <a:lnTo>
                    <a:pt x="148247" y="352804"/>
                  </a:lnTo>
                  <a:lnTo>
                    <a:pt x="163786" y="312715"/>
                  </a:lnTo>
                  <a:lnTo>
                    <a:pt x="176678" y="269022"/>
                  </a:lnTo>
                  <a:lnTo>
                    <a:pt x="188449" y="223990"/>
                  </a:lnTo>
                  <a:lnTo>
                    <a:pt x="199613" y="187531"/>
                  </a:lnTo>
                  <a:lnTo>
                    <a:pt x="212264" y="142930"/>
                  </a:lnTo>
                  <a:lnTo>
                    <a:pt x="222489" y="97924"/>
                  </a:lnTo>
                  <a:lnTo>
                    <a:pt x="233090" y="52162"/>
                  </a:lnTo>
                  <a:lnTo>
                    <a:pt x="236280" y="36901"/>
                  </a:lnTo>
                  <a:lnTo>
                    <a:pt x="240639" y="23525"/>
                  </a:lnTo>
                  <a:lnTo>
                    <a:pt x="241274" y="81"/>
                  </a:lnTo>
                  <a:lnTo>
                    <a:pt x="241988" y="0"/>
                  </a:lnTo>
                  <a:lnTo>
                    <a:pt x="244663" y="1792"/>
                  </a:lnTo>
                  <a:lnTo>
                    <a:pt x="246322" y="4940"/>
                  </a:lnTo>
                  <a:lnTo>
                    <a:pt x="247650" y="104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1" name="SMARTInkShape-Group40"/>
          <p:cNvGrpSpPr/>
          <p:nvPr/>
        </p:nvGrpSpPr>
        <p:grpSpPr>
          <a:xfrm>
            <a:off x="8778820" y="1543050"/>
            <a:ext cx="936093" cy="487656"/>
            <a:chOff x="8778820" y="1543050"/>
            <a:chExt cx="936093" cy="487656"/>
          </a:xfrm>
        </p:grpSpPr>
        <p:sp>
          <p:nvSpPr>
            <p:cNvPr id="115" name="SMARTInkShape-200"/>
            <p:cNvSpPr/>
            <p:nvPr>
              <p:custDataLst>
                <p:tags r:id="rId16"/>
              </p:custDataLst>
            </p:nvPr>
          </p:nvSpPr>
          <p:spPr>
            <a:xfrm>
              <a:off x="9175749" y="1632034"/>
              <a:ext cx="12702" cy="133267"/>
            </a:xfrm>
            <a:custGeom>
              <a:avLst/>
              <a:gdLst/>
              <a:ahLst/>
              <a:cxnLst/>
              <a:rect l="0" t="0" r="0" b="0"/>
              <a:pathLst>
                <a:path w="12702" h="133267">
                  <a:moveTo>
                    <a:pt x="1" y="12616"/>
                  </a:moveTo>
                  <a:lnTo>
                    <a:pt x="1" y="12616"/>
                  </a:lnTo>
                  <a:lnTo>
                    <a:pt x="0" y="9245"/>
                  </a:lnTo>
                  <a:lnTo>
                    <a:pt x="706" y="8252"/>
                  </a:lnTo>
                  <a:lnTo>
                    <a:pt x="1882" y="7590"/>
                  </a:lnTo>
                  <a:lnTo>
                    <a:pt x="3371" y="7149"/>
                  </a:lnTo>
                  <a:lnTo>
                    <a:pt x="4365" y="6149"/>
                  </a:lnTo>
                  <a:lnTo>
                    <a:pt x="6273" y="200"/>
                  </a:lnTo>
                  <a:lnTo>
                    <a:pt x="2957" y="0"/>
                  </a:lnTo>
                  <a:lnTo>
                    <a:pt x="1971" y="678"/>
                  </a:lnTo>
                  <a:lnTo>
                    <a:pt x="1314" y="1835"/>
                  </a:lnTo>
                  <a:lnTo>
                    <a:pt x="261" y="8762"/>
                  </a:lnTo>
                  <a:lnTo>
                    <a:pt x="23" y="24487"/>
                  </a:lnTo>
                  <a:lnTo>
                    <a:pt x="1892" y="30357"/>
                  </a:lnTo>
                  <a:lnTo>
                    <a:pt x="3378" y="32910"/>
                  </a:lnTo>
                  <a:lnTo>
                    <a:pt x="6090" y="57341"/>
                  </a:lnTo>
                  <a:lnTo>
                    <a:pt x="6349" y="102751"/>
                  </a:lnTo>
                  <a:lnTo>
                    <a:pt x="7056" y="118481"/>
                  </a:lnTo>
                  <a:lnTo>
                    <a:pt x="12701" y="1332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01"/>
            <p:cNvSpPr/>
            <p:nvPr>
              <p:custDataLst>
                <p:tags r:id="rId17"/>
              </p:custDataLst>
            </p:nvPr>
          </p:nvSpPr>
          <p:spPr>
            <a:xfrm>
              <a:off x="8986205" y="1568798"/>
              <a:ext cx="126046" cy="259596"/>
            </a:xfrm>
            <a:custGeom>
              <a:avLst/>
              <a:gdLst/>
              <a:ahLst/>
              <a:cxnLst/>
              <a:rect l="0" t="0" r="0" b="0"/>
              <a:pathLst>
                <a:path w="126046" h="259596">
                  <a:moveTo>
                    <a:pt x="126045" y="37752"/>
                  </a:moveTo>
                  <a:lnTo>
                    <a:pt x="126045" y="37752"/>
                  </a:lnTo>
                  <a:lnTo>
                    <a:pt x="126045" y="22825"/>
                  </a:lnTo>
                  <a:lnTo>
                    <a:pt x="124164" y="18653"/>
                  </a:lnTo>
                  <a:lnTo>
                    <a:pt x="120577" y="13597"/>
                  </a:lnTo>
                  <a:lnTo>
                    <a:pt x="119164" y="7529"/>
                  </a:lnTo>
                  <a:lnTo>
                    <a:pt x="116401" y="3623"/>
                  </a:lnTo>
                  <a:lnTo>
                    <a:pt x="112822" y="1417"/>
                  </a:lnTo>
                  <a:lnTo>
                    <a:pt x="108146" y="0"/>
                  </a:lnTo>
                  <a:lnTo>
                    <a:pt x="101447" y="4085"/>
                  </a:lnTo>
                  <a:lnTo>
                    <a:pt x="91867" y="6140"/>
                  </a:lnTo>
                  <a:lnTo>
                    <a:pt x="83541" y="11609"/>
                  </a:lnTo>
                  <a:lnTo>
                    <a:pt x="57943" y="37956"/>
                  </a:lnTo>
                  <a:lnTo>
                    <a:pt x="29204" y="82458"/>
                  </a:lnTo>
                  <a:lnTo>
                    <a:pt x="11899" y="126667"/>
                  </a:lnTo>
                  <a:lnTo>
                    <a:pt x="939" y="164753"/>
                  </a:lnTo>
                  <a:lnTo>
                    <a:pt x="0" y="196502"/>
                  </a:lnTo>
                  <a:lnTo>
                    <a:pt x="8513" y="238464"/>
                  </a:lnTo>
                  <a:lnTo>
                    <a:pt x="16177" y="250626"/>
                  </a:lnTo>
                  <a:lnTo>
                    <a:pt x="20300" y="255364"/>
                  </a:lnTo>
                  <a:lnTo>
                    <a:pt x="26365" y="257941"/>
                  </a:lnTo>
                  <a:lnTo>
                    <a:pt x="41758" y="259595"/>
                  </a:lnTo>
                  <a:lnTo>
                    <a:pt x="54191" y="256510"/>
                  </a:lnTo>
                  <a:lnTo>
                    <a:pt x="75245" y="2473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02"/>
            <p:cNvSpPr/>
            <p:nvPr>
              <p:custDataLst>
                <p:tags r:id="rId18"/>
              </p:custDataLst>
            </p:nvPr>
          </p:nvSpPr>
          <p:spPr>
            <a:xfrm>
              <a:off x="8778820" y="1625991"/>
              <a:ext cx="114157" cy="404715"/>
            </a:xfrm>
            <a:custGeom>
              <a:avLst/>
              <a:gdLst/>
              <a:ahLst/>
              <a:cxnLst/>
              <a:rect l="0" t="0" r="0" b="0"/>
              <a:pathLst>
                <a:path w="114157" h="404715">
                  <a:moveTo>
                    <a:pt x="28630" y="50409"/>
                  </a:moveTo>
                  <a:lnTo>
                    <a:pt x="28630" y="50409"/>
                  </a:lnTo>
                  <a:lnTo>
                    <a:pt x="40425" y="50409"/>
                  </a:lnTo>
                  <a:lnTo>
                    <a:pt x="40726" y="51115"/>
                  </a:lnTo>
                  <a:lnTo>
                    <a:pt x="41328" y="68476"/>
                  </a:lnTo>
                  <a:lnTo>
                    <a:pt x="35863" y="83678"/>
                  </a:lnTo>
                  <a:lnTo>
                    <a:pt x="34989" y="128532"/>
                  </a:lnTo>
                  <a:lnTo>
                    <a:pt x="34981" y="171172"/>
                  </a:lnTo>
                  <a:lnTo>
                    <a:pt x="34979" y="218007"/>
                  </a:lnTo>
                  <a:lnTo>
                    <a:pt x="34979" y="262992"/>
                  </a:lnTo>
                  <a:lnTo>
                    <a:pt x="34979" y="309585"/>
                  </a:lnTo>
                  <a:lnTo>
                    <a:pt x="33099" y="356487"/>
                  </a:lnTo>
                  <a:lnTo>
                    <a:pt x="28747" y="392620"/>
                  </a:lnTo>
                  <a:lnTo>
                    <a:pt x="28635" y="404714"/>
                  </a:lnTo>
                  <a:lnTo>
                    <a:pt x="28630" y="360621"/>
                  </a:lnTo>
                  <a:lnTo>
                    <a:pt x="24266" y="318307"/>
                  </a:lnTo>
                  <a:lnTo>
                    <a:pt x="22540" y="273400"/>
                  </a:lnTo>
                  <a:lnTo>
                    <a:pt x="22314" y="228585"/>
                  </a:lnTo>
                  <a:lnTo>
                    <a:pt x="22283" y="181561"/>
                  </a:lnTo>
                  <a:lnTo>
                    <a:pt x="22280" y="137460"/>
                  </a:lnTo>
                  <a:lnTo>
                    <a:pt x="27305" y="96776"/>
                  </a:lnTo>
                  <a:lnTo>
                    <a:pt x="31924" y="50521"/>
                  </a:lnTo>
                  <a:lnTo>
                    <a:pt x="36458" y="22437"/>
                  </a:lnTo>
                  <a:lnTo>
                    <a:pt x="43738" y="10939"/>
                  </a:lnTo>
                  <a:lnTo>
                    <a:pt x="49883" y="4064"/>
                  </a:lnTo>
                  <a:lnTo>
                    <a:pt x="55950" y="1589"/>
                  </a:lnTo>
                  <a:lnTo>
                    <a:pt x="67971" y="0"/>
                  </a:lnTo>
                  <a:lnTo>
                    <a:pt x="72691" y="1664"/>
                  </a:lnTo>
                  <a:lnTo>
                    <a:pt x="94362" y="17328"/>
                  </a:lnTo>
                  <a:lnTo>
                    <a:pt x="106683" y="35974"/>
                  </a:lnTo>
                  <a:lnTo>
                    <a:pt x="114156" y="64397"/>
                  </a:lnTo>
                  <a:lnTo>
                    <a:pt x="114149" y="74500"/>
                  </a:lnTo>
                  <a:lnTo>
                    <a:pt x="104349" y="118901"/>
                  </a:lnTo>
                  <a:lnTo>
                    <a:pt x="98338" y="130675"/>
                  </a:lnTo>
                  <a:lnTo>
                    <a:pt x="78187" y="153109"/>
                  </a:lnTo>
                  <a:lnTo>
                    <a:pt x="59223" y="166736"/>
                  </a:lnTo>
                  <a:lnTo>
                    <a:pt x="52574" y="169138"/>
                  </a:lnTo>
                  <a:lnTo>
                    <a:pt x="36809" y="170679"/>
                  </a:lnTo>
                  <a:lnTo>
                    <a:pt x="30384" y="169009"/>
                  </a:lnTo>
                  <a:lnTo>
                    <a:pt x="8106" y="154046"/>
                  </a:lnTo>
                  <a:lnTo>
                    <a:pt x="500" y="143532"/>
                  </a:lnTo>
                  <a:lnTo>
                    <a:pt x="0" y="140713"/>
                  </a:lnTo>
                  <a:lnTo>
                    <a:pt x="3230" y="126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03"/>
            <p:cNvSpPr/>
            <p:nvPr>
              <p:custDataLst>
                <p:tags r:id="rId19"/>
              </p:custDataLst>
            </p:nvPr>
          </p:nvSpPr>
          <p:spPr>
            <a:xfrm>
              <a:off x="9290050" y="17018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11556" y="13844"/>
                  </a:lnTo>
                  <a:lnTo>
                    <a:pt x="14073" y="13208"/>
                  </a:lnTo>
                  <a:lnTo>
                    <a:pt x="21437" y="12800"/>
                  </a:lnTo>
                  <a:lnTo>
                    <a:pt x="25519" y="10863"/>
                  </a:lnTo>
                  <a:lnTo>
                    <a:pt x="29686" y="8356"/>
                  </a:lnTo>
                  <a:lnTo>
                    <a:pt x="35999" y="6239"/>
                  </a:lnTo>
                  <a:lnTo>
                    <a:pt x="42338" y="2162"/>
                  </a:lnTo>
                  <a:lnTo>
                    <a:pt x="49391" y="640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4"/>
            <p:cNvSpPr/>
            <p:nvPr>
              <p:custDataLst>
                <p:tags r:id="rId20"/>
              </p:custDataLst>
            </p:nvPr>
          </p:nvSpPr>
          <p:spPr>
            <a:xfrm>
              <a:off x="9461523" y="1593978"/>
              <a:ext cx="139567" cy="323316"/>
            </a:xfrm>
            <a:custGeom>
              <a:avLst/>
              <a:gdLst/>
              <a:ahLst/>
              <a:cxnLst/>
              <a:rect l="0" t="0" r="0" b="0"/>
              <a:pathLst>
                <a:path w="139567" h="323316">
                  <a:moveTo>
                    <a:pt x="25377" y="95122"/>
                  </a:moveTo>
                  <a:lnTo>
                    <a:pt x="25377" y="95122"/>
                  </a:lnTo>
                  <a:lnTo>
                    <a:pt x="25377" y="103960"/>
                  </a:lnTo>
                  <a:lnTo>
                    <a:pt x="23496" y="107987"/>
                  </a:lnTo>
                  <a:lnTo>
                    <a:pt x="21013" y="112129"/>
                  </a:lnTo>
                  <a:lnTo>
                    <a:pt x="19418" y="120537"/>
                  </a:lnTo>
                  <a:lnTo>
                    <a:pt x="19288" y="122648"/>
                  </a:lnTo>
                  <a:lnTo>
                    <a:pt x="22736" y="136177"/>
                  </a:lnTo>
                  <a:lnTo>
                    <a:pt x="18445" y="178530"/>
                  </a:lnTo>
                  <a:lnTo>
                    <a:pt x="12943" y="225134"/>
                  </a:lnTo>
                  <a:lnTo>
                    <a:pt x="10806" y="268014"/>
                  </a:lnTo>
                  <a:lnTo>
                    <a:pt x="6588" y="302268"/>
                  </a:lnTo>
                  <a:lnTo>
                    <a:pt x="6405" y="311799"/>
                  </a:lnTo>
                  <a:lnTo>
                    <a:pt x="4480" y="316777"/>
                  </a:lnTo>
                  <a:lnTo>
                    <a:pt x="241" y="323315"/>
                  </a:lnTo>
                  <a:lnTo>
                    <a:pt x="0" y="314848"/>
                  </a:lnTo>
                  <a:lnTo>
                    <a:pt x="9437" y="272430"/>
                  </a:lnTo>
                  <a:lnTo>
                    <a:pt x="14132" y="229174"/>
                  </a:lnTo>
                  <a:lnTo>
                    <a:pt x="23452" y="185525"/>
                  </a:lnTo>
                  <a:lnTo>
                    <a:pt x="33869" y="138350"/>
                  </a:lnTo>
                  <a:lnTo>
                    <a:pt x="46312" y="95240"/>
                  </a:lnTo>
                  <a:lnTo>
                    <a:pt x="63085" y="48095"/>
                  </a:lnTo>
                  <a:lnTo>
                    <a:pt x="78372" y="19994"/>
                  </a:lnTo>
                  <a:lnTo>
                    <a:pt x="86862" y="9911"/>
                  </a:lnTo>
                  <a:lnTo>
                    <a:pt x="97296" y="3160"/>
                  </a:lnTo>
                  <a:lnTo>
                    <a:pt x="105169" y="846"/>
                  </a:lnTo>
                  <a:lnTo>
                    <a:pt x="116309" y="0"/>
                  </a:lnTo>
                  <a:lnTo>
                    <a:pt x="120588" y="1810"/>
                  </a:lnTo>
                  <a:lnTo>
                    <a:pt x="135440" y="14802"/>
                  </a:lnTo>
                  <a:lnTo>
                    <a:pt x="137793" y="20854"/>
                  </a:lnTo>
                  <a:lnTo>
                    <a:pt x="139566" y="48668"/>
                  </a:lnTo>
                  <a:lnTo>
                    <a:pt x="134585" y="65511"/>
                  </a:lnTo>
                  <a:lnTo>
                    <a:pt x="124747" y="86658"/>
                  </a:lnTo>
                  <a:lnTo>
                    <a:pt x="118695" y="93242"/>
                  </a:lnTo>
                  <a:lnTo>
                    <a:pt x="88082" y="115640"/>
                  </a:lnTo>
                  <a:lnTo>
                    <a:pt x="52945" y="125799"/>
                  </a:lnTo>
                  <a:lnTo>
                    <a:pt x="46332" y="124514"/>
                  </a:lnTo>
                  <a:lnTo>
                    <a:pt x="38641" y="121704"/>
                  </a:lnTo>
                  <a:lnTo>
                    <a:pt x="31727" y="1205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5"/>
            <p:cNvSpPr/>
            <p:nvPr>
              <p:custDataLst>
                <p:tags r:id="rId21"/>
              </p:custDataLst>
            </p:nvPr>
          </p:nvSpPr>
          <p:spPr>
            <a:xfrm>
              <a:off x="9537700" y="1543050"/>
              <a:ext cx="177213" cy="254001"/>
            </a:xfrm>
            <a:custGeom>
              <a:avLst/>
              <a:gdLst/>
              <a:ahLst/>
              <a:cxnLst/>
              <a:rect l="0" t="0" r="0" b="0"/>
              <a:pathLst>
                <a:path w="177213" h="254001">
                  <a:moveTo>
                    <a:pt x="146050" y="0"/>
                  </a:moveTo>
                  <a:lnTo>
                    <a:pt x="146050" y="0"/>
                  </a:lnTo>
                  <a:lnTo>
                    <a:pt x="149420" y="0"/>
                  </a:lnTo>
                  <a:lnTo>
                    <a:pt x="158259" y="3371"/>
                  </a:lnTo>
                  <a:lnTo>
                    <a:pt x="163941" y="8789"/>
                  </a:lnTo>
                  <a:lnTo>
                    <a:pt x="174825" y="23474"/>
                  </a:lnTo>
                  <a:lnTo>
                    <a:pt x="177212" y="38556"/>
                  </a:lnTo>
                  <a:lnTo>
                    <a:pt x="177071" y="82815"/>
                  </a:lnTo>
                  <a:lnTo>
                    <a:pt x="169007" y="109884"/>
                  </a:lnTo>
                  <a:lnTo>
                    <a:pt x="148980" y="153894"/>
                  </a:lnTo>
                  <a:lnTo>
                    <a:pt x="119494" y="189861"/>
                  </a:lnTo>
                  <a:lnTo>
                    <a:pt x="75338" y="223474"/>
                  </a:lnTo>
                  <a:lnTo>
                    <a:pt x="33588" y="24204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41"/>
          <p:cNvGrpSpPr/>
          <p:nvPr/>
        </p:nvGrpSpPr>
        <p:grpSpPr>
          <a:xfrm>
            <a:off x="8845557" y="2864256"/>
            <a:ext cx="425073" cy="386806"/>
            <a:chOff x="8845557" y="2864256"/>
            <a:chExt cx="425073" cy="386806"/>
          </a:xfrm>
        </p:grpSpPr>
        <p:sp>
          <p:nvSpPr>
            <p:cNvPr id="122" name="SMARTInkShape-206"/>
            <p:cNvSpPr/>
            <p:nvPr>
              <p:custDataLst>
                <p:tags r:id="rId14"/>
              </p:custDataLst>
            </p:nvPr>
          </p:nvSpPr>
          <p:spPr>
            <a:xfrm>
              <a:off x="8845557" y="2908413"/>
              <a:ext cx="152379" cy="202708"/>
            </a:xfrm>
            <a:custGeom>
              <a:avLst/>
              <a:gdLst/>
              <a:ahLst/>
              <a:cxnLst/>
              <a:rect l="0" t="0" r="0" b="0"/>
              <a:pathLst>
                <a:path w="152379" h="202708">
                  <a:moveTo>
                    <a:pt x="12693" y="25287"/>
                  </a:moveTo>
                  <a:lnTo>
                    <a:pt x="12693" y="25287"/>
                  </a:lnTo>
                  <a:lnTo>
                    <a:pt x="12693" y="72104"/>
                  </a:lnTo>
                  <a:lnTo>
                    <a:pt x="12693" y="115721"/>
                  </a:lnTo>
                  <a:lnTo>
                    <a:pt x="10812" y="135003"/>
                  </a:lnTo>
                  <a:lnTo>
                    <a:pt x="6604" y="165581"/>
                  </a:lnTo>
                  <a:lnTo>
                    <a:pt x="5689" y="179633"/>
                  </a:lnTo>
                  <a:lnTo>
                    <a:pt x="882" y="192203"/>
                  </a:lnTo>
                  <a:lnTo>
                    <a:pt x="16" y="202707"/>
                  </a:lnTo>
                  <a:lnTo>
                    <a:pt x="0" y="199603"/>
                  </a:lnTo>
                  <a:lnTo>
                    <a:pt x="1877" y="196130"/>
                  </a:lnTo>
                  <a:lnTo>
                    <a:pt x="3366" y="194215"/>
                  </a:lnTo>
                  <a:lnTo>
                    <a:pt x="5020" y="188325"/>
                  </a:lnTo>
                  <a:lnTo>
                    <a:pt x="11335" y="144394"/>
                  </a:lnTo>
                  <a:lnTo>
                    <a:pt x="19481" y="107702"/>
                  </a:lnTo>
                  <a:lnTo>
                    <a:pt x="35992" y="62101"/>
                  </a:lnTo>
                  <a:lnTo>
                    <a:pt x="59260" y="18084"/>
                  </a:lnTo>
                  <a:lnTo>
                    <a:pt x="71959" y="4231"/>
                  </a:lnTo>
                  <a:lnTo>
                    <a:pt x="76193" y="1818"/>
                  </a:lnTo>
                  <a:lnTo>
                    <a:pt x="84424" y="459"/>
                  </a:lnTo>
                  <a:lnTo>
                    <a:pt x="96476" y="0"/>
                  </a:lnTo>
                  <a:lnTo>
                    <a:pt x="106819" y="3291"/>
                  </a:lnTo>
                  <a:lnTo>
                    <a:pt x="125846" y="14817"/>
                  </a:lnTo>
                  <a:lnTo>
                    <a:pt x="131893" y="20869"/>
                  </a:lnTo>
                  <a:lnTo>
                    <a:pt x="148075" y="48683"/>
                  </a:lnTo>
                  <a:lnTo>
                    <a:pt x="151113" y="61304"/>
                  </a:lnTo>
                  <a:lnTo>
                    <a:pt x="152378" y="107837"/>
                  </a:lnTo>
                  <a:lnTo>
                    <a:pt x="151681" y="116304"/>
                  </a:lnTo>
                  <a:lnTo>
                    <a:pt x="146043" y="1332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7"/>
            <p:cNvSpPr/>
            <p:nvPr>
              <p:custDataLst>
                <p:tags r:id="rId15"/>
              </p:custDataLst>
            </p:nvPr>
          </p:nvSpPr>
          <p:spPr>
            <a:xfrm>
              <a:off x="9144000" y="2864256"/>
              <a:ext cx="126630" cy="386806"/>
            </a:xfrm>
            <a:custGeom>
              <a:avLst/>
              <a:gdLst/>
              <a:ahLst/>
              <a:cxnLst/>
              <a:rect l="0" t="0" r="0" b="0"/>
              <a:pathLst>
                <a:path w="126630" h="386806">
                  <a:moveTo>
                    <a:pt x="38100" y="132944"/>
                  </a:moveTo>
                  <a:lnTo>
                    <a:pt x="38100" y="132944"/>
                  </a:lnTo>
                  <a:lnTo>
                    <a:pt x="36219" y="179339"/>
                  </a:lnTo>
                  <a:lnTo>
                    <a:pt x="32338" y="209400"/>
                  </a:lnTo>
                  <a:lnTo>
                    <a:pt x="26758" y="253609"/>
                  </a:lnTo>
                  <a:lnTo>
                    <a:pt x="20012" y="298045"/>
                  </a:lnTo>
                  <a:lnTo>
                    <a:pt x="11248" y="343818"/>
                  </a:lnTo>
                  <a:lnTo>
                    <a:pt x="26" y="386805"/>
                  </a:lnTo>
                  <a:lnTo>
                    <a:pt x="0" y="341562"/>
                  </a:lnTo>
                  <a:lnTo>
                    <a:pt x="4363" y="294173"/>
                  </a:lnTo>
                  <a:lnTo>
                    <a:pt x="7839" y="255129"/>
                  </a:lnTo>
                  <a:lnTo>
                    <a:pt x="11739" y="213289"/>
                  </a:lnTo>
                  <a:lnTo>
                    <a:pt x="17580" y="169328"/>
                  </a:lnTo>
                  <a:lnTo>
                    <a:pt x="25526" y="126673"/>
                  </a:lnTo>
                  <a:lnTo>
                    <a:pt x="36000" y="83121"/>
                  </a:lnTo>
                  <a:lnTo>
                    <a:pt x="45775" y="38742"/>
                  </a:lnTo>
                  <a:lnTo>
                    <a:pt x="58508" y="6529"/>
                  </a:lnTo>
                  <a:lnTo>
                    <a:pt x="60172" y="4217"/>
                  </a:lnTo>
                  <a:lnTo>
                    <a:pt x="63902" y="1649"/>
                  </a:lnTo>
                  <a:lnTo>
                    <a:pt x="69969" y="203"/>
                  </a:lnTo>
                  <a:lnTo>
                    <a:pt x="72046" y="0"/>
                  </a:lnTo>
                  <a:lnTo>
                    <a:pt x="76235" y="1656"/>
                  </a:lnTo>
                  <a:lnTo>
                    <a:pt x="91018" y="14531"/>
                  </a:lnTo>
                  <a:lnTo>
                    <a:pt x="103717" y="35960"/>
                  </a:lnTo>
                  <a:lnTo>
                    <a:pt x="120650" y="80443"/>
                  </a:lnTo>
                  <a:lnTo>
                    <a:pt x="124178" y="90560"/>
                  </a:lnTo>
                  <a:lnTo>
                    <a:pt x="126629" y="120516"/>
                  </a:lnTo>
                  <a:lnTo>
                    <a:pt x="123519" y="136004"/>
                  </a:lnTo>
                  <a:lnTo>
                    <a:pt x="105797" y="175246"/>
                  </a:lnTo>
                  <a:lnTo>
                    <a:pt x="87662" y="197304"/>
                  </a:lnTo>
                  <a:lnTo>
                    <a:pt x="81059" y="200353"/>
                  </a:lnTo>
                  <a:lnTo>
                    <a:pt x="57528" y="206131"/>
                  </a:lnTo>
                  <a:lnTo>
                    <a:pt x="44450" y="2027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42"/>
          <p:cNvGrpSpPr/>
          <p:nvPr/>
        </p:nvGrpSpPr>
        <p:grpSpPr>
          <a:xfrm>
            <a:off x="9519565" y="2806803"/>
            <a:ext cx="702568" cy="425305"/>
            <a:chOff x="9519565" y="2806803"/>
            <a:chExt cx="702568" cy="425305"/>
          </a:xfrm>
        </p:grpSpPr>
        <p:sp>
          <p:nvSpPr>
            <p:cNvPr id="125" name="SMARTInkShape-208"/>
            <p:cNvSpPr/>
            <p:nvPr>
              <p:custDataLst>
                <p:tags r:id="rId9"/>
              </p:custDataLst>
            </p:nvPr>
          </p:nvSpPr>
          <p:spPr>
            <a:xfrm>
              <a:off x="9519565" y="2806803"/>
              <a:ext cx="75286" cy="323748"/>
            </a:xfrm>
            <a:custGeom>
              <a:avLst/>
              <a:gdLst/>
              <a:ahLst/>
              <a:cxnLst/>
              <a:rect l="0" t="0" r="0" b="0"/>
              <a:pathLst>
                <a:path w="75286" h="323748">
                  <a:moveTo>
                    <a:pt x="75285" y="18947"/>
                  </a:moveTo>
                  <a:lnTo>
                    <a:pt x="75285" y="18947"/>
                  </a:lnTo>
                  <a:lnTo>
                    <a:pt x="75284" y="9487"/>
                  </a:lnTo>
                  <a:lnTo>
                    <a:pt x="73404" y="5806"/>
                  </a:lnTo>
                  <a:lnTo>
                    <a:pt x="69196" y="243"/>
                  </a:lnTo>
                  <a:lnTo>
                    <a:pt x="65641" y="0"/>
                  </a:lnTo>
                  <a:lnTo>
                    <a:pt x="64622" y="671"/>
                  </a:lnTo>
                  <a:lnTo>
                    <a:pt x="63943" y="1824"/>
                  </a:lnTo>
                  <a:lnTo>
                    <a:pt x="63490" y="3298"/>
                  </a:lnTo>
                  <a:lnTo>
                    <a:pt x="58399" y="11440"/>
                  </a:lnTo>
                  <a:lnTo>
                    <a:pt x="41333" y="58337"/>
                  </a:lnTo>
                  <a:lnTo>
                    <a:pt x="28710" y="98631"/>
                  </a:lnTo>
                  <a:lnTo>
                    <a:pt x="16017" y="144813"/>
                  </a:lnTo>
                  <a:lnTo>
                    <a:pt x="7316" y="184455"/>
                  </a:lnTo>
                  <a:lnTo>
                    <a:pt x="3719" y="229856"/>
                  </a:lnTo>
                  <a:lnTo>
                    <a:pt x="0" y="259261"/>
                  </a:lnTo>
                  <a:lnTo>
                    <a:pt x="5078" y="304101"/>
                  </a:lnTo>
                  <a:lnTo>
                    <a:pt x="5364" y="318142"/>
                  </a:lnTo>
                  <a:lnTo>
                    <a:pt x="6093" y="320010"/>
                  </a:lnTo>
                  <a:lnTo>
                    <a:pt x="7284" y="321256"/>
                  </a:lnTo>
                  <a:lnTo>
                    <a:pt x="10491" y="322640"/>
                  </a:lnTo>
                  <a:lnTo>
                    <a:pt x="18135" y="323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09"/>
            <p:cNvSpPr/>
            <p:nvPr>
              <p:custDataLst>
                <p:tags r:id="rId10"/>
              </p:custDataLst>
            </p:nvPr>
          </p:nvSpPr>
          <p:spPr>
            <a:xfrm>
              <a:off x="9642566" y="2921000"/>
              <a:ext cx="22133" cy="158751"/>
            </a:xfrm>
            <a:custGeom>
              <a:avLst/>
              <a:gdLst/>
              <a:ahLst/>
              <a:cxnLst/>
              <a:rect l="0" t="0" r="0" b="0"/>
              <a:pathLst>
                <a:path w="22133" h="158751">
                  <a:moveTo>
                    <a:pt x="15784" y="0"/>
                  </a:moveTo>
                  <a:lnTo>
                    <a:pt x="15784" y="0"/>
                  </a:lnTo>
                  <a:lnTo>
                    <a:pt x="21251" y="0"/>
                  </a:lnTo>
                  <a:lnTo>
                    <a:pt x="21546" y="706"/>
                  </a:lnTo>
                  <a:lnTo>
                    <a:pt x="22132" y="30898"/>
                  </a:lnTo>
                  <a:lnTo>
                    <a:pt x="11594" y="76353"/>
                  </a:lnTo>
                  <a:lnTo>
                    <a:pt x="1633" y="121548"/>
                  </a:lnTo>
                  <a:lnTo>
                    <a:pt x="0" y="125482"/>
                  </a:lnTo>
                  <a:lnTo>
                    <a:pt x="66" y="133616"/>
                  </a:lnTo>
                  <a:lnTo>
                    <a:pt x="3393" y="149482"/>
                  </a:lnTo>
                  <a:lnTo>
                    <a:pt x="9434" y="158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0"/>
            <p:cNvSpPr/>
            <p:nvPr>
              <p:custDataLst>
                <p:tags r:id="rId11"/>
              </p:custDataLst>
            </p:nvPr>
          </p:nvSpPr>
          <p:spPr>
            <a:xfrm>
              <a:off x="9779000" y="30162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6089" y="25400"/>
                  </a:lnTo>
                  <a:lnTo>
                    <a:pt x="11368" y="21036"/>
                  </a:lnTo>
                  <a:lnTo>
                    <a:pt x="17166" y="19638"/>
                  </a:lnTo>
                  <a:lnTo>
                    <a:pt x="21270" y="19311"/>
                  </a:lnTo>
                  <a:lnTo>
                    <a:pt x="25446" y="17285"/>
                  </a:lnTo>
                  <a:lnTo>
                    <a:pt x="29653" y="14738"/>
                  </a:lnTo>
                  <a:lnTo>
                    <a:pt x="35989" y="12598"/>
                  </a:lnTo>
                  <a:lnTo>
                    <a:pt x="42335" y="8515"/>
                  </a:lnTo>
                  <a:lnTo>
                    <a:pt x="46568" y="7312"/>
                  </a:lnTo>
                  <a:lnTo>
                    <a:pt x="69083" y="4595"/>
                  </a:lnTo>
                  <a:lnTo>
                    <a:pt x="86631" y="90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11"/>
            <p:cNvSpPr/>
            <p:nvPr>
              <p:custDataLst>
                <p:tags r:id="rId12"/>
              </p:custDataLst>
            </p:nvPr>
          </p:nvSpPr>
          <p:spPr>
            <a:xfrm>
              <a:off x="9931406" y="2921384"/>
              <a:ext cx="136986" cy="310724"/>
            </a:xfrm>
            <a:custGeom>
              <a:avLst/>
              <a:gdLst/>
              <a:ahLst/>
              <a:cxnLst/>
              <a:rect l="0" t="0" r="0" b="0"/>
              <a:pathLst>
                <a:path w="136986" h="310724">
                  <a:moveTo>
                    <a:pt x="69844" y="101216"/>
                  </a:moveTo>
                  <a:lnTo>
                    <a:pt x="69844" y="101216"/>
                  </a:lnTo>
                  <a:lnTo>
                    <a:pt x="69844" y="104587"/>
                  </a:lnTo>
                  <a:lnTo>
                    <a:pt x="67963" y="108123"/>
                  </a:lnTo>
                  <a:lnTo>
                    <a:pt x="54917" y="127882"/>
                  </a:lnTo>
                  <a:lnTo>
                    <a:pt x="52837" y="128166"/>
                  </a:lnTo>
                  <a:lnTo>
                    <a:pt x="50745" y="126944"/>
                  </a:lnTo>
                  <a:lnTo>
                    <a:pt x="48645" y="124718"/>
                  </a:lnTo>
                  <a:lnTo>
                    <a:pt x="46538" y="124645"/>
                  </a:lnTo>
                  <a:lnTo>
                    <a:pt x="44429" y="126008"/>
                  </a:lnTo>
                  <a:lnTo>
                    <a:pt x="40204" y="131990"/>
                  </a:lnTo>
                  <a:lnTo>
                    <a:pt x="34565" y="146552"/>
                  </a:lnTo>
                  <a:lnTo>
                    <a:pt x="21691" y="192317"/>
                  </a:lnTo>
                  <a:lnTo>
                    <a:pt x="13680" y="237631"/>
                  </a:lnTo>
                  <a:lnTo>
                    <a:pt x="6632" y="282957"/>
                  </a:lnTo>
                  <a:lnTo>
                    <a:pt x="0" y="310723"/>
                  </a:lnTo>
                  <a:lnTo>
                    <a:pt x="4360" y="300619"/>
                  </a:lnTo>
                  <a:lnTo>
                    <a:pt x="15104" y="259528"/>
                  </a:lnTo>
                  <a:lnTo>
                    <a:pt x="25440" y="212989"/>
                  </a:lnTo>
                  <a:lnTo>
                    <a:pt x="39702" y="169131"/>
                  </a:lnTo>
                  <a:lnTo>
                    <a:pt x="55108" y="122964"/>
                  </a:lnTo>
                  <a:lnTo>
                    <a:pt x="70995" y="80126"/>
                  </a:lnTo>
                  <a:lnTo>
                    <a:pt x="87425" y="38085"/>
                  </a:lnTo>
                  <a:lnTo>
                    <a:pt x="105667" y="13019"/>
                  </a:lnTo>
                  <a:lnTo>
                    <a:pt x="107637" y="8395"/>
                  </a:lnTo>
                  <a:lnTo>
                    <a:pt x="113279" y="911"/>
                  </a:lnTo>
                  <a:lnTo>
                    <a:pt x="115725" y="192"/>
                  </a:lnTo>
                  <a:lnTo>
                    <a:pt x="117364" y="0"/>
                  </a:lnTo>
                  <a:lnTo>
                    <a:pt x="121067" y="1668"/>
                  </a:lnTo>
                  <a:lnTo>
                    <a:pt x="123043" y="3100"/>
                  </a:lnTo>
                  <a:lnTo>
                    <a:pt x="125238" y="6574"/>
                  </a:lnTo>
                  <a:lnTo>
                    <a:pt x="126918" y="10469"/>
                  </a:lnTo>
                  <a:lnTo>
                    <a:pt x="130018" y="14552"/>
                  </a:lnTo>
                  <a:lnTo>
                    <a:pt x="131864" y="20600"/>
                  </a:lnTo>
                  <a:lnTo>
                    <a:pt x="136985" y="65960"/>
                  </a:lnTo>
                  <a:lnTo>
                    <a:pt x="133962" y="91869"/>
                  </a:lnTo>
                  <a:lnTo>
                    <a:pt x="129855" y="100825"/>
                  </a:lnTo>
                  <a:lnTo>
                    <a:pt x="94025" y="146788"/>
                  </a:lnTo>
                  <a:lnTo>
                    <a:pt x="87411" y="149693"/>
                  </a:lnTo>
                  <a:lnTo>
                    <a:pt x="64640" y="151880"/>
                  </a:lnTo>
                  <a:lnTo>
                    <a:pt x="58594" y="150074"/>
                  </a:lnTo>
                  <a:lnTo>
                    <a:pt x="55994" y="148605"/>
                  </a:lnTo>
                  <a:lnTo>
                    <a:pt x="48964" y="139795"/>
                  </a:lnTo>
                  <a:lnTo>
                    <a:pt x="45783" y="128248"/>
                  </a:lnTo>
                  <a:lnTo>
                    <a:pt x="44444" y="107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12"/>
            <p:cNvSpPr/>
            <p:nvPr>
              <p:custDataLst>
                <p:tags r:id="rId13"/>
              </p:custDataLst>
            </p:nvPr>
          </p:nvSpPr>
          <p:spPr>
            <a:xfrm>
              <a:off x="10045700" y="2825750"/>
              <a:ext cx="176433" cy="317501"/>
            </a:xfrm>
            <a:custGeom>
              <a:avLst/>
              <a:gdLst/>
              <a:ahLst/>
              <a:cxnLst/>
              <a:rect l="0" t="0" r="0" b="0"/>
              <a:pathLst>
                <a:path w="176433" h="317501">
                  <a:moveTo>
                    <a:pt x="120650" y="0"/>
                  </a:moveTo>
                  <a:lnTo>
                    <a:pt x="120650" y="0"/>
                  </a:lnTo>
                  <a:lnTo>
                    <a:pt x="147134" y="14927"/>
                  </a:lnTo>
                  <a:lnTo>
                    <a:pt x="158613" y="32322"/>
                  </a:lnTo>
                  <a:lnTo>
                    <a:pt x="167189" y="52167"/>
                  </a:lnTo>
                  <a:lnTo>
                    <a:pt x="176309" y="95696"/>
                  </a:lnTo>
                  <a:lnTo>
                    <a:pt x="176432" y="108148"/>
                  </a:lnTo>
                  <a:lnTo>
                    <a:pt x="166205" y="150431"/>
                  </a:lnTo>
                  <a:lnTo>
                    <a:pt x="143658" y="191033"/>
                  </a:lnTo>
                  <a:lnTo>
                    <a:pt x="130447" y="213157"/>
                  </a:lnTo>
                  <a:lnTo>
                    <a:pt x="94289" y="247354"/>
                  </a:lnTo>
                  <a:lnTo>
                    <a:pt x="49854" y="281140"/>
                  </a:lnTo>
                  <a:lnTo>
                    <a:pt x="23995" y="301240"/>
                  </a:lnTo>
                  <a:lnTo>
                    <a:pt x="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43"/>
          <p:cNvGrpSpPr/>
          <p:nvPr/>
        </p:nvGrpSpPr>
        <p:grpSpPr>
          <a:xfrm>
            <a:off x="8782072" y="4419992"/>
            <a:ext cx="888691" cy="1065145"/>
            <a:chOff x="8782072" y="4419992"/>
            <a:chExt cx="888691" cy="1065145"/>
          </a:xfrm>
        </p:grpSpPr>
        <p:sp>
          <p:nvSpPr>
            <p:cNvPr id="131" name="SMARTInkShape-213"/>
            <p:cNvSpPr/>
            <p:nvPr>
              <p:custDataLst>
                <p:tags r:id="rId3"/>
              </p:custDataLst>
            </p:nvPr>
          </p:nvSpPr>
          <p:spPr>
            <a:xfrm>
              <a:off x="9112250" y="4451372"/>
              <a:ext cx="19029" cy="209529"/>
            </a:xfrm>
            <a:custGeom>
              <a:avLst/>
              <a:gdLst/>
              <a:ahLst/>
              <a:cxnLst/>
              <a:rect l="0" t="0" r="0" b="0"/>
              <a:pathLst>
                <a:path w="19029" h="209529">
                  <a:moveTo>
                    <a:pt x="12700" y="6328"/>
                  </a:moveTo>
                  <a:lnTo>
                    <a:pt x="12700" y="6328"/>
                  </a:lnTo>
                  <a:lnTo>
                    <a:pt x="19028" y="0"/>
                  </a:lnTo>
                  <a:lnTo>
                    <a:pt x="13581" y="5447"/>
                  </a:lnTo>
                  <a:lnTo>
                    <a:pt x="12960" y="9438"/>
                  </a:lnTo>
                  <a:lnTo>
                    <a:pt x="12046" y="21472"/>
                  </a:lnTo>
                  <a:lnTo>
                    <a:pt x="8351" y="29787"/>
                  </a:lnTo>
                  <a:lnTo>
                    <a:pt x="6373" y="74088"/>
                  </a:lnTo>
                  <a:lnTo>
                    <a:pt x="261" y="121621"/>
                  </a:lnTo>
                  <a:lnTo>
                    <a:pt x="3" y="167138"/>
                  </a:lnTo>
                  <a:lnTo>
                    <a:pt x="0" y="2095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4"/>
            <p:cNvSpPr/>
            <p:nvPr>
              <p:custDataLst>
                <p:tags r:id="rId4"/>
              </p:custDataLst>
            </p:nvPr>
          </p:nvSpPr>
          <p:spPr>
            <a:xfrm>
              <a:off x="9277350" y="4603750"/>
              <a:ext cx="146051" cy="25139"/>
            </a:xfrm>
            <a:custGeom>
              <a:avLst/>
              <a:gdLst/>
              <a:ahLst/>
              <a:cxnLst/>
              <a:rect l="0" t="0" r="0" b="0"/>
              <a:pathLst>
                <a:path w="146051" h="25139">
                  <a:moveTo>
                    <a:pt x="0" y="0"/>
                  </a:moveTo>
                  <a:lnTo>
                    <a:pt x="0" y="0"/>
                  </a:lnTo>
                  <a:lnTo>
                    <a:pt x="0" y="17261"/>
                  </a:lnTo>
                  <a:lnTo>
                    <a:pt x="705" y="17152"/>
                  </a:lnTo>
                  <a:lnTo>
                    <a:pt x="5467" y="13425"/>
                  </a:lnTo>
                  <a:lnTo>
                    <a:pt x="15111" y="12764"/>
                  </a:lnTo>
                  <a:lnTo>
                    <a:pt x="19181" y="14609"/>
                  </a:lnTo>
                  <a:lnTo>
                    <a:pt x="21254" y="16089"/>
                  </a:lnTo>
                  <a:lnTo>
                    <a:pt x="30914" y="18173"/>
                  </a:lnTo>
                  <a:lnTo>
                    <a:pt x="77226" y="19027"/>
                  </a:lnTo>
                  <a:lnTo>
                    <a:pt x="123917" y="25138"/>
                  </a:lnTo>
                  <a:lnTo>
                    <a:pt x="146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15"/>
            <p:cNvSpPr/>
            <p:nvPr>
              <p:custDataLst>
                <p:tags r:id="rId5"/>
              </p:custDataLst>
            </p:nvPr>
          </p:nvSpPr>
          <p:spPr>
            <a:xfrm>
              <a:off x="9499684" y="4419992"/>
              <a:ext cx="171079" cy="348539"/>
            </a:xfrm>
            <a:custGeom>
              <a:avLst/>
              <a:gdLst/>
              <a:ahLst/>
              <a:cxnLst/>
              <a:rect l="0" t="0" r="0" b="0"/>
              <a:pathLst>
                <a:path w="171079" h="348539">
                  <a:moveTo>
                    <a:pt x="57066" y="126608"/>
                  </a:moveTo>
                  <a:lnTo>
                    <a:pt x="57066" y="126608"/>
                  </a:lnTo>
                  <a:lnTo>
                    <a:pt x="57065" y="136067"/>
                  </a:lnTo>
                  <a:lnTo>
                    <a:pt x="55185" y="139749"/>
                  </a:lnTo>
                  <a:lnTo>
                    <a:pt x="53695" y="141719"/>
                  </a:lnTo>
                  <a:lnTo>
                    <a:pt x="52040" y="147670"/>
                  </a:lnTo>
                  <a:lnTo>
                    <a:pt x="50598" y="154313"/>
                  </a:lnTo>
                  <a:lnTo>
                    <a:pt x="40641" y="173842"/>
                  </a:lnTo>
                  <a:lnTo>
                    <a:pt x="31616" y="217053"/>
                  </a:lnTo>
                  <a:lnTo>
                    <a:pt x="26286" y="242087"/>
                  </a:lnTo>
                  <a:lnTo>
                    <a:pt x="19874" y="288630"/>
                  </a:lnTo>
                  <a:lnTo>
                    <a:pt x="11161" y="321539"/>
                  </a:lnTo>
                  <a:lnTo>
                    <a:pt x="8441" y="327544"/>
                  </a:lnTo>
                  <a:lnTo>
                    <a:pt x="6206" y="337447"/>
                  </a:lnTo>
                  <a:lnTo>
                    <a:pt x="4815" y="339134"/>
                  </a:lnTo>
                  <a:lnTo>
                    <a:pt x="3182" y="340259"/>
                  </a:lnTo>
                  <a:lnTo>
                    <a:pt x="2093" y="341714"/>
                  </a:lnTo>
                  <a:lnTo>
                    <a:pt x="0" y="348538"/>
                  </a:lnTo>
                  <a:lnTo>
                    <a:pt x="3312" y="345392"/>
                  </a:lnTo>
                  <a:lnTo>
                    <a:pt x="4952" y="341908"/>
                  </a:lnTo>
                  <a:lnTo>
                    <a:pt x="11163" y="326776"/>
                  </a:lnTo>
                  <a:lnTo>
                    <a:pt x="27459" y="284950"/>
                  </a:lnTo>
                  <a:lnTo>
                    <a:pt x="43506" y="238384"/>
                  </a:lnTo>
                  <a:lnTo>
                    <a:pt x="61700" y="191378"/>
                  </a:lnTo>
                  <a:lnTo>
                    <a:pt x="71543" y="153121"/>
                  </a:lnTo>
                  <a:lnTo>
                    <a:pt x="89329" y="107983"/>
                  </a:lnTo>
                  <a:lnTo>
                    <a:pt x="104981" y="65986"/>
                  </a:lnTo>
                  <a:lnTo>
                    <a:pt x="120520" y="22589"/>
                  </a:lnTo>
                  <a:lnTo>
                    <a:pt x="125022" y="13473"/>
                  </a:lnTo>
                  <a:lnTo>
                    <a:pt x="126780" y="8592"/>
                  </a:lnTo>
                  <a:lnTo>
                    <a:pt x="129913" y="4071"/>
                  </a:lnTo>
                  <a:lnTo>
                    <a:pt x="133657" y="1592"/>
                  </a:lnTo>
                  <a:lnTo>
                    <a:pt x="139732" y="196"/>
                  </a:lnTo>
                  <a:lnTo>
                    <a:pt x="141810" y="0"/>
                  </a:lnTo>
                  <a:lnTo>
                    <a:pt x="145999" y="1664"/>
                  </a:lnTo>
                  <a:lnTo>
                    <a:pt x="154438" y="8481"/>
                  </a:lnTo>
                  <a:lnTo>
                    <a:pt x="156787" y="14370"/>
                  </a:lnTo>
                  <a:lnTo>
                    <a:pt x="168093" y="60144"/>
                  </a:lnTo>
                  <a:lnTo>
                    <a:pt x="171078" y="95155"/>
                  </a:lnTo>
                  <a:lnTo>
                    <a:pt x="167910" y="110625"/>
                  </a:lnTo>
                  <a:lnTo>
                    <a:pt x="153648" y="145015"/>
                  </a:lnTo>
                  <a:lnTo>
                    <a:pt x="137161" y="159276"/>
                  </a:lnTo>
                  <a:lnTo>
                    <a:pt x="117101" y="172101"/>
                  </a:lnTo>
                  <a:lnTo>
                    <a:pt x="100489" y="175836"/>
                  </a:lnTo>
                  <a:lnTo>
                    <a:pt x="72164" y="177270"/>
                  </a:lnTo>
                  <a:lnTo>
                    <a:pt x="59266" y="173996"/>
                  </a:lnTo>
                  <a:lnTo>
                    <a:pt x="38016" y="164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16"/>
            <p:cNvSpPr/>
            <p:nvPr>
              <p:custDataLst>
                <p:tags r:id="rId6"/>
              </p:custDataLst>
            </p:nvPr>
          </p:nvSpPr>
          <p:spPr>
            <a:xfrm>
              <a:off x="8782072" y="4838700"/>
              <a:ext cx="698479" cy="171451"/>
            </a:xfrm>
            <a:custGeom>
              <a:avLst/>
              <a:gdLst/>
              <a:ahLst/>
              <a:cxnLst/>
              <a:rect l="0" t="0" r="0" b="0"/>
              <a:pathLst>
                <a:path w="698479" h="171451">
                  <a:moveTo>
                    <a:pt x="6328" y="0"/>
                  </a:moveTo>
                  <a:lnTo>
                    <a:pt x="6328" y="0"/>
                  </a:lnTo>
                  <a:lnTo>
                    <a:pt x="860" y="0"/>
                  </a:lnTo>
                  <a:lnTo>
                    <a:pt x="566" y="705"/>
                  </a:lnTo>
                  <a:lnTo>
                    <a:pt x="0" y="9460"/>
                  </a:lnTo>
                  <a:lnTo>
                    <a:pt x="2109" y="10540"/>
                  </a:lnTo>
                  <a:lnTo>
                    <a:pt x="16940" y="14155"/>
                  </a:lnTo>
                  <a:lnTo>
                    <a:pt x="22333" y="16875"/>
                  </a:lnTo>
                  <a:lnTo>
                    <a:pt x="63257" y="30530"/>
                  </a:lnTo>
                  <a:lnTo>
                    <a:pt x="107316" y="45709"/>
                  </a:lnTo>
                  <a:lnTo>
                    <a:pt x="144749" y="56034"/>
                  </a:lnTo>
                  <a:lnTo>
                    <a:pt x="187120" y="64659"/>
                  </a:lnTo>
                  <a:lnTo>
                    <a:pt x="220030" y="71305"/>
                  </a:lnTo>
                  <a:lnTo>
                    <a:pt x="255823" y="78963"/>
                  </a:lnTo>
                  <a:lnTo>
                    <a:pt x="292898" y="87071"/>
                  </a:lnTo>
                  <a:lnTo>
                    <a:pt x="332425" y="95378"/>
                  </a:lnTo>
                  <a:lnTo>
                    <a:pt x="373509" y="103774"/>
                  </a:lnTo>
                  <a:lnTo>
                    <a:pt x="415288" y="112208"/>
                  </a:lnTo>
                  <a:lnTo>
                    <a:pt x="453612" y="120660"/>
                  </a:lnTo>
                  <a:lnTo>
                    <a:pt x="489460" y="128415"/>
                  </a:lnTo>
                  <a:lnTo>
                    <a:pt x="524206" y="134214"/>
                  </a:lnTo>
                  <a:lnTo>
                    <a:pt x="556584" y="141025"/>
                  </a:lnTo>
                  <a:lnTo>
                    <a:pt x="600696" y="150911"/>
                  </a:lnTo>
                  <a:lnTo>
                    <a:pt x="643415" y="160573"/>
                  </a:lnTo>
                  <a:lnTo>
                    <a:pt x="689522" y="170881"/>
                  </a:lnTo>
                  <a:lnTo>
                    <a:pt x="69847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17"/>
            <p:cNvSpPr/>
            <p:nvPr>
              <p:custDataLst>
                <p:tags r:id="rId7"/>
              </p:custDataLst>
            </p:nvPr>
          </p:nvSpPr>
          <p:spPr>
            <a:xfrm>
              <a:off x="8858519" y="5176547"/>
              <a:ext cx="202637" cy="308590"/>
            </a:xfrm>
            <a:custGeom>
              <a:avLst/>
              <a:gdLst/>
              <a:ahLst/>
              <a:cxnLst/>
              <a:rect l="0" t="0" r="0" b="0"/>
              <a:pathLst>
                <a:path w="202637" h="308590">
                  <a:moveTo>
                    <a:pt x="31481" y="132053"/>
                  </a:moveTo>
                  <a:lnTo>
                    <a:pt x="31481" y="132053"/>
                  </a:lnTo>
                  <a:lnTo>
                    <a:pt x="41179" y="132053"/>
                  </a:lnTo>
                  <a:lnTo>
                    <a:pt x="42180" y="131348"/>
                  </a:lnTo>
                  <a:lnTo>
                    <a:pt x="42847" y="130171"/>
                  </a:lnTo>
                  <a:lnTo>
                    <a:pt x="43291" y="128682"/>
                  </a:lnTo>
                  <a:lnTo>
                    <a:pt x="43587" y="128395"/>
                  </a:lnTo>
                  <a:lnTo>
                    <a:pt x="43785" y="128908"/>
                  </a:lnTo>
                  <a:lnTo>
                    <a:pt x="44179" y="156618"/>
                  </a:lnTo>
                  <a:lnTo>
                    <a:pt x="42300" y="162491"/>
                  </a:lnTo>
                  <a:lnTo>
                    <a:pt x="40810" y="165045"/>
                  </a:lnTo>
                  <a:lnTo>
                    <a:pt x="31415" y="210253"/>
                  </a:lnTo>
                  <a:lnTo>
                    <a:pt x="18854" y="254228"/>
                  </a:lnTo>
                  <a:lnTo>
                    <a:pt x="6512" y="296984"/>
                  </a:lnTo>
                  <a:lnTo>
                    <a:pt x="6368" y="299157"/>
                  </a:lnTo>
                  <a:lnTo>
                    <a:pt x="4327" y="303453"/>
                  </a:lnTo>
                  <a:lnTo>
                    <a:pt x="639" y="308589"/>
                  </a:lnTo>
                  <a:lnTo>
                    <a:pt x="336" y="308305"/>
                  </a:lnTo>
                  <a:lnTo>
                    <a:pt x="0" y="306107"/>
                  </a:lnTo>
                  <a:lnTo>
                    <a:pt x="1733" y="302779"/>
                  </a:lnTo>
                  <a:lnTo>
                    <a:pt x="4148" y="298948"/>
                  </a:lnTo>
                  <a:lnTo>
                    <a:pt x="10994" y="270619"/>
                  </a:lnTo>
                  <a:lnTo>
                    <a:pt x="15518" y="246129"/>
                  </a:lnTo>
                  <a:lnTo>
                    <a:pt x="32800" y="204862"/>
                  </a:lnTo>
                  <a:lnTo>
                    <a:pt x="45958" y="158609"/>
                  </a:lnTo>
                  <a:lnTo>
                    <a:pt x="65582" y="115978"/>
                  </a:lnTo>
                  <a:lnTo>
                    <a:pt x="93114" y="68727"/>
                  </a:lnTo>
                  <a:lnTo>
                    <a:pt x="110387" y="37531"/>
                  </a:lnTo>
                  <a:lnTo>
                    <a:pt x="122672" y="23535"/>
                  </a:lnTo>
                  <a:lnTo>
                    <a:pt x="150903" y="3079"/>
                  </a:lnTo>
                  <a:lnTo>
                    <a:pt x="159607" y="0"/>
                  </a:lnTo>
                  <a:lnTo>
                    <a:pt x="166272" y="1161"/>
                  </a:lnTo>
                  <a:lnTo>
                    <a:pt x="176076" y="5781"/>
                  </a:lnTo>
                  <a:lnTo>
                    <a:pt x="185710" y="13663"/>
                  </a:lnTo>
                  <a:lnTo>
                    <a:pt x="192263" y="23283"/>
                  </a:lnTo>
                  <a:lnTo>
                    <a:pt x="201438" y="55903"/>
                  </a:lnTo>
                  <a:lnTo>
                    <a:pt x="202636" y="69425"/>
                  </a:lnTo>
                  <a:lnTo>
                    <a:pt x="197803" y="87619"/>
                  </a:lnTo>
                  <a:lnTo>
                    <a:pt x="190054" y="99470"/>
                  </a:lnTo>
                  <a:lnTo>
                    <a:pt x="169937" y="120538"/>
                  </a:lnTo>
                  <a:lnTo>
                    <a:pt x="142069" y="135526"/>
                  </a:lnTo>
                  <a:lnTo>
                    <a:pt x="118917" y="138024"/>
                  </a:lnTo>
                  <a:lnTo>
                    <a:pt x="110794" y="136353"/>
                  </a:lnTo>
                  <a:lnTo>
                    <a:pt x="102253" y="133327"/>
                  </a:lnTo>
                  <a:lnTo>
                    <a:pt x="93046" y="132305"/>
                  </a:lnTo>
                  <a:lnTo>
                    <a:pt x="91574" y="131515"/>
                  </a:lnTo>
                  <a:lnTo>
                    <a:pt x="90593" y="130283"/>
                  </a:lnTo>
                  <a:lnTo>
                    <a:pt x="89504" y="127033"/>
                  </a:lnTo>
                  <a:lnTo>
                    <a:pt x="88631" y="1193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18"/>
            <p:cNvSpPr/>
            <p:nvPr>
              <p:custDataLst>
                <p:tags r:id="rId8"/>
              </p:custDataLst>
            </p:nvPr>
          </p:nvSpPr>
          <p:spPr>
            <a:xfrm>
              <a:off x="9175756" y="5086350"/>
              <a:ext cx="126995" cy="152401"/>
            </a:xfrm>
            <a:custGeom>
              <a:avLst/>
              <a:gdLst/>
              <a:ahLst/>
              <a:cxnLst/>
              <a:rect l="0" t="0" r="0" b="0"/>
              <a:pathLst>
                <a:path w="126995" h="152401">
                  <a:moveTo>
                    <a:pt x="6344" y="12700"/>
                  </a:moveTo>
                  <a:lnTo>
                    <a:pt x="6344" y="12700"/>
                  </a:lnTo>
                  <a:lnTo>
                    <a:pt x="2973" y="12700"/>
                  </a:lnTo>
                  <a:lnTo>
                    <a:pt x="1980" y="11995"/>
                  </a:lnTo>
                  <a:lnTo>
                    <a:pt x="1318" y="10818"/>
                  </a:lnTo>
                  <a:lnTo>
                    <a:pt x="168" y="6233"/>
                  </a:lnTo>
                  <a:lnTo>
                    <a:pt x="0" y="284"/>
                  </a:lnTo>
                  <a:lnTo>
                    <a:pt x="21248" y="0"/>
                  </a:lnTo>
                  <a:lnTo>
                    <a:pt x="25434" y="1881"/>
                  </a:lnTo>
                  <a:lnTo>
                    <a:pt x="29645" y="4364"/>
                  </a:lnTo>
                  <a:lnTo>
                    <a:pt x="46693" y="11245"/>
                  </a:lnTo>
                  <a:lnTo>
                    <a:pt x="58999" y="21254"/>
                  </a:lnTo>
                  <a:lnTo>
                    <a:pt x="61496" y="27320"/>
                  </a:lnTo>
                  <a:lnTo>
                    <a:pt x="63483" y="70800"/>
                  </a:lnTo>
                  <a:lnTo>
                    <a:pt x="60120" y="81342"/>
                  </a:lnTo>
                  <a:lnTo>
                    <a:pt x="54704" y="87422"/>
                  </a:lnTo>
                  <a:lnTo>
                    <a:pt x="48299" y="93182"/>
                  </a:lnTo>
                  <a:lnTo>
                    <a:pt x="40019" y="103652"/>
                  </a:lnTo>
                  <a:lnTo>
                    <a:pt x="21794" y="117636"/>
                  </a:lnTo>
                  <a:lnTo>
                    <a:pt x="12819" y="121936"/>
                  </a:lnTo>
                  <a:lnTo>
                    <a:pt x="7623" y="125999"/>
                  </a:lnTo>
                  <a:lnTo>
                    <a:pt x="289" y="126974"/>
                  </a:lnTo>
                  <a:lnTo>
                    <a:pt x="3452" y="126992"/>
                  </a:lnTo>
                  <a:lnTo>
                    <a:pt x="6940" y="128878"/>
                  </a:lnTo>
                  <a:lnTo>
                    <a:pt x="10841" y="131362"/>
                  </a:lnTo>
                  <a:lnTo>
                    <a:pt x="17712" y="132761"/>
                  </a:lnTo>
                  <a:lnTo>
                    <a:pt x="63507" y="138811"/>
                  </a:lnTo>
                  <a:lnTo>
                    <a:pt x="109923" y="150225"/>
                  </a:lnTo>
                  <a:lnTo>
                    <a:pt x="12699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08741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SMARTInkShape-Group434"/>
          <p:cNvGrpSpPr/>
          <p:nvPr/>
        </p:nvGrpSpPr>
        <p:grpSpPr>
          <a:xfrm>
            <a:off x="431800" y="444792"/>
            <a:ext cx="908051" cy="507333"/>
            <a:chOff x="431800" y="444792"/>
            <a:chExt cx="908051" cy="507333"/>
          </a:xfrm>
        </p:grpSpPr>
        <p:sp>
          <p:nvSpPr>
            <p:cNvPr id="2" name="SMARTInkShape-1803"/>
            <p:cNvSpPr/>
            <p:nvPr>
              <p:custDataLst>
                <p:tags r:id="rId125"/>
              </p:custDataLst>
            </p:nvPr>
          </p:nvSpPr>
          <p:spPr>
            <a:xfrm>
              <a:off x="431800" y="463637"/>
              <a:ext cx="164726" cy="329820"/>
            </a:xfrm>
            <a:custGeom>
              <a:avLst/>
              <a:gdLst/>
              <a:ahLst/>
              <a:cxnLst/>
              <a:rect l="0" t="0" r="0" b="0"/>
              <a:pathLst>
                <a:path w="164726" h="329820">
                  <a:moveTo>
                    <a:pt x="0" y="57063"/>
                  </a:moveTo>
                  <a:lnTo>
                    <a:pt x="0" y="57063"/>
                  </a:lnTo>
                  <a:lnTo>
                    <a:pt x="0" y="63406"/>
                  </a:lnTo>
                  <a:lnTo>
                    <a:pt x="5467" y="68880"/>
                  </a:lnTo>
                  <a:lnTo>
                    <a:pt x="9459" y="69501"/>
                  </a:lnTo>
                  <a:lnTo>
                    <a:pt x="21254" y="69740"/>
                  </a:lnTo>
                  <a:lnTo>
                    <a:pt x="65108" y="58395"/>
                  </a:lnTo>
                  <a:lnTo>
                    <a:pt x="110120" y="33774"/>
                  </a:lnTo>
                  <a:lnTo>
                    <a:pt x="140564" y="16846"/>
                  </a:lnTo>
                  <a:lnTo>
                    <a:pt x="150036" y="9085"/>
                  </a:lnTo>
                  <a:lnTo>
                    <a:pt x="158701" y="4939"/>
                  </a:lnTo>
                  <a:lnTo>
                    <a:pt x="164725" y="207"/>
                  </a:lnTo>
                  <a:lnTo>
                    <a:pt x="161618" y="0"/>
                  </a:lnTo>
                  <a:lnTo>
                    <a:pt x="118330" y="13384"/>
                  </a:lnTo>
                  <a:lnTo>
                    <a:pt x="71964" y="49537"/>
                  </a:lnTo>
                  <a:lnTo>
                    <a:pt x="52681" y="69887"/>
                  </a:lnTo>
                  <a:lnTo>
                    <a:pt x="46889" y="80618"/>
                  </a:lnTo>
                  <a:lnTo>
                    <a:pt x="38784" y="105791"/>
                  </a:lnTo>
                  <a:lnTo>
                    <a:pt x="38404" y="113057"/>
                  </a:lnTo>
                  <a:lnTo>
                    <a:pt x="40117" y="119109"/>
                  </a:lnTo>
                  <a:lnTo>
                    <a:pt x="42524" y="124150"/>
                  </a:lnTo>
                  <a:lnTo>
                    <a:pt x="43594" y="128742"/>
                  </a:lnTo>
                  <a:lnTo>
                    <a:pt x="44585" y="130249"/>
                  </a:lnTo>
                  <a:lnTo>
                    <a:pt x="45951" y="131254"/>
                  </a:lnTo>
                  <a:lnTo>
                    <a:pt x="59595" y="138068"/>
                  </a:lnTo>
                  <a:lnTo>
                    <a:pt x="67203" y="143310"/>
                  </a:lnTo>
                  <a:lnTo>
                    <a:pt x="76095" y="147320"/>
                  </a:lnTo>
                  <a:lnTo>
                    <a:pt x="80387" y="150094"/>
                  </a:lnTo>
                  <a:lnTo>
                    <a:pt x="84646" y="151327"/>
                  </a:lnTo>
                  <a:lnTo>
                    <a:pt x="86064" y="152361"/>
                  </a:lnTo>
                  <a:lnTo>
                    <a:pt x="87009" y="153756"/>
                  </a:lnTo>
                  <a:lnTo>
                    <a:pt x="88340" y="159091"/>
                  </a:lnTo>
                  <a:lnTo>
                    <a:pt x="88867" y="173505"/>
                  </a:lnTo>
                  <a:lnTo>
                    <a:pt x="87004" y="177724"/>
                  </a:lnTo>
                  <a:lnTo>
                    <a:pt x="65426" y="204772"/>
                  </a:lnTo>
                  <a:lnTo>
                    <a:pt x="52226" y="217186"/>
                  </a:lnTo>
                  <a:lnTo>
                    <a:pt x="21772" y="262396"/>
                  </a:lnTo>
                  <a:lnTo>
                    <a:pt x="14701" y="277435"/>
                  </a:lnTo>
                  <a:lnTo>
                    <a:pt x="12778" y="301935"/>
                  </a:lnTo>
                  <a:lnTo>
                    <a:pt x="12710" y="313093"/>
                  </a:lnTo>
                  <a:lnTo>
                    <a:pt x="14586" y="317374"/>
                  </a:lnTo>
                  <a:lnTo>
                    <a:pt x="16074" y="319504"/>
                  </a:lnTo>
                  <a:lnTo>
                    <a:pt x="19609" y="321870"/>
                  </a:lnTo>
                  <a:lnTo>
                    <a:pt x="23532" y="323627"/>
                  </a:lnTo>
                  <a:lnTo>
                    <a:pt x="27627" y="326760"/>
                  </a:lnTo>
                  <a:lnTo>
                    <a:pt x="33681" y="328623"/>
                  </a:lnTo>
                  <a:lnTo>
                    <a:pt x="45694" y="329819"/>
                  </a:lnTo>
                  <a:lnTo>
                    <a:pt x="90486" y="318863"/>
                  </a:lnTo>
                  <a:lnTo>
                    <a:pt x="120734" y="301701"/>
                  </a:lnTo>
                  <a:lnTo>
                    <a:pt x="152400" y="27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804"/>
            <p:cNvSpPr/>
            <p:nvPr>
              <p:custDataLst>
                <p:tags r:id="rId126"/>
              </p:custDataLst>
            </p:nvPr>
          </p:nvSpPr>
          <p:spPr>
            <a:xfrm>
              <a:off x="615951" y="641461"/>
              <a:ext cx="203200" cy="113894"/>
            </a:xfrm>
            <a:custGeom>
              <a:avLst/>
              <a:gdLst/>
              <a:ahLst/>
              <a:cxnLst/>
              <a:rect l="0" t="0" r="0" b="0"/>
              <a:pathLst>
                <a:path w="203200" h="113894">
                  <a:moveTo>
                    <a:pt x="12699" y="12589"/>
                  </a:moveTo>
                  <a:lnTo>
                    <a:pt x="12699" y="12589"/>
                  </a:lnTo>
                  <a:lnTo>
                    <a:pt x="0" y="12589"/>
                  </a:lnTo>
                  <a:lnTo>
                    <a:pt x="8837" y="12589"/>
                  </a:lnTo>
                  <a:lnTo>
                    <a:pt x="12864" y="14470"/>
                  </a:lnTo>
                  <a:lnTo>
                    <a:pt x="46566" y="46458"/>
                  </a:lnTo>
                  <a:lnTo>
                    <a:pt x="48918" y="52572"/>
                  </a:lnTo>
                  <a:lnTo>
                    <a:pt x="50789" y="96273"/>
                  </a:lnTo>
                  <a:lnTo>
                    <a:pt x="48913" y="101052"/>
                  </a:lnTo>
                  <a:lnTo>
                    <a:pt x="47425" y="103314"/>
                  </a:lnTo>
                  <a:lnTo>
                    <a:pt x="45728" y="104823"/>
                  </a:lnTo>
                  <a:lnTo>
                    <a:pt x="31858" y="113522"/>
                  </a:lnTo>
                  <a:lnTo>
                    <a:pt x="28740" y="113893"/>
                  </a:lnTo>
                  <a:lnTo>
                    <a:pt x="27626" y="113286"/>
                  </a:lnTo>
                  <a:lnTo>
                    <a:pt x="26884" y="112176"/>
                  </a:lnTo>
                  <a:lnTo>
                    <a:pt x="26389" y="110730"/>
                  </a:lnTo>
                  <a:lnTo>
                    <a:pt x="25353" y="109766"/>
                  </a:lnTo>
                  <a:lnTo>
                    <a:pt x="22321" y="108696"/>
                  </a:lnTo>
                  <a:lnTo>
                    <a:pt x="21231" y="107704"/>
                  </a:lnTo>
                  <a:lnTo>
                    <a:pt x="20019" y="104722"/>
                  </a:lnTo>
                  <a:lnTo>
                    <a:pt x="20401" y="102939"/>
                  </a:lnTo>
                  <a:lnTo>
                    <a:pt x="22707" y="99076"/>
                  </a:lnTo>
                  <a:lnTo>
                    <a:pt x="22899" y="96352"/>
                  </a:lnTo>
                  <a:lnTo>
                    <a:pt x="21209" y="85777"/>
                  </a:lnTo>
                  <a:lnTo>
                    <a:pt x="28565" y="52771"/>
                  </a:lnTo>
                  <a:lnTo>
                    <a:pt x="34097" y="46205"/>
                  </a:lnTo>
                  <a:lnTo>
                    <a:pt x="40554" y="40229"/>
                  </a:lnTo>
                  <a:lnTo>
                    <a:pt x="71960" y="4148"/>
                  </a:lnTo>
                  <a:lnTo>
                    <a:pt x="76196" y="1782"/>
                  </a:lnTo>
                  <a:lnTo>
                    <a:pt x="82418" y="138"/>
                  </a:lnTo>
                  <a:lnTo>
                    <a:pt x="85548" y="0"/>
                  </a:lnTo>
                  <a:lnTo>
                    <a:pt x="86665" y="668"/>
                  </a:lnTo>
                  <a:lnTo>
                    <a:pt x="87410" y="1820"/>
                  </a:lnTo>
                  <a:lnTo>
                    <a:pt x="88458" y="6811"/>
                  </a:lnTo>
                  <a:lnTo>
                    <a:pt x="88605" y="8737"/>
                  </a:lnTo>
                  <a:lnTo>
                    <a:pt x="86887" y="12759"/>
                  </a:lnTo>
                  <a:lnTo>
                    <a:pt x="84477" y="16898"/>
                  </a:lnTo>
                  <a:lnTo>
                    <a:pt x="83406" y="21089"/>
                  </a:lnTo>
                  <a:lnTo>
                    <a:pt x="86377" y="33893"/>
                  </a:lnTo>
                  <a:lnTo>
                    <a:pt x="83192" y="46195"/>
                  </a:lnTo>
                  <a:lnTo>
                    <a:pt x="89054" y="67019"/>
                  </a:lnTo>
                  <a:lnTo>
                    <a:pt x="92025" y="71587"/>
                  </a:lnTo>
                  <a:lnTo>
                    <a:pt x="109272" y="84532"/>
                  </a:lnTo>
                  <a:lnTo>
                    <a:pt x="117709" y="86897"/>
                  </a:lnTo>
                  <a:lnTo>
                    <a:pt x="132478" y="90110"/>
                  </a:lnTo>
                  <a:lnTo>
                    <a:pt x="137002" y="91786"/>
                  </a:lnTo>
                  <a:lnTo>
                    <a:pt x="145791" y="91767"/>
                  </a:lnTo>
                  <a:lnTo>
                    <a:pt x="190100" y="76001"/>
                  </a:lnTo>
                  <a:lnTo>
                    <a:pt x="203199" y="69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805"/>
            <p:cNvSpPr/>
            <p:nvPr>
              <p:custDataLst>
                <p:tags r:id="rId127"/>
              </p:custDataLst>
            </p:nvPr>
          </p:nvSpPr>
          <p:spPr>
            <a:xfrm>
              <a:off x="977900" y="444792"/>
              <a:ext cx="209551" cy="227313"/>
            </a:xfrm>
            <a:custGeom>
              <a:avLst/>
              <a:gdLst/>
              <a:ahLst/>
              <a:cxnLst/>
              <a:rect l="0" t="0" r="0" b="0"/>
              <a:pathLst>
                <a:path w="209551" h="227313">
                  <a:moveTo>
                    <a:pt x="0" y="37808"/>
                  </a:moveTo>
                  <a:lnTo>
                    <a:pt x="0" y="37808"/>
                  </a:lnTo>
                  <a:lnTo>
                    <a:pt x="3371" y="34437"/>
                  </a:lnTo>
                  <a:lnTo>
                    <a:pt x="5026" y="30900"/>
                  </a:lnTo>
                  <a:lnTo>
                    <a:pt x="6343" y="10027"/>
                  </a:lnTo>
                  <a:lnTo>
                    <a:pt x="7051" y="8704"/>
                  </a:lnTo>
                  <a:lnTo>
                    <a:pt x="8228" y="7822"/>
                  </a:lnTo>
                  <a:lnTo>
                    <a:pt x="11418" y="6136"/>
                  </a:lnTo>
                  <a:lnTo>
                    <a:pt x="17906" y="694"/>
                  </a:lnTo>
                  <a:lnTo>
                    <a:pt x="22082" y="0"/>
                  </a:lnTo>
                  <a:lnTo>
                    <a:pt x="25807" y="1719"/>
                  </a:lnTo>
                  <a:lnTo>
                    <a:pt x="27788" y="3166"/>
                  </a:lnTo>
                  <a:lnTo>
                    <a:pt x="43162" y="7559"/>
                  </a:lnTo>
                  <a:lnTo>
                    <a:pt x="56033" y="18192"/>
                  </a:lnTo>
                  <a:lnTo>
                    <a:pt x="71683" y="42178"/>
                  </a:lnTo>
                  <a:lnTo>
                    <a:pt x="74862" y="54782"/>
                  </a:lnTo>
                  <a:lnTo>
                    <a:pt x="75230" y="77458"/>
                  </a:lnTo>
                  <a:lnTo>
                    <a:pt x="68345" y="121339"/>
                  </a:lnTo>
                  <a:lnTo>
                    <a:pt x="64242" y="132788"/>
                  </a:lnTo>
                  <a:lnTo>
                    <a:pt x="41079" y="174610"/>
                  </a:lnTo>
                  <a:lnTo>
                    <a:pt x="32749" y="203822"/>
                  </a:lnTo>
                  <a:lnTo>
                    <a:pt x="33121" y="206340"/>
                  </a:lnTo>
                  <a:lnTo>
                    <a:pt x="35417" y="211018"/>
                  </a:lnTo>
                  <a:lnTo>
                    <a:pt x="40676" y="217619"/>
                  </a:lnTo>
                  <a:lnTo>
                    <a:pt x="44654" y="220030"/>
                  </a:lnTo>
                  <a:lnTo>
                    <a:pt x="64746" y="227312"/>
                  </a:lnTo>
                  <a:lnTo>
                    <a:pt x="106365" y="220430"/>
                  </a:lnTo>
                  <a:lnTo>
                    <a:pt x="122062" y="217037"/>
                  </a:lnTo>
                  <a:lnTo>
                    <a:pt x="167279" y="215692"/>
                  </a:lnTo>
                  <a:lnTo>
                    <a:pt x="194553" y="210148"/>
                  </a:lnTo>
                  <a:lnTo>
                    <a:pt x="201238" y="211535"/>
                  </a:lnTo>
                  <a:lnTo>
                    <a:pt x="209550" y="215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806"/>
            <p:cNvSpPr/>
            <p:nvPr>
              <p:custDataLst>
                <p:tags r:id="rId128"/>
              </p:custDataLst>
            </p:nvPr>
          </p:nvSpPr>
          <p:spPr>
            <a:xfrm>
              <a:off x="476250" y="812835"/>
              <a:ext cx="584201" cy="114266"/>
            </a:xfrm>
            <a:custGeom>
              <a:avLst/>
              <a:gdLst/>
              <a:ahLst/>
              <a:cxnLst/>
              <a:rect l="0" t="0" r="0" b="0"/>
              <a:pathLst>
                <a:path w="584201" h="114266">
                  <a:moveTo>
                    <a:pt x="0" y="114265"/>
                  </a:moveTo>
                  <a:lnTo>
                    <a:pt x="0" y="114265"/>
                  </a:lnTo>
                  <a:lnTo>
                    <a:pt x="3371" y="114265"/>
                  </a:lnTo>
                  <a:lnTo>
                    <a:pt x="44964" y="99338"/>
                  </a:lnTo>
                  <a:lnTo>
                    <a:pt x="85057" y="81943"/>
                  </a:lnTo>
                  <a:lnTo>
                    <a:pt x="128749" y="65469"/>
                  </a:lnTo>
                  <a:lnTo>
                    <a:pt x="165618" y="52848"/>
                  </a:lnTo>
                  <a:lnTo>
                    <a:pt x="206724" y="40172"/>
                  </a:lnTo>
                  <a:lnTo>
                    <a:pt x="250184" y="30850"/>
                  </a:lnTo>
                  <a:lnTo>
                    <a:pt x="294340" y="20248"/>
                  </a:lnTo>
                  <a:lnTo>
                    <a:pt x="325786" y="14154"/>
                  </a:lnTo>
                  <a:lnTo>
                    <a:pt x="373342" y="6756"/>
                  </a:lnTo>
                  <a:lnTo>
                    <a:pt x="416831" y="1977"/>
                  </a:lnTo>
                  <a:lnTo>
                    <a:pt x="456528" y="561"/>
                  </a:lnTo>
                  <a:lnTo>
                    <a:pt x="493219" y="142"/>
                  </a:lnTo>
                  <a:lnTo>
                    <a:pt x="537222" y="0"/>
                  </a:lnTo>
                  <a:lnTo>
                    <a:pt x="564677" y="677"/>
                  </a:lnTo>
                  <a:lnTo>
                    <a:pt x="584200" y="6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807"/>
            <p:cNvSpPr/>
            <p:nvPr>
              <p:custDataLst>
                <p:tags r:id="rId129"/>
              </p:custDataLst>
            </p:nvPr>
          </p:nvSpPr>
          <p:spPr>
            <a:xfrm>
              <a:off x="683210" y="781050"/>
              <a:ext cx="535991" cy="171075"/>
            </a:xfrm>
            <a:custGeom>
              <a:avLst/>
              <a:gdLst/>
              <a:ahLst/>
              <a:cxnLst/>
              <a:rect l="0" t="0" r="0" b="0"/>
              <a:pathLst>
                <a:path w="535991" h="171075">
                  <a:moveTo>
                    <a:pt x="78790" y="139700"/>
                  </a:moveTo>
                  <a:lnTo>
                    <a:pt x="78790" y="139700"/>
                  </a:lnTo>
                  <a:lnTo>
                    <a:pt x="35479" y="156293"/>
                  </a:lnTo>
                  <a:lnTo>
                    <a:pt x="3642" y="170605"/>
                  </a:lnTo>
                  <a:lnTo>
                    <a:pt x="0" y="171074"/>
                  </a:lnTo>
                  <a:lnTo>
                    <a:pt x="158" y="170494"/>
                  </a:lnTo>
                  <a:lnTo>
                    <a:pt x="7827" y="166306"/>
                  </a:lnTo>
                  <a:lnTo>
                    <a:pt x="51109" y="150465"/>
                  </a:lnTo>
                  <a:lnTo>
                    <a:pt x="90177" y="138455"/>
                  </a:lnTo>
                  <a:lnTo>
                    <a:pt x="137640" y="123514"/>
                  </a:lnTo>
                  <a:lnTo>
                    <a:pt x="179404" y="107623"/>
                  </a:lnTo>
                  <a:lnTo>
                    <a:pt x="223764" y="93663"/>
                  </a:lnTo>
                  <a:lnTo>
                    <a:pt x="255876" y="84902"/>
                  </a:lnTo>
                  <a:lnTo>
                    <a:pt x="288964" y="76305"/>
                  </a:lnTo>
                  <a:lnTo>
                    <a:pt x="322484" y="67780"/>
                  </a:lnTo>
                  <a:lnTo>
                    <a:pt x="356196" y="59287"/>
                  </a:lnTo>
                  <a:lnTo>
                    <a:pt x="403539" y="43202"/>
                  </a:lnTo>
                  <a:lnTo>
                    <a:pt x="445475" y="28401"/>
                  </a:lnTo>
                  <a:lnTo>
                    <a:pt x="492501" y="11464"/>
                  </a:lnTo>
                  <a:lnTo>
                    <a:pt x="5359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808"/>
            <p:cNvSpPr/>
            <p:nvPr>
              <p:custDataLst>
                <p:tags r:id="rId130"/>
              </p:custDataLst>
            </p:nvPr>
          </p:nvSpPr>
          <p:spPr>
            <a:xfrm>
              <a:off x="1314450" y="565150"/>
              <a:ext cx="19051" cy="50801"/>
            </a:xfrm>
            <a:custGeom>
              <a:avLst/>
              <a:gdLst/>
              <a:ahLst/>
              <a:cxnLst/>
              <a:rect l="0" t="0" r="0" b="0"/>
              <a:pathLst>
                <a:path w="19051" h="508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4024" y="6908"/>
                  </a:lnTo>
                  <a:lnTo>
                    <a:pt x="12010" y="17703"/>
                  </a:lnTo>
                  <a:lnTo>
                    <a:pt x="8341" y="23511"/>
                  </a:lnTo>
                  <a:lnTo>
                    <a:pt x="6234" y="29701"/>
                  </a:lnTo>
                  <a:lnTo>
                    <a:pt x="2161" y="36709"/>
                  </a:lnTo>
                  <a:lnTo>
                    <a:pt x="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809"/>
            <p:cNvSpPr/>
            <p:nvPr>
              <p:custDataLst>
                <p:tags r:id="rId131"/>
              </p:custDataLst>
            </p:nvPr>
          </p:nvSpPr>
          <p:spPr>
            <a:xfrm>
              <a:off x="1320800" y="717550"/>
              <a:ext cx="19051" cy="28973"/>
            </a:xfrm>
            <a:custGeom>
              <a:avLst/>
              <a:gdLst/>
              <a:ahLst/>
              <a:cxnLst/>
              <a:rect l="0" t="0" r="0" b="0"/>
              <a:pathLst>
                <a:path w="19051" h="28973">
                  <a:moveTo>
                    <a:pt x="0" y="0"/>
                  </a:moveTo>
                  <a:lnTo>
                    <a:pt x="0" y="0"/>
                  </a:lnTo>
                  <a:lnTo>
                    <a:pt x="0" y="20394"/>
                  </a:lnTo>
                  <a:lnTo>
                    <a:pt x="705" y="22063"/>
                  </a:lnTo>
                  <a:lnTo>
                    <a:pt x="1881" y="23175"/>
                  </a:lnTo>
                  <a:lnTo>
                    <a:pt x="5467" y="24960"/>
                  </a:lnTo>
                  <a:lnTo>
                    <a:pt x="9460" y="28641"/>
                  </a:lnTo>
                  <a:lnTo>
                    <a:pt x="10540" y="28972"/>
                  </a:lnTo>
                  <a:lnTo>
                    <a:pt x="11260" y="28487"/>
                  </a:lnTo>
                  <a:lnTo>
                    <a:pt x="12060" y="26066"/>
                  </a:lnTo>
                  <a:lnTo>
                    <a:pt x="12416" y="22639"/>
                  </a:lnTo>
                  <a:lnTo>
                    <a:pt x="13216" y="21443"/>
                  </a:lnTo>
                  <a:lnTo>
                    <a:pt x="14455" y="20645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SMARTInkShape-Group435"/>
          <p:cNvGrpSpPr/>
          <p:nvPr/>
        </p:nvGrpSpPr>
        <p:grpSpPr>
          <a:xfrm>
            <a:off x="2393950" y="466242"/>
            <a:ext cx="844551" cy="416409"/>
            <a:chOff x="2393950" y="466242"/>
            <a:chExt cx="844551" cy="416409"/>
          </a:xfrm>
        </p:grpSpPr>
        <p:sp>
          <p:nvSpPr>
            <p:cNvPr id="10" name="SMARTInkShape-1810"/>
            <p:cNvSpPr/>
            <p:nvPr>
              <p:custDataLst>
                <p:tags r:id="rId122"/>
              </p:custDataLst>
            </p:nvPr>
          </p:nvSpPr>
          <p:spPr>
            <a:xfrm>
              <a:off x="2457450" y="501650"/>
              <a:ext cx="254001" cy="304801"/>
            </a:xfrm>
            <a:custGeom>
              <a:avLst/>
              <a:gdLst/>
              <a:ahLst/>
              <a:cxnLst/>
              <a:rect l="0" t="0" r="0" b="0"/>
              <a:pathLst>
                <a:path w="254001" h="304801">
                  <a:moveTo>
                    <a:pt x="0" y="0"/>
                  </a:moveTo>
                  <a:lnTo>
                    <a:pt x="0" y="0"/>
                  </a:lnTo>
                  <a:lnTo>
                    <a:pt x="9698" y="0"/>
                  </a:lnTo>
                  <a:lnTo>
                    <a:pt x="10699" y="706"/>
                  </a:lnTo>
                  <a:lnTo>
                    <a:pt x="11366" y="1881"/>
                  </a:lnTo>
                  <a:lnTo>
                    <a:pt x="11811" y="3371"/>
                  </a:lnTo>
                  <a:lnTo>
                    <a:pt x="12813" y="4364"/>
                  </a:lnTo>
                  <a:lnTo>
                    <a:pt x="19490" y="7839"/>
                  </a:lnTo>
                  <a:lnTo>
                    <a:pt x="52464" y="34720"/>
                  </a:lnTo>
                  <a:lnTo>
                    <a:pt x="66755" y="50969"/>
                  </a:lnTo>
                  <a:lnTo>
                    <a:pt x="81633" y="65431"/>
                  </a:lnTo>
                  <a:lnTo>
                    <a:pt x="120968" y="108063"/>
                  </a:lnTo>
                  <a:lnTo>
                    <a:pt x="150561" y="141596"/>
                  </a:lnTo>
                  <a:lnTo>
                    <a:pt x="182664" y="183759"/>
                  </a:lnTo>
                  <a:lnTo>
                    <a:pt x="213696" y="228577"/>
                  </a:lnTo>
                  <a:lnTo>
                    <a:pt x="237926" y="269678"/>
                  </a:lnTo>
                  <a:lnTo>
                    <a:pt x="245925" y="287553"/>
                  </a:lnTo>
                  <a:lnTo>
                    <a:pt x="251294" y="295613"/>
                  </a:lnTo>
                  <a:lnTo>
                    <a:pt x="25400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811"/>
            <p:cNvSpPr/>
            <p:nvPr>
              <p:custDataLst>
                <p:tags r:id="rId123"/>
              </p:custDataLst>
            </p:nvPr>
          </p:nvSpPr>
          <p:spPr>
            <a:xfrm>
              <a:off x="2921002" y="660400"/>
              <a:ext cx="317499" cy="107577"/>
            </a:xfrm>
            <a:custGeom>
              <a:avLst/>
              <a:gdLst/>
              <a:ahLst/>
              <a:cxnLst/>
              <a:rect l="0" t="0" r="0" b="0"/>
              <a:pathLst>
                <a:path w="317499" h="107577">
                  <a:moveTo>
                    <a:pt x="25398" y="88900"/>
                  </a:moveTo>
                  <a:lnTo>
                    <a:pt x="25398" y="88900"/>
                  </a:lnTo>
                  <a:lnTo>
                    <a:pt x="22027" y="85529"/>
                  </a:lnTo>
                  <a:lnTo>
                    <a:pt x="18491" y="83874"/>
                  </a:lnTo>
                  <a:lnTo>
                    <a:pt x="13037" y="82628"/>
                  </a:lnTo>
                  <a:lnTo>
                    <a:pt x="9427" y="79202"/>
                  </a:lnTo>
                  <a:lnTo>
                    <a:pt x="7716" y="75653"/>
                  </a:lnTo>
                  <a:lnTo>
                    <a:pt x="7260" y="73719"/>
                  </a:lnTo>
                  <a:lnTo>
                    <a:pt x="639" y="63609"/>
                  </a:lnTo>
                  <a:lnTo>
                    <a:pt x="0" y="33880"/>
                  </a:lnTo>
                  <a:lnTo>
                    <a:pt x="1880" y="30815"/>
                  </a:lnTo>
                  <a:lnTo>
                    <a:pt x="8836" y="23099"/>
                  </a:lnTo>
                  <a:lnTo>
                    <a:pt x="12863" y="20849"/>
                  </a:lnTo>
                  <a:lnTo>
                    <a:pt x="17005" y="19144"/>
                  </a:lnTo>
                  <a:lnTo>
                    <a:pt x="23303" y="14923"/>
                  </a:lnTo>
                  <a:lnTo>
                    <a:pt x="27524" y="13688"/>
                  </a:lnTo>
                  <a:lnTo>
                    <a:pt x="29637" y="14064"/>
                  </a:lnTo>
                  <a:lnTo>
                    <a:pt x="36689" y="17259"/>
                  </a:lnTo>
                  <a:lnTo>
                    <a:pt x="43587" y="18254"/>
                  </a:lnTo>
                  <a:lnTo>
                    <a:pt x="51356" y="22459"/>
                  </a:lnTo>
                  <a:lnTo>
                    <a:pt x="72744" y="35596"/>
                  </a:lnTo>
                  <a:lnTo>
                    <a:pt x="93939" y="46255"/>
                  </a:lnTo>
                  <a:lnTo>
                    <a:pt x="141094" y="85968"/>
                  </a:lnTo>
                  <a:lnTo>
                    <a:pt x="166221" y="103685"/>
                  </a:lnTo>
                  <a:lnTo>
                    <a:pt x="172888" y="106054"/>
                  </a:lnTo>
                  <a:lnTo>
                    <a:pt x="188666" y="107576"/>
                  </a:lnTo>
                  <a:lnTo>
                    <a:pt x="195093" y="105902"/>
                  </a:lnTo>
                  <a:lnTo>
                    <a:pt x="216301" y="93189"/>
                  </a:lnTo>
                  <a:lnTo>
                    <a:pt x="262470" y="54835"/>
                  </a:lnTo>
                  <a:lnTo>
                    <a:pt x="305660" y="17303"/>
                  </a:lnTo>
                  <a:lnTo>
                    <a:pt x="310591" y="14746"/>
                  </a:lnTo>
                  <a:lnTo>
                    <a:pt x="312893" y="14064"/>
                  </a:lnTo>
                  <a:lnTo>
                    <a:pt x="314428" y="12904"/>
                  </a:lnTo>
                  <a:lnTo>
                    <a:pt x="316134" y="9733"/>
                  </a:lnTo>
                  <a:lnTo>
                    <a:pt x="317378" y="1180"/>
                  </a:lnTo>
                  <a:lnTo>
                    <a:pt x="317474" y="3891"/>
                  </a:lnTo>
                  <a:lnTo>
                    <a:pt x="3174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812"/>
            <p:cNvSpPr/>
            <p:nvPr>
              <p:custDataLst>
                <p:tags r:id="rId124"/>
              </p:custDataLst>
            </p:nvPr>
          </p:nvSpPr>
          <p:spPr>
            <a:xfrm>
              <a:off x="2393950" y="466242"/>
              <a:ext cx="368301" cy="416409"/>
            </a:xfrm>
            <a:custGeom>
              <a:avLst/>
              <a:gdLst/>
              <a:ahLst/>
              <a:cxnLst/>
              <a:rect l="0" t="0" r="0" b="0"/>
              <a:pathLst>
                <a:path w="368301" h="416409">
                  <a:moveTo>
                    <a:pt x="368300" y="3658"/>
                  </a:moveTo>
                  <a:lnTo>
                    <a:pt x="368300" y="3658"/>
                  </a:lnTo>
                  <a:lnTo>
                    <a:pt x="368300" y="0"/>
                  </a:lnTo>
                  <a:lnTo>
                    <a:pt x="368300" y="1562"/>
                  </a:lnTo>
                  <a:lnTo>
                    <a:pt x="367594" y="2260"/>
                  </a:lnTo>
                  <a:lnTo>
                    <a:pt x="364929" y="3037"/>
                  </a:lnTo>
                  <a:lnTo>
                    <a:pt x="361392" y="7145"/>
                  </a:lnTo>
                  <a:lnTo>
                    <a:pt x="350002" y="21280"/>
                  </a:lnTo>
                  <a:lnTo>
                    <a:pt x="320380" y="43955"/>
                  </a:lnTo>
                  <a:lnTo>
                    <a:pt x="290912" y="88889"/>
                  </a:lnTo>
                  <a:lnTo>
                    <a:pt x="265220" y="130732"/>
                  </a:lnTo>
                  <a:lnTo>
                    <a:pt x="234755" y="173001"/>
                  </a:lnTo>
                  <a:lnTo>
                    <a:pt x="199803" y="218697"/>
                  </a:lnTo>
                  <a:lnTo>
                    <a:pt x="163607" y="263616"/>
                  </a:lnTo>
                  <a:lnTo>
                    <a:pt x="126934" y="305584"/>
                  </a:lnTo>
                  <a:lnTo>
                    <a:pt x="82489" y="346306"/>
                  </a:lnTo>
                  <a:lnTo>
                    <a:pt x="35943" y="387230"/>
                  </a:lnTo>
                  <a:lnTo>
                    <a:pt x="9218" y="412850"/>
                  </a:lnTo>
                  <a:lnTo>
                    <a:pt x="0" y="416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36"/>
          <p:cNvGrpSpPr/>
          <p:nvPr/>
        </p:nvGrpSpPr>
        <p:grpSpPr>
          <a:xfrm>
            <a:off x="3460853" y="420322"/>
            <a:ext cx="1625498" cy="518213"/>
            <a:chOff x="3460853" y="420322"/>
            <a:chExt cx="1625498" cy="518213"/>
          </a:xfrm>
        </p:grpSpPr>
        <p:sp>
          <p:nvSpPr>
            <p:cNvPr id="14" name="SMARTInkShape-1813"/>
            <p:cNvSpPr/>
            <p:nvPr>
              <p:custDataLst>
                <p:tags r:id="rId107"/>
              </p:custDataLst>
            </p:nvPr>
          </p:nvSpPr>
          <p:spPr>
            <a:xfrm>
              <a:off x="4819650" y="654150"/>
              <a:ext cx="6351" cy="12601"/>
            </a:xfrm>
            <a:custGeom>
              <a:avLst/>
              <a:gdLst/>
              <a:ahLst/>
              <a:cxnLst/>
              <a:rect l="0" t="0" r="0" b="0"/>
              <a:pathLst>
                <a:path w="6351" h="12601">
                  <a:moveTo>
                    <a:pt x="0" y="12600"/>
                  </a:moveTo>
                  <a:lnTo>
                    <a:pt x="0" y="12600"/>
                  </a:lnTo>
                  <a:lnTo>
                    <a:pt x="0" y="0"/>
                  </a:lnTo>
                  <a:lnTo>
                    <a:pt x="6350" y="6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814"/>
            <p:cNvSpPr/>
            <p:nvPr>
              <p:custDataLst>
                <p:tags r:id="rId108"/>
              </p:custDataLst>
            </p:nvPr>
          </p:nvSpPr>
          <p:spPr>
            <a:xfrm>
              <a:off x="4096044" y="711200"/>
              <a:ext cx="72379" cy="101305"/>
            </a:xfrm>
            <a:custGeom>
              <a:avLst/>
              <a:gdLst/>
              <a:ahLst/>
              <a:cxnLst/>
              <a:rect l="0" t="0" r="0" b="0"/>
              <a:pathLst>
                <a:path w="72379" h="101305">
                  <a:moveTo>
                    <a:pt x="56856" y="12700"/>
                  </a:moveTo>
                  <a:lnTo>
                    <a:pt x="56856" y="12700"/>
                  </a:lnTo>
                  <a:lnTo>
                    <a:pt x="60227" y="9329"/>
                  </a:lnTo>
                  <a:lnTo>
                    <a:pt x="60514" y="8336"/>
                  </a:lnTo>
                  <a:lnTo>
                    <a:pt x="60000" y="7674"/>
                  </a:lnTo>
                  <a:lnTo>
                    <a:pt x="57477" y="6611"/>
                  </a:lnTo>
                  <a:lnTo>
                    <a:pt x="57040" y="3056"/>
                  </a:lnTo>
                  <a:lnTo>
                    <a:pt x="56273" y="2038"/>
                  </a:lnTo>
                  <a:lnTo>
                    <a:pt x="53540" y="906"/>
                  </a:lnTo>
                  <a:lnTo>
                    <a:pt x="52528" y="1309"/>
                  </a:lnTo>
                  <a:lnTo>
                    <a:pt x="51854" y="2284"/>
                  </a:lnTo>
                  <a:lnTo>
                    <a:pt x="51405" y="3639"/>
                  </a:lnTo>
                  <a:lnTo>
                    <a:pt x="50399" y="4543"/>
                  </a:lnTo>
                  <a:lnTo>
                    <a:pt x="45117" y="6112"/>
                  </a:lnTo>
                  <a:lnTo>
                    <a:pt x="38773" y="6329"/>
                  </a:lnTo>
                  <a:lnTo>
                    <a:pt x="32928" y="10710"/>
                  </a:lnTo>
                  <a:lnTo>
                    <a:pt x="27031" y="12816"/>
                  </a:lnTo>
                  <a:lnTo>
                    <a:pt x="16614" y="21461"/>
                  </a:lnTo>
                  <a:lnTo>
                    <a:pt x="10282" y="30975"/>
                  </a:lnTo>
                  <a:lnTo>
                    <a:pt x="1195" y="55713"/>
                  </a:lnTo>
                  <a:lnTo>
                    <a:pt x="0" y="65333"/>
                  </a:lnTo>
                  <a:lnTo>
                    <a:pt x="6190" y="86178"/>
                  </a:lnTo>
                  <a:lnTo>
                    <a:pt x="9173" y="90748"/>
                  </a:lnTo>
                  <a:lnTo>
                    <a:pt x="12851" y="93249"/>
                  </a:lnTo>
                  <a:lnTo>
                    <a:pt x="35118" y="100933"/>
                  </a:lnTo>
                  <a:lnTo>
                    <a:pt x="39669" y="101304"/>
                  </a:lnTo>
                  <a:lnTo>
                    <a:pt x="44043" y="99587"/>
                  </a:lnTo>
                  <a:lnTo>
                    <a:pt x="65321" y="80398"/>
                  </a:lnTo>
                  <a:lnTo>
                    <a:pt x="71672" y="70702"/>
                  </a:lnTo>
                  <a:lnTo>
                    <a:pt x="72378" y="67596"/>
                  </a:lnTo>
                  <a:lnTo>
                    <a:pt x="72142" y="64819"/>
                  </a:lnTo>
                  <a:lnTo>
                    <a:pt x="70323" y="55659"/>
                  </a:lnTo>
                  <a:lnTo>
                    <a:pt x="68880" y="28295"/>
                  </a:lnTo>
                  <a:lnTo>
                    <a:pt x="65201" y="20692"/>
                  </a:lnTo>
                  <a:lnTo>
                    <a:pt x="63092" y="10521"/>
                  </a:lnTo>
                  <a:lnTo>
                    <a:pt x="568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815"/>
            <p:cNvSpPr/>
            <p:nvPr>
              <p:custDataLst>
                <p:tags r:id="rId109"/>
              </p:custDataLst>
            </p:nvPr>
          </p:nvSpPr>
          <p:spPr>
            <a:xfrm>
              <a:off x="3943350" y="669766"/>
              <a:ext cx="88585" cy="268769"/>
            </a:xfrm>
            <a:custGeom>
              <a:avLst/>
              <a:gdLst/>
              <a:ahLst/>
              <a:cxnLst/>
              <a:rect l="0" t="0" r="0" b="0"/>
              <a:pathLst>
                <a:path w="88585" h="268769">
                  <a:moveTo>
                    <a:pt x="0" y="73184"/>
                  </a:moveTo>
                  <a:lnTo>
                    <a:pt x="0" y="73184"/>
                  </a:lnTo>
                  <a:lnTo>
                    <a:pt x="3371" y="73184"/>
                  </a:lnTo>
                  <a:lnTo>
                    <a:pt x="4364" y="73890"/>
                  </a:lnTo>
                  <a:lnTo>
                    <a:pt x="5026" y="75065"/>
                  </a:lnTo>
                  <a:lnTo>
                    <a:pt x="6088" y="82022"/>
                  </a:lnTo>
                  <a:lnTo>
                    <a:pt x="5643" y="120414"/>
                  </a:lnTo>
                  <a:lnTo>
                    <a:pt x="883" y="141005"/>
                  </a:lnTo>
                  <a:lnTo>
                    <a:pt x="34" y="185771"/>
                  </a:lnTo>
                  <a:lnTo>
                    <a:pt x="1" y="230565"/>
                  </a:lnTo>
                  <a:lnTo>
                    <a:pt x="0" y="268768"/>
                  </a:lnTo>
                  <a:lnTo>
                    <a:pt x="0" y="224842"/>
                  </a:lnTo>
                  <a:lnTo>
                    <a:pt x="0" y="177719"/>
                  </a:lnTo>
                  <a:lnTo>
                    <a:pt x="5467" y="131474"/>
                  </a:lnTo>
                  <a:lnTo>
                    <a:pt x="9644" y="86867"/>
                  </a:lnTo>
                  <a:lnTo>
                    <a:pt x="23352" y="40799"/>
                  </a:lnTo>
                  <a:lnTo>
                    <a:pt x="38103" y="11652"/>
                  </a:lnTo>
                  <a:lnTo>
                    <a:pt x="42335" y="7031"/>
                  </a:lnTo>
                  <a:lnTo>
                    <a:pt x="54328" y="0"/>
                  </a:lnTo>
                  <a:lnTo>
                    <a:pt x="55268" y="406"/>
                  </a:lnTo>
                  <a:lnTo>
                    <a:pt x="60149" y="6127"/>
                  </a:lnTo>
                  <a:lnTo>
                    <a:pt x="63892" y="8103"/>
                  </a:lnTo>
                  <a:lnTo>
                    <a:pt x="65878" y="8630"/>
                  </a:lnTo>
                  <a:lnTo>
                    <a:pt x="75415" y="16114"/>
                  </a:lnTo>
                  <a:lnTo>
                    <a:pt x="79379" y="21479"/>
                  </a:lnTo>
                  <a:lnTo>
                    <a:pt x="87298" y="41912"/>
                  </a:lnTo>
                  <a:lnTo>
                    <a:pt x="88584" y="61833"/>
                  </a:lnTo>
                  <a:lnTo>
                    <a:pt x="85435" y="76563"/>
                  </a:lnTo>
                  <a:lnTo>
                    <a:pt x="76022" y="96590"/>
                  </a:lnTo>
                  <a:lnTo>
                    <a:pt x="57145" y="126684"/>
                  </a:lnTo>
                  <a:lnTo>
                    <a:pt x="42202" y="134217"/>
                  </a:lnTo>
                  <a:lnTo>
                    <a:pt x="29894" y="136359"/>
                  </a:lnTo>
                  <a:lnTo>
                    <a:pt x="25516" y="134658"/>
                  </a:lnTo>
                  <a:lnTo>
                    <a:pt x="19050" y="130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816"/>
            <p:cNvSpPr/>
            <p:nvPr>
              <p:custDataLst>
                <p:tags r:id="rId110"/>
              </p:custDataLst>
            </p:nvPr>
          </p:nvSpPr>
          <p:spPr>
            <a:xfrm>
              <a:off x="3810033" y="698530"/>
              <a:ext cx="76168" cy="139671"/>
            </a:xfrm>
            <a:custGeom>
              <a:avLst/>
              <a:gdLst/>
              <a:ahLst/>
              <a:cxnLst/>
              <a:rect l="0" t="0" r="0" b="0"/>
              <a:pathLst>
                <a:path w="76168" h="139671">
                  <a:moveTo>
                    <a:pt x="76167" y="12670"/>
                  </a:moveTo>
                  <a:lnTo>
                    <a:pt x="76167" y="12670"/>
                  </a:lnTo>
                  <a:lnTo>
                    <a:pt x="76167" y="309"/>
                  </a:lnTo>
                  <a:lnTo>
                    <a:pt x="70700" y="0"/>
                  </a:lnTo>
                  <a:lnTo>
                    <a:pt x="64922" y="4340"/>
                  </a:lnTo>
                  <a:lnTo>
                    <a:pt x="59037" y="6439"/>
                  </a:lnTo>
                  <a:lnTo>
                    <a:pt x="48624" y="15081"/>
                  </a:lnTo>
                  <a:lnTo>
                    <a:pt x="36182" y="30435"/>
                  </a:lnTo>
                  <a:lnTo>
                    <a:pt x="29468" y="36088"/>
                  </a:lnTo>
                  <a:lnTo>
                    <a:pt x="4223" y="74962"/>
                  </a:lnTo>
                  <a:lnTo>
                    <a:pt x="1228" y="87023"/>
                  </a:lnTo>
                  <a:lnTo>
                    <a:pt x="0" y="119393"/>
                  </a:lnTo>
                  <a:lnTo>
                    <a:pt x="1863" y="125484"/>
                  </a:lnTo>
                  <a:lnTo>
                    <a:pt x="12667" y="1396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817"/>
            <p:cNvSpPr/>
            <p:nvPr>
              <p:custDataLst>
                <p:tags r:id="rId111"/>
              </p:custDataLst>
            </p:nvPr>
          </p:nvSpPr>
          <p:spPr>
            <a:xfrm>
              <a:off x="3772162" y="679527"/>
              <a:ext cx="114039" cy="95174"/>
            </a:xfrm>
            <a:custGeom>
              <a:avLst/>
              <a:gdLst/>
              <a:ahLst/>
              <a:cxnLst/>
              <a:rect l="0" t="0" r="0" b="0"/>
              <a:pathLst>
                <a:path w="114039" h="95174">
                  <a:moveTo>
                    <a:pt x="6088" y="6273"/>
                  </a:moveTo>
                  <a:lnTo>
                    <a:pt x="6088" y="6273"/>
                  </a:lnTo>
                  <a:lnTo>
                    <a:pt x="0" y="6273"/>
                  </a:lnTo>
                  <a:lnTo>
                    <a:pt x="5228" y="806"/>
                  </a:lnTo>
                  <a:lnTo>
                    <a:pt x="11480" y="0"/>
                  </a:lnTo>
                  <a:lnTo>
                    <a:pt x="17318" y="4302"/>
                  </a:lnTo>
                  <a:lnTo>
                    <a:pt x="23213" y="6395"/>
                  </a:lnTo>
                  <a:lnTo>
                    <a:pt x="61494" y="42636"/>
                  </a:lnTo>
                  <a:lnTo>
                    <a:pt x="87159" y="73765"/>
                  </a:lnTo>
                  <a:lnTo>
                    <a:pt x="96510" y="80285"/>
                  </a:lnTo>
                  <a:lnTo>
                    <a:pt x="104073" y="90930"/>
                  </a:lnTo>
                  <a:lnTo>
                    <a:pt x="107963" y="93287"/>
                  </a:lnTo>
                  <a:lnTo>
                    <a:pt x="114038" y="95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818"/>
            <p:cNvSpPr/>
            <p:nvPr>
              <p:custDataLst>
                <p:tags r:id="rId112"/>
              </p:custDataLst>
            </p:nvPr>
          </p:nvSpPr>
          <p:spPr>
            <a:xfrm>
              <a:off x="3486182" y="679450"/>
              <a:ext cx="171419" cy="35409"/>
            </a:xfrm>
            <a:custGeom>
              <a:avLst/>
              <a:gdLst/>
              <a:ahLst/>
              <a:cxnLst/>
              <a:rect l="0" t="0" r="0" b="0"/>
              <a:pathLst>
                <a:path w="171419" h="35409">
                  <a:moveTo>
                    <a:pt x="25368" y="31750"/>
                  </a:moveTo>
                  <a:lnTo>
                    <a:pt x="25368" y="31750"/>
                  </a:lnTo>
                  <a:lnTo>
                    <a:pt x="16530" y="31750"/>
                  </a:lnTo>
                  <a:lnTo>
                    <a:pt x="12503" y="33631"/>
                  </a:lnTo>
                  <a:lnTo>
                    <a:pt x="10441" y="35121"/>
                  </a:lnTo>
                  <a:lnTo>
                    <a:pt x="8361" y="35408"/>
                  </a:lnTo>
                  <a:lnTo>
                    <a:pt x="16" y="31774"/>
                  </a:lnTo>
                  <a:lnTo>
                    <a:pt x="0" y="31766"/>
                  </a:lnTo>
                  <a:lnTo>
                    <a:pt x="10114" y="27389"/>
                  </a:lnTo>
                  <a:lnTo>
                    <a:pt x="52678" y="23553"/>
                  </a:lnTo>
                  <a:lnTo>
                    <a:pt x="98701" y="15943"/>
                  </a:lnTo>
                  <a:lnTo>
                    <a:pt x="145850" y="7820"/>
                  </a:lnTo>
                  <a:lnTo>
                    <a:pt x="17141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819"/>
            <p:cNvSpPr/>
            <p:nvPr>
              <p:custDataLst>
                <p:tags r:id="rId113"/>
              </p:custDataLst>
            </p:nvPr>
          </p:nvSpPr>
          <p:spPr>
            <a:xfrm>
              <a:off x="4806950" y="698500"/>
              <a:ext cx="31751" cy="101601"/>
            </a:xfrm>
            <a:custGeom>
              <a:avLst/>
              <a:gdLst/>
              <a:ahLst/>
              <a:cxnLst/>
              <a:rect l="0" t="0" r="0" b="0"/>
              <a:pathLst>
                <a:path w="31751" h="101601">
                  <a:moveTo>
                    <a:pt x="31750" y="0"/>
                  </a:moveTo>
                  <a:lnTo>
                    <a:pt x="31750" y="0"/>
                  </a:lnTo>
                  <a:lnTo>
                    <a:pt x="31750" y="21199"/>
                  </a:lnTo>
                  <a:lnTo>
                    <a:pt x="26283" y="39337"/>
                  </a:lnTo>
                  <a:lnTo>
                    <a:pt x="22029" y="44059"/>
                  </a:lnTo>
                  <a:lnTo>
                    <a:pt x="16846" y="48510"/>
                  </a:lnTo>
                  <a:lnTo>
                    <a:pt x="8700" y="65732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820"/>
            <p:cNvSpPr/>
            <p:nvPr>
              <p:custDataLst>
                <p:tags r:id="rId114"/>
              </p:custDataLst>
            </p:nvPr>
          </p:nvSpPr>
          <p:spPr>
            <a:xfrm>
              <a:off x="3460853" y="420322"/>
              <a:ext cx="222148" cy="386040"/>
            </a:xfrm>
            <a:custGeom>
              <a:avLst/>
              <a:gdLst/>
              <a:ahLst/>
              <a:cxnLst/>
              <a:rect l="0" t="0" r="0" b="0"/>
              <a:pathLst>
                <a:path w="222148" h="386040">
                  <a:moveTo>
                    <a:pt x="222147" y="24178"/>
                  </a:moveTo>
                  <a:lnTo>
                    <a:pt x="222147" y="24178"/>
                  </a:lnTo>
                  <a:lnTo>
                    <a:pt x="222147" y="14480"/>
                  </a:lnTo>
                  <a:lnTo>
                    <a:pt x="220265" y="10931"/>
                  </a:lnTo>
                  <a:lnTo>
                    <a:pt x="218776" y="8996"/>
                  </a:lnTo>
                  <a:lnTo>
                    <a:pt x="206567" y="2903"/>
                  </a:lnTo>
                  <a:lnTo>
                    <a:pt x="189544" y="0"/>
                  </a:lnTo>
                  <a:lnTo>
                    <a:pt x="177318" y="3084"/>
                  </a:lnTo>
                  <a:lnTo>
                    <a:pt x="160416" y="8991"/>
                  </a:lnTo>
                  <a:lnTo>
                    <a:pt x="150261" y="11784"/>
                  </a:lnTo>
                  <a:lnTo>
                    <a:pt x="107728" y="37144"/>
                  </a:lnTo>
                  <a:lnTo>
                    <a:pt x="82423" y="57235"/>
                  </a:lnTo>
                  <a:lnTo>
                    <a:pt x="50469" y="101753"/>
                  </a:lnTo>
                  <a:lnTo>
                    <a:pt x="39811" y="121717"/>
                  </a:lnTo>
                  <a:lnTo>
                    <a:pt x="25456" y="163521"/>
                  </a:lnTo>
                  <a:lnTo>
                    <a:pt x="14492" y="203828"/>
                  </a:lnTo>
                  <a:lnTo>
                    <a:pt x="7777" y="238780"/>
                  </a:lnTo>
                  <a:lnTo>
                    <a:pt x="1662" y="260335"/>
                  </a:lnTo>
                  <a:lnTo>
                    <a:pt x="0" y="303649"/>
                  </a:lnTo>
                  <a:lnTo>
                    <a:pt x="604" y="349367"/>
                  </a:lnTo>
                  <a:lnTo>
                    <a:pt x="12540" y="376292"/>
                  </a:lnTo>
                  <a:lnTo>
                    <a:pt x="13970" y="377454"/>
                  </a:lnTo>
                  <a:lnTo>
                    <a:pt x="17441" y="379451"/>
                  </a:lnTo>
                  <a:lnTo>
                    <a:pt x="23361" y="383836"/>
                  </a:lnTo>
                  <a:lnTo>
                    <a:pt x="27494" y="385109"/>
                  </a:lnTo>
                  <a:lnTo>
                    <a:pt x="48959" y="386039"/>
                  </a:lnTo>
                  <a:lnTo>
                    <a:pt x="55334" y="384207"/>
                  </a:lnTo>
                  <a:lnTo>
                    <a:pt x="61224" y="381746"/>
                  </a:lnTo>
                  <a:lnTo>
                    <a:pt x="96612" y="373362"/>
                  </a:lnTo>
                  <a:lnTo>
                    <a:pt x="119061" y="360600"/>
                  </a:lnTo>
                  <a:lnTo>
                    <a:pt x="124120" y="357143"/>
                  </a:lnTo>
                  <a:lnTo>
                    <a:pt x="133116" y="353043"/>
                  </a:lnTo>
                  <a:lnTo>
                    <a:pt x="139597" y="348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821"/>
            <p:cNvSpPr/>
            <p:nvPr>
              <p:custDataLst>
                <p:tags r:id="rId115"/>
              </p:custDataLst>
            </p:nvPr>
          </p:nvSpPr>
          <p:spPr>
            <a:xfrm>
              <a:off x="4235450" y="717550"/>
              <a:ext cx="50801" cy="107951"/>
            </a:xfrm>
            <a:custGeom>
              <a:avLst/>
              <a:gdLst/>
              <a:ahLst/>
              <a:cxnLst/>
              <a:rect l="0" t="0" r="0" b="0"/>
              <a:pathLst>
                <a:path w="50801" h="107951">
                  <a:moveTo>
                    <a:pt x="0" y="0"/>
                  </a:moveTo>
                  <a:lnTo>
                    <a:pt x="0" y="0"/>
                  </a:lnTo>
                  <a:lnTo>
                    <a:pt x="0" y="46056"/>
                  </a:lnTo>
                  <a:lnTo>
                    <a:pt x="0" y="88806"/>
                  </a:lnTo>
                  <a:lnTo>
                    <a:pt x="0" y="73971"/>
                  </a:lnTo>
                  <a:lnTo>
                    <a:pt x="1881" y="69800"/>
                  </a:lnTo>
                  <a:lnTo>
                    <a:pt x="3371" y="67700"/>
                  </a:lnTo>
                  <a:lnTo>
                    <a:pt x="5467" y="58002"/>
                  </a:lnTo>
                  <a:lnTo>
                    <a:pt x="6881" y="46448"/>
                  </a:lnTo>
                  <a:lnTo>
                    <a:pt x="11368" y="36026"/>
                  </a:lnTo>
                  <a:lnTo>
                    <a:pt x="28408" y="16076"/>
                  </a:lnTo>
                  <a:lnTo>
                    <a:pt x="30228" y="15656"/>
                  </a:lnTo>
                  <a:lnTo>
                    <a:pt x="32146" y="16082"/>
                  </a:lnTo>
                  <a:lnTo>
                    <a:pt x="36159" y="17731"/>
                  </a:lnTo>
                  <a:lnTo>
                    <a:pt x="40295" y="18464"/>
                  </a:lnTo>
                  <a:lnTo>
                    <a:pt x="41680" y="19365"/>
                  </a:lnTo>
                  <a:lnTo>
                    <a:pt x="42603" y="20671"/>
                  </a:lnTo>
                  <a:lnTo>
                    <a:pt x="43219" y="22247"/>
                  </a:lnTo>
                  <a:lnTo>
                    <a:pt x="44335" y="23298"/>
                  </a:lnTo>
                  <a:lnTo>
                    <a:pt x="47456" y="24466"/>
                  </a:lnTo>
                  <a:lnTo>
                    <a:pt x="48571" y="25483"/>
                  </a:lnTo>
                  <a:lnTo>
                    <a:pt x="49809" y="28494"/>
                  </a:lnTo>
                  <a:lnTo>
                    <a:pt x="50798" y="72753"/>
                  </a:lnTo>
                  <a:lnTo>
                    <a:pt x="50800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822"/>
            <p:cNvSpPr/>
            <p:nvPr>
              <p:custDataLst>
                <p:tags r:id="rId116"/>
              </p:custDataLst>
            </p:nvPr>
          </p:nvSpPr>
          <p:spPr>
            <a:xfrm>
              <a:off x="4349750" y="717582"/>
              <a:ext cx="63414" cy="114163"/>
            </a:xfrm>
            <a:custGeom>
              <a:avLst/>
              <a:gdLst/>
              <a:ahLst/>
              <a:cxnLst/>
              <a:rect l="0" t="0" r="0" b="0"/>
              <a:pathLst>
                <a:path w="63414" h="114163">
                  <a:moveTo>
                    <a:pt x="0" y="50768"/>
                  </a:moveTo>
                  <a:lnTo>
                    <a:pt x="0" y="50768"/>
                  </a:lnTo>
                  <a:lnTo>
                    <a:pt x="22395" y="50768"/>
                  </a:lnTo>
                  <a:lnTo>
                    <a:pt x="25946" y="48887"/>
                  </a:lnTo>
                  <a:lnTo>
                    <a:pt x="36752" y="40106"/>
                  </a:lnTo>
                  <a:lnTo>
                    <a:pt x="42561" y="37966"/>
                  </a:lnTo>
                  <a:lnTo>
                    <a:pt x="60152" y="22343"/>
                  </a:lnTo>
                  <a:lnTo>
                    <a:pt x="62012" y="18614"/>
                  </a:lnTo>
                  <a:lnTo>
                    <a:pt x="63370" y="6283"/>
                  </a:lnTo>
                  <a:lnTo>
                    <a:pt x="63413" y="4178"/>
                  </a:lnTo>
                  <a:lnTo>
                    <a:pt x="62736" y="2774"/>
                  </a:lnTo>
                  <a:lnTo>
                    <a:pt x="61580" y="1839"/>
                  </a:lnTo>
                  <a:lnTo>
                    <a:pt x="58413" y="799"/>
                  </a:lnTo>
                  <a:lnTo>
                    <a:pt x="42300" y="0"/>
                  </a:lnTo>
                  <a:lnTo>
                    <a:pt x="38086" y="1864"/>
                  </a:lnTo>
                  <a:lnTo>
                    <a:pt x="35973" y="3349"/>
                  </a:lnTo>
                  <a:lnTo>
                    <a:pt x="34566" y="5749"/>
                  </a:lnTo>
                  <a:lnTo>
                    <a:pt x="33001" y="12180"/>
                  </a:lnTo>
                  <a:lnTo>
                    <a:pt x="28543" y="17860"/>
                  </a:lnTo>
                  <a:lnTo>
                    <a:pt x="17554" y="27256"/>
                  </a:lnTo>
                  <a:lnTo>
                    <a:pt x="10767" y="37138"/>
                  </a:lnTo>
                  <a:lnTo>
                    <a:pt x="1496" y="62025"/>
                  </a:lnTo>
                  <a:lnTo>
                    <a:pt x="26" y="94069"/>
                  </a:lnTo>
                  <a:lnTo>
                    <a:pt x="723" y="96569"/>
                  </a:lnTo>
                  <a:lnTo>
                    <a:pt x="1893" y="98235"/>
                  </a:lnTo>
                  <a:lnTo>
                    <a:pt x="8841" y="104281"/>
                  </a:lnTo>
                  <a:lnTo>
                    <a:pt x="10985" y="108183"/>
                  </a:lnTo>
                  <a:lnTo>
                    <a:pt x="11556" y="110211"/>
                  </a:lnTo>
                  <a:lnTo>
                    <a:pt x="13348" y="111563"/>
                  </a:lnTo>
                  <a:lnTo>
                    <a:pt x="21908" y="113467"/>
                  </a:lnTo>
                  <a:lnTo>
                    <a:pt x="33685" y="114162"/>
                  </a:lnTo>
                  <a:lnTo>
                    <a:pt x="38019" y="112340"/>
                  </a:lnTo>
                  <a:lnTo>
                    <a:pt x="57150" y="95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823"/>
            <p:cNvSpPr/>
            <p:nvPr>
              <p:custDataLst>
                <p:tags r:id="rId117"/>
              </p:custDataLst>
            </p:nvPr>
          </p:nvSpPr>
          <p:spPr>
            <a:xfrm>
              <a:off x="4457700" y="723956"/>
              <a:ext cx="100424" cy="107895"/>
            </a:xfrm>
            <a:custGeom>
              <a:avLst/>
              <a:gdLst/>
              <a:ahLst/>
              <a:cxnLst/>
              <a:rect l="0" t="0" r="0" b="0"/>
              <a:pathLst>
                <a:path w="100424" h="107895">
                  <a:moveTo>
                    <a:pt x="0" y="31694"/>
                  </a:moveTo>
                  <a:lnTo>
                    <a:pt x="0" y="31694"/>
                  </a:lnTo>
                  <a:lnTo>
                    <a:pt x="3371" y="28323"/>
                  </a:lnTo>
                  <a:lnTo>
                    <a:pt x="5026" y="24786"/>
                  </a:lnTo>
                  <a:lnTo>
                    <a:pt x="5467" y="22856"/>
                  </a:lnTo>
                  <a:lnTo>
                    <a:pt x="6467" y="21568"/>
                  </a:lnTo>
                  <a:lnTo>
                    <a:pt x="12416" y="19094"/>
                  </a:lnTo>
                  <a:lnTo>
                    <a:pt x="15986" y="22395"/>
                  </a:lnTo>
                  <a:lnTo>
                    <a:pt x="16302" y="23378"/>
                  </a:lnTo>
                  <a:lnTo>
                    <a:pt x="15807" y="24033"/>
                  </a:lnTo>
                  <a:lnTo>
                    <a:pt x="14771" y="24470"/>
                  </a:lnTo>
                  <a:lnTo>
                    <a:pt x="14081" y="25467"/>
                  </a:lnTo>
                  <a:lnTo>
                    <a:pt x="13313" y="28456"/>
                  </a:lnTo>
                  <a:lnTo>
                    <a:pt x="13814" y="30241"/>
                  </a:lnTo>
                  <a:lnTo>
                    <a:pt x="16252" y="34106"/>
                  </a:lnTo>
                  <a:lnTo>
                    <a:pt x="16479" y="36124"/>
                  </a:lnTo>
                  <a:lnTo>
                    <a:pt x="12889" y="52868"/>
                  </a:lnTo>
                  <a:lnTo>
                    <a:pt x="12717" y="65561"/>
                  </a:lnTo>
                  <a:lnTo>
                    <a:pt x="10826" y="69794"/>
                  </a:lnTo>
                  <a:lnTo>
                    <a:pt x="7234" y="74890"/>
                  </a:lnTo>
                  <a:lnTo>
                    <a:pt x="6357" y="82407"/>
                  </a:lnTo>
                  <a:lnTo>
                    <a:pt x="11818" y="77019"/>
                  </a:lnTo>
                  <a:lnTo>
                    <a:pt x="18647" y="51097"/>
                  </a:lnTo>
                  <a:lnTo>
                    <a:pt x="19576" y="45962"/>
                  </a:lnTo>
                  <a:lnTo>
                    <a:pt x="26879" y="25745"/>
                  </a:lnTo>
                  <a:lnTo>
                    <a:pt x="42391" y="4768"/>
                  </a:lnTo>
                  <a:lnTo>
                    <a:pt x="46593" y="2088"/>
                  </a:lnTo>
                  <a:lnTo>
                    <a:pt x="52925" y="579"/>
                  </a:lnTo>
                  <a:lnTo>
                    <a:pt x="65617" y="0"/>
                  </a:lnTo>
                  <a:lnTo>
                    <a:pt x="69850" y="1850"/>
                  </a:lnTo>
                  <a:lnTo>
                    <a:pt x="84667" y="14872"/>
                  </a:lnTo>
                  <a:lnTo>
                    <a:pt x="87018" y="19044"/>
                  </a:lnTo>
                  <a:lnTo>
                    <a:pt x="100423" y="51717"/>
                  </a:lnTo>
                  <a:lnTo>
                    <a:pt x="99195" y="58467"/>
                  </a:lnTo>
                  <a:lnTo>
                    <a:pt x="94538" y="68319"/>
                  </a:lnTo>
                  <a:lnTo>
                    <a:pt x="92658" y="70928"/>
                  </a:lnTo>
                  <a:lnTo>
                    <a:pt x="90570" y="77589"/>
                  </a:lnTo>
                  <a:lnTo>
                    <a:pt x="88936" y="84547"/>
                  </a:lnTo>
                  <a:lnTo>
                    <a:pt x="82139" y="94763"/>
                  </a:lnTo>
                  <a:lnTo>
                    <a:pt x="78839" y="99236"/>
                  </a:lnTo>
                  <a:lnTo>
                    <a:pt x="76200" y="107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824"/>
            <p:cNvSpPr/>
            <p:nvPr>
              <p:custDataLst>
                <p:tags r:id="rId118"/>
              </p:custDataLst>
            </p:nvPr>
          </p:nvSpPr>
          <p:spPr>
            <a:xfrm>
              <a:off x="4680919" y="514427"/>
              <a:ext cx="43481" cy="329719"/>
            </a:xfrm>
            <a:custGeom>
              <a:avLst/>
              <a:gdLst/>
              <a:ahLst/>
              <a:cxnLst/>
              <a:rect l="0" t="0" r="0" b="0"/>
              <a:pathLst>
                <a:path w="43481" h="329719">
                  <a:moveTo>
                    <a:pt x="37131" y="6273"/>
                  </a:moveTo>
                  <a:lnTo>
                    <a:pt x="37131" y="6273"/>
                  </a:lnTo>
                  <a:lnTo>
                    <a:pt x="37131" y="2902"/>
                  </a:lnTo>
                  <a:lnTo>
                    <a:pt x="37836" y="1909"/>
                  </a:lnTo>
                  <a:lnTo>
                    <a:pt x="39013" y="1247"/>
                  </a:lnTo>
                  <a:lnTo>
                    <a:pt x="43219" y="0"/>
                  </a:lnTo>
                  <a:lnTo>
                    <a:pt x="43480" y="46424"/>
                  </a:lnTo>
                  <a:lnTo>
                    <a:pt x="41599" y="64031"/>
                  </a:lnTo>
                  <a:lnTo>
                    <a:pt x="35642" y="108484"/>
                  </a:lnTo>
                  <a:lnTo>
                    <a:pt x="30716" y="150287"/>
                  </a:lnTo>
                  <a:lnTo>
                    <a:pt x="25398" y="192550"/>
                  </a:lnTo>
                  <a:lnTo>
                    <a:pt x="17651" y="234874"/>
                  </a:lnTo>
                  <a:lnTo>
                    <a:pt x="8706" y="281930"/>
                  </a:lnTo>
                  <a:lnTo>
                    <a:pt x="0" y="318243"/>
                  </a:lnTo>
                  <a:lnTo>
                    <a:pt x="382" y="320792"/>
                  </a:lnTo>
                  <a:lnTo>
                    <a:pt x="4583" y="328755"/>
                  </a:lnTo>
                  <a:lnTo>
                    <a:pt x="6908" y="329515"/>
                  </a:lnTo>
                  <a:lnTo>
                    <a:pt x="8516" y="329718"/>
                  </a:lnTo>
                  <a:lnTo>
                    <a:pt x="12184" y="328061"/>
                  </a:lnTo>
                  <a:lnTo>
                    <a:pt x="26574" y="315186"/>
                  </a:lnTo>
                  <a:lnTo>
                    <a:pt x="28911" y="309138"/>
                  </a:lnTo>
                  <a:lnTo>
                    <a:pt x="37131" y="2729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825"/>
            <p:cNvSpPr/>
            <p:nvPr>
              <p:custDataLst>
                <p:tags r:id="rId119"/>
              </p:custDataLst>
            </p:nvPr>
          </p:nvSpPr>
          <p:spPr>
            <a:xfrm>
              <a:off x="4644615" y="698500"/>
              <a:ext cx="117886" cy="38101"/>
            </a:xfrm>
            <a:custGeom>
              <a:avLst/>
              <a:gdLst/>
              <a:ahLst/>
              <a:cxnLst/>
              <a:rect l="0" t="0" r="0" b="0"/>
              <a:pathLst>
                <a:path w="117886" h="38101">
                  <a:moveTo>
                    <a:pt x="35335" y="38100"/>
                  </a:moveTo>
                  <a:lnTo>
                    <a:pt x="35335" y="38100"/>
                  </a:lnTo>
                  <a:lnTo>
                    <a:pt x="31964" y="38100"/>
                  </a:lnTo>
                  <a:lnTo>
                    <a:pt x="28427" y="36219"/>
                  </a:lnTo>
                  <a:lnTo>
                    <a:pt x="18328" y="27974"/>
                  </a:lnTo>
                  <a:lnTo>
                    <a:pt x="12029" y="26163"/>
                  </a:lnTo>
                  <a:lnTo>
                    <a:pt x="3956" y="25430"/>
                  </a:lnTo>
                  <a:lnTo>
                    <a:pt x="324" y="22038"/>
                  </a:lnTo>
                  <a:lnTo>
                    <a:pt x="0" y="21042"/>
                  </a:lnTo>
                  <a:lnTo>
                    <a:pt x="489" y="20378"/>
                  </a:lnTo>
                  <a:lnTo>
                    <a:pt x="2914" y="18935"/>
                  </a:lnTo>
                  <a:lnTo>
                    <a:pt x="8246" y="14861"/>
                  </a:lnTo>
                  <a:lnTo>
                    <a:pt x="14295" y="13340"/>
                  </a:lnTo>
                  <a:lnTo>
                    <a:pt x="56432" y="10822"/>
                  </a:lnTo>
                  <a:lnTo>
                    <a:pt x="87639" y="6743"/>
                  </a:lnTo>
                  <a:lnTo>
                    <a:pt x="103749" y="4585"/>
                  </a:lnTo>
                  <a:lnTo>
                    <a:pt x="1178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826"/>
            <p:cNvSpPr/>
            <p:nvPr>
              <p:custDataLst>
                <p:tags r:id="rId120"/>
              </p:custDataLst>
            </p:nvPr>
          </p:nvSpPr>
          <p:spPr>
            <a:xfrm>
              <a:off x="4877093" y="717574"/>
              <a:ext cx="120358" cy="95227"/>
            </a:xfrm>
            <a:custGeom>
              <a:avLst/>
              <a:gdLst/>
              <a:ahLst/>
              <a:cxnLst/>
              <a:rect l="0" t="0" r="0" b="0"/>
              <a:pathLst>
                <a:path w="120358" h="95227">
                  <a:moveTo>
                    <a:pt x="75907" y="25376"/>
                  </a:moveTo>
                  <a:lnTo>
                    <a:pt x="75907" y="25376"/>
                  </a:lnTo>
                  <a:lnTo>
                    <a:pt x="66447" y="15917"/>
                  </a:lnTo>
                  <a:lnTo>
                    <a:pt x="64647" y="12235"/>
                  </a:lnTo>
                  <a:lnTo>
                    <a:pt x="63491" y="7493"/>
                  </a:lnTo>
                  <a:lnTo>
                    <a:pt x="62691" y="7104"/>
                  </a:lnTo>
                  <a:lnTo>
                    <a:pt x="59920" y="6672"/>
                  </a:lnTo>
                  <a:lnTo>
                    <a:pt x="58899" y="5851"/>
                  </a:lnTo>
                  <a:lnTo>
                    <a:pt x="57764" y="3057"/>
                  </a:lnTo>
                  <a:lnTo>
                    <a:pt x="56757" y="2030"/>
                  </a:lnTo>
                  <a:lnTo>
                    <a:pt x="53755" y="889"/>
                  </a:lnTo>
                  <a:lnTo>
                    <a:pt x="35664" y="0"/>
                  </a:lnTo>
                  <a:lnTo>
                    <a:pt x="31445" y="1868"/>
                  </a:lnTo>
                  <a:lnTo>
                    <a:pt x="29332" y="3354"/>
                  </a:lnTo>
                  <a:lnTo>
                    <a:pt x="26985" y="6887"/>
                  </a:lnTo>
                  <a:lnTo>
                    <a:pt x="20285" y="21347"/>
                  </a:lnTo>
                  <a:lnTo>
                    <a:pt x="8828" y="36497"/>
                  </a:lnTo>
                  <a:lnTo>
                    <a:pt x="4723" y="49419"/>
                  </a:lnTo>
                  <a:lnTo>
                    <a:pt x="3051" y="51988"/>
                  </a:lnTo>
                  <a:lnTo>
                    <a:pt x="698" y="62345"/>
                  </a:lnTo>
                  <a:lnTo>
                    <a:pt x="0" y="70981"/>
                  </a:lnTo>
                  <a:lnTo>
                    <a:pt x="1719" y="75748"/>
                  </a:lnTo>
                  <a:lnTo>
                    <a:pt x="4129" y="80219"/>
                  </a:lnTo>
                  <a:lnTo>
                    <a:pt x="5200" y="84558"/>
                  </a:lnTo>
                  <a:lnTo>
                    <a:pt x="6191" y="85997"/>
                  </a:lnTo>
                  <a:lnTo>
                    <a:pt x="7558" y="86957"/>
                  </a:lnTo>
                  <a:lnTo>
                    <a:pt x="11449" y="88497"/>
                  </a:lnTo>
                  <a:lnTo>
                    <a:pt x="21161" y="88843"/>
                  </a:lnTo>
                  <a:lnTo>
                    <a:pt x="22477" y="88148"/>
                  </a:lnTo>
                  <a:lnTo>
                    <a:pt x="23353" y="86980"/>
                  </a:lnTo>
                  <a:lnTo>
                    <a:pt x="23937" y="85495"/>
                  </a:lnTo>
                  <a:lnTo>
                    <a:pt x="25033" y="84505"/>
                  </a:lnTo>
                  <a:lnTo>
                    <a:pt x="31861" y="81036"/>
                  </a:lnTo>
                  <a:lnTo>
                    <a:pt x="42093" y="72452"/>
                  </a:lnTo>
                  <a:lnTo>
                    <a:pt x="50517" y="68463"/>
                  </a:lnTo>
                  <a:lnTo>
                    <a:pt x="54745" y="65693"/>
                  </a:lnTo>
                  <a:lnTo>
                    <a:pt x="61092" y="64133"/>
                  </a:lnTo>
                  <a:lnTo>
                    <a:pt x="71674" y="63562"/>
                  </a:lnTo>
                  <a:lnTo>
                    <a:pt x="73084" y="64239"/>
                  </a:lnTo>
                  <a:lnTo>
                    <a:pt x="74026" y="65396"/>
                  </a:lnTo>
                  <a:lnTo>
                    <a:pt x="75777" y="68563"/>
                  </a:lnTo>
                  <a:lnTo>
                    <a:pt x="84635" y="78405"/>
                  </a:lnTo>
                  <a:lnTo>
                    <a:pt x="88723" y="80694"/>
                  </a:lnTo>
                  <a:lnTo>
                    <a:pt x="92892" y="82417"/>
                  </a:lnTo>
                  <a:lnTo>
                    <a:pt x="97096" y="85535"/>
                  </a:lnTo>
                  <a:lnTo>
                    <a:pt x="103198" y="87391"/>
                  </a:lnTo>
                  <a:lnTo>
                    <a:pt x="109909" y="88922"/>
                  </a:lnTo>
                  <a:lnTo>
                    <a:pt x="120357" y="9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827"/>
            <p:cNvSpPr/>
            <p:nvPr>
              <p:custDataLst>
                <p:tags r:id="rId121"/>
              </p:custDataLst>
            </p:nvPr>
          </p:nvSpPr>
          <p:spPr>
            <a:xfrm>
              <a:off x="4953000" y="457612"/>
              <a:ext cx="133351" cy="374239"/>
            </a:xfrm>
            <a:custGeom>
              <a:avLst/>
              <a:gdLst/>
              <a:ahLst/>
              <a:cxnLst/>
              <a:rect l="0" t="0" r="0" b="0"/>
              <a:pathLst>
                <a:path w="133351" h="374239">
                  <a:moveTo>
                    <a:pt x="0" y="374238"/>
                  </a:moveTo>
                  <a:lnTo>
                    <a:pt x="0" y="374238"/>
                  </a:lnTo>
                  <a:lnTo>
                    <a:pt x="28502" y="374238"/>
                  </a:lnTo>
                  <a:lnTo>
                    <a:pt x="29585" y="373532"/>
                  </a:lnTo>
                  <a:lnTo>
                    <a:pt x="30307" y="372357"/>
                  </a:lnTo>
                  <a:lnTo>
                    <a:pt x="30788" y="370867"/>
                  </a:lnTo>
                  <a:lnTo>
                    <a:pt x="40504" y="359311"/>
                  </a:lnTo>
                  <a:lnTo>
                    <a:pt x="57161" y="340602"/>
                  </a:lnTo>
                  <a:lnTo>
                    <a:pt x="78081" y="296500"/>
                  </a:lnTo>
                  <a:lnTo>
                    <a:pt x="90134" y="272334"/>
                  </a:lnTo>
                  <a:lnTo>
                    <a:pt x="98172" y="229044"/>
                  </a:lnTo>
                  <a:lnTo>
                    <a:pt x="108056" y="189643"/>
                  </a:lnTo>
                  <a:lnTo>
                    <a:pt x="113478" y="147696"/>
                  </a:lnTo>
                  <a:lnTo>
                    <a:pt x="118592" y="102019"/>
                  </a:lnTo>
                  <a:lnTo>
                    <a:pt x="120530" y="58668"/>
                  </a:lnTo>
                  <a:lnTo>
                    <a:pt x="119929" y="31461"/>
                  </a:lnTo>
                  <a:lnTo>
                    <a:pt x="114322" y="0"/>
                  </a:lnTo>
                  <a:lnTo>
                    <a:pt x="105464" y="8462"/>
                  </a:lnTo>
                  <a:lnTo>
                    <a:pt x="103317" y="14351"/>
                  </a:lnTo>
                  <a:lnTo>
                    <a:pt x="96233" y="54251"/>
                  </a:lnTo>
                  <a:lnTo>
                    <a:pt x="91965" y="100087"/>
                  </a:lnTo>
                  <a:lnTo>
                    <a:pt x="89304" y="144726"/>
                  </a:lnTo>
                  <a:lnTo>
                    <a:pt x="88953" y="187851"/>
                  </a:lnTo>
                  <a:lnTo>
                    <a:pt x="92278" y="226918"/>
                  </a:lnTo>
                  <a:lnTo>
                    <a:pt x="105907" y="271858"/>
                  </a:lnTo>
                  <a:lnTo>
                    <a:pt x="120654" y="302337"/>
                  </a:lnTo>
                  <a:lnTo>
                    <a:pt x="133350" y="317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37"/>
          <p:cNvGrpSpPr/>
          <p:nvPr/>
        </p:nvGrpSpPr>
        <p:grpSpPr>
          <a:xfrm>
            <a:off x="5321552" y="450859"/>
            <a:ext cx="567710" cy="431792"/>
            <a:chOff x="5321552" y="450859"/>
            <a:chExt cx="567710" cy="431792"/>
          </a:xfrm>
        </p:grpSpPr>
        <p:sp>
          <p:nvSpPr>
            <p:cNvPr id="30" name="SMARTInkShape-1828"/>
            <p:cNvSpPr/>
            <p:nvPr>
              <p:custDataLst>
                <p:tags r:id="rId103"/>
              </p:custDataLst>
            </p:nvPr>
          </p:nvSpPr>
          <p:spPr>
            <a:xfrm>
              <a:off x="5321552" y="450859"/>
              <a:ext cx="101349" cy="386579"/>
            </a:xfrm>
            <a:custGeom>
              <a:avLst/>
              <a:gdLst/>
              <a:ahLst/>
              <a:cxnLst/>
              <a:rect l="0" t="0" r="0" b="0"/>
              <a:pathLst>
                <a:path w="101349" h="386579">
                  <a:moveTo>
                    <a:pt x="101348" y="12691"/>
                  </a:moveTo>
                  <a:lnTo>
                    <a:pt x="101348" y="12691"/>
                  </a:lnTo>
                  <a:lnTo>
                    <a:pt x="101348" y="9320"/>
                  </a:lnTo>
                  <a:lnTo>
                    <a:pt x="99466" y="5783"/>
                  </a:lnTo>
                  <a:lnTo>
                    <a:pt x="97977" y="3853"/>
                  </a:lnTo>
                  <a:lnTo>
                    <a:pt x="94441" y="1707"/>
                  </a:lnTo>
                  <a:lnTo>
                    <a:pt x="86421" y="330"/>
                  </a:lnTo>
                  <a:lnTo>
                    <a:pt x="67478" y="0"/>
                  </a:lnTo>
                  <a:lnTo>
                    <a:pt x="63247" y="1876"/>
                  </a:lnTo>
                  <a:lnTo>
                    <a:pt x="61130" y="3365"/>
                  </a:lnTo>
                  <a:lnTo>
                    <a:pt x="50548" y="19764"/>
                  </a:lnTo>
                  <a:lnTo>
                    <a:pt x="32909" y="64472"/>
                  </a:lnTo>
                  <a:lnTo>
                    <a:pt x="17564" y="104116"/>
                  </a:lnTo>
                  <a:lnTo>
                    <a:pt x="6214" y="147976"/>
                  </a:lnTo>
                  <a:lnTo>
                    <a:pt x="1025" y="188757"/>
                  </a:lnTo>
                  <a:lnTo>
                    <a:pt x="0" y="230078"/>
                  </a:lnTo>
                  <a:lnTo>
                    <a:pt x="3152" y="274796"/>
                  </a:lnTo>
                  <a:lnTo>
                    <a:pt x="10736" y="315562"/>
                  </a:lnTo>
                  <a:lnTo>
                    <a:pt x="13098" y="328628"/>
                  </a:lnTo>
                  <a:lnTo>
                    <a:pt x="34044" y="361749"/>
                  </a:lnTo>
                  <a:lnTo>
                    <a:pt x="50633" y="378653"/>
                  </a:lnTo>
                  <a:lnTo>
                    <a:pt x="59052" y="383480"/>
                  </a:lnTo>
                  <a:lnTo>
                    <a:pt x="75955" y="386578"/>
                  </a:lnTo>
                  <a:lnTo>
                    <a:pt x="84418" y="386296"/>
                  </a:lnTo>
                  <a:lnTo>
                    <a:pt x="101348" y="380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829"/>
            <p:cNvSpPr/>
            <p:nvPr>
              <p:custDataLst>
                <p:tags r:id="rId104"/>
              </p:custDataLst>
            </p:nvPr>
          </p:nvSpPr>
          <p:spPr>
            <a:xfrm>
              <a:off x="5556335" y="533432"/>
              <a:ext cx="203116" cy="234808"/>
            </a:xfrm>
            <a:custGeom>
              <a:avLst/>
              <a:gdLst/>
              <a:ahLst/>
              <a:cxnLst/>
              <a:rect l="0" t="0" r="0" b="0"/>
              <a:pathLst>
                <a:path w="203116" h="234808">
                  <a:moveTo>
                    <a:pt x="44365" y="57118"/>
                  </a:moveTo>
                  <a:lnTo>
                    <a:pt x="44365" y="57118"/>
                  </a:lnTo>
                  <a:lnTo>
                    <a:pt x="40994" y="57118"/>
                  </a:lnTo>
                  <a:lnTo>
                    <a:pt x="37457" y="55237"/>
                  </a:lnTo>
                  <a:lnTo>
                    <a:pt x="33533" y="52754"/>
                  </a:lnTo>
                  <a:lnTo>
                    <a:pt x="25266" y="51160"/>
                  </a:lnTo>
                  <a:lnTo>
                    <a:pt x="23166" y="51030"/>
                  </a:lnTo>
                  <a:lnTo>
                    <a:pt x="18950" y="49003"/>
                  </a:lnTo>
                  <a:lnTo>
                    <a:pt x="884" y="32685"/>
                  </a:lnTo>
                  <a:lnTo>
                    <a:pt x="203" y="28634"/>
                  </a:lnTo>
                  <a:lnTo>
                    <a:pt x="0" y="22965"/>
                  </a:lnTo>
                  <a:lnTo>
                    <a:pt x="677" y="21649"/>
                  </a:lnTo>
                  <a:lnTo>
                    <a:pt x="1834" y="20772"/>
                  </a:lnTo>
                  <a:lnTo>
                    <a:pt x="3311" y="20187"/>
                  </a:lnTo>
                  <a:lnTo>
                    <a:pt x="4296" y="19092"/>
                  </a:lnTo>
                  <a:lnTo>
                    <a:pt x="7757" y="12264"/>
                  </a:lnTo>
                  <a:lnTo>
                    <a:pt x="15026" y="4122"/>
                  </a:lnTo>
                  <a:lnTo>
                    <a:pt x="19096" y="1814"/>
                  </a:lnTo>
                  <a:lnTo>
                    <a:pt x="27458" y="333"/>
                  </a:lnTo>
                  <a:lnTo>
                    <a:pt x="48972" y="0"/>
                  </a:lnTo>
                  <a:lnTo>
                    <a:pt x="55350" y="1864"/>
                  </a:lnTo>
                  <a:lnTo>
                    <a:pt x="61241" y="4338"/>
                  </a:lnTo>
                  <a:lnTo>
                    <a:pt x="73197" y="7143"/>
                  </a:lnTo>
                  <a:lnTo>
                    <a:pt x="107508" y="26988"/>
                  </a:lnTo>
                  <a:lnTo>
                    <a:pt x="133234" y="52792"/>
                  </a:lnTo>
                  <a:lnTo>
                    <a:pt x="166425" y="97283"/>
                  </a:lnTo>
                  <a:lnTo>
                    <a:pt x="186071" y="142728"/>
                  </a:lnTo>
                  <a:lnTo>
                    <a:pt x="199894" y="169939"/>
                  </a:lnTo>
                  <a:lnTo>
                    <a:pt x="203091" y="215299"/>
                  </a:lnTo>
                  <a:lnTo>
                    <a:pt x="203115" y="234807"/>
                  </a:lnTo>
                  <a:lnTo>
                    <a:pt x="203115" y="2285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830"/>
            <p:cNvSpPr/>
            <p:nvPr>
              <p:custDataLst>
                <p:tags r:id="rId105"/>
              </p:custDataLst>
            </p:nvPr>
          </p:nvSpPr>
          <p:spPr>
            <a:xfrm>
              <a:off x="5576562" y="692150"/>
              <a:ext cx="170189" cy="105191"/>
            </a:xfrm>
            <a:custGeom>
              <a:avLst/>
              <a:gdLst/>
              <a:ahLst/>
              <a:cxnLst/>
              <a:rect l="0" t="0" r="0" b="0"/>
              <a:pathLst>
                <a:path w="170189" h="105191">
                  <a:moveTo>
                    <a:pt x="170188" y="0"/>
                  </a:moveTo>
                  <a:lnTo>
                    <a:pt x="170188" y="0"/>
                  </a:lnTo>
                  <a:lnTo>
                    <a:pt x="143451" y="0"/>
                  </a:lnTo>
                  <a:lnTo>
                    <a:pt x="141780" y="706"/>
                  </a:lnTo>
                  <a:lnTo>
                    <a:pt x="140666" y="1881"/>
                  </a:lnTo>
                  <a:lnTo>
                    <a:pt x="139429" y="5070"/>
                  </a:lnTo>
                  <a:lnTo>
                    <a:pt x="138878" y="8838"/>
                  </a:lnTo>
                  <a:lnTo>
                    <a:pt x="136752" y="12865"/>
                  </a:lnTo>
                  <a:lnTo>
                    <a:pt x="129638" y="21199"/>
                  </a:lnTo>
                  <a:lnTo>
                    <a:pt x="84301" y="52682"/>
                  </a:lnTo>
                  <a:lnTo>
                    <a:pt x="39120" y="80382"/>
                  </a:lnTo>
                  <a:lnTo>
                    <a:pt x="25634" y="87008"/>
                  </a:lnTo>
                  <a:lnTo>
                    <a:pt x="20570" y="88765"/>
                  </a:lnTo>
                  <a:lnTo>
                    <a:pt x="5128" y="99834"/>
                  </a:lnTo>
                  <a:lnTo>
                    <a:pt x="0" y="101251"/>
                  </a:lnTo>
                  <a:lnTo>
                    <a:pt x="285" y="102073"/>
                  </a:lnTo>
                  <a:lnTo>
                    <a:pt x="2483" y="104868"/>
                  </a:lnTo>
                  <a:lnTo>
                    <a:pt x="3351" y="105190"/>
                  </a:lnTo>
                  <a:lnTo>
                    <a:pt x="3930" y="104699"/>
                  </a:lnTo>
                  <a:lnTo>
                    <a:pt x="4316" y="103666"/>
                  </a:lnTo>
                  <a:lnTo>
                    <a:pt x="11438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831"/>
            <p:cNvSpPr/>
            <p:nvPr>
              <p:custDataLst>
                <p:tags r:id="rId106"/>
              </p:custDataLst>
            </p:nvPr>
          </p:nvSpPr>
          <p:spPr>
            <a:xfrm>
              <a:off x="5778500" y="546123"/>
              <a:ext cx="110762" cy="336528"/>
            </a:xfrm>
            <a:custGeom>
              <a:avLst/>
              <a:gdLst/>
              <a:ahLst/>
              <a:cxnLst/>
              <a:rect l="0" t="0" r="0" b="0"/>
              <a:pathLst>
                <a:path w="110762" h="336528">
                  <a:moveTo>
                    <a:pt x="44450" y="6327"/>
                  </a:moveTo>
                  <a:lnTo>
                    <a:pt x="44450" y="6327"/>
                  </a:lnTo>
                  <a:lnTo>
                    <a:pt x="50538" y="239"/>
                  </a:lnTo>
                  <a:lnTo>
                    <a:pt x="56244" y="0"/>
                  </a:lnTo>
                  <a:lnTo>
                    <a:pt x="60253" y="3355"/>
                  </a:lnTo>
                  <a:lnTo>
                    <a:pt x="62057" y="8769"/>
                  </a:lnTo>
                  <a:lnTo>
                    <a:pt x="62538" y="12188"/>
                  </a:lnTo>
                  <a:lnTo>
                    <a:pt x="64270" y="15173"/>
                  </a:lnTo>
                  <a:lnTo>
                    <a:pt x="69957" y="20372"/>
                  </a:lnTo>
                  <a:lnTo>
                    <a:pt x="73425" y="28797"/>
                  </a:lnTo>
                  <a:lnTo>
                    <a:pt x="76378" y="38891"/>
                  </a:lnTo>
                  <a:lnTo>
                    <a:pt x="92685" y="71254"/>
                  </a:lnTo>
                  <a:lnTo>
                    <a:pt x="105794" y="114457"/>
                  </a:lnTo>
                  <a:lnTo>
                    <a:pt x="110761" y="138241"/>
                  </a:lnTo>
                  <a:lnTo>
                    <a:pt x="105089" y="179983"/>
                  </a:lnTo>
                  <a:lnTo>
                    <a:pt x="93270" y="222239"/>
                  </a:lnTo>
                  <a:lnTo>
                    <a:pt x="67795" y="268002"/>
                  </a:lnTo>
                  <a:lnTo>
                    <a:pt x="37829" y="303410"/>
                  </a:lnTo>
                  <a:lnTo>
                    <a:pt x="0" y="336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" name="SMARTInkShape-Group438"/>
          <p:cNvGrpSpPr/>
          <p:nvPr/>
        </p:nvGrpSpPr>
        <p:grpSpPr>
          <a:xfrm>
            <a:off x="2693360" y="1536707"/>
            <a:ext cx="561442" cy="323152"/>
            <a:chOff x="2693360" y="1536707"/>
            <a:chExt cx="561442" cy="323152"/>
          </a:xfrm>
        </p:grpSpPr>
        <p:sp>
          <p:nvSpPr>
            <p:cNvPr id="35" name="SMARTInkShape-1832"/>
            <p:cNvSpPr/>
            <p:nvPr>
              <p:custDataLst>
                <p:tags r:id="rId100"/>
              </p:custDataLst>
            </p:nvPr>
          </p:nvSpPr>
          <p:spPr>
            <a:xfrm>
              <a:off x="2693360" y="1536707"/>
              <a:ext cx="202241" cy="285744"/>
            </a:xfrm>
            <a:custGeom>
              <a:avLst/>
              <a:gdLst/>
              <a:ahLst/>
              <a:cxnLst/>
              <a:rect l="0" t="0" r="0" b="0"/>
              <a:pathLst>
                <a:path w="202241" h="285744">
                  <a:moveTo>
                    <a:pt x="11740" y="6343"/>
                  </a:moveTo>
                  <a:lnTo>
                    <a:pt x="11740" y="6343"/>
                  </a:lnTo>
                  <a:lnTo>
                    <a:pt x="11740" y="876"/>
                  </a:lnTo>
                  <a:lnTo>
                    <a:pt x="11034" y="581"/>
                  </a:lnTo>
                  <a:lnTo>
                    <a:pt x="0" y="0"/>
                  </a:lnTo>
                  <a:lnTo>
                    <a:pt x="1348" y="1878"/>
                  </a:lnTo>
                  <a:lnTo>
                    <a:pt x="2695" y="3366"/>
                  </a:lnTo>
                  <a:lnTo>
                    <a:pt x="4193" y="6901"/>
                  </a:lnTo>
                  <a:lnTo>
                    <a:pt x="4592" y="8832"/>
                  </a:lnTo>
                  <a:lnTo>
                    <a:pt x="5563" y="10119"/>
                  </a:lnTo>
                  <a:lnTo>
                    <a:pt x="8524" y="11549"/>
                  </a:lnTo>
                  <a:lnTo>
                    <a:pt x="14158" y="19096"/>
                  </a:lnTo>
                  <a:lnTo>
                    <a:pt x="33760" y="46687"/>
                  </a:lnTo>
                  <a:lnTo>
                    <a:pt x="66807" y="89269"/>
                  </a:lnTo>
                  <a:lnTo>
                    <a:pt x="92176" y="130397"/>
                  </a:lnTo>
                  <a:lnTo>
                    <a:pt x="123041" y="171184"/>
                  </a:lnTo>
                  <a:lnTo>
                    <a:pt x="152800" y="217275"/>
                  </a:lnTo>
                  <a:lnTo>
                    <a:pt x="177962" y="261280"/>
                  </a:lnTo>
                  <a:lnTo>
                    <a:pt x="189409" y="278401"/>
                  </a:lnTo>
                  <a:lnTo>
                    <a:pt x="193715" y="282480"/>
                  </a:lnTo>
                  <a:lnTo>
                    <a:pt x="202240" y="285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833"/>
            <p:cNvSpPr/>
            <p:nvPr>
              <p:custDataLst>
                <p:tags r:id="rId101"/>
              </p:custDataLst>
            </p:nvPr>
          </p:nvSpPr>
          <p:spPr>
            <a:xfrm>
              <a:off x="2711586" y="1536962"/>
              <a:ext cx="203065" cy="322897"/>
            </a:xfrm>
            <a:custGeom>
              <a:avLst/>
              <a:gdLst/>
              <a:ahLst/>
              <a:cxnLst/>
              <a:rect l="0" t="0" r="0" b="0"/>
              <a:pathLst>
                <a:path w="203065" h="322897">
                  <a:moveTo>
                    <a:pt x="203064" y="6088"/>
                  </a:moveTo>
                  <a:lnTo>
                    <a:pt x="203064" y="6088"/>
                  </a:lnTo>
                  <a:lnTo>
                    <a:pt x="203064" y="0"/>
                  </a:lnTo>
                  <a:lnTo>
                    <a:pt x="194226" y="8599"/>
                  </a:lnTo>
                  <a:lnTo>
                    <a:pt x="192080" y="12614"/>
                  </a:lnTo>
                  <a:lnTo>
                    <a:pt x="187332" y="24311"/>
                  </a:lnTo>
                  <a:lnTo>
                    <a:pt x="181726" y="30179"/>
                  </a:lnTo>
                  <a:lnTo>
                    <a:pt x="174530" y="36551"/>
                  </a:lnTo>
                  <a:lnTo>
                    <a:pt x="141641" y="82486"/>
                  </a:lnTo>
                  <a:lnTo>
                    <a:pt x="112906" y="125873"/>
                  </a:lnTo>
                  <a:lnTo>
                    <a:pt x="86888" y="170229"/>
                  </a:lnTo>
                  <a:lnTo>
                    <a:pt x="59338" y="214671"/>
                  </a:lnTo>
                  <a:lnTo>
                    <a:pt x="33749" y="259121"/>
                  </a:lnTo>
                  <a:lnTo>
                    <a:pt x="5091" y="304382"/>
                  </a:lnTo>
                  <a:lnTo>
                    <a:pt x="2187" y="311759"/>
                  </a:lnTo>
                  <a:lnTo>
                    <a:pt x="0" y="322896"/>
                  </a:lnTo>
                  <a:lnTo>
                    <a:pt x="6214" y="3172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834"/>
            <p:cNvSpPr/>
            <p:nvPr>
              <p:custDataLst>
                <p:tags r:id="rId102"/>
              </p:custDataLst>
            </p:nvPr>
          </p:nvSpPr>
          <p:spPr>
            <a:xfrm>
              <a:off x="3048087" y="1651000"/>
              <a:ext cx="206715" cy="86209"/>
            </a:xfrm>
            <a:custGeom>
              <a:avLst/>
              <a:gdLst/>
              <a:ahLst/>
              <a:cxnLst/>
              <a:rect l="0" t="0" r="0" b="0"/>
              <a:pathLst>
                <a:path w="206715" h="86209">
                  <a:moveTo>
                    <a:pt x="38013" y="82550"/>
                  </a:moveTo>
                  <a:lnTo>
                    <a:pt x="38013" y="82550"/>
                  </a:lnTo>
                  <a:lnTo>
                    <a:pt x="29175" y="82550"/>
                  </a:lnTo>
                  <a:lnTo>
                    <a:pt x="25148" y="84431"/>
                  </a:lnTo>
                  <a:lnTo>
                    <a:pt x="23086" y="85921"/>
                  </a:lnTo>
                  <a:lnTo>
                    <a:pt x="21711" y="86208"/>
                  </a:lnTo>
                  <a:lnTo>
                    <a:pt x="20795" y="85695"/>
                  </a:lnTo>
                  <a:lnTo>
                    <a:pt x="20185" y="84646"/>
                  </a:lnTo>
                  <a:lnTo>
                    <a:pt x="19072" y="83948"/>
                  </a:lnTo>
                  <a:lnTo>
                    <a:pt x="14135" y="82964"/>
                  </a:lnTo>
                  <a:lnTo>
                    <a:pt x="10232" y="82734"/>
                  </a:lnTo>
                  <a:lnTo>
                    <a:pt x="8909" y="81967"/>
                  </a:lnTo>
                  <a:lnTo>
                    <a:pt x="8027" y="80750"/>
                  </a:lnTo>
                  <a:lnTo>
                    <a:pt x="6341" y="77517"/>
                  </a:lnTo>
                  <a:lnTo>
                    <a:pt x="2131" y="71730"/>
                  </a:lnTo>
                  <a:lnTo>
                    <a:pt x="570" y="65546"/>
                  </a:lnTo>
                  <a:lnTo>
                    <a:pt x="0" y="55024"/>
                  </a:lnTo>
                  <a:lnTo>
                    <a:pt x="1833" y="50796"/>
                  </a:lnTo>
                  <a:lnTo>
                    <a:pt x="4294" y="46565"/>
                  </a:lnTo>
                  <a:lnTo>
                    <a:pt x="6385" y="40216"/>
                  </a:lnTo>
                  <a:lnTo>
                    <a:pt x="21167" y="23283"/>
                  </a:lnTo>
                  <a:lnTo>
                    <a:pt x="25352" y="20931"/>
                  </a:lnTo>
                  <a:lnTo>
                    <a:pt x="29564" y="19181"/>
                  </a:lnTo>
                  <a:lnTo>
                    <a:pt x="35902" y="14934"/>
                  </a:lnTo>
                  <a:lnTo>
                    <a:pt x="42248" y="13362"/>
                  </a:lnTo>
                  <a:lnTo>
                    <a:pt x="46480" y="12994"/>
                  </a:lnTo>
                  <a:lnTo>
                    <a:pt x="50713" y="14712"/>
                  </a:lnTo>
                  <a:lnTo>
                    <a:pt x="54946" y="17122"/>
                  </a:lnTo>
                  <a:lnTo>
                    <a:pt x="61296" y="19184"/>
                  </a:lnTo>
                  <a:lnTo>
                    <a:pt x="90930" y="46574"/>
                  </a:lnTo>
                  <a:lnTo>
                    <a:pt x="116330" y="78239"/>
                  </a:lnTo>
                  <a:lnTo>
                    <a:pt x="120563" y="80634"/>
                  </a:lnTo>
                  <a:lnTo>
                    <a:pt x="134805" y="85956"/>
                  </a:lnTo>
                  <a:lnTo>
                    <a:pt x="136407" y="85526"/>
                  </a:lnTo>
                  <a:lnTo>
                    <a:pt x="137476" y="84534"/>
                  </a:lnTo>
                  <a:lnTo>
                    <a:pt x="145722" y="83138"/>
                  </a:lnTo>
                  <a:lnTo>
                    <a:pt x="153731" y="82724"/>
                  </a:lnTo>
                  <a:lnTo>
                    <a:pt x="158352" y="80746"/>
                  </a:lnTo>
                  <a:lnTo>
                    <a:pt x="173462" y="67628"/>
                  </a:lnTo>
                  <a:lnTo>
                    <a:pt x="187590" y="47149"/>
                  </a:lnTo>
                  <a:lnTo>
                    <a:pt x="191737" y="38215"/>
                  </a:lnTo>
                  <a:lnTo>
                    <a:pt x="194529" y="33918"/>
                  </a:lnTo>
                  <a:lnTo>
                    <a:pt x="196806" y="27532"/>
                  </a:lnTo>
                  <a:lnTo>
                    <a:pt x="200931" y="21171"/>
                  </a:lnTo>
                  <a:lnTo>
                    <a:pt x="202466" y="14818"/>
                  </a:lnTo>
                  <a:lnTo>
                    <a:pt x="202826" y="10584"/>
                  </a:lnTo>
                  <a:lnTo>
                    <a:pt x="203627" y="9173"/>
                  </a:lnTo>
                  <a:lnTo>
                    <a:pt x="204867" y="8232"/>
                  </a:lnTo>
                  <a:lnTo>
                    <a:pt x="206399" y="7605"/>
                  </a:lnTo>
                  <a:lnTo>
                    <a:pt x="206714" y="6481"/>
                  </a:lnTo>
                  <a:lnTo>
                    <a:pt x="206220" y="5026"/>
                  </a:lnTo>
                  <a:lnTo>
                    <a:pt x="2031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439"/>
          <p:cNvGrpSpPr/>
          <p:nvPr/>
        </p:nvGrpSpPr>
        <p:grpSpPr>
          <a:xfrm>
            <a:off x="3495263" y="1454150"/>
            <a:ext cx="1139564" cy="526648"/>
            <a:chOff x="3495263" y="1454150"/>
            <a:chExt cx="1139564" cy="526648"/>
          </a:xfrm>
        </p:grpSpPr>
        <p:sp>
          <p:nvSpPr>
            <p:cNvPr id="39" name="SMARTInkShape-1835"/>
            <p:cNvSpPr/>
            <p:nvPr>
              <p:custDataLst>
                <p:tags r:id="rId91"/>
              </p:custDataLst>
            </p:nvPr>
          </p:nvSpPr>
          <p:spPr>
            <a:xfrm>
              <a:off x="3727450" y="1657350"/>
              <a:ext cx="127001" cy="133351"/>
            </a:xfrm>
            <a:custGeom>
              <a:avLst/>
              <a:gdLst/>
              <a:ahLst/>
              <a:cxnLst/>
              <a:rect l="0" t="0" r="0" b="0"/>
              <a:pathLst>
                <a:path w="127001" h="133351">
                  <a:moveTo>
                    <a:pt x="0" y="0"/>
                  </a:moveTo>
                  <a:lnTo>
                    <a:pt x="0" y="0"/>
                  </a:lnTo>
                  <a:lnTo>
                    <a:pt x="0" y="11815"/>
                  </a:lnTo>
                  <a:lnTo>
                    <a:pt x="4364" y="17595"/>
                  </a:lnTo>
                  <a:lnTo>
                    <a:pt x="6467" y="23479"/>
                  </a:lnTo>
                  <a:lnTo>
                    <a:pt x="37245" y="61756"/>
                  </a:lnTo>
                  <a:lnTo>
                    <a:pt x="83422" y="102543"/>
                  </a:lnTo>
                  <a:lnTo>
                    <a:pt x="109390" y="126562"/>
                  </a:lnTo>
                  <a:lnTo>
                    <a:pt x="119195" y="131338"/>
                  </a:lnTo>
                  <a:lnTo>
                    <a:pt x="127000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836"/>
            <p:cNvSpPr/>
            <p:nvPr>
              <p:custDataLst>
                <p:tags r:id="rId92"/>
              </p:custDataLst>
            </p:nvPr>
          </p:nvSpPr>
          <p:spPr>
            <a:xfrm>
              <a:off x="3759200" y="1663700"/>
              <a:ext cx="88901" cy="152401"/>
            </a:xfrm>
            <a:custGeom>
              <a:avLst/>
              <a:gdLst/>
              <a:ahLst/>
              <a:cxnLst/>
              <a:rect l="0" t="0" r="0" b="0"/>
              <a:pathLst>
                <a:path w="88901" h="152401">
                  <a:moveTo>
                    <a:pt x="88900" y="0"/>
                  </a:moveTo>
                  <a:lnTo>
                    <a:pt x="88900" y="0"/>
                  </a:lnTo>
                  <a:lnTo>
                    <a:pt x="77160" y="0"/>
                  </a:lnTo>
                  <a:lnTo>
                    <a:pt x="73113" y="3371"/>
                  </a:lnTo>
                  <a:lnTo>
                    <a:pt x="71300" y="6907"/>
                  </a:lnTo>
                  <a:lnTo>
                    <a:pt x="70817" y="8838"/>
                  </a:lnTo>
                  <a:lnTo>
                    <a:pt x="66765" y="14927"/>
                  </a:lnTo>
                  <a:lnTo>
                    <a:pt x="29549" y="59463"/>
                  </a:lnTo>
                  <a:lnTo>
                    <a:pt x="3463" y="97372"/>
                  </a:lnTo>
                  <a:lnTo>
                    <a:pt x="304" y="122062"/>
                  </a:lnTo>
                  <a:lnTo>
                    <a:pt x="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837"/>
            <p:cNvSpPr/>
            <p:nvPr>
              <p:custDataLst>
                <p:tags r:id="rId93"/>
              </p:custDataLst>
            </p:nvPr>
          </p:nvSpPr>
          <p:spPr>
            <a:xfrm>
              <a:off x="3867150" y="1658727"/>
              <a:ext cx="113522" cy="322071"/>
            </a:xfrm>
            <a:custGeom>
              <a:avLst/>
              <a:gdLst/>
              <a:ahLst/>
              <a:cxnLst/>
              <a:rect l="0" t="0" r="0" b="0"/>
              <a:pathLst>
                <a:path w="113522" h="322071">
                  <a:moveTo>
                    <a:pt x="19050" y="87523"/>
                  </a:moveTo>
                  <a:lnTo>
                    <a:pt x="19050" y="87523"/>
                  </a:lnTo>
                  <a:lnTo>
                    <a:pt x="19050" y="90894"/>
                  </a:lnTo>
                  <a:lnTo>
                    <a:pt x="17168" y="94431"/>
                  </a:lnTo>
                  <a:lnTo>
                    <a:pt x="15679" y="96361"/>
                  </a:lnTo>
                  <a:lnTo>
                    <a:pt x="14024" y="102270"/>
                  </a:lnTo>
                  <a:lnTo>
                    <a:pt x="9352" y="148059"/>
                  </a:lnTo>
                  <a:lnTo>
                    <a:pt x="4585" y="189647"/>
                  </a:lnTo>
                  <a:lnTo>
                    <a:pt x="269" y="233604"/>
                  </a:lnTo>
                  <a:lnTo>
                    <a:pt x="7" y="277893"/>
                  </a:lnTo>
                  <a:lnTo>
                    <a:pt x="0" y="322070"/>
                  </a:lnTo>
                  <a:lnTo>
                    <a:pt x="0" y="318983"/>
                  </a:lnTo>
                  <a:lnTo>
                    <a:pt x="1881" y="315512"/>
                  </a:lnTo>
                  <a:lnTo>
                    <a:pt x="3371" y="313599"/>
                  </a:lnTo>
                  <a:lnTo>
                    <a:pt x="5026" y="307711"/>
                  </a:lnTo>
                  <a:lnTo>
                    <a:pt x="11342" y="261899"/>
                  </a:lnTo>
                  <a:lnTo>
                    <a:pt x="16885" y="222539"/>
                  </a:lnTo>
                  <a:lnTo>
                    <a:pt x="22136" y="177226"/>
                  </a:lnTo>
                  <a:lnTo>
                    <a:pt x="26851" y="130476"/>
                  </a:lnTo>
                  <a:lnTo>
                    <a:pt x="31810" y="88293"/>
                  </a:lnTo>
                  <a:lnTo>
                    <a:pt x="42524" y="44496"/>
                  </a:lnTo>
                  <a:lnTo>
                    <a:pt x="55050" y="16572"/>
                  </a:lnTo>
                  <a:lnTo>
                    <a:pt x="59274" y="10599"/>
                  </a:lnTo>
                  <a:lnTo>
                    <a:pt x="68990" y="3269"/>
                  </a:lnTo>
                  <a:lnTo>
                    <a:pt x="77435" y="0"/>
                  </a:lnTo>
                  <a:lnTo>
                    <a:pt x="79845" y="246"/>
                  </a:lnTo>
                  <a:lnTo>
                    <a:pt x="84405" y="2402"/>
                  </a:lnTo>
                  <a:lnTo>
                    <a:pt x="97344" y="13586"/>
                  </a:lnTo>
                  <a:lnTo>
                    <a:pt x="110064" y="34991"/>
                  </a:lnTo>
                  <a:lnTo>
                    <a:pt x="113463" y="55979"/>
                  </a:lnTo>
                  <a:lnTo>
                    <a:pt x="113521" y="88191"/>
                  </a:lnTo>
                  <a:lnTo>
                    <a:pt x="103462" y="120612"/>
                  </a:lnTo>
                  <a:lnTo>
                    <a:pt x="83859" y="154122"/>
                  </a:lnTo>
                  <a:lnTo>
                    <a:pt x="78193" y="160161"/>
                  </a:lnTo>
                  <a:lnTo>
                    <a:pt x="54837" y="177838"/>
                  </a:lnTo>
                  <a:lnTo>
                    <a:pt x="39943" y="181798"/>
                  </a:lnTo>
                  <a:lnTo>
                    <a:pt x="31750" y="182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838"/>
            <p:cNvSpPr/>
            <p:nvPr>
              <p:custDataLst>
                <p:tags r:id="rId94"/>
              </p:custDataLst>
            </p:nvPr>
          </p:nvSpPr>
          <p:spPr>
            <a:xfrm>
              <a:off x="4178963" y="1501932"/>
              <a:ext cx="81888" cy="314169"/>
            </a:xfrm>
            <a:custGeom>
              <a:avLst/>
              <a:gdLst/>
              <a:ahLst/>
              <a:cxnLst/>
              <a:rect l="0" t="0" r="0" b="0"/>
              <a:pathLst>
                <a:path w="81888" h="314169">
                  <a:moveTo>
                    <a:pt x="81887" y="15718"/>
                  </a:moveTo>
                  <a:lnTo>
                    <a:pt x="81887" y="15718"/>
                  </a:lnTo>
                  <a:lnTo>
                    <a:pt x="81887" y="0"/>
                  </a:lnTo>
                  <a:lnTo>
                    <a:pt x="81887" y="1206"/>
                  </a:lnTo>
                  <a:lnTo>
                    <a:pt x="81181" y="1810"/>
                  </a:lnTo>
                  <a:lnTo>
                    <a:pt x="76420" y="2859"/>
                  </a:lnTo>
                  <a:lnTo>
                    <a:pt x="66776" y="3004"/>
                  </a:lnTo>
                  <a:lnTo>
                    <a:pt x="65463" y="3714"/>
                  </a:lnTo>
                  <a:lnTo>
                    <a:pt x="64588" y="4893"/>
                  </a:lnTo>
                  <a:lnTo>
                    <a:pt x="62909" y="8085"/>
                  </a:lnTo>
                  <a:lnTo>
                    <a:pt x="47941" y="33055"/>
                  </a:lnTo>
                  <a:lnTo>
                    <a:pt x="26058" y="79399"/>
                  </a:lnTo>
                  <a:lnTo>
                    <a:pt x="12153" y="124241"/>
                  </a:lnTo>
                  <a:lnTo>
                    <a:pt x="4374" y="169492"/>
                  </a:lnTo>
                  <a:lnTo>
                    <a:pt x="0" y="209927"/>
                  </a:lnTo>
                  <a:lnTo>
                    <a:pt x="239" y="230130"/>
                  </a:lnTo>
                  <a:lnTo>
                    <a:pt x="14271" y="276299"/>
                  </a:lnTo>
                  <a:lnTo>
                    <a:pt x="20539" y="291815"/>
                  </a:lnTo>
                  <a:lnTo>
                    <a:pt x="26634" y="299059"/>
                  </a:lnTo>
                  <a:lnTo>
                    <a:pt x="42045" y="309459"/>
                  </a:lnTo>
                  <a:lnTo>
                    <a:pt x="56487" y="3141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839"/>
            <p:cNvSpPr/>
            <p:nvPr>
              <p:custDataLst>
                <p:tags r:id="rId95"/>
              </p:custDataLst>
            </p:nvPr>
          </p:nvSpPr>
          <p:spPr>
            <a:xfrm>
              <a:off x="4362535" y="1562126"/>
              <a:ext cx="139616" cy="209525"/>
            </a:xfrm>
            <a:custGeom>
              <a:avLst/>
              <a:gdLst/>
              <a:ahLst/>
              <a:cxnLst/>
              <a:rect l="0" t="0" r="0" b="0"/>
              <a:pathLst>
                <a:path w="139616" h="209525">
                  <a:moveTo>
                    <a:pt x="31665" y="50774"/>
                  </a:moveTo>
                  <a:lnTo>
                    <a:pt x="31665" y="50774"/>
                  </a:lnTo>
                  <a:lnTo>
                    <a:pt x="15933" y="50774"/>
                  </a:lnTo>
                  <a:lnTo>
                    <a:pt x="14827" y="50068"/>
                  </a:lnTo>
                  <a:lnTo>
                    <a:pt x="14090" y="48892"/>
                  </a:lnTo>
                  <a:lnTo>
                    <a:pt x="13598" y="47403"/>
                  </a:lnTo>
                  <a:lnTo>
                    <a:pt x="12565" y="46410"/>
                  </a:lnTo>
                  <a:lnTo>
                    <a:pt x="9535" y="45307"/>
                  </a:lnTo>
                  <a:lnTo>
                    <a:pt x="8445" y="44307"/>
                  </a:lnTo>
                  <a:lnTo>
                    <a:pt x="1366" y="31593"/>
                  </a:lnTo>
                  <a:lnTo>
                    <a:pt x="0" y="16900"/>
                  </a:lnTo>
                  <a:lnTo>
                    <a:pt x="1834" y="12671"/>
                  </a:lnTo>
                  <a:lnTo>
                    <a:pt x="11655" y="967"/>
                  </a:lnTo>
                  <a:lnTo>
                    <a:pt x="17998" y="61"/>
                  </a:lnTo>
                  <a:lnTo>
                    <a:pt x="22049" y="0"/>
                  </a:lnTo>
                  <a:lnTo>
                    <a:pt x="31089" y="3353"/>
                  </a:lnTo>
                  <a:lnTo>
                    <a:pt x="44010" y="10959"/>
                  </a:lnTo>
                  <a:lnTo>
                    <a:pt x="46245" y="11530"/>
                  </a:lnTo>
                  <a:lnTo>
                    <a:pt x="56132" y="19077"/>
                  </a:lnTo>
                  <a:lnTo>
                    <a:pt x="87456" y="62567"/>
                  </a:lnTo>
                  <a:lnTo>
                    <a:pt x="112083" y="109616"/>
                  </a:lnTo>
                  <a:lnTo>
                    <a:pt x="117738" y="122615"/>
                  </a:lnTo>
                  <a:lnTo>
                    <a:pt x="129992" y="169306"/>
                  </a:lnTo>
                  <a:lnTo>
                    <a:pt x="139615" y="20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840"/>
            <p:cNvSpPr/>
            <p:nvPr>
              <p:custDataLst>
                <p:tags r:id="rId96"/>
              </p:custDataLst>
            </p:nvPr>
          </p:nvSpPr>
          <p:spPr>
            <a:xfrm>
              <a:off x="4375150" y="1695452"/>
              <a:ext cx="120651" cy="107949"/>
            </a:xfrm>
            <a:custGeom>
              <a:avLst/>
              <a:gdLst/>
              <a:ahLst/>
              <a:cxnLst/>
              <a:rect l="0" t="0" r="0" b="0"/>
              <a:pathLst>
                <a:path w="120651" h="107949">
                  <a:moveTo>
                    <a:pt x="120650" y="6348"/>
                  </a:moveTo>
                  <a:lnTo>
                    <a:pt x="120650" y="6348"/>
                  </a:lnTo>
                  <a:lnTo>
                    <a:pt x="120650" y="75"/>
                  </a:lnTo>
                  <a:lnTo>
                    <a:pt x="105723" y="0"/>
                  </a:lnTo>
                  <a:lnTo>
                    <a:pt x="104349" y="705"/>
                  </a:lnTo>
                  <a:lnTo>
                    <a:pt x="103432" y="1880"/>
                  </a:lnTo>
                  <a:lnTo>
                    <a:pt x="102822" y="3370"/>
                  </a:lnTo>
                  <a:lnTo>
                    <a:pt x="101709" y="4362"/>
                  </a:lnTo>
                  <a:lnTo>
                    <a:pt x="83757" y="13139"/>
                  </a:lnTo>
                  <a:lnTo>
                    <a:pt x="47344" y="42867"/>
                  </a:lnTo>
                  <a:lnTo>
                    <a:pt x="39741" y="52995"/>
                  </a:lnTo>
                  <a:lnTo>
                    <a:pt x="21775" y="68258"/>
                  </a:lnTo>
                  <a:lnTo>
                    <a:pt x="8267" y="88495"/>
                  </a:lnTo>
                  <a:lnTo>
                    <a:pt x="6462" y="100320"/>
                  </a:lnTo>
                  <a:lnTo>
                    <a:pt x="0" y="107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841"/>
            <p:cNvSpPr/>
            <p:nvPr>
              <p:custDataLst>
                <p:tags r:id="rId97"/>
              </p:custDataLst>
            </p:nvPr>
          </p:nvSpPr>
          <p:spPr>
            <a:xfrm>
              <a:off x="4565650" y="1543933"/>
              <a:ext cx="69177" cy="342018"/>
            </a:xfrm>
            <a:custGeom>
              <a:avLst/>
              <a:gdLst/>
              <a:ahLst/>
              <a:cxnLst/>
              <a:rect l="0" t="0" r="0" b="0"/>
              <a:pathLst>
                <a:path w="69177" h="342018">
                  <a:moveTo>
                    <a:pt x="6350" y="5467"/>
                  </a:moveTo>
                  <a:lnTo>
                    <a:pt x="6350" y="5467"/>
                  </a:lnTo>
                  <a:lnTo>
                    <a:pt x="6350" y="0"/>
                  </a:lnTo>
                  <a:lnTo>
                    <a:pt x="6350" y="4662"/>
                  </a:lnTo>
                  <a:lnTo>
                    <a:pt x="20656" y="14234"/>
                  </a:lnTo>
                  <a:lnTo>
                    <a:pt x="33822" y="35498"/>
                  </a:lnTo>
                  <a:lnTo>
                    <a:pt x="49386" y="76294"/>
                  </a:lnTo>
                  <a:lnTo>
                    <a:pt x="64733" y="115941"/>
                  </a:lnTo>
                  <a:lnTo>
                    <a:pt x="69176" y="159802"/>
                  </a:lnTo>
                  <a:lnTo>
                    <a:pt x="64691" y="206674"/>
                  </a:lnTo>
                  <a:lnTo>
                    <a:pt x="54912" y="254274"/>
                  </a:lnTo>
                  <a:lnTo>
                    <a:pt x="37527" y="295559"/>
                  </a:lnTo>
                  <a:lnTo>
                    <a:pt x="12650" y="328583"/>
                  </a:lnTo>
                  <a:lnTo>
                    <a:pt x="0" y="3420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842"/>
            <p:cNvSpPr/>
            <p:nvPr>
              <p:custDataLst>
                <p:tags r:id="rId98"/>
              </p:custDataLst>
            </p:nvPr>
          </p:nvSpPr>
          <p:spPr>
            <a:xfrm>
              <a:off x="3511551" y="1454150"/>
              <a:ext cx="165100" cy="349223"/>
            </a:xfrm>
            <a:custGeom>
              <a:avLst/>
              <a:gdLst/>
              <a:ahLst/>
              <a:cxnLst/>
              <a:rect l="0" t="0" r="0" b="0"/>
              <a:pathLst>
                <a:path w="165100" h="349223">
                  <a:moveTo>
                    <a:pt x="165099" y="6350"/>
                  </a:moveTo>
                  <a:lnTo>
                    <a:pt x="165099" y="6350"/>
                  </a:lnTo>
                  <a:lnTo>
                    <a:pt x="159632" y="883"/>
                  </a:lnTo>
                  <a:lnTo>
                    <a:pt x="160043" y="588"/>
                  </a:lnTo>
                  <a:lnTo>
                    <a:pt x="162582" y="174"/>
                  </a:lnTo>
                  <a:lnTo>
                    <a:pt x="116116" y="0"/>
                  </a:lnTo>
                  <a:lnTo>
                    <a:pt x="103787" y="706"/>
                  </a:lnTo>
                  <a:lnTo>
                    <a:pt x="93232" y="5069"/>
                  </a:lnTo>
                  <a:lnTo>
                    <a:pt x="74146" y="17712"/>
                  </a:lnTo>
                  <a:lnTo>
                    <a:pt x="59457" y="40471"/>
                  </a:lnTo>
                  <a:lnTo>
                    <a:pt x="38102" y="84436"/>
                  </a:lnTo>
                  <a:lnTo>
                    <a:pt x="21871" y="129060"/>
                  </a:lnTo>
                  <a:lnTo>
                    <a:pt x="14188" y="171571"/>
                  </a:lnTo>
                  <a:lnTo>
                    <a:pt x="7319" y="215907"/>
                  </a:lnTo>
                  <a:lnTo>
                    <a:pt x="1361" y="258861"/>
                  </a:lnTo>
                  <a:lnTo>
                    <a:pt x="22" y="303279"/>
                  </a:lnTo>
                  <a:lnTo>
                    <a:pt x="0" y="335331"/>
                  </a:lnTo>
                  <a:lnTo>
                    <a:pt x="705" y="337854"/>
                  </a:lnTo>
                  <a:lnTo>
                    <a:pt x="1881" y="339536"/>
                  </a:lnTo>
                  <a:lnTo>
                    <a:pt x="10830" y="346821"/>
                  </a:lnTo>
                  <a:lnTo>
                    <a:pt x="17006" y="348530"/>
                  </a:lnTo>
                  <a:lnTo>
                    <a:pt x="48174" y="349222"/>
                  </a:lnTo>
                  <a:lnTo>
                    <a:pt x="92236" y="343161"/>
                  </a:lnTo>
                  <a:lnTo>
                    <a:pt x="109888" y="337882"/>
                  </a:lnTo>
                  <a:lnTo>
                    <a:pt x="125082" y="330045"/>
                  </a:lnTo>
                  <a:lnTo>
                    <a:pt x="129675" y="325898"/>
                  </a:lnTo>
                  <a:lnTo>
                    <a:pt x="133349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843"/>
            <p:cNvSpPr/>
            <p:nvPr>
              <p:custDataLst>
                <p:tags r:id="rId99"/>
              </p:custDataLst>
            </p:nvPr>
          </p:nvSpPr>
          <p:spPr>
            <a:xfrm>
              <a:off x="3495263" y="1689100"/>
              <a:ext cx="143288" cy="12701"/>
            </a:xfrm>
            <a:custGeom>
              <a:avLst/>
              <a:gdLst/>
              <a:ahLst/>
              <a:cxnLst/>
              <a:rect l="0" t="0" r="0" b="0"/>
              <a:pathLst>
                <a:path w="143288" h="12701">
                  <a:moveTo>
                    <a:pt x="22637" y="12700"/>
                  </a:moveTo>
                  <a:lnTo>
                    <a:pt x="22637" y="12700"/>
                  </a:lnTo>
                  <a:lnTo>
                    <a:pt x="3949" y="12700"/>
                  </a:lnTo>
                  <a:lnTo>
                    <a:pt x="323" y="9329"/>
                  </a:lnTo>
                  <a:lnTo>
                    <a:pt x="0" y="8336"/>
                  </a:lnTo>
                  <a:lnTo>
                    <a:pt x="490" y="7674"/>
                  </a:lnTo>
                  <a:lnTo>
                    <a:pt x="2916" y="6938"/>
                  </a:lnTo>
                  <a:lnTo>
                    <a:pt x="18661" y="5696"/>
                  </a:lnTo>
                  <a:lnTo>
                    <a:pt x="23927" y="3002"/>
                  </a:lnTo>
                  <a:lnTo>
                    <a:pt x="32383" y="3216"/>
                  </a:lnTo>
                  <a:lnTo>
                    <a:pt x="42491" y="4251"/>
                  </a:lnTo>
                  <a:lnTo>
                    <a:pt x="86939" y="138"/>
                  </a:lnTo>
                  <a:lnTo>
                    <a:pt x="131501" y="5"/>
                  </a:lnTo>
                  <a:lnTo>
                    <a:pt x="1432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4" name="SMARTInkShape-Group440"/>
          <p:cNvGrpSpPr/>
          <p:nvPr/>
        </p:nvGrpSpPr>
        <p:grpSpPr>
          <a:xfrm>
            <a:off x="2749657" y="2489285"/>
            <a:ext cx="1034813" cy="412666"/>
            <a:chOff x="2749657" y="2489285"/>
            <a:chExt cx="1034813" cy="412666"/>
          </a:xfrm>
        </p:grpSpPr>
        <p:sp>
          <p:nvSpPr>
            <p:cNvPr id="49" name="SMARTInkShape-1844"/>
            <p:cNvSpPr/>
            <p:nvPr>
              <p:custDataLst>
                <p:tags r:id="rId86"/>
              </p:custDataLst>
            </p:nvPr>
          </p:nvSpPr>
          <p:spPr>
            <a:xfrm>
              <a:off x="2857795" y="2489285"/>
              <a:ext cx="101306" cy="412666"/>
            </a:xfrm>
            <a:custGeom>
              <a:avLst/>
              <a:gdLst/>
              <a:ahLst/>
              <a:cxnLst/>
              <a:rect l="0" t="0" r="0" b="0"/>
              <a:pathLst>
                <a:path w="101306" h="412666">
                  <a:moveTo>
                    <a:pt x="101305" y="25315"/>
                  </a:moveTo>
                  <a:lnTo>
                    <a:pt x="101305" y="25315"/>
                  </a:lnTo>
                  <a:lnTo>
                    <a:pt x="97934" y="25315"/>
                  </a:lnTo>
                  <a:lnTo>
                    <a:pt x="96941" y="24609"/>
                  </a:lnTo>
                  <a:lnTo>
                    <a:pt x="95838" y="21944"/>
                  </a:lnTo>
                  <a:lnTo>
                    <a:pt x="95033" y="13759"/>
                  </a:lnTo>
                  <a:lnTo>
                    <a:pt x="91607" y="9583"/>
                  </a:lnTo>
                  <a:lnTo>
                    <a:pt x="88058" y="7740"/>
                  </a:lnTo>
                  <a:lnTo>
                    <a:pt x="86124" y="7248"/>
                  </a:lnTo>
                  <a:lnTo>
                    <a:pt x="75857" y="1368"/>
                  </a:lnTo>
                  <a:lnTo>
                    <a:pt x="61086" y="0"/>
                  </a:lnTo>
                  <a:lnTo>
                    <a:pt x="56854" y="1834"/>
                  </a:lnTo>
                  <a:lnTo>
                    <a:pt x="32317" y="24486"/>
                  </a:lnTo>
                  <a:lnTo>
                    <a:pt x="21460" y="41092"/>
                  </a:lnTo>
                  <a:lnTo>
                    <a:pt x="8929" y="76385"/>
                  </a:lnTo>
                  <a:lnTo>
                    <a:pt x="1943" y="119308"/>
                  </a:lnTo>
                  <a:lnTo>
                    <a:pt x="0" y="160895"/>
                  </a:lnTo>
                  <a:lnTo>
                    <a:pt x="4770" y="203130"/>
                  </a:lnTo>
                  <a:lnTo>
                    <a:pt x="6591" y="245450"/>
                  </a:lnTo>
                  <a:lnTo>
                    <a:pt x="11500" y="287782"/>
                  </a:lnTo>
                  <a:lnTo>
                    <a:pt x="17793" y="335211"/>
                  </a:lnTo>
                  <a:lnTo>
                    <a:pt x="18670" y="377826"/>
                  </a:lnTo>
                  <a:lnTo>
                    <a:pt x="18755" y="412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845"/>
            <p:cNvSpPr/>
            <p:nvPr>
              <p:custDataLst>
                <p:tags r:id="rId87"/>
              </p:custDataLst>
            </p:nvPr>
          </p:nvSpPr>
          <p:spPr>
            <a:xfrm>
              <a:off x="2749657" y="2755900"/>
              <a:ext cx="260244" cy="57151"/>
            </a:xfrm>
            <a:custGeom>
              <a:avLst/>
              <a:gdLst/>
              <a:ahLst/>
              <a:cxnLst/>
              <a:rect l="0" t="0" r="0" b="0"/>
              <a:pathLst>
                <a:path w="260244" h="57151">
                  <a:moveTo>
                    <a:pt x="18943" y="57150"/>
                  </a:moveTo>
                  <a:lnTo>
                    <a:pt x="18943" y="57150"/>
                  </a:lnTo>
                  <a:lnTo>
                    <a:pt x="15572" y="53779"/>
                  </a:lnTo>
                  <a:lnTo>
                    <a:pt x="12036" y="52124"/>
                  </a:lnTo>
                  <a:lnTo>
                    <a:pt x="0" y="50807"/>
                  </a:lnTo>
                  <a:lnTo>
                    <a:pt x="3296" y="47431"/>
                  </a:lnTo>
                  <a:lnTo>
                    <a:pt x="6815" y="45775"/>
                  </a:lnTo>
                  <a:lnTo>
                    <a:pt x="53712" y="33926"/>
                  </a:lnTo>
                  <a:lnTo>
                    <a:pt x="99827" y="27577"/>
                  </a:lnTo>
                  <a:lnTo>
                    <a:pt x="141769" y="22315"/>
                  </a:lnTo>
                  <a:lnTo>
                    <a:pt x="184051" y="14454"/>
                  </a:lnTo>
                  <a:lnTo>
                    <a:pt x="226377" y="7861"/>
                  </a:lnTo>
                  <a:lnTo>
                    <a:pt x="2602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846"/>
            <p:cNvSpPr/>
            <p:nvPr>
              <p:custDataLst>
                <p:tags r:id="rId88"/>
              </p:custDataLst>
            </p:nvPr>
          </p:nvSpPr>
          <p:spPr>
            <a:xfrm>
              <a:off x="3118222" y="2552707"/>
              <a:ext cx="126629" cy="348490"/>
            </a:xfrm>
            <a:custGeom>
              <a:avLst/>
              <a:gdLst/>
              <a:ahLst/>
              <a:cxnLst/>
              <a:rect l="0" t="0" r="0" b="0"/>
              <a:pathLst>
                <a:path w="126629" h="348490">
                  <a:moveTo>
                    <a:pt x="126628" y="6343"/>
                  </a:moveTo>
                  <a:lnTo>
                    <a:pt x="126628" y="6343"/>
                  </a:lnTo>
                  <a:lnTo>
                    <a:pt x="126628" y="876"/>
                  </a:lnTo>
                  <a:lnTo>
                    <a:pt x="125922" y="581"/>
                  </a:lnTo>
                  <a:lnTo>
                    <a:pt x="105429" y="0"/>
                  </a:lnTo>
                  <a:lnTo>
                    <a:pt x="95730" y="3366"/>
                  </a:lnTo>
                  <a:lnTo>
                    <a:pt x="89847" y="8783"/>
                  </a:lnTo>
                  <a:lnTo>
                    <a:pt x="84176" y="15189"/>
                  </a:lnTo>
                  <a:lnTo>
                    <a:pt x="60815" y="35249"/>
                  </a:lnTo>
                  <a:lnTo>
                    <a:pt x="36300" y="74515"/>
                  </a:lnTo>
                  <a:lnTo>
                    <a:pt x="23281" y="114464"/>
                  </a:lnTo>
                  <a:lnTo>
                    <a:pt x="12377" y="160368"/>
                  </a:lnTo>
                  <a:lnTo>
                    <a:pt x="2457" y="206804"/>
                  </a:lnTo>
                  <a:lnTo>
                    <a:pt x="0" y="253048"/>
                  </a:lnTo>
                  <a:lnTo>
                    <a:pt x="1559" y="291132"/>
                  </a:lnTo>
                  <a:lnTo>
                    <a:pt x="14558" y="327649"/>
                  </a:lnTo>
                  <a:lnTo>
                    <a:pt x="20828" y="340650"/>
                  </a:lnTo>
                  <a:lnTo>
                    <a:pt x="23639" y="343514"/>
                  </a:lnTo>
                  <a:lnTo>
                    <a:pt x="30526" y="346697"/>
                  </a:lnTo>
                  <a:lnTo>
                    <a:pt x="42336" y="348489"/>
                  </a:lnTo>
                  <a:lnTo>
                    <a:pt x="54772" y="345648"/>
                  </a:lnTo>
                  <a:lnTo>
                    <a:pt x="75828" y="3365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847"/>
            <p:cNvSpPr/>
            <p:nvPr>
              <p:custDataLst>
                <p:tags r:id="rId89"/>
              </p:custDataLst>
            </p:nvPr>
          </p:nvSpPr>
          <p:spPr>
            <a:xfrm>
              <a:off x="3365500" y="2660675"/>
              <a:ext cx="241301" cy="200161"/>
            </a:xfrm>
            <a:custGeom>
              <a:avLst/>
              <a:gdLst/>
              <a:ahLst/>
              <a:cxnLst/>
              <a:rect l="0" t="0" r="0" b="0"/>
              <a:pathLst>
                <a:path w="241301" h="200161">
                  <a:moveTo>
                    <a:pt x="0" y="12675"/>
                  </a:moveTo>
                  <a:lnTo>
                    <a:pt x="0" y="12675"/>
                  </a:lnTo>
                  <a:lnTo>
                    <a:pt x="0" y="260"/>
                  </a:lnTo>
                  <a:lnTo>
                    <a:pt x="8838" y="0"/>
                  </a:lnTo>
                  <a:lnTo>
                    <a:pt x="12865" y="1867"/>
                  </a:lnTo>
                  <a:lnTo>
                    <a:pt x="58758" y="34685"/>
                  </a:lnTo>
                  <a:lnTo>
                    <a:pt x="66955" y="47497"/>
                  </a:lnTo>
                  <a:lnTo>
                    <a:pt x="79659" y="78431"/>
                  </a:lnTo>
                  <a:lnTo>
                    <a:pt x="82437" y="121596"/>
                  </a:lnTo>
                  <a:lnTo>
                    <a:pt x="77458" y="145511"/>
                  </a:lnTo>
                  <a:lnTo>
                    <a:pt x="59244" y="185468"/>
                  </a:lnTo>
                  <a:lnTo>
                    <a:pt x="55024" y="191307"/>
                  </a:lnTo>
                  <a:lnTo>
                    <a:pt x="50795" y="194373"/>
                  </a:lnTo>
                  <a:lnTo>
                    <a:pt x="46565" y="196440"/>
                  </a:lnTo>
                  <a:lnTo>
                    <a:pt x="42333" y="199711"/>
                  </a:lnTo>
                  <a:lnTo>
                    <a:pt x="40922" y="200160"/>
                  </a:lnTo>
                  <a:lnTo>
                    <a:pt x="39981" y="199754"/>
                  </a:lnTo>
                  <a:lnTo>
                    <a:pt x="39354" y="198778"/>
                  </a:lnTo>
                  <a:lnTo>
                    <a:pt x="38471" y="194032"/>
                  </a:lnTo>
                  <a:lnTo>
                    <a:pt x="38133" y="181949"/>
                  </a:lnTo>
                  <a:lnTo>
                    <a:pt x="53027" y="148030"/>
                  </a:lnTo>
                  <a:lnTo>
                    <a:pt x="78571" y="112740"/>
                  </a:lnTo>
                  <a:lnTo>
                    <a:pt x="124886" y="65598"/>
                  </a:lnTo>
                  <a:lnTo>
                    <a:pt x="149447" y="47495"/>
                  </a:lnTo>
                  <a:lnTo>
                    <a:pt x="158630" y="44460"/>
                  </a:lnTo>
                  <a:lnTo>
                    <a:pt x="158714" y="47806"/>
                  </a:lnTo>
                  <a:lnTo>
                    <a:pt x="156852" y="51337"/>
                  </a:lnTo>
                  <a:lnTo>
                    <a:pt x="143822" y="74463"/>
                  </a:lnTo>
                  <a:lnTo>
                    <a:pt x="140922" y="86878"/>
                  </a:lnTo>
                  <a:lnTo>
                    <a:pt x="137979" y="107941"/>
                  </a:lnTo>
                  <a:lnTo>
                    <a:pt x="136436" y="112169"/>
                  </a:lnTo>
                  <a:lnTo>
                    <a:pt x="136603" y="120630"/>
                  </a:lnTo>
                  <a:lnTo>
                    <a:pt x="142889" y="150259"/>
                  </a:lnTo>
                  <a:lnTo>
                    <a:pt x="148408" y="156843"/>
                  </a:lnTo>
                  <a:lnTo>
                    <a:pt x="154859" y="161416"/>
                  </a:lnTo>
                  <a:lnTo>
                    <a:pt x="174952" y="169118"/>
                  </a:lnTo>
                  <a:lnTo>
                    <a:pt x="200290" y="171121"/>
                  </a:lnTo>
                  <a:lnTo>
                    <a:pt x="241300" y="1587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1848"/>
            <p:cNvSpPr/>
            <p:nvPr>
              <p:custDataLst>
                <p:tags r:id="rId90"/>
              </p:custDataLst>
            </p:nvPr>
          </p:nvSpPr>
          <p:spPr>
            <a:xfrm>
              <a:off x="3727450" y="2571750"/>
              <a:ext cx="57020" cy="279401"/>
            </a:xfrm>
            <a:custGeom>
              <a:avLst/>
              <a:gdLst/>
              <a:ahLst/>
              <a:cxnLst/>
              <a:rect l="0" t="0" r="0" b="0"/>
              <a:pathLst>
                <a:path w="57020" h="2794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5609" y="5069"/>
                  </a:lnTo>
                  <a:lnTo>
                    <a:pt x="20578" y="8838"/>
                  </a:lnTo>
                  <a:lnTo>
                    <a:pt x="23257" y="12865"/>
                  </a:lnTo>
                  <a:lnTo>
                    <a:pt x="42382" y="57356"/>
                  </a:lnTo>
                  <a:lnTo>
                    <a:pt x="47992" y="72106"/>
                  </a:lnTo>
                  <a:lnTo>
                    <a:pt x="55662" y="116314"/>
                  </a:lnTo>
                  <a:lnTo>
                    <a:pt x="57019" y="158369"/>
                  </a:lnTo>
                  <a:lnTo>
                    <a:pt x="55257" y="196817"/>
                  </a:lnTo>
                  <a:lnTo>
                    <a:pt x="40143" y="241181"/>
                  </a:lnTo>
                  <a:lnTo>
                    <a:pt x="31735" y="258027"/>
                  </a:lnTo>
                  <a:lnTo>
                    <a:pt x="1905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441"/>
          <p:cNvGrpSpPr/>
          <p:nvPr/>
        </p:nvGrpSpPr>
        <p:grpSpPr>
          <a:xfrm>
            <a:off x="4159612" y="2743200"/>
            <a:ext cx="126639" cy="152396"/>
            <a:chOff x="4159612" y="2743200"/>
            <a:chExt cx="126639" cy="152396"/>
          </a:xfrm>
        </p:grpSpPr>
        <p:sp>
          <p:nvSpPr>
            <p:cNvPr id="55" name="SMARTInkShape-1849"/>
            <p:cNvSpPr/>
            <p:nvPr>
              <p:custDataLst>
                <p:tags r:id="rId84"/>
              </p:custDataLst>
            </p:nvPr>
          </p:nvSpPr>
          <p:spPr>
            <a:xfrm>
              <a:off x="4171972" y="2743200"/>
              <a:ext cx="88879" cy="12701"/>
            </a:xfrm>
            <a:custGeom>
              <a:avLst/>
              <a:gdLst/>
              <a:ahLst/>
              <a:cxnLst/>
              <a:rect l="0" t="0" r="0" b="0"/>
              <a:pathLst>
                <a:path w="88879" h="12701">
                  <a:moveTo>
                    <a:pt x="6328" y="0"/>
                  </a:moveTo>
                  <a:lnTo>
                    <a:pt x="6328" y="0"/>
                  </a:lnTo>
                  <a:lnTo>
                    <a:pt x="861" y="5467"/>
                  </a:lnTo>
                  <a:lnTo>
                    <a:pt x="0" y="12416"/>
                  </a:lnTo>
                  <a:lnTo>
                    <a:pt x="46479" y="12700"/>
                  </a:lnTo>
                  <a:lnTo>
                    <a:pt x="8887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850"/>
            <p:cNvSpPr/>
            <p:nvPr>
              <p:custDataLst>
                <p:tags r:id="rId85"/>
              </p:custDataLst>
            </p:nvPr>
          </p:nvSpPr>
          <p:spPr>
            <a:xfrm>
              <a:off x="4159612" y="2863850"/>
              <a:ext cx="126639" cy="31746"/>
            </a:xfrm>
            <a:custGeom>
              <a:avLst/>
              <a:gdLst/>
              <a:ahLst/>
              <a:cxnLst/>
              <a:rect l="0" t="0" r="0" b="0"/>
              <a:pathLst>
                <a:path w="126639" h="31746">
                  <a:moveTo>
                    <a:pt x="18688" y="0"/>
                  </a:moveTo>
                  <a:lnTo>
                    <a:pt x="18688" y="0"/>
                  </a:lnTo>
                  <a:lnTo>
                    <a:pt x="9850" y="14306"/>
                  </a:lnTo>
                  <a:lnTo>
                    <a:pt x="860" y="24101"/>
                  </a:lnTo>
                  <a:lnTo>
                    <a:pt x="181" y="26704"/>
                  </a:lnTo>
                  <a:lnTo>
                    <a:pt x="0" y="28386"/>
                  </a:lnTo>
                  <a:lnTo>
                    <a:pt x="1996" y="29507"/>
                  </a:lnTo>
                  <a:lnTo>
                    <a:pt x="46480" y="31745"/>
                  </a:lnTo>
                  <a:lnTo>
                    <a:pt x="58986" y="31043"/>
                  </a:lnTo>
                  <a:lnTo>
                    <a:pt x="101613" y="22290"/>
                  </a:lnTo>
                  <a:lnTo>
                    <a:pt x="12663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SMARTInkShape-Group442"/>
          <p:cNvGrpSpPr/>
          <p:nvPr/>
        </p:nvGrpSpPr>
        <p:grpSpPr>
          <a:xfrm>
            <a:off x="4857750" y="2305075"/>
            <a:ext cx="1219201" cy="698476"/>
            <a:chOff x="4857750" y="2305075"/>
            <a:chExt cx="1219201" cy="698476"/>
          </a:xfrm>
        </p:grpSpPr>
        <p:sp>
          <p:nvSpPr>
            <p:cNvPr id="58" name="SMARTInkShape-1851"/>
            <p:cNvSpPr/>
            <p:nvPr>
              <p:custDataLst>
                <p:tags r:id="rId76"/>
              </p:custDataLst>
            </p:nvPr>
          </p:nvSpPr>
          <p:spPr>
            <a:xfrm>
              <a:off x="4857750" y="2533680"/>
              <a:ext cx="241294" cy="349209"/>
            </a:xfrm>
            <a:custGeom>
              <a:avLst/>
              <a:gdLst/>
              <a:ahLst/>
              <a:cxnLst/>
              <a:rect l="0" t="0" r="0" b="0"/>
              <a:pathLst>
                <a:path w="241294" h="349209">
                  <a:moveTo>
                    <a:pt x="0" y="50770"/>
                  </a:moveTo>
                  <a:lnTo>
                    <a:pt x="0" y="50770"/>
                  </a:lnTo>
                  <a:lnTo>
                    <a:pt x="0" y="16878"/>
                  </a:lnTo>
                  <a:lnTo>
                    <a:pt x="705" y="15475"/>
                  </a:lnTo>
                  <a:lnTo>
                    <a:pt x="1881" y="14540"/>
                  </a:lnTo>
                  <a:lnTo>
                    <a:pt x="5069" y="12796"/>
                  </a:lnTo>
                  <a:lnTo>
                    <a:pt x="17007" y="2618"/>
                  </a:lnTo>
                  <a:lnTo>
                    <a:pt x="23306" y="754"/>
                  </a:lnTo>
                  <a:lnTo>
                    <a:pt x="45685" y="0"/>
                  </a:lnTo>
                  <a:lnTo>
                    <a:pt x="52289" y="3747"/>
                  </a:lnTo>
                  <a:lnTo>
                    <a:pt x="98090" y="41111"/>
                  </a:lnTo>
                  <a:lnTo>
                    <a:pt x="137985" y="82698"/>
                  </a:lnTo>
                  <a:lnTo>
                    <a:pt x="164949" y="122517"/>
                  </a:lnTo>
                  <a:lnTo>
                    <a:pt x="185541" y="163203"/>
                  </a:lnTo>
                  <a:lnTo>
                    <a:pt x="201963" y="205320"/>
                  </a:lnTo>
                  <a:lnTo>
                    <a:pt x="213577" y="240717"/>
                  </a:lnTo>
                  <a:lnTo>
                    <a:pt x="220663" y="272242"/>
                  </a:lnTo>
                  <a:lnTo>
                    <a:pt x="226823" y="293380"/>
                  </a:lnTo>
                  <a:lnTo>
                    <a:pt x="229955" y="309627"/>
                  </a:lnTo>
                  <a:lnTo>
                    <a:pt x="241293" y="349179"/>
                  </a:lnTo>
                  <a:lnTo>
                    <a:pt x="237927" y="349208"/>
                  </a:lnTo>
                  <a:lnTo>
                    <a:pt x="236934" y="347801"/>
                  </a:lnTo>
                  <a:lnTo>
                    <a:pt x="234950" y="3365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852"/>
            <p:cNvSpPr/>
            <p:nvPr>
              <p:custDataLst>
                <p:tags r:id="rId77"/>
              </p:custDataLst>
            </p:nvPr>
          </p:nvSpPr>
          <p:spPr>
            <a:xfrm>
              <a:off x="4895850" y="2730500"/>
              <a:ext cx="177801" cy="145693"/>
            </a:xfrm>
            <a:custGeom>
              <a:avLst/>
              <a:gdLst/>
              <a:ahLst/>
              <a:cxnLst/>
              <a:rect l="0" t="0" r="0" b="0"/>
              <a:pathLst>
                <a:path w="177801" h="145693">
                  <a:moveTo>
                    <a:pt x="177800" y="0"/>
                  </a:moveTo>
                  <a:lnTo>
                    <a:pt x="177800" y="0"/>
                  </a:lnTo>
                  <a:lnTo>
                    <a:pt x="162689" y="0"/>
                  </a:lnTo>
                  <a:lnTo>
                    <a:pt x="158619" y="1881"/>
                  </a:lnTo>
                  <a:lnTo>
                    <a:pt x="119415" y="39337"/>
                  </a:lnTo>
                  <a:lnTo>
                    <a:pt x="80375" y="83845"/>
                  </a:lnTo>
                  <a:lnTo>
                    <a:pt x="46564" y="112440"/>
                  </a:lnTo>
                  <a:lnTo>
                    <a:pt x="33997" y="127756"/>
                  </a:lnTo>
                  <a:lnTo>
                    <a:pt x="11819" y="137928"/>
                  </a:lnTo>
                  <a:lnTo>
                    <a:pt x="7265" y="143330"/>
                  </a:lnTo>
                  <a:lnTo>
                    <a:pt x="1096" y="145692"/>
                  </a:lnTo>
                  <a:lnTo>
                    <a:pt x="731" y="145105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853"/>
            <p:cNvSpPr/>
            <p:nvPr>
              <p:custDataLst>
                <p:tags r:id="rId78"/>
              </p:custDataLst>
            </p:nvPr>
          </p:nvSpPr>
          <p:spPr>
            <a:xfrm>
              <a:off x="5270874" y="2679732"/>
              <a:ext cx="158377" cy="183159"/>
            </a:xfrm>
            <a:custGeom>
              <a:avLst/>
              <a:gdLst/>
              <a:ahLst/>
              <a:cxnLst/>
              <a:rect l="0" t="0" r="0" b="0"/>
              <a:pathLst>
                <a:path w="158377" h="183159">
                  <a:moveTo>
                    <a:pt x="37726" y="57118"/>
                  </a:moveTo>
                  <a:lnTo>
                    <a:pt x="37726" y="57118"/>
                  </a:lnTo>
                  <a:lnTo>
                    <a:pt x="31383" y="57118"/>
                  </a:lnTo>
                  <a:lnTo>
                    <a:pt x="34749" y="57118"/>
                  </a:lnTo>
                  <a:lnTo>
                    <a:pt x="35742" y="56412"/>
                  </a:lnTo>
                  <a:lnTo>
                    <a:pt x="36403" y="55237"/>
                  </a:lnTo>
                  <a:lnTo>
                    <a:pt x="36844" y="53747"/>
                  </a:lnTo>
                  <a:lnTo>
                    <a:pt x="37844" y="52754"/>
                  </a:lnTo>
                  <a:lnTo>
                    <a:pt x="40836" y="51651"/>
                  </a:lnTo>
                  <a:lnTo>
                    <a:pt x="52438" y="49003"/>
                  </a:lnTo>
                  <a:lnTo>
                    <a:pt x="61840" y="45776"/>
                  </a:lnTo>
                  <a:lnTo>
                    <a:pt x="66788" y="44316"/>
                  </a:lnTo>
                  <a:lnTo>
                    <a:pt x="80009" y="33640"/>
                  </a:lnTo>
                  <a:lnTo>
                    <a:pt x="86394" y="28132"/>
                  </a:lnTo>
                  <a:lnTo>
                    <a:pt x="94873" y="24032"/>
                  </a:lnTo>
                  <a:lnTo>
                    <a:pt x="103342" y="16638"/>
                  </a:lnTo>
                  <a:lnTo>
                    <a:pt x="105694" y="12551"/>
                  </a:lnTo>
                  <a:lnTo>
                    <a:pt x="106321" y="10473"/>
                  </a:lnTo>
                  <a:lnTo>
                    <a:pt x="106034" y="8382"/>
                  </a:lnTo>
                  <a:lnTo>
                    <a:pt x="101998" y="1215"/>
                  </a:lnTo>
                  <a:lnTo>
                    <a:pt x="99688" y="522"/>
                  </a:lnTo>
                  <a:lnTo>
                    <a:pt x="82948" y="0"/>
                  </a:lnTo>
                  <a:lnTo>
                    <a:pt x="77109" y="1864"/>
                  </a:lnTo>
                  <a:lnTo>
                    <a:pt x="33389" y="30866"/>
                  </a:lnTo>
                  <a:lnTo>
                    <a:pt x="19219" y="50935"/>
                  </a:lnTo>
                  <a:lnTo>
                    <a:pt x="2469" y="90403"/>
                  </a:lnTo>
                  <a:lnTo>
                    <a:pt x="0" y="115446"/>
                  </a:lnTo>
                  <a:lnTo>
                    <a:pt x="3108" y="130296"/>
                  </a:lnTo>
                  <a:lnTo>
                    <a:pt x="14563" y="156522"/>
                  </a:lnTo>
                  <a:lnTo>
                    <a:pt x="20610" y="163151"/>
                  </a:lnTo>
                  <a:lnTo>
                    <a:pt x="48422" y="179773"/>
                  </a:lnTo>
                  <a:lnTo>
                    <a:pt x="61043" y="182830"/>
                  </a:lnTo>
                  <a:lnTo>
                    <a:pt x="78655" y="183158"/>
                  </a:lnTo>
                  <a:lnTo>
                    <a:pt x="117897" y="174648"/>
                  </a:lnTo>
                  <a:lnTo>
                    <a:pt x="147072" y="154309"/>
                  </a:lnTo>
                  <a:lnTo>
                    <a:pt x="158376" y="1396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854"/>
            <p:cNvSpPr/>
            <p:nvPr>
              <p:custDataLst>
                <p:tags r:id="rId79"/>
              </p:custDataLst>
            </p:nvPr>
          </p:nvSpPr>
          <p:spPr>
            <a:xfrm>
              <a:off x="5322183" y="2463800"/>
              <a:ext cx="107068" cy="6089"/>
            </a:xfrm>
            <a:custGeom>
              <a:avLst/>
              <a:gdLst/>
              <a:ahLst/>
              <a:cxnLst/>
              <a:rect l="0" t="0" r="0" b="0"/>
              <a:pathLst>
                <a:path w="107068" h="6089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5228" y="239"/>
                  </a:lnTo>
                  <a:lnTo>
                    <a:pt x="32992" y="1"/>
                  </a:lnTo>
                  <a:lnTo>
                    <a:pt x="66961" y="6088"/>
                  </a:lnTo>
                  <a:lnTo>
                    <a:pt x="83100" y="5593"/>
                  </a:lnTo>
                  <a:lnTo>
                    <a:pt x="95696" y="1313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855"/>
            <p:cNvSpPr/>
            <p:nvPr>
              <p:custDataLst>
                <p:tags r:id="rId80"/>
              </p:custDataLst>
            </p:nvPr>
          </p:nvSpPr>
          <p:spPr>
            <a:xfrm>
              <a:off x="5524502" y="2305075"/>
              <a:ext cx="146048" cy="196708"/>
            </a:xfrm>
            <a:custGeom>
              <a:avLst/>
              <a:gdLst/>
              <a:ahLst/>
              <a:cxnLst/>
              <a:rect l="0" t="0" r="0" b="0"/>
              <a:pathLst>
                <a:path w="146048" h="196708">
                  <a:moveTo>
                    <a:pt x="25398" y="44425"/>
                  </a:moveTo>
                  <a:lnTo>
                    <a:pt x="25398" y="44425"/>
                  </a:lnTo>
                  <a:lnTo>
                    <a:pt x="9850" y="44425"/>
                  </a:lnTo>
                  <a:lnTo>
                    <a:pt x="8682" y="43719"/>
                  </a:lnTo>
                  <a:lnTo>
                    <a:pt x="7904" y="42543"/>
                  </a:lnTo>
                  <a:lnTo>
                    <a:pt x="7386" y="41054"/>
                  </a:lnTo>
                  <a:lnTo>
                    <a:pt x="6334" y="40061"/>
                  </a:lnTo>
                  <a:lnTo>
                    <a:pt x="3284" y="38958"/>
                  </a:lnTo>
                  <a:lnTo>
                    <a:pt x="2189" y="37958"/>
                  </a:lnTo>
                  <a:lnTo>
                    <a:pt x="287" y="32685"/>
                  </a:lnTo>
                  <a:lnTo>
                    <a:pt x="0" y="13904"/>
                  </a:lnTo>
                  <a:lnTo>
                    <a:pt x="9457" y="3247"/>
                  </a:lnTo>
                  <a:lnTo>
                    <a:pt x="15020" y="1430"/>
                  </a:lnTo>
                  <a:lnTo>
                    <a:pt x="43515" y="0"/>
                  </a:lnTo>
                  <a:lnTo>
                    <a:pt x="49443" y="1868"/>
                  </a:lnTo>
                  <a:lnTo>
                    <a:pt x="93405" y="30416"/>
                  </a:lnTo>
                  <a:lnTo>
                    <a:pt x="112812" y="51218"/>
                  </a:lnTo>
                  <a:lnTo>
                    <a:pt x="135439" y="98583"/>
                  </a:lnTo>
                  <a:lnTo>
                    <a:pt x="138856" y="116924"/>
                  </a:lnTo>
                  <a:lnTo>
                    <a:pt x="141530" y="151973"/>
                  </a:lnTo>
                  <a:lnTo>
                    <a:pt x="145155" y="165858"/>
                  </a:lnTo>
                  <a:lnTo>
                    <a:pt x="146047" y="196707"/>
                  </a:lnTo>
                  <a:lnTo>
                    <a:pt x="142677" y="193419"/>
                  </a:lnTo>
                  <a:lnTo>
                    <a:pt x="141022" y="189902"/>
                  </a:lnTo>
                  <a:lnTo>
                    <a:pt x="139698" y="1841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856"/>
            <p:cNvSpPr/>
            <p:nvPr>
              <p:custDataLst>
                <p:tags r:id="rId81"/>
              </p:custDataLst>
            </p:nvPr>
          </p:nvSpPr>
          <p:spPr>
            <a:xfrm>
              <a:off x="5562600" y="2432057"/>
              <a:ext cx="107951" cy="63494"/>
            </a:xfrm>
            <a:custGeom>
              <a:avLst/>
              <a:gdLst/>
              <a:ahLst/>
              <a:cxnLst/>
              <a:rect l="0" t="0" r="0" b="0"/>
              <a:pathLst>
                <a:path w="107951" h="63494">
                  <a:moveTo>
                    <a:pt x="107950" y="6343"/>
                  </a:moveTo>
                  <a:lnTo>
                    <a:pt x="107950" y="6343"/>
                  </a:lnTo>
                  <a:lnTo>
                    <a:pt x="101861" y="254"/>
                  </a:lnTo>
                  <a:lnTo>
                    <a:pt x="95519" y="0"/>
                  </a:lnTo>
                  <a:lnTo>
                    <a:pt x="83351" y="5020"/>
                  </a:lnTo>
                  <a:lnTo>
                    <a:pt x="74556" y="7832"/>
                  </a:lnTo>
                  <a:lnTo>
                    <a:pt x="64895" y="13134"/>
                  </a:lnTo>
                  <a:lnTo>
                    <a:pt x="27127" y="39978"/>
                  </a:lnTo>
                  <a:lnTo>
                    <a:pt x="21934" y="45987"/>
                  </a:lnTo>
                  <a:lnTo>
                    <a:pt x="10685" y="53531"/>
                  </a:lnTo>
                  <a:lnTo>
                    <a:pt x="8277" y="57419"/>
                  </a:lnTo>
                  <a:lnTo>
                    <a:pt x="7634" y="59444"/>
                  </a:lnTo>
                  <a:lnTo>
                    <a:pt x="6501" y="60793"/>
                  </a:lnTo>
                  <a:lnTo>
                    <a:pt x="0" y="63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857"/>
            <p:cNvSpPr/>
            <p:nvPr>
              <p:custDataLst>
                <p:tags r:id="rId82"/>
              </p:custDataLst>
            </p:nvPr>
          </p:nvSpPr>
          <p:spPr>
            <a:xfrm>
              <a:off x="5721350" y="2400300"/>
              <a:ext cx="127001" cy="88901"/>
            </a:xfrm>
            <a:custGeom>
              <a:avLst/>
              <a:gdLst/>
              <a:ahLst/>
              <a:cxnLst/>
              <a:rect l="0" t="0" r="0" b="0"/>
              <a:pathLst>
                <a:path w="127001" h="889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5467" y="805"/>
                  </a:lnTo>
                  <a:lnTo>
                    <a:pt x="7839" y="2239"/>
                  </a:lnTo>
                  <a:lnTo>
                    <a:pt x="11740" y="5538"/>
                  </a:lnTo>
                  <a:lnTo>
                    <a:pt x="17580" y="6190"/>
                  </a:lnTo>
                  <a:lnTo>
                    <a:pt x="27602" y="6329"/>
                  </a:lnTo>
                  <a:lnTo>
                    <a:pt x="28984" y="7041"/>
                  </a:lnTo>
                  <a:lnTo>
                    <a:pt x="29906" y="8222"/>
                  </a:lnTo>
                  <a:lnTo>
                    <a:pt x="31636" y="11415"/>
                  </a:lnTo>
                  <a:lnTo>
                    <a:pt x="35871" y="17180"/>
                  </a:lnTo>
                  <a:lnTo>
                    <a:pt x="37439" y="23356"/>
                  </a:lnTo>
                  <a:lnTo>
                    <a:pt x="38092" y="49938"/>
                  </a:lnTo>
                  <a:lnTo>
                    <a:pt x="36215" y="55826"/>
                  </a:lnTo>
                  <a:lnTo>
                    <a:pt x="27269" y="67559"/>
                  </a:lnTo>
                  <a:lnTo>
                    <a:pt x="16900" y="78294"/>
                  </a:lnTo>
                  <a:lnTo>
                    <a:pt x="12685" y="80658"/>
                  </a:lnTo>
                  <a:lnTo>
                    <a:pt x="8460" y="82415"/>
                  </a:lnTo>
                  <a:lnTo>
                    <a:pt x="4231" y="85547"/>
                  </a:lnTo>
                  <a:lnTo>
                    <a:pt x="2820" y="85959"/>
                  </a:lnTo>
                  <a:lnTo>
                    <a:pt x="1880" y="85529"/>
                  </a:lnTo>
                  <a:lnTo>
                    <a:pt x="110" y="82724"/>
                  </a:lnTo>
                  <a:lnTo>
                    <a:pt x="33" y="79231"/>
                  </a:lnTo>
                  <a:lnTo>
                    <a:pt x="1896" y="75665"/>
                  </a:lnTo>
                  <a:lnTo>
                    <a:pt x="4370" y="71729"/>
                  </a:lnTo>
                  <a:lnTo>
                    <a:pt x="5470" y="67628"/>
                  </a:lnTo>
                  <a:lnTo>
                    <a:pt x="9722" y="63453"/>
                  </a:lnTo>
                  <a:lnTo>
                    <a:pt x="15610" y="58540"/>
                  </a:lnTo>
                  <a:lnTo>
                    <a:pt x="47392" y="23204"/>
                  </a:lnTo>
                  <a:lnTo>
                    <a:pt x="58805" y="16126"/>
                  </a:lnTo>
                  <a:lnTo>
                    <a:pt x="78221" y="7931"/>
                  </a:lnTo>
                  <a:lnTo>
                    <a:pt x="87354" y="1184"/>
                  </a:lnTo>
                  <a:lnTo>
                    <a:pt x="91813" y="351"/>
                  </a:lnTo>
                  <a:lnTo>
                    <a:pt x="100416" y="31"/>
                  </a:lnTo>
                  <a:lnTo>
                    <a:pt x="100104" y="726"/>
                  </a:lnTo>
                  <a:lnTo>
                    <a:pt x="91039" y="11246"/>
                  </a:lnTo>
                  <a:lnTo>
                    <a:pt x="81098" y="37719"/>
                  </a:lnTo>
                  <a:lnTo>
                    <a:pt x="78377" y="42164"/>
                  </a:lnTo>
                  <a:lnTo>
                    <a:pt x="76845" y="49339"/>
                  </a:lnTo>
                  <a:lnTo>
                    <a:pt x="76487" y="56265"/>
                  </a:lnTo>
                  <a:lnTo>
                    <a:pt x="78208" y="62166"/>
                  </a:lnTo>
                  <a:lnTo>
                    <a:pt x="80621" y="67140"/>
                  </a:lnTo>
                  <a:lnTo>
                    <a:pt x="81693" y="71703"/>
                  </a:lnTo>
                  <a:lnTo>
                    <a:pt x="82684" y="73202"/>
                  </a:lnTo>
                  <a:lnTo>
                    <a:pt x="84051" y="74201"/>
                  </a:lnTo>
                  <a:lnTo>
                    <a:pt x="102289" y="81050"/>
                  </a:lnTo>
                  <a:lnTo>
                    <a:pt x="114504" y="83987"/>
                  </a:lnTo>
                  <a:lnTo>
                    <a:pt x="1270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858"/>
            <p:cNvSpPr/>
            <p:nvPr>
              <p:custDataLst>
                <p:tags r:id="rId83"/>
              </p:custDataLst>
            </p:nvPr>
          </p:nvSpPr>
          <p:spPr>
            <a:xfrm>
              <a:off x="6032500" y="2946400"/>
              <a:ext cx="44451" cy="57151"/>
            </a:xfrm>
            <a:custGeom>
              <a:avLst/>
              <a:gdLst/>
              <a:ahLst/>
              <a:cxnLst/>
              <a:rect l="0" t="0" r="0" b="0"/>
              <a:pathLst>
                <a:path w="44451" h="57151">
                  <a:moveTo>
                    <a:pt x="44450" y="0"/>
                  </a:moveTo>
                  <a:lnTo>
                    <a:pt x="44450" y="0"/>
                  </a:lnTo>
                  <a:lnTo>
                    <a:pt x="44450" y="8838"/>
                  </a:lnTo>
                  <a:lnTo>
                    <a:pt x="42569" y="12865"/>
                  </a:lnTo>
                  <a:lnTo>
                    <a:pt x="40086" y="17007"/>
                  </a:lnTo>
                  <a:lnTo>
                    <a:pt x="37983" y="23305"/>
                  </a:lnTo>
                  <a:lnTo>
                    <a:pt x="29340" y="33869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443"/>
          <p:cNvGrpSpPr/>
          <p:nvPr/>
        </p:nvGrpSpPr>
        <p:grpSpPr>
          <a:xfrm>
            <a:off x="6845410" y="2679802"/>
            <a:ext cx="875272" cy="260249"/>
            <a:chOff x="6845410" y="2679802"/>
            <a:chExt cx="875272" cy="260249"/>
          </a:xfrm>
        </p:grpSpPr>
        <p:sp>
          <p:nvSpPr>
            <p:cNvPr id="67" name="SMARTInkShape-1859"/>
            <p:cNvSpPr/>
            <p:nvPr>
              <p:custDataLst>
                <p:tags r:id="rId72"/>
              </p:custDataLst>
            </p:nvPr>
          </p:nvSpPr>
          <p:spPr>
            <a:xfrm>
              <a:off x="6845410" y="2717884"/>
              <a:ext cx="177691" cy="164982"/>
            </a:xfrm>
            <a:custGeom>
              <a:avLst/>
              <a:gdLst/>
              <a:ahLst/>
              <a:cxnLst/>
              <a:rect l="0" t="0" r="0" b="0"/>
              <a:pathLst>
                <a:path w="177691" h="164982">
                  <a:moveTo>
                    <a:pt x="6240" y="12616"/>
                  </a:moveTo>
                  <a:lnTo>
                    <a:pt x="6240" y="12616"/>
                  </a:lnTo>
                  <a:lnTo>
                    <a:pt x="6239" y="7149"/>
                  </a:lnTo>
                  <a:lnTo>
                    <a:pt x="11707" y="876"/>
                  </a:lnTo>
                  <a:lnTo>
                    <a:pt x="15699" y="201"/>
                  </a:lnTo>
                  <a:lnTo>
                    <a:pt x="21350" y="0"/>
                  </a:lnTo>
                  <a:lnTo>
                    <a:pt x="25419" y="1835"/>
                  </a:lnTo>
                  <a:lnTo>
                    <a:pt x="35891" y="10046"/>
                  </a:lnTo>
                  <a:lnTo>
                    <a:pt x="40115" y="11474"/>
                  </a:lnTo>
                  <a:lnTo>
                    <a:pt x="44344" y="15871"/>
                  </a:lnTo>
                  <a:lnTo>
                    <a:pt x="59157" y="42440"/>
                  </a:lnTo>
                  <a:lnTo>
                    <a:pt x="62136" y="55006"/>
                  </a:lnTo>
                  <a:lnTo>
                    <a:pt x="63357" y="96422"/>
                  </a:lnTo>
                  <a:lnTo>
                    <a:pt x="56921" y="128153"/>
                  </a:lnTo>
                  <a:lnTo>
                    <a:pt x="48279" y="144709"/>
                  </a:lnTo>
                  <a:lnTo>
                    <a:pt x="42327" y="150816"/>
                  </a:lnTo>
                  <a:lnTo>
                    <a:pt x="25671" y="163003"/>
                  </a:lnTo>
                  <a:lnTo>
                    <a:pt x="16898" y="164618"/>
                  </a:lnTo>
                  <a:lnTo>
                    <a:pt x="4130" y="164981"/>
                  </a:lnTo>
                  <a:lnTo>
                    <a:pt x="2716" y="164287"/>
                  </a:lnTo>
                  <a:lnTo>
                    <a:pt x="1774" y="163119"/>
                  </a:lnTo>
                  <a:lnTo>
                    <a:pt x="728" y="159939"/>
                  </a:lnTo>
                  <a:lnTo>
                    <a:pt x="0" y="150088"/>
                  </a:lnTo>
                  <a:lnTo>
                    <a:pt x="1821" y="145917"/>
                  </a:lnTo>
                  <a:lnTo>
                    <a:pt x="10022" y="131012"/>
                  </a:lnTo>
                  <a:lnTo>
                    <a:pt x="13240" y="122564"/>
                  </a:lnTo>
                  <a:lnTo>
                    <a:pt x="22503" y="112142"/>
                  </a:lnTo>
                  <a:lnTo>
                    <a:pt x="65296" y="77870"/>
                  </a:lnTo>
                  <a:lnTo>
                    <a:pt x="94750" y="61688"/>
                  </a:lnTo>
                  <a:lnTo>
                    <a:pt x="111996" y="49512"/>
                  </a:lnTo>
                  <a:lnTo>
                    <a:pt x="139208" y="38105"/>
                  </a:lnTo>
                  <a:lnTo>
                    <a:pt x="134089" y="38024"/>
                  </a:lnTo>
                  <a:lnTo>
                    <a:pt x="112868" y="52943"/>
                  </a:lnTo>
                  <a:lnTo>
                    <a:pt x="86679" y="87877"/>
                  </a:lnTo>
                  <a:lnTo>
                    <a:pt x="83696" y="96377"/>
                  </a:lnTo>
                  <a:lnTo>
                    <a:pt x="83983" y="98796"/>
                  </a:lnTo>
                  <a:lnTo>
                    <a:pt x="86183" y="103364"/>
                  </a:lnTo>
                  <a:lnTo>
                    <a:pt x="103650" y="122676"/>
                  </a:lnTo>
                  <a:lnTo>
                    <a:pt x="109740" y="125031"/>
                  </a:lnTo>
                  <a:lnTo>
                    <a:pt x="133621" y="130326"/>
                  </a:lnTo>
                  <a:lnTo>
                    <a:pt x="177690" y="126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860"/>
            <p:cNvSpPr/>
            <p:nvPr>
              <p:custDataLst>
                <p:tags r:id="rId73"/>
              </p:custDataLst>
            </p:nvPr>
          </p:nvSpPr>
          <p:spPr>
            <a:xfrm>
              <a:off x="7251970" y="2698750"/>
              <a:ext cx="158368" cy="146051"/>
            </a:xfrm>
            <a:custGeom>
              <a:avLst/>
              <a:gdLst/>
              <a:ahLst/>
              <a:cxnLst/>
              <a:rect l="0" t="0" r="0" b="0"/>
              <a:pathLst>
                <a:path w="158368" h="146051">
                  <a:moveTo>
                    <a:pt x="18780" y="0"/>
                  </a:moveTo>
                  <a:lnTo>
                    <a:pt x="18780" y="0"/>
                  </a:lnTo>
                  <a:lnTo>
                    <a:pt x="6419" y="0"/>
                  </a:lnTo>
                  <a:lnTo>
                    <a:pt x="0" y="6088"/>
                  </a:lnTo>
                  <a:lnTo>
                    <a:pt x="8591" y="15165"/>
                  </a:lnTo>
                  <a:lnTo>
                    <a:pt x="12605" y="17323"/>
                  </a:lnTo>
                  <a:lnTo>
                    <a:pt x="14663" y="17899"/>
                  </a:lnTo>
                  <a:lnTo>
                    <a:pt x="28106" y="27551"/>
                  </a:lnTo>
                  <a:lnTo>
                    <a:pt x="73822" y="46628"/>
                  </a:lnTo>
                  <a:lnTo>
                    <a:pt x="118001" y="71707"/>
                  </a:lnTo>
                  <a:lnTo>
                    <a:pt x="157192" y="94256"/>
                  </a:lnTo>
                  <a:lnTo>
                    <a:pt x="157908" y="96690"/>
                  </a:lnTo>
                  <a:lnTo>
                    <a:pt x="158367" y="100630"/>
                  </a:lnTo>
                  <a:lnTo>
                    <a:pt x="157699" y="100953"/>
                  </a:lnTo>
                  <a:lnTo>
                    <a:pt x="155076" y="101312"/>
                  </a:lnTo>
                  <a:lnTo>
                    <a:pt x="151557" y="103354"/>
                  </a:lnTo>
                  <a:lnTo>
                    <a:pt x="147642" y="105907"/>
                  </a:lnTo>
                  <a:lnTo>
                    <a:pt x="140766" y="107345"/>
                  </a:lnTo>
                  <a:lnTo>
                    <a:pt x="130810" y="108476"/>
                  </a:lnTo>
                  <a:lnTo>
                    <a:pt x="107237" y="118923"/>
                  </a:lnTo>
                  <a:lnTo>
                    <a:pt x="99722" y="120588"/>
                  </a:lnTo>
                  <a:lnTo>
                    <a:pt x="90819" y="124786"/>
                  </a:lnTo>
                  <a:lnTo>
                    <a:pt x="80263" y="127050"/>
                  </a:lnTo>
                  <a:lnTo>
                    <a:pt x="71648" y="131169"/>
                  </a:lnTo>
                  <a:lnTo>
                    <a:pt x="61177" y="133409"/>
                  </a:lnTo>
                  <a:lnTo>
                    <a:pt x="50961" y="138248"/>
                  </a:lnTo>
                  <a:lnTo>
                    <a:pt x="48701" y="138732"/>
                  </a:lnTo>
                  <a:lnTo>
                    <a:pt x="47194" y="139760"/>
                  </a:lnTo>
                  <a:lnTo>
                    <a:pt x="46188" y="141152"/>
                  </a:lnTo>
                  <a:lnTo>
                    <a:pt x="4418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861"/>
            <p:cNvSpPr/>
            <p:nvPr>
              <p:custDataLst>
                <p:tags r:id="rId74"/>
              </p:custDataLst>
            </p:nvPr>
          </p:nvSpPr>
          <p:spPr>
            <a:xfrm>
              <a:off x="7321550" y="2844800"/>
              <a:ext cx="126923" cy="95251"/>
            </a:xfrm>
            <a:custGeom>
              <a:avLst/>
              <a:gdLst/>
              <a:ahLst/>
              <a:cxnLst/>
              <a:rect l="0" t="0" r="0" b="0"/>
              <a:pathLst>
                <a:path w="126923" h="95251">
                  <a:moveTo>
                    <a:pt x="120650" y="0"/>
                  </a:moveTo>
                  <a:lnTo>
                    <a:pt x="120650" y="0"/>
                  </a:lnTo>
                  <a:lnTo>
                    <a:pt x="126738" y="6088"/>
                  </a:lnTo>
                  <a:lnTo>
                    <a:pt x="126922" y="9643"/>
                  </a:lnTo>
                  <a:lnTo>
                    <a:pt x="126243" y="10662"/>
                  </a:lnTo>
                  <a:lnTo>
                    <a:pt x="125084" y="11342"/>
                  </a:lnTo>
                  <a:lnTo>
                    <a:pt x="120082" y="12298"/>
                  </a:lnTo>
                  <a:lnTo>
                    <a:pt x="118154" y="12432"/>
                  </a:lnTo>
                  <a:lnTo>
                    <a:pt x="114131" y="14462"/>
                  </a:lnTo>
                  <a:lnTo>
                    <a:pt x="69685" y="44454"/>
                  </a:lnTo>
                  <a:lnTo>
                    <a:pt x="37703" y="65382"/>
                  </a:lnTo>
                  <a:lnTo>
                    <a:pt x="21951" y="79139"/>
                  </a:lnTo>
                  <a:lnTo>
                    <a:pt x="10686" y="85472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862"/>
            <p:cNvSpPr/>
            <p:nvPr>
              <p:custDataLst>
                <p:tags r:id="rId75"/>
              </p:custDataLst>
            </p:nvPr>
          </p:nvSpPr>
          <p:spPr>
            <a:xfrm>
              <a:off x="7581933" y="2679802"/>
              <a:ext cx="138749" cy="190017"/>
            </a:xfrm>
            <a:custGeom>
              <a:avLst/>
              <a:gdLst/>
              <a:ahLst/>
              <a:cxnLst/>
              <a:rect l="0" t="0" r="0" b="0"/>
              <a:pathLst>
                <a:path w="138749" h="190017">
                  <a:moveTo>
                    <a:pt x="88867" y="18948"/>
                  </a:moveTo>
                  <a:lnTo>
                    <a:pt x="88867" y="18948"/>
                  </a:lnTo>
                  <a:lnTo>
                    <a:pt x="94334" y="13481"/>
                  </a:lnTo>
                  <a:lnTo>
                    <a:pt x="94955" y="9488"/>
                  </a:lnTo>
                  <a:lnTo>
                    <a:pt x="95139" y="3837"/>
                  </a:lnTo>
                  <a:lnTo>
                    <a:pt x="94460" y="2524"/>
                  </a:lnTo>
                  <a:lnTo>
                    <a:pt x="93301" y="1649"/>
                  </a:lnTo>
                  <a:lnTo>
                    <a:pt x="89743" y="244"/>
                  </a:lnTo>
                  <a:lnTo>
                    <a:pt x="85755" y="0"/>
                  </a:lnTo>
                  <a:lnTo>
                    <a:pt x="84676" y="672"/>
                  </a:lnTo>
                  <a:lnTo>
                    <a:pt x="83956" y="1825"/>
                  </a:lnTo>
                  <a:lnTo>
                    <a:pt x="83476" y="3299"/>
                  </a:lnTo>
                  <a:lnTo>
                    <a:pt x="81745" y="4282"/>
                  </a:lnTo>
                  <a:lnTo>
                    <a:pt x="73273" y="6371"/>
                  </a:lnTo>
                  <a:lnTo>
                    <a:pt x="63731" y="13041"/>
                  </a:lnTo>
                  <a:lnTo>
                    <a:pt x="32846" y="42611"/>
                  </a:lnTo>
                  <a:lnTo>
                    <a:pt x="12793" y="83952"/>
                  </a:lnTo>
                  <a:lnTo>
                    <a:pt x="1859" y="115654"/>
                  </a:lnTo>
                  <a:lnTo>
                    <a:pt x="0" y="162796"/>
                  </a:lnTo>
                  <a:lnTo>
                    <a:pt x="1399" y="166352"/>
                  </a:lnTo>
                  <a:lnTo>
                    <a:pt x="20984" y="186052"/>
                  </a:lnTo>
                  <a:lnTo>
                    <a:pt x="25300" y="188467"/>
                  </a:lnTo>
                  <a:lnTo>
                    <a:pt x="33579" y="189826"/>
                  </a:lnTo>
                  <a:lnTo>
                    <a:pt x="37192" y="190016"/>
                  </a:lnTo>
                  <a:lnTo>
                    <a:pt x="43088" y="188347"/>
                  </a:lnTo>
                  <a:lnTo>
                    <a:pt x="77229" y="169413"/>
                  </a:lnTo>
                  <a:lnTo>
                    <a:pt x="112413" y="133198"/>
                  </a:lnTo>
                  <a:lnTo>
                    <a:pt x="128264" y="107005"/>
                  </a:lnTo>
                  <a:lnTo>
                    <a:pt x="138586" y="60386"/>
                  </a:lnTo>
                  <a:lnTo>
                    <a:pt x="138748" y="42473"/>
                  </a:lnTo>
                  <a:lnTo>
                    <a:pt x="134534" y="30308"/>
                  </a:lnTo>
                  <a:lnTo>
                    <a:pt x="124731" y="17212"/>
                  </a:lnTo>
                  <a:lnTo>
                    <a:pt x="115093" y="10594"/>
                  </a:lnTo>
                  <a:lnTo>
                    <a:pt x="103302" y="7536"/>
                  </a:lnTo>
                  <a:lnTo>
                    <a:pt x="76167" y="6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1863"/>
          <p:cNvSpPr/>
          <p:nvPr>
            <p:custDataLst>
              <p:tags r:id="rId1"/>
            </p:custDataLst>
          </p:nvPr>
        </p:nvSpPr>
        <p:spPr>
          <a:xfrm>
            <a:off x="4432411" y="3124200"/>
            <a:ext cx="2857390" cy="76201"/>
          </a:xfrm>
          <a:custGeom>
            <a:avLst/>
            <a:gdLst/>
            <a:ahLst/>
            <a:cxnLst/>
            <a:rect l="0" t="0" r="0" b="0"/>
            <a:pathLst>
              <a:path w="2857390" h="76201">
                <a:moveTo>
                  <a:pt x="133239" y="0"/>
                </a:moveTo>
                <a:lnTo>
                  <a:pt x="133239" y="0"/>
                </a:lnTo>
                <a:lnTo>
                  <a:pt x="129868" y="0"/>
                </a:lnTo>
                <a:lnTo>
                  <a:pt x="90607" y="14073"/>
                </a:lnTo>
                <a:lnTo>
                  <a:pt x="46638" y="33890"/>
                </a:lnTo>
                <a:lnTo>
                  <a:pt x="27195" y="39427"/>
                </a:lnTo>
                <a:lnTo>
                  <a:pt x="21902" y="42217"/>
                </a:lnTo>
                <a:lnTo>
                  <a:pt x="14956" y="44494"/>
                </a:lnTo>
                <a:lnTo>
                  <a:pt x="8430" y="48618"/>
                </a:lnTo>
                <a:lnTo>
                  <a:pt x="0" y="50774"/>
                </a:lnTo>
                <a:lnTo>
                  <a:pt x="47241" y="50800"/>
                </a:lnTo>
                <a:lnTo>
                  <a:pt x="90840" y="48919"/>
                </a:lnTo>
                <a:lnTo>
                  <a:pt x="137167" y="45038"/>
                </a:lnTo>
                <a:lnTo>
                  <a:pt x="172503" y="44624"/>
                </a:lnTo>
                <a:lnTo>
                  <a:pt x="210489" y="43796"/>
                </a:lnTo>
                <a:lnTo>
                  <a:pt x="253416" y="40101"/>
                </a:lnTo>
                <a:lnTo>
                  <a:pt x="285194" y="38989"/>
                </a:lnTo>
                <a:lnTo>
                  <a:pt x="320014" y="38496"/>
                </a:lnTo>
                <a:lnTo>
                  <a:pt x="357361" y="38276"/>
                </a:lnTo>
                <a:lnTo>
                  <a:pt x="397478" y="38178"/>
                </a:lnTo>
                <a:lnTo>
                  <a:pt x="440709" y="38134"/>
                </a:lnTo>
                <a:lnTo>
                  <a:pt x="487203" y="37410"/>
                </a:lnTo>
                <a:lnTo>
                  <a:pt x="512443" y="36229"/>
                </a:lnTo>
                <a:lnTo>
                  <a:pt x="538441" y="34736"/>
                </a:lnTo>
                <a:lnTo>
                  <a:pt x="564240" y="33741"/>
                </a:lnTo>
                <a:lnTo>
                  <a:pt x="589907" y="33077"/>
                </a:lnTo>
                <a:lnTo>
                  <a:pt x="615484" y="32635"/>
                </a:lnTo>
                <a:lnTo>
                  <a:pt x="642413" y="32340"/>
                </a:lnTo>
                <a:lnTo>
                  <a:pt x="670244" y="32143"/>
                </a:lnTo>
                <a:lnTo>
                  <a:pt x="698676" y="32012"/>
                </a:lnTo>
                <a:lnTo>
                  <a:pt x="727508" y="31925"/>
                </a:lnTo>
                <a:lnTo>
                  <a:pt x="756607" y="31866"/>
                </a:lnTo>
                <a:lnTo>
                  <a:pt x="785884" y="31827"/>
                </a:lnTo>
                <a:lnTo>
                  <a:pt x="815986" y="31802"/>
                </a:lnTo>
                <a:lnTo>
                  <a:pt x="846637" y="31784"/>
                </a:lnTo>
                <a:lnTo>
                  <a:pt x="877654" y="31773"/>
                </a:lnTo>
                <a:lnTo>
                  <a:pt x="909621" y="31765"/>
                </a:lnTo>
                <a:lnTo>
                  <a:pt x="942222" y="31760"/>
                </a:lnTo>
                <a:lnTo>
                  <a:pt x="975244" y="31757"/>
                </a:lnTo>
                <a:lnTo>
                  <a:pt x="1009959" y="31754"/>
                </a:lnTo>
                <a:lnTo>
                  <a:pt x="1045803" y="31753"/>
                </a:lnTo>
                <a:lnTo>
                  <a:pt x="1082398" y="31752"/>
                </a:lnTo>
                <a:lnTo>
                  <a:pt x="1119495" y="31751"/>
                </a:lnTo>
                <a:lnTo>
                  <a:pt x="1156926" y="31751"/>
                </a:lnTo>
                <a:lnTo>
                  <a:pt x="1194580" y="31751"/>
                </a:lnTo>
                <a:lnTo>
                  <a:pt x="1230972" y="32456"/>
                </a:lnTo>
                <a:lnTo>
                  <a:pt x="1266523" y="33632"/>
                </a:lnTo>
                <a:lnTo>
                  <a:pt x="1301511" y="35121"/>
                </a:lnTo>
                <a:lnTo>
                  <a:pt x="1337537" y="36114"/>
                </a:lnTo>
                <a:lnTo>
                  <a:pt x="1374254" y="36776"/>
                </a:lnTo>
                <a:lnTo>
                  <a:pt x="1411433" y="37217"/>
                </a:lnTo>
                <a:lnTo>
                  <a:pt x="1449623" y="38217"/>
                </a:lnTo>
                <a:lnTo>
                  <a:pt x="1488491" y="39589"/>
                </a:lnTo>
                <a:lnTo>
                  <a:pt x="1527807" y="41209"/>
                </a:lnTo>
                <a:lnTo>
                  <a:pt x="1566012" y="42290"/>
                </a:lnTo>
                <a:lnTo>
                  <a:pt x="1603476" y="43010"/>
                </a:lnTo>
                <a:lnTo>
                  <a:pt x="1640448" y="43490"/>
                </a:lnTo>
                <a:lnTo>
                  <a:pt x="1679205" y="44515"/>
                </a:lnTo>
                <a:lnTo>
                  <a:pt x="1719156" y="45905"/>
                </a:lnTo>
                <a:lnTo>
                  <a:pt x="1759900" y="47536"/>
                </a:lnTo>
                <a:lnTo>
                  <a:pt x="1799763" y="48624"/>
                </a:lnTo>
                <a:lnTo>
                  <a:pt x="1839038" y="49350"/>
                </a:lnTo>
                <a:lnTo>
                  <a:pt x="1877922" y="49833"/>
                </a:lnTo>
                <a:lnTo>
                  <a:pt x="1915133" y="50861"/>
                </a:lnTo>
                <a:lnTo>
                  <a:pt x="1951230" y="52252"/>
                </a:lnTo>
                <a:lnTo>
                  <a:pt x="1986583" y="53885"/>
                </a:lnTo>
                <a:lnTo>
                  <a:pt x="2022852" y="55679"/>
                </a:lnTo>
                <a:lnTo>
                  <a:pt x="2059730" y="57580"/>
                </a:lnTo>
                <a:lnTo>
                  <a:pt x="2097016" y="59553"/>
                </a:lnTo>
                <a:lnTo>
                  <a:pt x="2133868" y="60869"/>
                </a:lnTo>
                <a:lnTo>
                  <a:pt x="2170430" y="61746"/>
                </a:lnTo>
                <a:lnTo>
                  <a:pt x="2206800" y="62331"/>
                </a:lnTo>
                <a:lnTo>
                  <a:pt x="2241630" y="63426"/>
                </a:lnTo>
                <a:lnTo>
                  <a:pt x="2275433" y="64862"/>
                </a:lnTo>
                <a:lnTo>
                  <a:pt x="2308552" y="66525"/>
                </a:lnTo>
                <a:lnTo>
                  <a:pt x="2341214" y="67633"/>
                </a:lnTo>
                <a:lnTo>
                  <a:pt x="2373572" y="68372"/>
                </a:lnTo>
                <a:lnTo>
                  <a:pt x="2405727" y="68865"/>
                </a:lnTo>
                <a:lnTo>
                  <a:pt x="2437748" y="69193"/>
                </a:lnTo>
                <a:lnTo>
                  <a:pt x="2469679" y="69412"/>
                </a:lnTo>
                <a:lnTo>
                  <a:pt x="2501549" y="69558"/>
                </a:lnTo>
                <a:lnTo>
                  <a:pt x="2532673" y="69655"/>
                </a:lnTo>
                <a:lnTo>
                  <a:pt x="2563301" y="69720"/>
                </a:lnTo>
                <a:lnTo>
                  <a:pt x="2593597" y="69763"/>
                </a:lnTo>
                <a:lnTo>
                  <a:pt x="2622261" y="70498"/>
                </a:lnTo>
                <a:lnTo>
                  <a:pt x="2649837" y="71693"/>
                </a:lnTo>
                <a:lnTo>
                  <a:pt x="2676688" y="73195"/>
                </a:lnTo>
                <a:lnTo>
                  <a:pt x="2702349" y="74197"/>
                </a:lnTo>
                <a:lnTo>
                  <a:pt x="2727217" y="74864"/>
                </a:lnTo>
                <a:lnTo>
                  <a:pt x="2774135" y="75606"/>
                </a:lnTo>
                <a:lnTo>
                  <a:pt x="2816154" y="75936"/>
                </a:lnTo>
                <a:lnTo>
                  <a:pt x="2857389" y="76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SMARTInkShape-Group445"/>
          <p:cNvGrpSpPr/>
          <p:nvPr/>
        </p:nvGrpSpPr>
        <p:grpSpPr>
          <a:xfrm>
            <a:off x="2921384" y="3759200"/>
            <a:ext cx="4317617" cy="2542721"/>
            <a:chOff x="2921384" y="3759200"/>
            <a:chExt cx="4317617" cy="2542721"/>
          </a:xfrm>
        </p:grpSpPr>
        <p:sp>
          <p:nvSpPr>
            <p:cNvPr id="73" name="SMARTInkShape-1864"/>
            <p:cNvSpPr/>
            <p:nvPr>
              <p:custDataLst>
                <p:tags r:id="rId69"/>
              </p:custDataLst>
            </p:nvPr>
          </p:nvSpPr>
          <p:spPr>
            <a:xfrm>
              <a:off x="3334273" y="3759200"/>
              <a:ext cx="18526" cy="1853710"/>
            </a:xfrm>
            <a:custGeom>
              <a:avLst/>
              <a:gdLst/>
              <a:ahLst/>
              <a:cxnLst/>
              <a:rect l="0" t="0" r="0" b="0"/>
              <a:pathLst>
                <a:path w="18526" h="1853710">
                  <a:moveTo>
                    <a:pt x="12177" y="0"/>
                  </a:moveTo>
                  <a:lnTo>
                    <a:pt x="12177" y="0"/>
                  </a:lnTo>
                  <a:lnTo>
                    <a:pt x="12177" y="30898"/>
                  </a:lnTo>
                  <a:lnTo>
                    <a:pt x="8414" y="38662"/>
                  </a:lnTo>
                  <a:lnTo>
                    <a:pt x="5435" y="42708"/>
                  </a:lnTo>
                  <a:lnTo>
                    <a:pt x="2125" y="52848"/>
                  </a:lnTo>
                  <a:lnTo>
                    <a:pt x="0" y="76604"/>
                  </a:lnTo>
                  <a:lnTo>
                    <a:pt x="4572" y="116792"/>
                  </a:lnTo>
                  <a:lnTo>
                    <a:pt x="5579" y="157125"/>
                  </a:lnTo>
                  <a:lnTo>
                    <a:pt x="10142" y="199770"/>
                  </a:lnTo>
                  <a:lnTo>
                    <a:pt x="11574" y="236520"/>
                  </a:lnTo>
                  <a:lnTo>
                    <a:pt x="12704" y="278376"/>
                  </a:lnTo>
                  <a:lnTo>
                    <a:pt x="16488" y="322057"/>
                  </a:lnTo>
                  <a:lnTo>
                    <a:pt x="17923" y="366984"/>
                  </a:lnTo>
                  <a:lnTo>
                    <a:pt x="18258" y="399230"/>
                  </a:lnTo>
                  <a:lnTo>
                    <a:pt x="18407" y="434258"/>
                  </a:lnTo>
                  <a:lnTo>
                    <a:pt x="18474" y="470287"/>
                  </a:lnTo>
                  <a:lnTo>
                    <a:pt x="18503" y="505114"/>
                  </a:lnTo>
                  <a:lnTo>
                    <a:pt x="18517" y="543171"/>
                  </a:lnTo>
                  <a:lnTo>
                    <a:pt x="18522" y="582898"/>
                  </a:lnTo>
                  <a:lnTo>
                    <a:pt x="18525" y="621721"/>
                  </a:lnTo>
                  <a:lnTo>
                    <a:pt x="16645" y="663906"/>
                  </a:lnTo>
                  <a:lnTo>
                    <a:pt x="14163" y="707819"/>
                  </a:lnTo>
                  <a:lnTo>
                    <a:pt x="13060" y="750855"/>
                  </a:lnTo>
                  <a:lnTo>
                    <a:pt x="12569" y="795381"/>
                  </a:lnTo>
                  <a:lnTo>
                    <a:pt x="12351" y="841041"/>
                  </a:lnTo>
                  <a:lnTo>
                    <a:pt x="12254" y="887205"/>
                  </a:lnTo>
                  <a:lnTo>
                    <a:pt x="12229" y="911087"/>
                  </a:lnTo>
                  <a:lnTo>
                    <a:pt x="12211" y="935475"/>
                  </a:lnTo>
                  <a:lnTo>
                    <a:pt x="12199" y="960200"/>
                  </a:lnTo>
                  <a:lnTo>
                    <a:pt x="12192" y="984444"/>
                  </a:lnTo>
                  <a:lnTo>
                    <a:pt x="12187" y="1008368"/>
                  </a:lnTo>
                  <a:lnTo>
                    <a:pt x="12184" y="1032079"/>
                  </a:lnTo>
                  <a:lnTo>
                    <a:pt x="12181" y="1056353"/>
                  </a:lnTo>
                  <a:lnTo>
                    <a:pt x="12180" y="1081001"/>
                  </a:lnTo>
                  <a:lnTo>
                    <a:pt x="12179" y="1105901"/>
                  </a:lnTo>
                  <a:lnTo>
                    <a:pt x="12178" y="1130967"/>
                  </a:lnTo>
                  <a:lnTo>
                    <a:pt x="12178" y="1156145"/>
                  </a:lnTo>
                  <a:lnTo>
                    <a:pt x="12177" y="1181396"/>
                  </a:lnTo>
                  <a:lnTo>
                    <a:pt x="12177" y="1206697"/>
                  </a:lnTo>
                  <a:lnTo>
                    <a:pt x="12177" y="1232032"/>
                  </a:lnTo>
                  <a:lnTo>
                    <a:pt x="12177" y="1257388"/>
                  </a:lnTo>
                  <a:lnTo>
                    <a:pt x="12177" y="1282759"/>
                  </a:lnTo>
                  <a:lnTo>
                    <a:pt x="12177" y="1308140"/>
                  </a:lnTo>
                  <a:lnTo>
                    <a:pt x="12177" y="1333526"/>
                  </a:lnTo>
                  <a:lnTo>
                    <a:pt x="12882" y="1358917"/>
                  </a:lnTo>
                  <a:lnTo>
                    <a:pt x="14059" y="1384312"/>
                  </a:lnTo>
                  <a:lnTo>
                    <a:pt x="15548" y="1409708"/>
                  </a:lnTo>
                  <a:lnTo>
                    <a:pt x="16541" y="1434400"/>
                  </a:lnTo>
                  <a:lnTo>
                    <a:pt x="17203" y="1458622"/>
                  </a:lnTo>
                  <a:lnTo>
                    <a:pt x="17644" y="1482531"/>
                  </a:lnTo>
                  <a:lnTo>
                    <a:pt x="17939" y="1506938"/>
                  </a:lnTo>
                  <a:lnTo>
                    <a:pt x="18135" y="1531675"/>
                  </a:lnTo>
                  <a:lnTo>
                    <a:pt x="18265" y="1556634"/>
                  </a:lnTo>
                  <a:lnTo>
                    <a:pt x="18353" y="1581033"/>
                  </a:lnTo>
                  <a:lnTo>
                    <a:pt x="18411" y="1605061"/>
                  </a:lnTo>
                  <a:lnTo>
                    <a:pt x="18449" y="1628841"/>
                  </a:lnTo>
                  <a:lnTo>
                    <a:pt x="18475" y="1653161"/>
                  </a:lnTo>
                  <a:lnTo>
                    <a:pt x="18493" y="1677841"/>
                  </a:lnTo>
                  <a:lnTo>
                    <a:pt x="18504" y="1702760"/>
                  </a:lnTo>
                  <a:lnTo>
                    <a:pt x="18512" y="1727135"/>
                  </a:lnTo>
                  <a:lnTo>
                    <a:pt x="18517" y="1751145"/>
                  </a:lnTo>
                  <a:lnTo>
                    <a:pt x="18522" y="1798520"/>
                  </a:lnTo>
                  <a:lnTo>
                    <a:pt x="18525" y="1845446"/>
                  </a:lnTo>
                  <a:lnTo>
                    <a:pt x="18525" y="1853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1865"/>
            <p:cNvSpPr/>
            <p:nvPr>
              <p:custDataLst>
                <p:tags r:id="rId70"/>
              </p:custDataLst>
            </p:nvPr>
          </p:nvSpPr>
          <p:spPr>
            <a:xfrm>
              <a:off x="2921384" y="5988052"/>
              <a:ext cx="4317617" cy="146049"/>
            </a:xfrm>
            <a:custGeom>
              <a:avLst/>
              <a:gdLst/>
              <a:ahLst/>
              <a:cxnLst/>
              <a:rect l="0" t="0" r="0" b="0"/>
              <a:pathLst>
                <a:path w="4317617" h="146049">
                  <a:moveTo>
                    <a:pt x="69466" y="146048"/>
                  </a:moveTo>
                  <a:lnTo>
                    <a:pt x="69466" y="146048"/>
                  </a:lnTo>
                  <a:lnTo>
                    <a:pt x="24221" y="146048"/>
                  </a:lnTo>
                  <a:lnTo>
                    <a:pt x="10652" y="146048"/>
                  </a:lnTo>
                  <a:lnTo>
                    <a:pt x="6167" y="144167"/>
                  </a:lnTo>
                  <a:lnTo>
                    <a:pt x="910" y="140581"/>
                  </a:lnTo>
                  <a:lnTo>
                    <a:pt x="191" y="138209"/>
                  </a:lnTo>
                  <a:lnTo>
                    <a:pt x="0" y="136588"/>
                  </a:lnTo>
                  <a:lnTo>
                    <a:pt x="1668" y="132907"/>
                  </a:lnTo>
                  <a:lnTo>
                    <a:pt x="3100" y="130938"/>
                  </a:lnTo>
                  <a:lnTo>
                    <a:pt x="6574" y="128749"/>
                  </a:lnTo>
                  <a:lnTo>
                    <a:pt x="14378" y="127517"/>
                  </a:lnTo>
                  <a:lnTo>
                    <a:pt x="54279" y="121561"/>
                  </a:lnTo>
                  <a:lnTo>
                    <a:pt x="96977" y="115742"/>
                  </a:lnTo>
                  <a:lnTo>
                    <a:pt x="140988" y="111212"/>
                  </a:lnTo>
                  <a:lnTo>
                    <a:pt x="184654" y="108915"/>
                  </a:lnTo>
                  <a:lnTo>
                    <a:pt x="216851" y="106496"/>
                  </a:lnTo>
                  <a:lnTo>
                    <a:pt x="250682" y="103070"/>
                  </a:lnTo>
                  <a:lnTo>
                    <a:pt x="286884" y="99194"/>
                  </a:lnTo>
                  <a:lnTo>
                    <a:pt x="326022" y="95120"/>
                  </a:lnTo>
                  <a:lnTo>
                    <a:pt x="367641" y="90958"/>
                  </a:lnTo>
                  <a:lnTo>
                    <a:pt x="412008" y="86757"/>
                  </a:lnTo>
                  <a:lnTo>
                    <a:pt x="457598" y="82537"/>
                  </a:lnTo>
                  <a:lnTo>
                    <a:pt x="480620" y="80424"/>
                  </a:lnTo>
                  <a:lnTo>
                    <a:pt x="506552" y="77604"/>
                  </a:lnTo>
                  <a:lnTo>
                    <a:pt x="534423" y="74314"/>
                  </a:lnTo>
                  <a:lnTo>
                    <a:pt x="563588" y="70708"/>
                  </a:lnTo>
                  <a:lnTo>
                    <a:pt x="592203" y="67599"/>
                  </a:lnTo>
                  <a:lnTo>
                    <a:pt x="620451" y="64821"/>
                  </a:lnTo>
                  <a:lnTo>
                    <a:pt x="648456" y="62262"/>
                  </a:lnTo>
                  <a:lnTo>
                    <a:pt x="677709" y="59147"/>
                  </a:lnTo>
                  <a:lnTo>
                    <a:pt x="707795" y="55658"/>
                  </a:lnTo>
                  <a:lnTo>
                    <a:pt x="738435" y="51922"/>
                  </a:lnTo>
                  <a:lnTo>
                    <a:pt x="770151" y="48725"/>
                  </a:lnTo>
                  <a:lnTo>
                    <a:pt x="802584" y="45889"/>
                  </a:lnTo>
                  <a:lnTo>
                    <a:pt x="835495" y="43292"/>
                  </a:lnTo>
                  <a:lnTo>
                    <a:pt x="870840" y="40149"/>
                  </a:lnTo>
                  <a:lnTo>
                    <a:pt x="907810" y="36643"/>
                  </a:lnTo>
                  <a:lnTo>
                    <a:pt x="945862" y="32894"/>
                  </a:lnTo>
                  <a:lnTo>
                    <a:pt x="983225" y="29690"/>
                  </a:lnTo>
                  <a:lnTo>
                    <a:pt x="1020127" y="26848"/>
                  </a:lnTo>
                  <a:lnTo>
                    <a:pt x="1056723" y="24249"/>
                  </a:lnTo>
                  <a:lnTo>
                    <a:pt x="1095232" y="21809"/>
                  </a:lnTo>
                  <a:lnTo>
                    <a:pt x="1135016" y="19478"/>
                  </a:lnTo>
                  <a:lnTo>
                    <a:pt x="1175649" y="17218"/>
                  </a:lnTo>
                  <a:lnTo>
                    <a:pt x="1216143" y="15006"/>
                  </a:lnTo>
                  <a:lnTo>
                    <a:pt x="1256545" y="12826"/>
                  </a:lnTo>
                  <a:lnTo>
                    <a:pt x="1296885" y="10667"/>
                  </a:lnTo>
                  <a:lnTo>
                    <a:pt x="1337890" y="8521"/>
                  </a:lnTo>
                  <a:lnTo>
                    <a:pt x="1379338" y="6386"/>
                  </a:lnTo>
                  <a:lnTo>
                    <a:pt x="1421080" y="4256"/>
                  </a:lnTo>
                  <a:lnTo>
                    <a:pt x="1464431" y="2837"/>
                  </a:lnTo>
                  <a:lnTo>
                    <a:pt x="1508854" y="1891"/>
                  </a:lnTo>
                  <a:lnTo>
                    <a:pt x="1553991" y="1260"/>
                  </a:lnTo>
                  <a:lnTo>
                    <a:pt x="1599604" y="839"/>
                  </a:lnTo>
                  <a:lnTo>
                    <a:pt x="1645536" y="559"/>
                  </a:lnTo>
                  <a:lnTo>
                    <a:pt x="1691679" y="372"/>
                  </a:lnTo>
                  <a:lnTo>
                    <a:pt x="1737964" y="248"/>
                  </a:lnTo>
                  <a:lnTo>
                    <a:pt x="1784342" y="164"/>
                  </a:lnTo>
                  <a:lnTo>
                    <a:pt x="1830783" y="108"/>
                  </a:lnTo>
                  <a:lnTo>
                    <a:pt x="1875855" y="72"/>
                  </a:lnTo>
                  <a:lnTo>
                    <a:pt x="1920015" y="47"/>
                  </a:lnTo>
                  <a:lnTo>
                    <a:pt x="1963565" y="31"/>
                  </a:lnTo>
                  <a:lnTo>
                    <a:pt x="2008827" y="20"/>
                  </a:lnTo>
                  <a:lnTo>
                    <a:pt x="2055229" y="12"/>
                  </a:lnTo>
                  <a:lnTo>
                    <a:pt x="2102391" y="8"/>
                  </a:lnTo>
                  <a:lnTo>
                    <a:pt x="2149355" y="5"/>
                  </a:lnTo>
                  <a:lnTo>
                    <a:pt x="2196186" y="2"/>
                  </a:lnTo>
                  <a:lnTo>
                    <a:pt x="2242929" y="0"/>
                  </a:lnTo>
                  <a:lnTo>
                    <a:pt x="2289614" y="705"/>
                  </a:lnTo>
                  <a:lnTo>
                    <a:pt x="2336259" y="1880"/>
                  </a:lnTo>
                  <a:lnTo>
                    <a:pt x="2382878" y="3370"/>
                  </a:lnTo>
                  <a:lnTo>
                    <a:pt x="2430185" y="4362"/>
                  </a:lnTo>
                  <a:lnTo>
                    <a:pt x="2477951" y="5024"/>
                  </a:lnTo>
                  <a:lnTo>
                    <a:pt x="2526022" y="5466"/>
                  </a:lnTo>
                  <a:lnTo>
                    <a:pt x="2573593" y="6466"/>
                  </a:lnTo>
                  <a:lnTo>
                    <a:pt x="2620829" y="7837"/>
                  </a:lnTo>
                  <a:lnTo>
                    <a:pt x="2667841" y="9458"/>
                  </a:lnTo>
                  <a:lnTo>
                    <a:pt x="2715410" y="11243"/>
                  </a:lnTo>
                  <a:lnTo>
                    <a:pt x="2763351" y="13139"/>
                  </a:lnTo>
                  <a:lnTo>
                    <a:pt x="2811539" y="15108"/>
                  </a:lnTo>
                  <a:lnTo>
                    <a:pt x="2859186" y="17127"/>
                  </a:lnTo>
                  <a:lnTo>
                    <a:pt x="2906475" y="19178"/>
                  </a:lnTo>
                  <a:lnTo>
                    <a:pt x="2953521" y="21251"/>
                  </a:lnTo>
                  <a:lnTo>
                    <a:pt x="2999703" y="22634"/>
                  </a:lnTo>
                  <a:lnTo>
                    <a:pt x="3045307" y="23555"/>
                  </a:lnTo>
                  <a:lnTo>
                    <a:pt x="3090527" y="24169"/>
                  </a:lnTo>
                  <a:lnTo>
                    <a:pt x="3135489" y="25284"/>
                  </a:lnTo>
                  <a:lnTo>
                    <a:pt x="3180282" y="26733"/>
                  </a:lnTo>
                  <a:lnTo>
                    <a:pt x="3224960" y="28404"/>
                  </a:lnTo>
                  <a:lnTo>
                    <a:pt x="3268856" y="30224"/>
                  </a:lnTo>
                  <a:lnTo>
                    <a:pt x="3312232" y="32143"/>
                  </a:lnTo>
                  <a:lnTo>
                    <a:pt x="3355260" y="34128"/>
                  </a:lnTo>
                  <a:lnTo>
                    <a:pt x="3398056" y="36157"/>
                  </a:lnTo>
                  <a:lnTo>
                    <a:pt x="3440699" y="38215"/>
                  </a:lnTo>
                  <a:lnTo>
                    <a:pt x="3483237" y="40293"/>
                  </a:lnTo>
                  <a:lnTo>
                    <a:pt x="3525002" y="41678"/>
                  </a:lnTo>
                  <a:lnTo>
                    <a:pt x="3566252" y="42602"/>
                  </a:lnTo>
                  <a:lnTo>
                    <a:pt x="3607155" y="43217"/>
                  </a:lnTo>
                  <a:lnTo>
                    <a:pt x="3645715" y="44334"/>
                  </a:lnTo>
                  <a:lnTo>
                    <a:pt x="3682709" y="45783"/>
                  </a:lnTo>
                  <a:lnTo>
                    <a:pt x="3718661" y="47454"/>
                  </a:lnTo>
                  <a:lnTo>
                    <a:pt x="3753212" y="48569"/>
                  </a:lnTo>
                  <a:lnTo>
                    <a:pt x="3786831" y="49312"/>
                  </a:lnTo>
                  <a:lnTo>
                    <a:pt x="3819825" y="49807"/>
                  </a:lnTo>
                  <a:lnTo>
                    <a:pt x="3851700" y="50138"/>
                  </a:lnTo>
                  <a:lnTo>
                    <a:pt x="3882827" y="50358"/>
                  </a:lnTo>
                  <a:lnTo>
                    <a:pt x="3913457" y="50505"/>
                  </a:lnTo>
                  <a:lnTo>
                    <a:pt x="3942343" y="51308"/>
                  </a:lnTo>
                  <a:lnTo>
                    <a:pt x="3970067" y="52549"/>
                  </a:lnTo>
                  <a:lnTo>
                    <a:pt x="3997017" y="54082"/>
                  </a:lnTo>
                  <a:lnTo>
                    <a:pt x="4022744" y="55104"/>
                  </a:lnTo>
                  <a:lnTo>
                    <a:pt x="4047657" y="55785"/>
                  </a:lnTo>
                  <a:lnTo>
                    <a:pt x="4094623" y="57248"/>
                  </a:lnTo>
                  <a:lnTo>
                    <a:pt x="4136663" y="60250"/>
                  </a:lnTo>
                  <a:lnTo>
                    <a:pt x="4172752" y="62055"/>
                  </a:lnTo>
                  <a:lnTo>
                    <a:pt x="4217073" y="63071"/>
                  </a:lnTo>
                  <a:lnTo>
                    <a:pt x="4260282" y="63414"/>
                  </a:lnTo>
                  <a:lnTo>
                    <a:pt x="4304342" y="54652"/>
                  </a:lnTo>
                  <a:lnTo>
                    <a:pt x="4317616" y="5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866"/>
            <p:cNvSpPr/>
            <p:nvPr>
              <p:custDataLst>
                <p:tags r:id="rId71"/>
              </p:custDataLst>
            </p:nvPr>
          </p:nvSpPr>
          <p:spPr>
            <a:xfrm>
              <a:off x="3289300" y="5782622"/>
              <a:ext cx="61692" cy="519299"/>
            </a:xfrm>
            <a:custGeom>
              <a:avLst/>
              <a:gdLst/>
              <a:ahLst/>
              <a:cxnLst/>
              <a:rect l="0" t="0" r="0" b="0"/>
              <a:pathLst>
                <a:path w="61692" h="519299">
                  <a:moveTo>
                    <a:pt x="61691" y="0"/>
                  </a:moveTo>
                  <a:lnTo>
                    <a:pt x="61691" y="0"/>
                  </a:lnTo>
                  <a:lnTo>
                    <a:pt x="61618" y="1659"/>
                  </a:lnTo>
                  <a:lnTo>
                    <a:pt x="59136" y="43603"/>
                  </a:lnTo>
                  <a:lnTo>
                    <a:pt x="58033" y="83411"/>
                  </a:lnTo>
                  <a:lnTo>
                    <a:pt x="55661" y="120389"/>
                  </a:lnTo>
                  <a:lnTo>
                    <a:pt x="52255" y="155639"/>
                  </a:lnTo>
                  <a:lnTo>
                    <a:pt x="48389" y="190119"/>
                  </a:lnTo>
                  <a:lnTo>
                    <a:pt x="46201" y="222378"/>
                  </a:lnTo>
                  <a:lnTo>
                    <a:pt x="44969" y="268306"/>
                  </a:lnTo>
                  <a:lnTo>
                    <a:pt x="42722" y="311311"/>
                  </a:lnTo>
                  <a:lnTo>
                    <a:pt x="39469" y="350866"/>
                  </a:lnTo>
                  <a:lnTo>
                    <a:pt x="38505" y="387515"/>
                  </a:lnTo>
                  <a:lnTo>
                    <a:pt x="34809" y="428133"/>
                  </a:lnTo>
                  <a:lnTo>
                    <a:pt x="32153" y="470028"/>
                  </a:lnTo>
                  <a:lnTo>
                    <a:pt x="31097" y="497826"/>
                  </a:lnTo>
                  <a:lnTo>
                    <a:pt x="25993" y="514115"/>
                  </a:lnTo>
                  <a:lnTo>
                    <a:pt x="25664" y="518541"/>
                  </a:lnTo>
                  <a:lnTo>
                    <a:pt x="24870" y="519298"/>
                  </a:lnTo>
                  <a:lnTo>
                    <a:pt x="23635" y="519096"/>
                  </a:lnTo>
                  <a:lnTo>
                    <a:pt x="20382" y="517697"/>
                  </a:lnTo>
                  <a:lnTo>
                    <a:pt x="16584" y="517076"/>
                  </a:lnTo>
                  <a:lnTo>
                    <a:pt x="15290" y="516204"/>
                  </a:lnTo>
                  <a:lnTo>
                    <a:pt x="14426" y="514918"/>
                  </a:lnTo>
                  <a:lnTo>
                    <a:pt x="7857" y="501412"/>
                  </a:lnTo>
                  <a:lnTo>
                    <a:pt x="0" y="4911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7" name="SMARTInkShape-1867"/>
          <p:cNvSpPr/>
          <p:nvPr>
            <p:custDataLst>
              <p:tags r:id="rId2"/>
            </p:custDataLst>
          </p:nvPr>
        </p:nvSpPr>
        <p:spPr>
          <a:xfrm>
            <a:off x="3371850" y="5543550"/>
            <a:ext cx="12701" cy="304794"/>
          </a:xfrm>
          <a:custGeom>
            <a:avLst/>
            <a:gdLst/>
            <a:ahLst/>
            <a:cxnLst/>
            <a:rect l="0" t="0" r="0" b="0"/>
            <a:pathLst>
              <a:path w="12701" h="304794">
                <a:moveTo>
                  <a:pt x="6350" y="298450"/>
                </a:moveTo>
                <a:lnTo>
                  <a:pt x="6350" y="298450"/>
                </a:lnTo>
                <a:lnTo>
                  <a:pt x="6350" y="304538"/>
                </a:lnTo>
                <a:lnTo>
                  <a:pt x="262" y="304793"/>
                </a:lnTo>
                <a:lnTo>
                  <a:pt x="0" y="298473"/>
                </a:lnTo>
                <a:lnTo>
                  <a:pt x="3371" y="295085"/>
                </a:lnTo>
                <a:lnTo>
                  <a:pt x="5026" y="291545"/>
                </a:lnTo>
                <a:lnTo>
                  <a:pt x="6348" y="266815"/>
                </a:lnTo>
                <a:lnTo>
                  <a:pt x="6350" y="219250"/>
                </a:lnTo>
                <a:lnTo>
                  <a:pt x="6350" y="181128"/>
                </a:lnTo>
                <a:lnTo>
                  <a:pt x="8231" y="177397"/>
                </a:lnTo>
                <a:lnTo>
                  <a:pt x="9721" y="175415"/>
                </a:lnTo>
                <a:lnTo>
                  <a:pt x="11376" y="169449"/>
                </a:lnTo>
                <a:lnTo>
                  <a:pt x="12699" y="122062"/>
                </a:lnTo>
                <a:lnTo>
                  <a:pt x="12700" y="83800"/>
                </a:lnTo>
                <a:lnTo>
                  <a:pt x="8336" y="77727"/>
                </a:lnTo>
                <a:lnTo>
                  <a:pt x="6938" y="71792"/>
                </a:lnTo>
                <a:lnTo>
                  <a:pt x="6428" y="61361"/>
                </a:lnTo>
                <a:lnTo>
                  <a:pt x="8266" y="57140"/>
                </a:lnTo>
                <a:lnTo>
                  <a:pt x="10729" y="52912"/>
                </a:lnTo>
                <a:lnTo>
                  <a:pt x="12311" y="44449"/>
                </a:lnTo>
                <a:lnTo>
                  <a:pt x="12440" y="42333"/>
                </a:lnTo>
                <a:lnTo>
                  <a:pt x="10703" y="38100"/>
                </a:lnTo>
                <a:lnTo>
                  <a:pt x="9252" y="35983"/>
                </a:lnTo>
                <a:lnTo>
                  <a:pt x="8990" y="33867"/>
                </a:lnTo>
                <a:lnTo>
                  <a:pt x="10581" y="29633"/>
                </a:lnTo>
                <a:lnTo>
                  <a:pt x="10582" y="27517"/>
                </a:lnTo>
                <a:lnTo>
                  <a:pt x="6659" y="17726"/>
                </a:lnTo>
                <a:lnTo>
                  <a:pt x="635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SMARTInkShape-1868"/>
          <p:cNvSpPr/>
          <p:nvPr>
            <p:custDataLst>
              <p:tags r:id="rId3"/>
            </p:custDataLst>
          </p:nvPr>
        </p:nvSpPr>
        <p:spPr>
          <a:xfrm>
            <a:off x="3353230" y="6433181"/>
            <a:ext cx="93826" cy="186351"/>
          </a:xfrm>
          <a:custGeom>
            <a:avLst/>
            <a:gdLst/>
            <a:ahLst/>
            <a:cxnLst/>
            <a:rect l="0" t="0" r="0" b="0"/>
            <a:pathLst>
              <a:path w="93826" h="186351">
                <a:moveTo>
                  <a:pt x="44020" y="18419"/>
                </a:moveTo>
                <a:lnTo>
                  <a:pt x="44020" y="18419"/>
                </a:lnTo>
                <a:lnTo>
                  <a:pt x="44020" y="281"/>
                </a:lnTo>
                <a:lnTo>
                  <a:pt x="38553" y="4916"/>
                </a:lnTo>
                <a:lnTo>
                  <a:pt x="31604" y="5698"/>
                </a:lnTo>
                <a:lnTo>
                  <a:pt x="25239" y="11807"/>
                </a:lnTo>
                <a:lnTo>
                  <a:pt x="25049" y="15363"/>
                </a:lnTo>
                <a:lnTo>
                  <a:pt x="23124" y="18942"/>
                </a:lnTo>
                <a:lnTo>
                  <a:pt x="20622" y="22885"/>
                </a:lnTo>
                <a:lnTo>
                  <a:pt x="18507" y="29071"/>
                </a:lnTo>
                <a:lnTo>
                  <a:pt x="14431" y="36078"/>
                </a:lnTo>
                <a:lnTo>
                  <a:pt x="12205" y="46072"/>
                </a:lnTo>
                <a:lnTo>
                  <a:pt x="8095" y="54521"/>
                </a:lnTo>
                <a:lnTo>
                  <a:pt x="0" y="101547"/>
                </a:lnTo>
                <a:lnTo>
                  <a:pt x="292" y="134858"/>
                </a:lnTo>
                <a:lnTo>
                  <a:pt x="6451" y="163502"/>
                </a:lnTo>
                <a:lnTo>
                  <a:pt x="27117" y="185648"/>
                </a:lnTo>
                <a:lnTo>
                  <a:pt x="29224" y="186350"/>
                </a:lnTo>
                <a:lnTo>
                  <a:pt x="31333" y="186112"/>
                </a:lnTo>
                <a:lnTo>
                  <a:pt x="36265" y="184671"/>
                </a:lnTo>
                <a:lnTo>
                  <a:pt x="54016" y="182914"/>
                </a:lnTo>
                <a:lnTo>
                  <a:pt x="61485" y="177774"/>
                </a:lnTo>
                <a:lnTo>
                  <a:pt x="73610" y="166500"/>
                </a:lnTo>
                <a:lnTo>
                  <a:pt x="84776" y="143887"/>
                </a:lnTo>
                <a:lnTo>
                  <a:pt x="93358" y="99347"/>
                </a:lnTo>
                <a:lnTo>
                  <a:pt x="93825" y="60719"/>
                </a:lnTo>
                <a:lnTo>
                  <a:pt x="88959" y="34559"/>
                </a:lnTo>
                <a:lnTo>
                  <a:pt x="78894" y="14498"/>
                </a:lnTo>
                <a:lnTo>
                  <a:pt x="71044" y="6564"/>
                </a:lnTo>
                <a:lnTo>
                  <a:pt x="62851" y="2567"/>
                </a:lnTo>
                <a:lnTo>
                  <a:pt x="52835" y="0"/>
                </a:lnTo>
                <a:lnTo>
                  <a:pt x="44358" y="2927"/>
                </a:lnTo>
                <a:lnTo>
                  <a:pt x="31644" y="12259"/>
                </a:lnTo>
                <a:lnTo>
                  <a:pt x="27230" y="15681"/>
                </a:lnTo>
                <a:lnTo>
                  <a:pt x="18620" y="184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SMARTInkShape-Group449"/>
          <p:cNvGrpSpPr/>
          <p:nvPr/>
        </p:nvGrpSpPr>
        <p:grpSpPr>
          <a:xfrm>
            <a:off x="2946402" y="4540654"/>
            <a:ext cx="311149" cy="1256887"/>
            <a:chOff x="2946402" y="4540654"/>
            <a:chExt cx="311149" cy="1256887"/>
          </a:xfrm>
        </p:grpSpPr>
        <p:sp>
          <p:nvSpPr>
            <p:cNvPr id="79" name="SMARTInkShape-1869"/>
            <p:cNvSpPr/>
            <p:nvPr>
              <p:custDataLst>
                <p:tags r:id="rId62"/>
              </p:custDataLst>
            </p:nvPr>
          </p:nvSpPr>
          <p:spPr>
            <a:xfrm>
              <a:off x="3149600" y="4832350"/>
              <a:ext cx="25378" cy="349227"/>
            </a:xfrm>
            <a:custGeom>
              <a:avLst/>
              <a:gdLst/>
              <a:ahLst/>
              <a:cxnLst/>
              <a:rect l="0" t="0" r="0" b="0"/>
              <a:pathLst>
                <a:path w="25378" h="349227">
                  <a:moveTo>
                    <a:pt x="12700" y="323850"/>
                  </a:moveTo>
                  <a:lnTo>
                    <a:pt x="12700" y="323850"/>
                  </a:lnTo>
                  <a:lnTo>
                    <a:pt x="12700" y="333310"/>
                  </a:lnTo>
                  <a:lnTo>
                    <a:pt x="14581" y="336991"/>
                  </a:lnTo>
                  <a:lnTo>
                    <a:pt x="18789" y="342554"/>
                  </a:lnTo>
                  <a:lnTo>
                    <a:pt x="19043" y="348979"/>
                  </a:lnTo>
                  <a:lnTo>
                    <a:pt x="24517" y="349226"/>
                  </a:lnTo>
                  <a:lnTo>
                    <a:pt x="24811" y="348529"/>
                  </a:lnTo>
                  <a:lnTo>
                    <a:pt x="25377" y="325484"/>
                  </a:lnTo>
                  <a:lnTo>
                    <a:pt x="19637" y="280404"/>
                  </a:lnTo>
                  <a:lnTo>
                    <a:pt x="15756" y="235665"/>
                  </a:lnTo>
                  <a:lnTo>
                    <a:pt x="8940" y="193751"/>
                  </a:lnTo>
                  <a:lnTo>
                    <a:pt x="4980" y="147319"/>
                  </a:lnTo>
                  <a:lnTo>
                    <a:pt x="984" y="103967"/>
                  </a:lnTo>
                  <a:lnTo>
                    <a:pt x="129" y="59622"/>
                  </a:lnTo>
                  <a:lnTo>
                    <a:pt x="3" y="14811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870"/>
            <p:cNvSpPr/>
            <p:nvPr>
              <p:custDataLst>
                <p:tags r:id="rId63"/>
              </p:custDataLst>
            </p:nvPr>
          </p:nvSpPr>
          <p:spPr>
            <a:xfrm>
              <a:off x="3041658" y="5283861"/>
              <a:ext cx="215893" cy="50140"/>
            </a:xfrm>
            <a:custGeom>
              <a:avLst/>
              <a:gdLst/>
              <a:ahLst/>
              <a:cxnLst/>
              <a:rect l="0" t="0" r="0" b="0"/>
              <a:pathLst>
                <a:path w="215893" h="50140">
                  <a:moveTo>
                    <a:pt x="19042" y="24739"/>
                  </a:moveTo>
                  <a:lnTo>
                    <a:pt x="19042" y="24739"/>
                  </a:lnTo>
                  <a:lnTo>
                    <a:pt x="8107" y="24739"/>
                  </a:lnTo>
                  <a:lnTo>
                    <a:pt x="299" y="30827"/>
                  </a:lnTo>
                  <a:lnTo>
                    <a:pt x="19" y="42000"/>
                  </a:lnTo>
                  <a:lnTo>
                    <a:pt x="0" y="39888"/>
                  </a:lnTo>
                  <a:lnTo>
                    <a:pt x="703" y="39071"/>
                  </a:lnTo>
                  <a:lnTo>
                    <a:pt x="6901" y="35880"/>
                  </a:lnTo>
                  <a:lnTo>
                    <a:pt x="45418" y="9914"/>
                  </a:lnTo>
                  <a:lnTo>
                    <a:pt x="54048" y="7567"/>
                  </a:lnTo>
                  <a:lnTo>
                    <a:pt x="97355" y="0"/>
                  </a:lnTo>
                  <a:lnTo>
                    <a:pt x="121060" y="1351"/>
                  </a:lnTo>
                  <a:lnTo>
                    <a:pt x="158778" y="9071"/>
                  </a:lnTo>
                  <a:lnTo>
                    <a:pt x="189086" y="22937"/>
                  </a:lnTo>
                  <a:lnTo>
                    <a:pt x="215892" y="5013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871"/>
            <p:cNvSpPr/>
            <p:nvPr>
              <p:custDataLst>
                <p:tags r:id="rId64"/>
              </p:custDataLst>
            </p:nvPr>
          </p:nvSpPr>
          <p:spPr>
            <a:xfrm>
              <a:off x="3106058" y="5353050"/>
              <a:ext cx="124829" cy="171451"/>
            </a:xfrm>
            <a:custGeom>
              <a:avLst/>
              <a:gdLst/>
              <a:ahLst/>
              <a:cxnLst/>
              <a:rect l="0" t="0" r="0" b="0"/>
              <a:pathLst>
                <a:path w="124829" h="171451">
                  <a:moveTo>
                    <a:pt x="37192" y="171450"/>
                  </a:moveTo>
                  <a:lnTo>
                    <a:pt x="37192" y="171450"/>
                  </a:lnTo>
                  <a:lnTo>
                    <a:pt x="5737" y="171450"/>
                  </a:lnTo>
                  <a:lnTo>
                    <a:pt x="0" y="165983"/>
                  </a:lnTo>
                  <a:lnTo>
                    <a:pt x="403" y="164983"/>
                  </a:lnTo>
                  <a:lnTo>
                    <a:pt x="3635" y="160205"/>
                  </a:lnTo>
                  <a:lnTo>
                    <a:pt x="5613" y="154321"/>
                  </a:lnTo>
                  <a:lnTo>
                    <a:pt x="9647" y="148109"/>
                  </a:lnTo>
                  <a:lnTo>
                    <a:pt x="11862" y="141799"/>
                  </a:lnTo>
                  <a:lnTo>
                    <a:pt x="14880" y="137575"/>
                  </a:lnTo>
                  <a:lnTo>
                    <a:pt x="32161" y="124882"/>
                  </a:lnTo>
                  <a:lnTo>
                    <a:pt x="38719" y="122531"/>
                  </a:lnTo>
                  <a:lnTo>
                    <a:pt x="66915" y="115293"/>
                  </a:lnTo>
                  <a:lnTo>
                    <a:pt x="95758" y="120825"/>
                  </a:lnTo>
                  <a:lnTo>
                    <a:pt x="104091" y="125562"/>
                  </a:lnTo>
                  <a:lnTo>
                    <a:pt x="111028" y="130729"/>
                  </a:lnTo>
                  <a:lnTo>
                    <a:pt x="117552" y="132574"/>
                  </a:lnTo>
                  <a:lnTo>
                    <a:pt x="124828" y="133248"/>
                  </a:lnTo>
                  <a:lnTo>
                    <a:pt x="124544" y="133988"/>
                  </a:lnTo>
                  <a:lnTo>
                    <a:pt x="122346" y="136690"/>
                  </a:lnTo>
                  <a:lnTo>
                    <a:pt x="119018" y="138362"/>
                  </a:lnTo>
                  <a:lnTo>
                    <a:pt x="117143" y="138808"/>
                  </a:lnTo>
                  <a:lnTo>
                    <a:pt x="115187" y="138400"/>
                  </a:lnTo>
                  <a:lnTo>
                    <a:pt x="108358" y="135160"/>
                  </a:lnTo>
                  <a:lnTo>
                    <a:pt x="89724" y="130218"/>
                  </a:lnTo>
                  <a:lnTo>
                    <a:pt x="45578" y="105825"/>
                  </a:lnTo>
                  <a:lnTo>
                    <a:pt x="10598" y="81226"/>
                  </a:lnTo>
                  <a:lnTo>
                    <a:pt x="6460" y="77193"/>
                  </a:lnTo>
                  <a:lnTo>
                    <a:pt x="6826" y="76156"/>
                  </a:lnTo>
                  <a:lnTo>
                    <a:pt x="10999" y="70819"/>
                  </a:lnTo>
                  <a:lnTo>
                    <a:pt x="13320" y="70281"/>
                  </a:lnTo>
                  <a:lnTo>
                    <a:pt x="34546" y="69161"/>
                  </a:lnTo>
                  <a:lnTo>
                    <a:pt x="43438" y="64827"/>
                  </a:lnTo>
                  <a:lnTo>
                    <a:pt x="55359" y="60391"/>
                  </a:lnTo>
                  <a:lnTo>
                    <a:pt x="68547" y="50669"/>
                  </a:lnTo>
                  <a:lnTo>
                    <a:pt x="77331" y="42307"/>
                  </a:lnTo>
                  <a:lnTo>
                    <a:pt x="79725" y="38088"/>
                  </a:lnTo>
                  <a:lnTo>
                    <a:pt x="81264" y="29631"/>
                  </a:lnTo>
                  <a:lnTo>
                    <a:pt x="81530" y="19912"/>
                  </a:lnTo>
                  <a:lnTo>
                    <a:pt x="79711" y="14024"/>
                  </a:lnTo>
                  <a:lnTo>
                    <a:pt x="6894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872"/>
            <p:cNvSpPr/>
            <p:nvPr>
              <p:custDataLst>
                <p:tags r:id="rId65"/>
              </p:custDataLst>
            </p:nvPr>
          </p:nvSpPr>
          <p:spPr>
            <a:xfrm>
              <a:off x="3003582" y="5499100"/>
              <a:ext cx="228162" cy="100234"/>
            </a:xfrm>
            <a:custGeom>
              <a:avLst/>
              <a:gdLst/>
              <a:ahLst/>
              <a:cxnLst/>
              <a:rect l="0" t="0" r="0" b="0"/>
              <a:pathLst>
                <a:path w="228162" h="100234">
                  <a:moveTo>
                    <a:pt x="31718" y="0"/>
                  </a:moveTo>
                  <a:lnTo>
                    <a:pt x="31718" y="0"/>
                  </a:lnTo>
                  <a:lnTo>
                    <a:pt x="28347" y="0"/>
                  </a:lnTo>
                  <a:lnTo>
                    <a:pt x="27354" y="705"/>
                  </a:lnTo>
                  <a:lnTo>
                    <a:pt x="26251" y="3371"/>
                  </a:lnTo>
                  <a:lnTo>
                    <a:pt x="25251" y="4364"/>
                  </a:lnTo>
                  <a:lnTo>
                    <a:pt x="18577" y="7839"/>
                  </a:lnTo>
                  <a:lnTo>
                    <a:pt x="8376" y="16423"/>
                  </a:lnTo>
                  <a:lnTo>
                    <a:pt x="4176" y="17883"/>
                  </a:lnTo>
                  <a:lnTo>
                    <a:pt x="2773" y="18977"/>
                  </a:lnTo>
                  <a:lnTo>
                    <a:pt x="1215" y="22075"/>
                  </a:lnTo>
                  <a:lnTo>
                    <a:pt x="0" y="40240"/>
                  </a:lnTo>
                  <a:lnTo>
                    <a:pt x="1863" y="44460"/>
                  </a:lnTo>
                  <a:lnTo>
                    <a:pt x="8809" y="52918"/>
                  </a:lnTo>
                  <a:lnTo>
                    <a:pt x="36954" y="71967"/>
                  </a:lnTo>
                  <a:lnTo>
                    <a:pt x="83537" y="91017"/>
                  </a:lnTo>
                  <a:lnTo>
                    <a:pt x="127028" y="99366"/>
                  </a:lnTo>
                  <a:lnTo>
                    <a:pt x="146036" y="100233"/>
                  </a:lnTo>
                  <a:lnTo>
                    <a:pt x="193447" y="92115"/>
                  </a:lnTo>
                  <a:lnTo>
                    <a:pt x="213821" y="82416"/>
                  </a:lnTo>
                  <a:lnTo>
                    <a:pt x="223930" y="74057"/>
                  </a:lnTo>
                  <a:lnTo>
                    <a:pt x="226507" y="67957"/>
                  </a:lnTo>
                  <a:lnTo>
                    <a:pt x="228161" y="55914"/>
                  </a:lnTo>
                  <a:lnTo>
                    <a:pt x="226506" y="51191"/>
                  </a:lnTo>
                  <a:lnTo>
                    <a:pt x="225076" y="48944"/>
                  </a:lnTo>
                  <a:lnTo>
                    <a:pt x="223418" y="47446"/>
                  </a:lnTo>
                  <a:lnTo>
                    <a:pt x="215868" y="444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873"/>
            <p:cNvSpPr/>
            <p:nvPr>
              <p:custDataLst>
                <p:tags r:id="rId66"/>
              </p:custDataLst>
            </p:nvPr>
          </p:nvSpPr>
          <p:spPr>
            <a:xfrm>
              <a:off x="2946402" y="5632450"/>
              <a:ext cx="291979" cy="165091"/>
            </a:xfrm>
            <a:custGeom>
              <a:avLst/>
              <a:gdLst/>
              <a:ahLst/>
              <a:cxnLst/>
              <a:rect l="0" t="0" r="0" b="0"/>
              <a:pathLst>
                <a:path w="291979" h="165091">
                  <a:moveTo>
                    <a:pt x="38098" y="25400"/>
                  </a:moveTo>
                  <a:lnTo>
                    <a:pt x="38098" y="25400"/>
                  </a:lnTo>
                  <a:lnTo>
                    <a:pt x="20015" y="25400"/>
                  </a:lnTo>
                  <a:lnTo>
                    <a:pt x="13665" y="30867"/>
                  </a:lnTo>
                  <a:lnTo>
                    <a:pt x="9614" y="31488"/>
                  </a:lnTo>
                  <a:lnTo>
                    <a:pt x="8525" y="32281"/>
                  </a:lnTo>
                  <a:lnTo>
                    <a:pt x="7800" y="33515"/>
                  </a:lnTo>
                  <a:lnTo>
                    <a:pt x="7316" y="35044"/>
                  </a:lnTo>
                  <a:lnTo>
                    <a:pt x="6287" y="36062"/>
                  </a:lnTo>
                  <a:lnTo>
                    <a:pt x="3264" y="37194"/>
                  </a:lnTo>
                  <a:lnTo>
                    <a:pt x="2175" y="38202"/>
                  </a:lnTo>
                  <a:lnTo>
                    <a:pt x="966" y="41203"/>
                  </a:lnTo>
                  <a:lnTo>
                    <a:pt x="0" y="71969"/>
                  </a:lnTo>
                  <a:lnTo>
                    <a:pt x="1880" y="76201"/>
                  </a:lnTo>
                  <a:lnTo>
                    <a:pt x="4362" y="80434"/>
                  </a:lnTo>
                  <a:lnTo>
                    <a:pt x="5465" y="84667"/>
                  </a:lnTo>
                  <a:lnTo>
                    <a:pt x="9719" y="88900"/>
                  </a:lnTo>
                  <a:lnTo>
                    <a:pt x="23594" y="98777"/>
                  </a:lnTo>
                  <a:lnTo>
                    <a:pt x="64398" y="107288"/>
                  </a:lnTo>
                  <a:lnTo>
                    <a:pt x="108866" y="107924"/>
                  </a:lnTo>
                  <a:lnTo>
                    <a:pt x="139819" y="106065"/>
                  </a:lnTo>
                  <a:lnTo>
                    <a:pt x="186252" y="101862"/>
                  </a:lnTo>
                  <a:lnTo>
                    <a:pt x="233777" y="95854"/>
                  </a:lnTo>
                  <a:lnTo>
                    <a:pt x="274374" y="94560"/>
                  </a:lnTo>
                  <a:lnTo>
                    <a:pt x="290730" y="89162"/>
                  </a:lnTo>
                  <a:lnTo>
                    <a:pt x="291186" y="89780"/>
                  </a:lnTo>
                  <a:lnTo>
                    <a:pt x="291978" y="94390"/>
                  </a:lnTo>
                  <a:lnTo>
                    <a:pt x="283249" y="104013"/>
                  </a:lnTo>
                  <a:lnTo>
                    <a:pt x="277346" y="106200"/>
                  </a:lnTo>
                  <a:lnTo>
                    <a:pt x="270725" y="107878"/>
                  </a:lnTo>
                  <a:lnTo>
                    <a:pt x="246488" y="122846"/>
                  </a:lnTo>
                  <a:lnTo>
                    <a:pt x="224381" y="143229"/>
                  </a:lnTo>
                  <a:lnTo>
                    <a:pt x="220139" y="144796"/>
                  </a:lnTo>
                  <a:lnTo>
                    <a:pt x="218725" y="145919"/>
                  </a:lnTo>
                  <a:lnTo>
                    <a:pt x="211782" y="156807"/>
                  </a:lnTo>
                  <a:lnTo>
                    <a:pt x="209556" y="165068"/>
                  </a:lnTo>
                  <a:lnTo>
                    <a:pt x="206179" y="165090"/>
                  </a:lnTo>
                  <a:lnTo>
                    <a:pt x="205185" y="164388"/>
                  </a:lnTo>
                  <a:lnTo>
                    <a:pt x="204523" y="163214"/>
                  </a:lnTo>
                  <a:lnTo>
                    <a:pt x="203591" y="156309"/>
                  </a:lnTo>
                  <a:lnTo>
                    <a:pt x="202667" y="149904"/>
                  </a:lnTo>
                  <a:lnTo>
                    <a:pt x="198886" y="141626"/>
                  </a:lnTo>
                  <a:lnTo>
                    <a:pt x="192537" y="99306"/>
                  </a:lnTo>
                  <a:lnTo>
                    <a:pt x="185110" y="54081"/>
                  </a:lnTo>
                  <a:lnTo>
                    <a:pt x="172617" y="9379"/>
                  </a:lnTo>
                  <a:lnTo>
                    <a:pt x="17144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874"/>
            <p:cNvSpPr/>
            <p:nvPr>
              <p:custDataLst>
                <p:tags r:id="rId67"/>
              </p:custDataLst>
            </p:nvPr>
          </p:nvSpPr>
          <p:spPr>
            <a:xfrm>
              <a:off x="3086100" y="4788895"/>
              <a:ext cx="114301" cy="81556"/>
            </a:xfrm>
            <a:custGeom>
              <a:avLst/>
              <a:gdLst/>
              <a:ahLst/>
              <a:cxnLst/>
              <a:rect l="0" t="0" r="0" b="0"/>
              <a:pathLst>
                <a:path w="114301" h="81556">
                  <a:moveTo>
                    <a:pt x="6350" y="81555"/>
                  </a:moveTo>
                  <a:lnTo>
                    <a:pt x="6350" y="81555"/>
                  </a:lnTo>
                  <a:lnTo>
                    <a:pt x="883" y="76088"/>
                  </a:lnTo>
                  <a:lnTo>
                    <a:pt x="78" y="69815"/>
                  </a:lnTo>
                  <a:lnTo>
                    <a:pt x="0" y="31871"/>
                  </a:lnTo>
                  <a:lnTo>
                    <a:pt x="1881" y="25841"/>
                  </a:lnTo>
                  <a:lnTo>
                    <a:pt x="4364" y="20810"/>
                  </a:lnTo>
                  <a:lnTo>
                    <a:pt x="6467" y="14011"/>
                  </a:lnTo>
                  <a:lnTo>
                    <a:pt x="9460" y="9672"/>
                  </a:lnTo>
                  <a:lnTo>
                    <a:pt x="13141" y="7274"/>
                  </a:lnTo>
                  <a:lnTo>
                    <a:pt x="17129" y="5502"/>
                  </a:lnTo>
                  <a:lnTo>
                    <a:pt x="23341" y="1244"/>
                  </a:lnTo>
                  <a:lnTo>
                    <a:pt x="27542" y="0"/>
                  </a:lnTo>
                  <a:lnTo>
                    <a:pt x="33643" y="1329"/>
                  </a:lnTo>
                  <a:lnTo>
                    <a:pt x="45686" y="4559"/>
                  </a:lnTo>
                  <a:lnTo>
                    <a:pt x="50409" y="8764"/>
                  </a:lnTo>
                  <a:lnTo>
                    <a:pt x="55565" y="14632"/>
                  </a:lnTo>
                  <a:lnTo>
                    <a:pt x="81419" y="32820"/>
                  </a:lnTo>
                  <a:lnTo>
                    <a:pt x="97081" y="40100"/>
                  </a:lnTo>
                  <a:lnTo>
                    <a:pt x="106670" y="48628"/>
                  </a:lnTo>
                  <a:lnTo>
                    <a:pt x="109263" y="49282"/>
                  </a:lnTo>
                  <a:lnTo>
                    <a:pt x="110942" y="49456"/>
                  </a:lnTo>
                  <a:lnTo>
                    <a:pt x="112061" y="48867"/>
                  </a:lnTo>
                  <a:lnTo>
                    <a:pt x="112807" y="47768"/>
                  </a:lnTo>
                  <a:lnTo>
                    <a:pt x="114005" y="44307"/>
                  </a:lnTo>
                  <a:lnTo>
                    <a:pt x="114300" y="3075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875"/>
            <p:cNvSpPr/>
            <p:nvPr>
              <p:custDataLst>
                <p:tags r:id="rId68"/>
              </p:custDataLst>
            </p:nvPr>
          </p:nvSpPr>
          <p:spPr>
            <a:xfrm>
              <a:off x="3079750" y="4540654"/>
              <a:ext cx="157671" cy="151902"/>
            </a:xfrm>
            <a:custGeom>
              <a:avLst/>
              <a:gdLst/>
              <a:ahLst/>
              <a:cxnLst/>
              <a:rect l="0" t="0" r="0" b="0"/>
              <a:pathLst>
                <a:path w="157671" h="151902">
                  <a:moveTo>
                    <a:pt x="50800" y="50396"/>
                  </a:moveTo>
                  <a:lnTo>
                    <a:pt x="50800" y="50396"/>
                  </a:lnTo>
                  <a:lnTo>
                    <a:pt x="50800" y="47025"/>
                  </a:lnTo>
                  <a:lnTo>
                    <a:pt x="50094" y="46032"/>
                  </a:lnTo>
                  <a:lnTo>
                    <a:pt x="48918" y="45370"/>
                  </a:lnTo>
                  <a:lnTo>
                    <a:pt x="41962" y="44307"/>
                  </a:lnTo>
                  <a:lnTo>
                    <a:pt x="40674" y="44926"/>
                  </a:lnTo>
                  <a:lnTo>
                    <a:pt x="39817" y="46044"/>
                  </a:lnTo>
                  <a:lnTo>
                    <a:pt x="38157" y="49167"/>
                  </a:lnTo>
                  <a:lnTo>
                    <a:pt x="35068" y="52907"/>
                  </a:lnTo>
                  <a:lnTo>
                    <a:pt x="31343" y="55040"/>
                  </a:lnTo>
                  <a:lnTo>
                    <a:pt x="29362" y="55608"/>
                  </a:lnTo>
                  <a:lnTo>
                    <a:pt x="28041" y="56693"/>
                  </a:lnTo>
                  <a:lnTo>
                    <a:pt x="21268" y="68216"/>
                  </a:lnTo>
                  <a:lnTo>
                    <a:pt x="19136" y="95825"/>
                  </a:lnTo>
                  <a:lnTo>
                    <a:pt x="25969" y="114304"/>
                  </a:lnTo>
                  <a:lnTo>
                    <a:pt x="40250" y="138086"/>
                  </a:lnTo>
                  <a:lnTo>
                    <a:pt x="43061" y="140606"/>
                  </a:lnTo>
                  <a:lnTo>
                    <a:pt x="61502" y="149567"/>
                  </a:lnTo>
                  <a:lnTo>
                    <a:pt x="98688" y="151901"/>
                  </a:lnTo>
                  <a:lnTo>
                    <a:pt x="111948" y="148597"/>
                  </a:lnTo>
                  <a:lnTo>
                    <a:pt x="131438" y="139127"/>
                  </a:lnTo>
                  <a:lnTo>
                    <a:pt x="144810" y="127425"/>
                  </a:lnTo>
                  <a:lnTo>
                    <a:pt x="149026" y="121555"/>
                  </a:lnTo>
                  <a:lnTo>
                    <a:pt x="156320" y="100401"/>
                  </a:lnTo>
                  <a:lnTo>
                    <a:pt x="157670" y="91200"/>
                  </a:lnTo>
                  <a:lnTo>
                    <a:pt x="155059" y="74715"/>
                  </a:lnTo>
                  <a:lnTo>
                    <a:pt x="149817" y="59797"/>
                  </a:lnTo>
                  <a:lnTo>
                    <a:pt x="132731" y="37819"/>
                  </a:lnTo>
                  <a:lnTo>
                    <a:pt x="111396" y="17252"/>
                  </a:lnTo>
                  <a:lnTo>
                    <a:pt x="81014" y="2667"/>
                  </a:lnTo>
                  <a:lnTo>
                    <a:pt x="55973" y="0"/>
                  </a:lnTo>
                  <a:lnTo>
                    <a:pt x="41122" y="3087"/>
                  </a:lnTo>
                  <a:lnTo>
                    <a:pt x="24167" y="10451"/>
                  </a:lnTo>
                  <a:lnTo>
                    <a:pt x="10979" y="20798"/>
                  </a:lnTo>
                  <a:lnTo>
                    <a:pt x="4351" y="30494"/>
                  </a:lnTo>
                  <a:lnTo>
                    <a:pt x="1289" y="42304"/>
                  </a:lnTo>
                  <a:lnTo>
                    <a:pt x="0" y="8849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50"/>
          <p:cNvGrpSpPr/>
          <p:nvPr/>
        </p:nvGrpSpPr>
        <p:grpSpPr>
          <a:xfrm>
            <a:off x="8667790" y="2768862"/>
            <a:ext cx="165061" cy="133057"/>
            <a:chOff x="8667790" y="2768862"/>
            <a:chExt cx="165061" cy="133057"/>
          </a:xfrm>
        </p:grpSpPr>
        <p:sp>
          <p:nvSpPr>
            <p:cNvPr id="87" name="SMARTInkShape-1876"/>
            <p:cNvSpPr/>
            <p:nvPr>
              <p:custDataLst>
                <p:tags r:id="rId60"/>
              </p:custDataLst>
            </p:nvPr>
          </p:nvSpPr>
          <p:spPr>
            <a:xfrm>
              <a:off x="8674130" y="2768862"/>
              <a:ext cx="126971" cy="18788"/>
            </a:xfrm>
            <a:custGeom>
              <a:avLst/>
              <a:gdLst/>
              <a:ahLst/>
              <a:cxnLst/>
              <a:rect l="0" t="0" r="0" b="0"/>
              <a:pathLst>
                <a:path w="126971" h="18788">
                  <a:moveTo>
                    <a:pt x="19020" y="6088"/>
                  </a:moveTo>
                  <a:lnTo>
                    <a:pt x="19020" y="6088"/>
                  </a:lnTo>
                  <a:lnTo>
                    <a:pt x="15649" y="9459"/>
                  </a:lnTo>
                  <a:lnTo>
                    <a:pt x="13993" y="12995"/>
                  </a:lnTo>
                  <a:lnTo>
                    <a:pt x="13552" y="14926"/>
                  </a:lnTo>
                  <a:lnTo>
                    <a:pt x="12552" y="16213"/>
                  </a:lnTo>
                  <a:lnTo>
                    <a:pt x="9560" y="17644"/>
                  </a:lnTo>
                  <a:lnTo>
                    <a:pt x="0" y="18785"/>
                  </a:lnTo>
                  <a:lnTo>
                    <a:pt x="3350" y="18787"/>
                  </a:lnTo>
                  <a:lnTo>
                    <a:pt x="6881" y="16906"/>
                  </a:lnTo>
                  <a:lnTo>
                    <a:pt x="8811" y="15417"/>
                  </a:lnTo>
                  <a:lnTo>
                    <a:pt x="14719" y="13762"/>
                  </a:lnTo>
                  <a:lnTo>
                    <a:pt x="21342" y="12321"/>
                  </a:lnTo>
                  <a:lnTo>
                    <a:pt x="29743" y="8248"/>
                  </a:lnTo>
                  <a:lnTo>
                    <a:pt x="74885" y="6126"/>
                  </a:lnTo>
                  <a:lnTo>
                    <a:pt x="84065" y="5399"/>
                  </a:lnTo>
                  <a:lnTo>
                    <a:pt x="115110" y="0"/>
                  </a:lnTo>
                  <a:lnTo>
                    <a:pt x="120052" y="1736"/>
                  </a:lnTo>
                  <a:lnTo>
                    <a:pt x="122359" y="3186"/>
                  </a:lnTo>
                  <a:lnTo>
                    <a:pt x="123896" y="4859"/>
                  </a:lnTo>
                  <a:lnTo>
                    <a:pt x="126970" y="12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877"/>
            <p:cNvSpPr/>
            <p:nvPr>
              <p:custDataLst>
                <p:tags r:id="rId61"/>
              </p:custDataLst>
            </p:nvPr>
          </p:nvSpPr>
          <p:spPr>
            <a:xfrm>
              <a:off x="8667790" y="2876550"/>
              <a:ext cx="165061" cy="25369"/>
            </a:xfrm>
            <a:custGeom>
              <a:avLst/>
              <a:gdLst/>
              <a:ahLst/>
              <a:cxnLst/>
              <a:rect l="0" t="0" r="0" b="0"/>
              <a:pathLst>
                <a:path w="165061" h="25369">
                  <a:moveTo>
                    <a:pt x="38060" y="0"/>
                  </a:moveTo>
                  <a:lnTo>
                    <a:pt x="38060" y="0"/>
                  </a:lnTo>
                  <a:lnTo>
                    <a:pt x="94" y="25291"/>
                  </a:lnTo>
                  <a:lnTo>
                    <a:pt x="0" y="25368"/>
                  </a:lnTo>
                  <a:lnTo>
                    <a:pt x="27798" y="24694"/>
                  </a:lnTo>
                  <a:lnTo>
                    <a:pt x="48686" y="19933"/>
                  </a:lnTo>
                  <a:lnTo>
                    <a:pt x="94871" y="14738"/>
                  </a:lnTo>
                  <a:lnTo>
                    <a:pt x="137759" y="12819"/>
                  </a:lnTo>
                  <a:lnTo>
                    <a:pt x="147281" y="12047"/>
                  </a:lnTo>
                  <a:lnTo>
                    <a:pt x="16506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451"/>
          <p:cNvGrpSpPr/>
          <p:nvPr/>
        </p:nvGrpSpPr>
        <p:grpSpPr>
          <a:xfrm>
            <a:off x="9315741" y="2559060"/>
            <a:ext cx="558510" cy="971221"/>
            <a:chOff x="9315741" y="2559060"/>
            <a:chExt cx="558510" cy="971221"/>
          </a:xfrm>
        </p:grpSpPr>
        <p:sp>
          <p:nvSpPr>
            <p:cNvPr id="90" name="SMARTInkShape-1878"/>
            <p:cNvSpPr/>
            <p:nvPr>
              <p:custDataLst>
                <p:tags r:id="rId53"/>
              </p:custDataLst>
            </p:nvPr>
          </p:nvSpPr>
          <p:spPr>
            <a:xfrm>
              <a:off x="9467852" y="2559060"/>
              <a:ext cx="165073" cy="209247"/>
            </a:xfrm>
            <a:custGeom>
              <a:avLst/>
              <a:gdLst/>
              <a:ahLst/>
              <a:cxnLst/>
              <a:rect l="0" t="0" r="0" b="0"/>
              <a:pathLst>
                <a:path w="165073" h="209247">
                  <a:moveTo>
                    <a:pt x="12698" y="69840"/>
                  </a:moveTo>
                  <a:lnTo>
                    <a:pt x="12698" y="69840"/>
                  </a:lnTo>
                  <a:lnTo>
                    <a:pt x="7230" y="64373"/>
                  </a:lnTo>
                  <a:lnTo>
                    <a:pt x="6609" y="60380"/>
                  </a:lnTo>
                  <a:lnTo>
                    <a:pt x="5816" y="59300"/>
                  </a:lnTo>
                  <a:lnTo>
                    <a:pt x="3054" y="58100"/>
                  </a:lnTo>
                  <a:lnTo>
                    <a:pt x="2035" y="57075"/>
                  </a:lnTo>
                  <a:lnTo>
                    <a:pt x="265" y="51757"/>
                  </a:lnTo>
                  <a:lnTo>
                    <a:pt x="0" y="29598"/>
                  </a:lnTo>
                  <a:lnTo>
                    <a:pt x="705" y="28195"/>
                  </a:lnTo>
                  <a:lnTo>
                    <a:pt x="1881" y="27260"/>
                  </a:lnTo>
                  <a:lnTo>
                    <a:pt x="3370" y="26637"/>
                  </a:lnTo>
                  <a:lnTo>
                    <a:pt x="4363" y="25516"/>
                  </a:lnTo>
                  <a:lnTo>
                    <a:pt x="5465" y="22388"/>
                  </a:lnTo>
                  <a:lnTo>
                    <a:pt x="6879" y="14632"/>
                  </a:lnTo>
                  <a:lnTo>
                    <a:pt x="15163" y="4200"/>
                  </a:lnTo>
                  <a:lnTo>
                    <a:pt x="19203" y="1862"/>
                  </a:lnTo>
                  <a:lnTo>
                    <a:pt x="27545" y="360"/>
                  </a:lnTo>
                  <a:lnTo>
                    <a:pt x="49937" y="0"/>
                  </a:lnTo>
                  <a:lnTo>
                    <a:pt x="55824" y="1876"/>
                  </a:lnTo>
                  <a:lnTo>
                    <a:pt x="96718" y="29762"/>
                  </a:lnTo>
                  <a:lnTo>
                    <a:pt x="116303" y="53810"/>
                  </a:lnTo>
                  <a:lnTo>
                    <a:pt x="143285" y="97893"/>
                  </a:lnTo>
                  <a:lnTo>
                    <a:pt x="150389" y="119283"/>
                  </a:lnTo>
                  <a:lnTo>
                    <a:pt x="153684" y="132938"/>
                  </a:lnTo>
                  <a:lnTo>
                    <a:pt x="157247" y="145921"/>
                  </a:lnTo>
                  <a:lnTo>
                    <a:pt x="158786" y="153748"/>
                  </a:lnTo>
                  <a:lnTo>
                    <a:pt x="162914" y="162827"/>
                  </a:lnTo>
                  <a:lnTo>
                    <a:pt x="165072" y="192519"/>
                  </a:lnTo>
                  <a:lnTo>
                    <a:pt x="163205" y="196801"/>
                  </a:lnTo>
                  <a:lnTo>
                    <a:pt x="159628" y="201928"/>
                  </a:lnTo>
                  <a:lnTo>
                    <a:pt x="158770" y="209246"/>
                  </a:lnTo>
                  <a:lnTo>
                    <a:pt x="158748" y="1904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879"/>
            <p:cNvSpPr/>
            <p:nvPr>
              <p:custDataLst>
                <p:tags r:id="rId54"/>
              </p:custDataLst>
            </p:nvPr>
          </p:nvSpPr>
          <p:spPr>
            <a:xfrm>
              <a:off x="9525000" y="2686130"/>
              <a:ext cx="101601" cy="95171"/>
            </a:xfrm>
            <a:custGeom>
              <a:avLst/>
              <a:gdLst/>
              <a:ahLst/>
              <a:cxnLst/>
              <a:rect l="0" t="0" r="0" b="0"/>
              <a:pathLst>
                <a:path w="101601" h="95171">
                  <a:moveTo>
                    <a:pt x="101600" y="18970"/>
                  </a:moveTo>
                  <a:lnTo>
                    <a:pt x="101600" y="18970"/>
                  </a:lnTo>
                  <a:lnTo>
                    <a:pt x="101600" y="2999"/>
                  </a:lnTo>
                  <a:lnTo>
                    <a:pt x="100894" y="1973"/>
                  </a:lnTo>
                  <a:lnTo>
                    <a:pt x="99719" y="1289"/>
                  </a:lnTo>
                  <a:lnTo>
                    <a:pt x="95510" y="0"/>
                  </a:lnTo>
                  <a:lnTo>
                    <a:pt x="86434" y="8765"/>
                  </a:lnTo>
                  <a:lnTo>
                    <a:pt x="84276" y="12788"/>
                  </a:lnTo>
                  <a:lnTo>
                    <a:pt x="83701" y="14849"/>
                  </a:lnTo>
                  <a:lnTo>
                    <a:pt x="82612" y="16223"/>
                  </a:lnTo>
                  <a:lnTo>
                    <a:pt x="42593" y="52582"/>
                  </a:lnTo>
                  <a:lnTo>
                    <a:pt x="26825" y="73400"/>
                  </a:lnTo>
                  <a:lnTo>
                    <a:pt x="8053" y="86571"/>
                  </a:lnTo>
                  <a:lnTo>
                    <a:pt x="4049" y="87820"/>
                  </a:lnTo>
                  <a:lnTo>
                    <a:pt x="2699" y="88859"/>
                  </a:lnTo>
                  <a:lnTo>
                    <a:pt x="0" y="95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880"/>
            <p:cNvSpPr/>
            <p:nvPr>
              <p:custDataLst>
                <p:tags r:id="rId55"/>
              </p:custDataLst>
            </p:nvPr>
          </p:nvSpPr>
          <p:spPr>
            <a:xfrm>
              <a:off x="9315741" y="3003550"/>
              <a:ext cx="507491" cy="19017"/>
            </a:xfrm>
            <a:custGeom>
              <a:avLst/>
              <a:gdLst/>
              <a:ahLst/>
              <a:cxnLst/>
              <a:rect l="0" t="0" r="0" b="0"/>
              <a:pathLst>
                <a:path w="507491" h="19017">
                  <a:moveTo>
                    <a:pt x="18759" y="0"/>
                  </a:moveTo>
                  <a:lnTo>
                    <a:pt x="18759" y="0"/>
                  </a:lnTo>
                  <a:lnTo>
                    <a:pt x="15388" y="3371"/>
                  </a:lnTo>
                  <a:lnTo>
                    <a:pt x="11852" y="5026"/>
                  </a:lnTo>
                  <a:lnTo>
                    <a:pt x="7202" y="6089"/>
                  </a:lnTo>
                  <a:lnTo>
                    <a:pt x="0" y="12432"/>
                  </a:lnTo>
                  <a:lnTo>
                    <a:pt x="5541" y="13352"/>
                  </a:lnTo>
                  <a:lnTo>
                    <a:pt x="20110" y="18161"/>
                  </a:lnTo>
                  <a:lnTo>
                    <a:pt x="65391" y="19016"/>
                  </a:lnTo>
                  <a:lnTo>
                    <a:pt x="111604" y="14682"/>
                  </a:lnTo>
                  <a:lnTo>
                    <a:pt x="146927" y="13287"/>
                  </a:lnTo>
                  <a:lnTo>
                    <a:pt x="184911" y="12168"/>
                  </a:lnTo>
                  <a:lnTo>
                    <a:pt x="227131" y="8388"/>
                  </a:lnTo>
                  <a:lnTo>
                    <a:pt x="270920" y="6248"/>
                  </a:lnTo>
                  <a:lnTo>
                    <a:pt x="314469" y="2165"/>
                  </a:lnTo>
                  <a:lnTo>
                    <a:pt x="354497" y="641"/>
                  </a:lnTo>
                  <a:lnTo>
                    <a:pt x="392463" y="190"/>
                  </a:lnTo>
                  <a:lnTo>
                    <a:pt x="435372" y="38"/>
                  </a:lnTo>
                  <a:lnTo>
                    <a:pt x="477748" y="710"/>
                  </a:lnTo>
                  <a:lnTo>
                    <a:pt x="505229" y="6089"/>
                  </a:lnTo>
                  <a:lnTo>
                    <a:pt x="506055" y="6881"/>
                  </a:lnTo>
                  <a:lnTo>
                    <a:pt x="507490" y="11795"/>
                  </a:lnTo>
                  <a:lnTo>
                    <a:pt x="506858" y="12096"/>
                  </a:lnTo>
                  <a:lnTo>
                    <a:pt x="50135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881"/>
            <p:cNvSpPr/>
            <p:nvPr>
              <p:custDataLst>
                <p:tags r:id="rId56"/>
              </p:custDataLst>
            </p:nvPr>
          </p:nvSpPr>
          <p:spPr>
            <a:xfrm>
              <a:off x="9398000" y="3359183"/>
              <a:ext cx="139701" cy="171098"/>
            </a:xfrm>
            <a:custGeom>
              <a:avLst/>
              <a:gdLst/>
              <a:ahLst/>
              <a:cxnLst/>
              <a:rect l="0" t="0" r="0" b="0"/>
              <a:pathLst>
                <a:path w="139701" h="171098">
                  <a:moveTo>
                    <a:pt x="0" y="50767"/>
                  </a:moveTo>
                  <a:lnTo>
                    <a:pt x="0" y="50767"/>
                  </a:lnTo>
                  <a:lnTo>
                    <a:pt x="0" y="57039"/>
                  </a:lnTo>
                  <a:lnTo>
                    <a:pt x="3370" y="60465"/>
                  </a:lnTo>
                  <a:lnTo>
                    <a:pt x="6907" y="62133"/>
                  </a:lnTo>
                  <a:lnTo>
                    <a:pt x="17543" y="64120"/>
                  </a:lnTo>
                  <a:lnTo>
                    <a:pt x="23463" y="67816"/>
                  </a:lnTo>
                  <a:lnTo>
                    <a:pt x="27597" y="68928"/>
                  </a:lnTo>
                  <a:lnTo>
                    <a:pt x="29687" y="68518"/>
                  </a:lnTo>
                  <a:lnTo>
                    <a:pt x="38110" y="64674"/>
                  </a:lnTo>
                  <a:lnTo>
                    <a:pt x="46334" y="61943"/>
                  </a:lnTo>
                  <a:lnTo>
                    <a:pt x="55827" y="56665"/>
                  </a:lnTo>
                  <a:lnTo>
                    <a:pt x="60795" y="53388"/>
                  </a:lnTo>
                  <a:lnTo>
                    <a:pt x="69733" y="49403"/>
                  </a:lnTo>
                  <a:lnTo>
                    <a:pt x="97365" y="23243"/>
                  </a:lnTo>
                  <a:lnTo>
                    <a:pt x="99719" y="19014"/>
                  </a:lnTo>
                  <a:lnTo>
                    <a:pt x="101229" y="10550"/>
                  </a:lnTo>
                  <a:lnTo>
                    <a:pt x="101490" y="4200"/>
                  </a:lnTo>
                  <a:lnTo>
                    <a:pt x="100820" y="2789"/>
                  </a:lnTo>
                  <a:lnTo>
                    <a:pt x="99669" y="1848"/>
                  </a:lnTo>
                  <a:lnTo>
                    <a:pt x="96509" y="803"/>
                  </a:lnTo>
                  <a:lnTo>
                    <a:pt x="80399" y="0"/>
                  </a:lnTo>
                  <a:lnTo>
                    <a:pt x="76185" y="1863"/>
                  </a:lnTo>
                  <a:lnTo>
                    <a:pt x="46165" y="20948"/>
                  </a:lnTo>
                  <a:lnTo>
                    <a:pt x="15011" y="65606"/>
                  </a:lnTo>
                  <a:lnTo>
                    <a:pt x="2839" y="90985"/>
                  </a:lnTo>
                  <a:lnTo>
                    <a:pt x="110" y="124850"/>
                  </a:lnTo>
                  <a:lnTo>
                    <a:pt x="3403" y="137550"/>
                  </a:lnTo>
                  <a:lnTo>
                    <a:pt x="14929" y="157483"/>
                  </a:lnTo>
                  <a:lnTo>
                    <a:pt x="17714" y="160011"/>
                  </a:lnTo>
                  <a:lnTo>
                    <a:pt x="36106" y="168987"/>
                  </a:lnTo>
                  <a:lnTo>
                    <a:pt x="55328" y="171097"/>
                  </a:lnTo>
                  <a:lnTo>
                    <a:pt x="94869" y="163565"/>
                  </a:lnTo>
                  <a:lnTo>
                    <a:pt x="128396" y="148075"/>
                  </a:lnTo>
                  <a:lnTo>
                    <a:pt x="139700" y="139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882"/>
            <p:cNvSpPr/>
            <p:nvPr>
              <p:custDataLst>
                <p:tags r:id="rId57"/>
              </p:custDataLst>
            </p:nvPr>
          </p:nvSpPr>
          <p:spPr>
            <a:xfrm>
              <a:off x="9569451" y="3124226"/>
              <a:ext cx="146049" cy="171153"/>
            </a:xfrm>
            <a:custGeom>
              <a:avLst/>
              <a:gdLst/>
              <a:ahLst/>
              <a:cxnLst/>
              <a:rect l="0" t="0" r="0" b="0"/>
              <a:pathLst>
                <a:path w="146049" h="171153">
                  <a:moveTo>
                    <a:pt x="25399" y="57124"/>
                  </a:moveTo>
                  <a:lnTo>
                    <a:pt x="25399" y="57124"/>
                  </a:lnTo>
                  <a:lnTo>
                    <a:pt x="19310" y="51035"/>
                  </a:lnTo>
                  <a:lnTo>
                    <a:pt x="8137" y="50797"/>
                  </a:lnTo>
                  <a:lnTo>
                    <a:pt x="7541" y="50084"/>
                  </a:lnTo>
                  <a:lnTo>
                    <a:pt x="6506" y="45309"/>
                  </a:lnTo>
                  <a:lnTo>
                    <a:pt x="4537" y="44817"/>
                  </a:lnTo>
                  <a:lnTo>
                    <a:pt x="895" y="44502"/>
                  </a:lnTo>
                  <a:lnTo>
                    <a:pt x="397" y="42577"/>
                  </a:lnTo>
                  <a:lnTo>
                    <a:pt x="0" y="16882"/>
                  </a:lnTo>
                  <a:lnTo>
                    <a:pt x="1880" y="12663"/>
                  </a:lnTo>
                  <a:lnTo>
                    <a:pt x="9458" y="3324"/>
                  </a:lnTo>
                  <a:lnTo>
                    <a:pt x="13140" y="1463"/>
                  </a:lnTo>
                  <a:lnTo>
                    <a:pt x="25438" y="105"/>
                  </a:lnTo>
                  <a:lnTo>
                    <a:pt x="30503" y="0"/>
                  </a:lnTo>
                  <a:lnTo>
                    <a:pt x="44565" y="12840"/>
                  </a:lnTo>
                  <a:lnTo>
                    <a:pt x="48734" y="16276"/>
                  </a:lnTo>
                  <a:lnTo>
                    <a:pt x="52938" y="17802"/>
                  </a:lnTo>
                  <a:lnTo>
                    <a:pt x="57158" y="22244"/>
                  </a:lnTo>
                  <a:lnTo>
                    <a:pt x="62091" y="28216"/>
                  </a:lnTo>
                  <a:lnTo>
                    <a:pt x="72098" y="36251"/>
                  </a:lnTo>
                  <a:lnTo>
                    <a:pt x="103431" y="80435"/>
                  </a:lnTo>
                  <a:lnTo>
                    <a:pt x="135385" y="125119"/>
                  </a:lnTo>
                  <a:lnTo>
                    <a:pt x="143211" y="137478"/>
                  </a:lnTo>
                  <a:lnTo>
                    <a:pt x="145799" y="155950"/>
                  </a:lnTo>
                  <a:lnTo>
                    <a:pt x="146048" y="170507"/>
                  </a:lnTo>
                  <a:lnTo>
                    <a:pt x="145343" y="170812"/>
                  </a:lnTo>
                  <a:lnTo>
                    <a:pt x="142678" y="171152"/>
                  </a:lnTo>
                  <a:lnTo>
                    <a:pt x="141685" y="170537"/>
                  </a:lnTo>
                  <a:lnTo>
                    <a:pt x="141023" y="169421"/>
                  </a:lnTo>
                  <a:lnTo>
                    <a:pt x="140582" y="167972"/>
                  </a:lnTo>
                  <a:lnTo>
                    <a:pt x="139581" y="167006"/>
                  </a:lnTo>
                  <a:lnTo>
                    <a:pt x="136589" y="165932"/>
                  </a:lnTo>
                  <a:lnTo>
                    <a:pt x="135509" y="164941"/>
                  </a:lnTo>
                  <a:lnTo>
                    <a:pt x="126999" y="152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883"/>
            <p:cNvSpPr/>
            <p:nvPr>
              <p:custDataLst>
                <p:tags r:id="rId58"/>
              </p:custDataLst>
            </p:nvPr>
          </p:nvSpPr>
          <p:spPr>
            <a:xfrm>
              <a:off x="9594851" y="3219452"/>
              <a:ext cx="95250" cy="67152"/>
            </a:xfrm>
            <a:custGeom>
              <a:avLst/>
              <a:gdLst/>
              <a:ahLst/>
              <a:cxnLst/>
              <a:rect l="0" t="0" r="0" b="0"/>
              <a:pathLst>
                <a:path w="95250" h="67152">
                  <a:moveTo>
                    <a:pt x="95249" y="6348"/>
                  </a:moveTo>
                  <a:lnTo>
                    <a:pt x="95249" y="6348"/>
                  </a:lnTo>
                  <a:lnTo>
                    <a:pt x="89160" y="259"/>
                  </a:lnTo>
                  <a:lnTo>
                    <a:pt x="73169" y="0"/>
                  </a:lnTo>
                  <a:lnTo>
                    <a:pt x="72063" y="705"/>
                  </a:lnTo>
                  <a:lnTo>
                    <a:pt x="71324" y="1880"/>
                  </a:lnTo>
                  <a:lnTo>
                    <a:pt x="70833" y="3369"/>
                  </a:lnTo>
                  <a:lnTo>
                    <a:pt x="63440" y="12641"/>
                  </a:lnTo>
                  <a:lnTo>
                    <a:pt x="60415" y="15730"/>
                  </a:lnTo>
                  <a:lnTo>
                    <a:pt x="56719" y="17573"/>
                  </a:lnTo>
                  <a:lnTo>
                    <a:pt x="54745" y="18064"/>
                  </a:lnTo>
                  <a:lnTo>
                    <a:pt x="48598" y="22128"/>
                  </a:lnTo>
                  <a:lnTo>
                    <a:pt x="7878" y="61264"/>
                  </a:lnTo>
                  <a:lnTo>
                    <a:pt x="102" y="63472"/>
                  </a:lnTo>
                  <a:lnTo>
                    <a:pt x="19" y="67151"/>
                  </a:lnTo>
                  <a:lnTo>
                    <a:pt x="0" y="63682"/>
                  </a:lnTo>
                  <a:lnTo>
                    <a:pt x="12699" y="6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884"/>
            <p:cNvSpPr/>
            <p:nvPr>
              <p:custDataLst>
                <p:tags r:id="rId59"/>
              </p:custDataLst>
            </p:nvPr>
          </p:nvSpPr>
          <p:spPr>
            <a:xfrm>
              <a:off x="9740900" y="3187700"/>
              <a:ext cx="133351" cy="82525"/>
            </a:xfrm>
            <a:custGeom>
              <a:avLst/>
              <a:gdLst/>
              <a:ahLst/>
              <a:cxnLst/>
              <a:rect l="0" t="0" r="0" b="0"/>
              <a:pathLst>
                <a:path w="133351" h="82525">
                  <a:moveTo>
                    <a:pt x="0" y="12700"/>
                  </a:moveTo>
                  <a:lnTo>
                    <a:pt x="0" y="12700"/>
                  </a:lnTo>
                  <a:lnTo>
                    <a:pt x="0" y="960"/>
                  </a:lnTo>
                  <a:lnTo>
                    <a:pt x="27860" y="0"/>
                  </a:lnTo>
                  <a:lnTo>
                    <a:pt x="29157" y="706"/>
                  </a:lnTo>
                  <a:lnTo>
                    <a:pt x="30022" y="1881"/>
                  </a:lnTo>
                  <a:lnTo>
                    <a:pt x="31687" y="5070"/>
                  </a:lnTo>
                  <a:lnTo>
                    <a:pt x="34780" y="8838"/>
                  </a:lnTo>
                  <a:lnTo>
                    <a:pt x="38505" y="10983"/>
                  </a:lnTo>
                  <a:lnTo>
                    <a:pt x="40487" y="11555"/>
                  </a:lnTo>
                  <a:lnTo>
                    <a:pt x="41808" y="12642"/>
                  </a:lnTo>
                  <a:lnTo>
                    <a:pt x="43276" y="15732"/>
                  </a:lnTo>
                  <a:lnTo>
                    <a:pt x="44924" y="23464"/>
                  </a:lnTo>
                  <a:lnTo>
                    <a:pt x="47717" y="27597"/>
                  </a:lnTo>
                  <a:lnTo>
                    <a:pt x="48040" y="29687"/>
                  </a:lnTo>
                  <a:lnTo>
                    <a:pt x="47549" y="31786"/>
                  </a:lnTo>
                  <a:lnTo>
                    <a:pt x="45828" y="35999"/>
                  </a:lnTo>
                  <a:lnTo>
                    <a:pt x="42649" y="55827"/>
                  </a:lnTo>
                  <a:lnTo>
                    <a:pt x="40122" y="60795"/>
                  </a:lnTo>
                  <a:lnTo>
                    <a:pt x="37994" y="67559"/>
                  </a:lnTo>
                  <a:lnTo>
                    <a:pt x="34995" y="71889"/>
                  </a:lnTo>
                  <a:lnTo>
                    <a:pt x="31310" y="74284"/>
                  </a:lnTo>
                  <a:lnTo>
                    <a:pt x="29341" y="74923"/>
                  </a:lnTo>
                  <a:lnTo>
                    <a:pt x="28027" y="76054"/>
                  </a:lnTo>
                  <a:lnTo>
                    <a:pt x="26567" y="79192"/>
                  </a:lnTo>
                  <a:lnTo>
                    <a:pt x="25474" y="80311"/>
                  </a:lnTo>
                  <a:lnTo>
                    <a:pt x="19137" y="82524"/>
                  </a:lnTo>
                  <a:lnTo>
                    <a:pt x="19053" y="70993"/>
                  </a:lnTo>
                  <a:lnTo>
                    <a:pt x="34160" y="54748"/>
                  </a:lnTo>
                  <a:lnTo>
                    <a:pt x="46756" y="47215"/>
                  </a:lnTo>
                  <a:lnTo>
                    <a:pt x="54461" y="44564"/>
                  </a:lnTo>
                  <a:lnTo>
                    <a:pt x="69817" y="33514"/>
                  </a:lnTo>
                  <a:lnTo>
                    <a:pt x="74068" y="31828"/>
                  </a:lnTo>
                  <a:lnTo>
                    <a:pt x="80429" y="27618"/>
                  </a:lnTo>
                  <a:lnTo>
                    <a:pt x="86782" y="25352"/>
                  </a:lnTo>
                  <a:lnTo>
                    <a:pt x="101574" y="12725"/>
                  </a:lnTo>
                  <a:lnTo>
                    <a:pt x="98221" y="16078"/>
                  </a:lnTo>
                  <a:lnTo>
                    <a:pt x="94689" y="17729"/>
                  </a:lnTo>
                  <a:lnTo>
                    <a:pt x="92759" y="18169"/>
                  </a:lnTo>
                  <a:lnTo>
                    <a:pt x="91472" y="19169"/>
                  </a:lnTo>
                  <a:lnTo>
                    <a:pt x="84024" y="31881"/>
                  </a:lnTo>
                  <a:lnTo>
                    <a:pt x="83533" y="33954"/>
                  </a:lnTo>
                  <a:lnTo>
                    <a:pt x="77654" y="44461"/>
                  </a:lnTo>
                  <a:lnTo>
                    <a:pt x="76225" y="65617"/>
                  </a:lnTo>
                  <a:lnTo>
                    <a:pt x="78092" y="69850"/>
                  </a:lnTo>
                  <a:lnTo>
                    <a:pt x="79578" y="71967"/>
                  </a:lnTo>
                  <a:lnTo>
                    <a:pt x="83110" y="74318"/>
                  </a:lnTo>
                  <a:lnTo>
                    <a:pt x="87757" y="75829"/>
                  </a:lnTo>
                  <a:lnTo>
                    <a:pt x="115353" y="76190"/>
                  </a:lnTo>
                  <a:lnTo>
                    <a:pt x="133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452"/>
          <p:cNvGrpSpPr/>
          <p:nvPr/>
        </p:nvGrpSpPr>
        <p:grpSpPr>
          <a:xfrm>
            <a:off x="3155957" y="4305302"/>
            <a:ext cx="241191" cy="246766"/>
            <a:chOff x="3155957" y="4305302"/>
            <a:chExt cx="241191" cy="246766"/>
          </a:xfrm>
        </p:grpSpPr>
        <p:sp>
          <p:nvSpPr>
            <p:cNvPr id="98" name="SMARTInkShape-1885"/>
            <p:cNvSpPr/>
            <p:nvPr>
              <p:custDataLst>
                <p:tags r:id="rId50"/>
              </p:custDataLst>
            </p:nvPr>
          </p:nvSpPr>
          <p:spPr>
            <a:xfrm>
              <a:off x="3327661" y="4521200"/>
              <a:ext cx="69487" cy="30868"/>
            </a:xfrm>
            <a:custGeom>
              <a:avLst/>
              <a:gdLst/>
              <a:ahLst/>
              <a:cxnLst/>
              <a:rect l="0" t="0" r="0" b="0"/>
              <a:pathLst>
                <a:path w="69487" h="30868">
                  <a:moveTo>
                    <a:pt x="6089" y="19050"/>
                  </a:moveTo>
                  <a:lnTo>
                    <a:pt x="6089" y="19050"/>
                  </a:lnTo>
                  <a:lnTo>
                    <a:pt x="622" y="19050"/>
                  </a:lnTo>
                  <a:lnTo>
                    <a:pt x="327" y="18344"/>
                  </a:lnTo>
                  <a:lnTo>
                    <a:pt x="0" y="15679"/>
                  </a:lnTo>
                  <a:lnTo>
                    <a:pt x="619" y="14686"/>
                  </a:lnTo>
                  <a:lnTo>
                    <a:pt x="1737" y="14024"/>
                  </a:lnTo>
                  <a:lnTo>
                    <a:pt x="6089" y="12700"/>
                  </a:lnTo>
                  <a:lnTo>
                    <a:pt x="15549" y="12700"/>
                  </a:lnTo>
                  <a:lnTo>
                    <a:pt x="19230" y="10818"/>
                  </a:lnTo>
                  <a:lnTo>
                    <a:pt x="23218" y="8336"/>
                  </a:lnTo>
                  <a:lnTo>
                    <a:pt x="31527" y="6742"/>
                  </a:lnTo>
                  <a:lnTo>
                    <a:pt x="33631" y="6611"/>
                  </a:lnTo>
                  <a:lnTo>
                    <a:pt x="37850" y="4585"/>
                  </a:lnTo>
                  <a:lnTo>
                    <a:pt x="42078" y="2037"/>
                  </a:lnTo>
                  <a:lnTo>
                    <a:pt x="50540" y="402"/>
                  </a:lnTo>
                  <a:lnTo>
                    <a:pt x="69486" y="0"/>
                  </a:lnTo>
                  <a:lnTo>
                    <a:pt x="66187" y="3371"/>
                  </a:lnTo>
                  <a:lnTo>
                    <a:pt x="62668" y="5026"/>
                  </a:lnTo>
                  <a:lnTo>
                    <a:pt x="51760" y="6272"/>
                  </a:lnTo>
                  <a:lnTo>
                    <a:pt x="45711" y="10699"/>
                  </a:lnTo>
                  <a:lnTo>
                    <a:pt x="39779" y="12107"/>
                  </a:lnTo>
                  <a:lnTo>
                    <a:pt x="29349" y="12622"/>
                  </a:lnTo>
                  <a:lnTo>
                    <a:pt x="25129" y="14547"/>
                  </a:lnTo>
                  <a:lnTo>
                    <a:pt x="20901" y="17049"/>
                  </a:lnTo>
                  <a:lnTo>
                    <a:pt x="12810" y="18972"/>
                  </a:lnTo>
                  <a:lnTo>
                    <a:pt x="6096" y="25393"/>
                  </a:lnTo>
                  <a:lnTo>
                    <a:pt x="12362" y="25400"/>
                  </a:lnTo>
                  <a:lnTo>
                    <a:pt x="12432" y="30867"/>
                  </a:lnTo>
                  <a:lnTo>
                    <a:pt x="17906" y="26205"/>
                  </a:lnTo>
                  <a:lnTo>
                    <a:pt x="24179" y="25471"/>
                  </a:lnTo>
                  <a:lnTo>
                    <a:pt x="30019" y="21050"/>
                  </a:lnTo>
                  <a:lnTo>
                    <a:pt x="35914" y="19643"/>
                  </a:lnTo>
                  <a:lnTo>
                    <a:pt x="42960" y="19128"/>
                  </a:lnTo>
                  <a:lnTo>
                    <a:pt x="49548" y="13589"/>
                  </a:lnTo>
                  <a:lnTo>
                    <a:pt x="55413" y="12170"/>
                  </a:lnTo>
                  <a:lnTo>
                    <a:pt x="63239" y="63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886"/>
            <p:cNvSpPr/>
            <p:nvPr>
              <p:custDataLst>
                <p:tags r:id="rId51"/>
              </p:custDataLst>
            </p:nvPr>
          </p:nvSpPr>
          <p:spPr>
            <a:xfrm>
              <a:off x="3155957" y="4305302"/>
              <a:ext cx="126994" cy="126999"/>
            </a:xfrm>
            <a:custGeom>
              <a:avLst/>
              <a:gdLst/>
              <a:ahLst/>
              <a:cxnLst/>
              <a:rect l="0" t="0" r="0" b="0"/>
              <a:pathLst>
                <a:path w="126994" h="126999">
                  <a:moveTo>
                    <a:pt x="12693" y="69848"/>
                  </a:moveTo>
                  <a:lnTo>
                    <a:pt x="12693" y="69848"/>
                  </a:lnTo>
                  <a:lnTo>
                    <a:pt x="9322" y="69848"/>
                  </a:lnTo>
                  <a:lnTo>
                    <a:pt x="8329" y="69142"/>
                  </a:lnTo>
                  <a:lnTo>
                    <a:pt x="7667" y="67966"/>
                  </a:lnTo>
                  <a:lnTo>
                    <a:pt x="6604" y="64381"/>
                  </a:lnTo>
                  <a:lnTo>
                    <a:pt x="898" y="58108"/>
                  </a:lnTo>
                  <a:lnTo>
                    <a:pt x="261" y="54061"/>
                  </a:lnTo>
                  <a:lnTo>
                    <a:pt x="0" y="39327"/>
                  </a:lnTo>
                  <a:lnTo>
                    <a:pt x="4358" y="33271"/>
                  </a:lnTo>
                  <a:lnTo>
                    <a:pt x="5755" y="27339"/>
                  </a:lnTo>
                  <a:lnTo>
                    <a:pt x="6266" y="20279"/>
                  </a:lnTo>
                  <a:lnTo>
                    <a:pt x="24226" y="1168"/>
                  </a:lnTo>
                  <a:lnTo>
                    <a:pt x="26756" y="518"/>
                  </a:lnTo>
                  <a:lnTo>
                    <a:pt x="46644" y="0"/>
                  </a:lnTo>
                  <a:lnTo>
                    <a:pt x="56306" y="3370"/>
                  </a:lnTo>
                  <a:lnTo>
                    <a:pt x="69454" y="12863"/>
                  </a:lnTo>
                  <a:lnTo>
                    <a:pt x="78233" y="21197"/>
                  </a:lnTo>
                  <a:lnTo>
                    <a:pt x="80627" y="25413"/>
                  </a:lnTo>
                  <a:lnTo>
                    <a:pt x="82396" y="29638"/>
                  </a:lnTo>
                  <a:lnTo>
                    <a:pt x="111475" y="72044"/>
                  </a:lnTo>
                  <a:lnTo>
                    <a:pt x="114164" y="79828"/>
                  </a:lnTo>
                  <a:lnTo>
                    <a:pt x="118409" y="87308"/>
                  </a:lnTo>
                  <a:lnTo>
                    <a:pt x="121290" y="112002"/>
                  </a:lnTo>
                  <a:lnTo>
                    <a:pt x="125657" y="120612"/>
                  </a:lnTo>
                  <a:lnTo>
                    <a:pt x="126993" y="12699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1887"/>
            <p:cNvSpPr/>
            <p:nvPr>
              <p:custDataLst>
                <p:tags r:id="rId52"/>
              </p:custDataLst>
            </p:nvPr>
          </p:nvSpPr>
          <p:spPr>
            <a:xfrm>
              <a:off x="3187700" y="4387850"/>
              <a:ext cx="63501" cy="76201"/>
            </a:xfrm>
            <a:custGeom>
              <a:avLst/>
              <a:gdLst/>
              <a:ahLst/>
              <a:cxnLst/>
              <a:rect l="0" t="0" r="0" b="0"/>
              <a:pathLst>
                <a:path w="63501" h="76201">
                  <a:moveTo>
                    <a:pt x="63500" y="0"/>
                  </a:moveTo>
                  <a:lnTo>
                    <a:pt x="63500" y="0"/>
                  </a:lnTo>
                  <a:lnTo>
                    <a:pt x="57152" y="6348"/>
                  </a:lnTo>
                  <a:lnTo>
                    <a:pt x="53780" y="6349"/>
                  </a:lnTo>
                  <a:lnTo>
                    <a:pt x="52787" y="7055"/>
                  </a:lnTo>
                  <a:lnTo>
                    <a:pt x="52124" y="8231"/>
                  </a:lnTo>
                  <a:lnTo>
                    <a:pt x="51061" y="11817"/>
                  </a:lnTo>
                  <a:lnTo>
                    <a:pt x="46488" y="17595"/>
                  </a:lnTo>
                  <a:lnTo>
                    <a:pt x="44348" y="23480"/>
                  </a:lnTo>
                  <a:lnTo>
                    <a:pt x="1881" y="69850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2" name="SMARTInkShape-1888"/>
          <p:cNvSpPr/>
          <p:nvPr>
            <p:custDataLst>
              <p:tags r:id="rId4"/>
            </p:custDataLst>
          </p:nvPr>
        </p:nvSpPr>
        <p:spPr>
          <a:xfrm>
            <a:off x="3359150" y="4533900"/>
            <a:ext cx="4368801" cy="1466458"/>
          </a:xfrm>
          <a:custGeom>
            <a:avLst/>
            <a:gdLst/>
            <a:ahLst/>
            <a:cxnLst/>
            <a:rect l="0" t="0" r="0" b="0"/>
            <a:pathLst>
              <a:path w="4368801" h="1466458">
                <a:moveTo>
                  <a:pt x="12700" y="6350"/>
                </a:moveTo>
                <a:lnTo>
                  <a:pt x="12700" y="6350"/>
                </a:lnTo>
                <a:lnTo>
                  <a:pt x="6372" y="22"/>
                </a:lnTo>
                <a:lnTo>
                  <a:pt x="2" y="0"/>
                </a:lnTo>
                <a:lnTo>
                  <a:pt x="0" y="5467"/>
                </a:lnTo>
                <a:lnTo>
                  <a:pt x="705" y="5761"/>
                </a:lnTo>
                <a:lnTo>
                  <a:pt x="3371" y="6088"/>
                </a:lnTo>
                <a:lnTo>
                  <a:pt x="4364" y="6881"/>
                </a:lnTo>
                <a:lnTo>
                  <a:pt x="6088" y="11794"/>
                </a:lnTo>
                <a:lnTo>
                  <a:pt x="6272" y="15803"/>
                </a:lnTo>
                <a:lnTo>
                  <a:pt x="7004" y="16885"/>
                </a:lnTo>
                <a:lnTo>
                  <a:pt x="8197" y="17607"/>
                </a:lnTo>
                <a:lnTo>
                  <a:pt x="9698" y="18088"/>
                </a:lnTo>
                <a:lnTo>
                  <a:pt x="10699" y="19114"/>
                </a:lnTo>
                <a:lnTo>
                  <a:pt x="12436" y="24433"/>
                </a:lnTo>
                <a:lnTo>
                  <a:pt x="12698" y="41124"/>
                </a:lnTo>
                <a:lnTo>
                  <a:pt x="14580" y="44853"/>
                </a:lnTo>
                <a:lnTo>
                  <a:pt x="18167" y="49625"/>
                </a:lnTo>
                <a:lnTo>
                  <a:pt x="18876" y="55638"/>
                </a:lnTo>
                <a:lnTo>
                  <a:pt x="19043" y="71990"/>
                </a:lnTo>
                <a:lnTo>
                  <a:pt x="19751" y="73393"/>
                </a:lnTo>
                <a:lnTo>
                  <a:pt x="20929" y="74329"/>
                </a:lnTo>
                <a:lnTo>
                  <a:pt x="22419" y="74952"/>
                </a:lnTo>
                <a:lnTo>
                  <a:pt x="23413" y="76074"/>
                </a:lnTo>
                <a:lnTo>
                  <a:pt x="24517" y="79201"/>
                </a:lnTo>
                <a:lnTo>
                  <a:pt x="25931" y="86957"/>
                </a:lnTo>
                <a:lnTo>
                  <a:pt x="29712" y="93185"/>
                </a:lnTo>
                <a:lnTo>
                  <a:pt x="31348" y="101610"/>
                </a:lnTo>
                <a:lnTo>
                  <a:pt x="31482" y="103724"/>
                </a:lnTo>
                <a:lnTo>
                  <a:pt x="32277" y="105132"/>
                </a:lnTo>
                <a:lnTo>
                  <a:pt x="33512" y="106071"/>
                </a:lnTo>
                <a:lnTo>
                  <a:pt x="35041" y="106698"/>
                </a:lnTo>
                <a:lnTo>
                  <a:pt x="36061" y="107820"/>
                </a:lnTo>
                <a:lnTo>
                  <a:pt x="37194" y="110950"/>
                </a:lnTo>
                <a:lnTo>
                  <a:pt x="38021" y="119473"/>
                </a:lnTo>
                <a:lnTo>
                  <a:pt x="43561" y="126014"/>
                </a:lnTo>
                <a:lnTo>
                  <a:pt x="44186" y="130079"/>
                </a:lnTo>
                <a:lnTo>
                  <a:pt x="44372" y="135751"/>
                </a:lnTo>
                <a:lnTo>
                  <a:pt x="45103" y="137068"/>
                </a:lnTo>
                <a:lnTo>
                  <a:pt x="46297" y="137945"/>
                </a:lnTo>
                <a:lnTo>
                  <a:pt x="47798" y="138530"/>
                </a:lnTo>
                <a:lnTo>
                  <a:pt x="48799" y="139625"/>
                </a:lnTo>
                <a:lnTo>
                  <a:pt x="49911" y="142724"/>
                </a:lnTo>
                <a:lnTo>
                  <a:pt x="50798" y="167480"/>
                </a:lnTo>
                <a:lnTo>
                  <a:pt x="51504" y="168804"/>
                </a:lnTo>
                <a:lnTo>
                  <a:pt x="52680" y="169686"/>
                </a:lnTo>
                <a:lnTo>
                  <a:pt x="54170" y="170274"/>
                </a:lnTo>
                <a:lnTo>
                  <a:pt x="55164" y="171371"/>
                </a:lnTo>
                <a:lnTo>
                  <a:pt x="56267" y="174472"/>
                </a:lnTo>
                <a:lnTo>
                  <a:pt x="57804" y="188437"/>
                </a:lnTo>
                <a:lnTo>
                  <a:pt x="62611" y="195602"/>
                </a:lnTo>
                <a:lnTo>
                  <a:pt x="64029" y="201673"/>
                </a:lnTo>
                <a:lnTo>
                  <a:pt x="67812" y="207608"/>
                </a:lnTo>
                <a:lnTo>
                  <a:pt x="69447" y="215934"/>
                </a:lnTo>
                <a:lnTo>
                  <a:pt x="69581" y="218039"/>
                </a:lnTo>
                <a:lnTo>
                  <a:pt x="71612" y="222260"/>
                </a:lnTo>
                <a:lnTo>
                  <a:pt x="74161" y="226488"/>
                </a:lnTo>
                <a:lnTo>
                  <a:pt x="81090" y="243548"/>
                </a:lnTo>
                <a:lnTo>
                  <a:pt x="86272" y="251295"/>
                </a:lnTo>
                <a:lnTo>
                  <a:pt x="90262" y="260234"/>
                </a:lnTo>
                <a:lnTo>
                  <a:pt x="99663" y="274577"/>
                </a:lnTo>
                <a:lnTo>
                  <a:pt x="105886" y="279382"/>
                </a:lnTo>
                <a:lnTo>
                  <a:pt x="139700" y="325607"/>
                </a:lnTo>
                <a:lnTo>
                  <a:pt x="162278" y="359898"/>
                </a:lnTo>
                <a:lnTo>
                  <a:pt x="173828" y="391668"/>
                </a:lnTo>
                <a:lnTo>
                  <a:pt x="198969" y="436112"/>
                </a:lnTo>
                <a:lnTo>
                  <a:pt x="207668" y="455328"/>
                </a:lnTo>
                <a:lnTo>
                  <a:pt x="216292" y="476643"/>
                </a:lnTo>
                <a:lnTo>
                  <a:pt x="234960" y="506521"/>
                </a:lnTo>
                <a:lnTo>
                  <a:pt x="249532" y="525596"/>
                </a:lnTo>
                <a:lnTo>
                  <a:pt x="253138" y="528197"/>
                </a:lnTo>
                <a:lnTo>
                  <a:pt x="255542" y="531342"/>
                </a:lnTo>
                <a:lnTo>
                  <a:pt x="263163" y="546530"/>
                </a:lnTo>
                <a:lnTo>
                  <a:pt x="299666" y="591492"/>
                </a:lnTo>
                <a:lnTo>
                  <a:pt x="325060" y="623241"/>
                </a:lnTo>
                <a:lnTo>
                  <a:pt x="341457" y="636727"/>
                </a:lnTo>
                <a:lnTo>
                  <a:pt x="351081" y="648904"/>
                </a:lnTo>
                <a:lnTo>
                  <a:pt x="371928" y="665285"/>
                </a:lnTo>
                <a:lnTo>
                  <a:pt x="379410" y="675331"/>
                </a:lnTo>
                <a:lnTo>
                  <a:pt x="397329" y="690563"/>
                </a:lnTo>
                <a:lnTo>
                  <a:pt x="421210" y="719587"/>
                </a:lnTo>
                <a:lnTo>
                  <a:pt x="441794" y="735184"/>
                </a:lnTo>
                <a:lnTo>
                  <a:pt x="459294" y="757505"/>
                </a:lnTo>
                <a:lnTo>
                  <a:pt x="474923" y="770197"/>
                </a:lnTo>
                <a:lnTo>
                  <a:pt x="497394" y="795789"/>
                </a:lnTo>
                <a:lnTo>
                  <a:pt x="510243" y="803613"/>
                </a:lnTo>
                <a:lnTo>
                  <a:pt x="517994" y="806315"/>
                </a:lnTo>
                <a:lnTo>
                  <a:pt x="563723" y="843140"/>
                </a:lnTo>
                <a:lnTo>
                  <a:pt x="598747" y="876266"/>
                </a:lnTo>
                <a:lnTo>
                  <a:pt x="644805" y="905933"/>
                </a:lnTo>
                <a:lnTo>
                  <a:pt x="659435" y="916517"/>
                </a:lnTo>
                <a:lnTo>
                  <a:pt x="694875" y="936978"/>
                </a:lnTo>
                <a:lnTo>
                  <a:pt x="709438" y="941124"/>
                </a:lnTo>
                <a:lnTo>
                  <a:pt x="741344" y="962393"/>
                </a:lnTo>
                <a:lnTo>
                  <a:pt x="754287" y="966526"/>
                </a:lnTo>
                <a:lnTo>
                  <a:pt x="785799" y="987793"/>
                </a:lnTo>
                <a:lnTo>
                  <a:pt x="808092" y="995423"/>
                </a:lnTo>
                <a:lnTo>
                  <a:pt x="824296" y="1005494"/>
                </a:lnTo>
                <a:lnTo>
                  <a:pt x="868102" y="1021174"/>
                </a:lnTo>
                <a:lnTo>
                  <a:pt x="884114" y="1027187"/>
                </a:lnTo>
                <a:lnTo>
                  <a:pt x="889886" y="1031085"/>
                </a:lnTo>
                <a:lnTo>
                  <a:pt x="924943" y="1041803"/>
                </a:lnTo>
                <a:lnTo>
                  <a:pt x="927779" y="1043785"/>
                </a:lnTo>
                <a:lnTo>
                  <a:pt x="934693" y="1045988"/>
                </a:lnTo>
                <a:lnTo>
                  <a:pt x="979797" y="1057179"/>
                </a:lnTo>
                <a:lnTo>
                  <a:pt x="1024426" y="1070519"/>
                </a:lnTo>
                <a:lnTo>
                  <a:pt x="1068681" y="1079062"/>
                </a:lnTo>
                <a:lnTo>
                  <a:pt x="1084526" y="1081252"/>
                </a:lnTo>
                <a:lnTo>
                  <a:pt x="1100039" y="1084488"/>
                </a:lnTo>
                <a:lnTo>
                  <a:pt x="1116159" y="1087328"/>
                </a:lnTo>
                <a:lnTo>
                  <a:pt x="1131755" y="1090757"/>
                </a:lnTo>
                <a:lnTo>
                  <a:pt x="1175395" y="1096507"/>
                </a:lnTo>
                <a:lnTo>
                  <a:pt x="1221791" y="1104964"/>
                </a:lnTo>
                <a:lnTo>
                  <a:pt x="1266292" y="1111765"/>
                </a:lnTo>
                <a:lnTo>
                  <a:pt x="1311182" y="1120702"/>
                </a:lnTo>
                <a:lnTo>
                  <a:pt x="1353994" y="1128850"/>
                </a:lnTo>
                <a:lnTo>
                  <a:pt x="1396939" y="1134607"/>
                </a:lnTo>
                <a:lnTo>
                  <a:pt x="1441524" y="1140961"/>
                </a:lnTo>
                <a:lnTo>
                  <a:pt x="1485978" y="1147311"/>
                </a:lnTo>
                <a:lnTo>
                  <a:pt x="1517601" y="1154240"/>
                </a:lnTo>
                <a:lnTo>
                  <a:pt x="1536273" y="1160298"/>
                </a:lnTo>
                <a:lnTo>
                  <a:pt x="1549274" y="1163412"/>
                </a:lnTo>
                <a:lnTo>
                  <a:pt x="1558516" y="1166183"/>
                </a:lnTo>
                <a:lnTo>
                  <a:pt x="1602141" y="1174809"/>
                </a:lnTo>
                <a:lnTo>
                  <a:pt x="1621096" y="1179648"/>
                </a:lnTo>
                <a:lnTo>
                  <a:pt x="1631359" y="1181160"/>
                </a:lnTo>
                <a:lnTo>
                  <a:pt x="1662651" y="1192046"/>
                </a:lnTo>
                <a:lnTo>
                  <a:pt x="1676089" y="1195162"/>
                </a:lnTo>
                <a:lnTo>
                  <a:pt x="1685434" y="1197933"/>
                </a:lnTo>
                <a:lnTo>
                  <a:pt x="1711482" y="1203229"/>
                </a:lnTo>
                <a:lnTo>
                  <a:pt x="1733431" y="1211095"/>
                </a:lnTo>
                <a:lnTo>
                  <a:pt x="1776673" y="1217830"/>
                </a:lnTo>
                <a:lnTo>
                  <a:pt x="1790307" y="1220676"/>
                </a:lnTo>
                <a:lnTo>
                  <a:pt x="1799698" y="1223383"/>
                </a:lnTo>
                <a:lnTo>
                  <a:pt x="1843437" y="1231961"/>
                </a:lnTo>
                <a:lnTo>
                  <a:pt x="1887473" y="1244526"/>
                </a:lnTo>
                <a:lnTo>
                  <a:pt x="1931912" y="1257222"/>
                </a:lnTo>
                <a:lnTo>
                  <a:pt x="1951212" y="1262172"/>
                </a:lnTo>
                <a:lnTo>
                  <a:pt x="1998215" y="1267956"/>
                </a:lnTo>
                <a:lnTo>
                  <a:pt x="2041539" y="1275387"/>
                </a:lnTo>
                <a:lnTo>
                  <a:pt x="2082986" y="1280658"/>
                </a:lnTo>
                <a:lnTo>
                  <a:pt x="2128140" y="1288088"/>
                </a:lnTo>
                <a:lnTo>
                  <a:pt x="2171752" y="1288993"/>
                </a:lnTo>
                <a:lnTo>
                  <a:pt x="2197110" y="1290921"/>
                </a:lnTo>
                <a:lnTo>
                  <a:pt x="2241550" y="1295138"/>
                </a:lnTo>
                <a:lnTo>
                  <a:pt x="2286000" y="1301852"/>
                </a:lnTo>
                <a:lnTo>
                  <a:pt x="2332332" y="1309554"/>
                </a:lnTo>
                <a:lnTo>
                  <a:pt x="2374507" y="1315902"/>
                </a:lnTo>
                <a:lnTo>
                  <a:pt x="2414848" y="1322252"/>
                </a:lnTo>
                <a:lnTo>
                  <a:pt x="2457055" y="1328602"/>
                </a:lnTo>
                <a:lnTo>
                  <a:pt x="2497397" y="1334952"/>
                </a:lnTo>
                <a:lnTo>
                  <a:pt x="2544631" y="1341302"/>
                </a:lnTo>
                <a:lnTo>
                  <a:pt x="2589326" y="1345770"/>
                </a:lnTo>
                <a:lnTo>
                  <a:pt x="2633797" y="1351188"/>
                </a:lnTo>
                <a:lnTo>
                  <a:pt x="2680130" y="1352431"/>
                </a:lnTo>
                <a:lnTo>
                  <a:pt x="2725512" y="1357565"/>
                </a:lnTo>
                <a:lnTo>
                  <a:pt x="2765957" y="1359430"/>
                </a:lnTo>
                <a:lnTo>
                  <a:pt x="2810832" y="1364646"/>
                </a:lnTo>
                <a:lnTo>
                  <a:pt x="2855319" y="1365902"/>
                </a:lnTo>
                <a:lnTo>
                  <a:pt x="2899773" y="1371712"/>
                </a:lnTo>
                <a:lnTo>
                  <a:pt x="2940564" y="1377309"/>
                </a:lnTo>
                <a:lnTo>
                  <a:pt x="2983894" y="1382258"/>
                </a:lnTo>
                <a:lnTo>
                  <a:pt x="3026911" y="1384826"/>
                </a:lnTo>
                <a:lnTo>
                  <a:pt x="3067576" y="1390045"/>
                </a:lnTo>
                <a:lnTo>
                  <a:pt x="3111601" y="1394961"/>
                </a:lnTo>
                <a:lnTo>
                  <a:pt x="3155308" y="1397526"/>
                </a:lnTo>
                <a:lnTo>
                  <a:pt x="3198357" y="1403451"/>
                </a:lnTo>
                <a:lnTo>
                  <a:pt x="3242684" y="1409059"/>
                </a:lnTo>
                <a:lnTo>
                  <a:pt x="3287123" y="1414008"/>
                </a:lnTo>
                <a:lnTo>
                  <a:pt x="3333622" y="1417813"/>
                </a:lnTo>
                <a:lnTo>
                  <a:pt x="3376864" y="1421997"/>
                </a:lnTo>
                <a:lnTo>
                  <a:pt x="3418063" y="1427390"/>
                </a:lnTo>
                <a:lnTo>
                  <a:pt x="3460347" y="1428631"/>
                </a:lnTo>
                <a:lnTo>
                  <a:pt x="3479681" y="1430596"/>
                </a:lnTo>
                <a:lnTo>
                  <a:pt x="3522915" y="1434705"/>
                </a:lnTo>
                <a:lnTo>
                  <a:pt x="3564113" y="1435065"/>
                </a:lnTo>
                <a:lnTo>
                  <a:pt x="3608278" y="1440123"/>
                </a:lnTo>
                <a:lnTo>
                  <a:pt x="3650822" y="1441334"/>
                </a:lnTo>
                <a:lnTo>
                  <a:pt x="3694338" y="1443321"/>
                </a:lnTo>
                <a:lnTo>
                  <a:pt x="3735562" y="1447407"/>
                </a:lnTo>
                <a:lnTo>
                  <a:pt x="3782872" y="1449647"/>
                </a:lnTo>
                <a:lnTo>
                  <a:pt x="3827574" y="1453755"/>
                </a:lnTo>
                <a:lnTo>
                  <a:pt x="3873927" y="1454116"/>
                </a:lnTo>
                <a:lnTo>
                  <a:pt x="3915890" y="1454145"/>
                </a:lnTo>
                <a:lnTo>
                  <a:pt x="3958173" y="1454148"/>
                </a:lnTo>
                <a:lnTo>
                  <a:pt x="4002382" y="1454150"/>
                </a:lnTo>
                <a:lnTo>
                  <a:pt x="4043205" y="1457521"/>
                </a:lnTo>
                <a:lnTo>
                  <a:pt x="4090773" y="1460108"/>
                </a:lnTo>
                <a:lnTo>
                  <a:pt x="4135375" y="1460423"/>
                </a:lnTo>
                <a:lnTo>
                  <a:pt x="4179882" y="1461190"/>
                </a:lnTo>
                <a:lnTo>
                  <a:pt x="4224526" y="1465524"/>
                </a:lnTo>
                <a:lnTo>
                  <a:pt x="4261376" y="1466457"/>
                </a:lnTo>
                <a:lnTo>
                  <a:pt x="4308382" y="1463401"/>
                </a:lnTo>
                <a:lnTo>
                  <a:pt x="4352475" y="1456709"/>
                </a:lnTo>
                <a:lnTo>
                  <a:pt x="4368800" y="14541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454"/>
          <p:cNvGrpSpPr/>
          <p:nvPr/>
        </p:nvGrpSpPr>
        <p:grpSpPr>
          <a:xfrm>
            <a:off x="2355930" y="4249438"/>
            <a:ext cx="316396" cy="1376631"/>
            <a:chOff x="2355930" y="4249438"/>
            <a:chExt cx="316396" cy="1376631"/>
          </a:xfrm>
        </p:grpSpPr>
        <p:sp>
          <p:nvSpPr>
            <p:cNvPr id="103" name="SMARTInkShape-1889"/>
            <p:cNvSpPr/>
            <p:nvPr>
              <p:custDataLst>
                <p:tags r:id="rId42"/>
              </p:custDataLst>
            </p:nvPr>
          </p:nvSpPr>
          <p:spPr>
            <a:xfrm>
              <a:off x="2419351" y="5010262"/>
              <a:ext cx="205734" cy="101489"/>
            </a:xfrm>
            <a:custGeom>
              <a:avLst/>
              <a:gdLst/>
              <a:ahLst/>
              <a:cxnLst/>
              <a:rect l="0" t="0" r="0" b="0"/>
              <a:pathLst>
                <a:path w="205734" h="101489">
                  <a:moveTo>
                    <a:pt x="6349" y="37988"/>
                  </a:moveTo>
                  <a:lnTo>
                    <a:pt x="6349" y="37988"/>
                  </a:lnTo>
                  <a:lnTo>
                    <a:pt x="2978" y="41359"/>
                  </a:lnTo>
                  <a:lnTo>
                    <a:pt x="1323" y="44896"/>
                  </a:lnTo>
                  <a:lnTo>
                    <a:pt x="22" y="50587"/>
                  </a:lnTo>
                  <a:lnTo>
                    <a:pt x="0" y="44597"/>
                  </a:lnTo>
                  <a:lnTo>
                    <a:pt x="4363" y="39320"/>
                  </a:lnTo>
                  <a:lnTo>
                    <a:pt x="7172" y="32817"/>
                  </a:lnTo>
                  <a:lnTo>
                    <a:pt x="20577" y="17673"/>
                  </a:lnTo>
                  <a:lnTo>
                    <a:pt x="35291" y="8523"/>
                  </a:lnTo>
                  <a:lnTo>
                    <a:pt x="55967" y="1802"/>
                  </a:lnTo>
                  <a:lnTo>
                    <a:pt x="95552" y="0"/>
                  </a:lnTo>
                  <a:lnTo>
                    <a:pt x="139717" y="10726"/>
                  </a:lnTo>
                  <a:lnTo>
                    <a:pt x="158049" y="17602"/>
                  </a:lnTo>
                  <a:lnTo>
                    <a:pt x="181661" y="36253"/>
                  </a:lnTo>
                  <a:lnTo>
                    <a:pt x="205196" y="80070"/>
                  </a:lnTo>
                  <a:lnTo>
                    <a:pt x="205733" y="88676"/>
                  </a:lnTo>
                  <a:lnTo>
                    <a:pt x="203199" y="1014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890"/>
            <p:cNvSpPr/>
            <p:nvPr>
              <p:custDataLst>
                <p:tags r:id="rId43"/>
              </p:custDataLst>
            </p:nvPr>
          </p:nvSpPr>
          <p:spPr>
            <a:xfrm>
              <a:off x="2387678" y="5092700"/>
              <a:ext cx="240839" cy="265746"/>
            </a:xfrm>
            <a:custGeom>
              <a:avLst/>
              <a:gdLst/>
              <a:ahLst/>
              <a:cxnLst/>
              <a:rect l="0" t="0" r="0" b="0"/>
              <a:pathLst>
                <a:path w="240839" h="265746">
                  <a:moveTo>
                    <a:pt x="18972" y="146050"/>
                  </a:moveTo>
                  <a:lnTo>
                    <a:pt x="18972" y="146050"/>
                  </a:lnTo>
                  <a:lnTo>
                    <a:pt x="9512" y="146050"/>
                  </a:lnTo>
                  <a:lnTo>
                    <a:pt x="8432" y="146756"/>
                  </a:lnTo>
                  <a:lnTo>
                    <a:pt x="7712" y="147931"/>
                  </a:lnTo>
                  <a:lnTo>
                    <a:pt x="6356" y="152138"/>
                  </a:lnTo>
                  <a:lnTo>
                    <a:pt x="1925" y="157418"/>
                  </a:lnTo>
                  <a:lnTo>
                    <a:pt x="515" y="163216"/>
                  </a:lnTo>
                  <a:lnTo>
                    <a:pt x="0" y="173597"/>
                  </a:lnTo>
                  <a:lnTo>
                    <a:pt x="1838" y="177813"/>
                  </a:lnTo>
                  <a:lnTo>
                    <a:pt x="30820" y="214960"/>
                  </a:lnTo>
                  <a:lnTo>
                    <a:pt x="65353" y="239857"/>
                  </a:lnTo>
                  <a:lnTo>
                    <a:pt x="107985" y="256032"/>
                  </a:lnTo>
                  <a:lnTo>
                    <a:pt x="139637" y="264808"/>
                  </a:lnTo>
                  <a:lnTo>
                    <a:pt x="170668" y="265745"/>
                  </a:lnTo>
                  <a:lnTo>
                    <a:pt x="216571" y="254050"/>
                  </a:lnTo>
                  <a:lnTo>
                    <a:pt x="225373" y="249155"/>
                  </a:lnTo>
                  <a:lnTo>
                    <a:pt x="232449" y="242530"/>
                  </a:lnTo>
                  <a:lnTo>
                    <a:pt x="238309" y="232649"/>
                  </a:lnTo>
                  <a:lnTo>
                    <a:pt x="240646" y="222633"/>
                  </a:lnTo>
                  <a:lnTo>
                    <a:pt x="240838" y="220388"/>
                  </a:lnTo>
                  <a:lnTo>
                    <a:pt x="239170" y="216013"/>
                  </a:lnTo>
                  <a:lnTo>
                    <a:pt x="229663" y="200968"/>
                  </a:lnTo>
                  <a:lnTo>
                    <a:pt x="219844" y="193915"/>
                  </a:lnTo>
                  <a:lnTo>
                    <a:pt x="196326" y="185674"/>
                  </a:lnTo>
                  <a:lnTo>
                    <a:pt x="171333" y="182402"/>
                  </a:lnTo>
                  <a:lnTo>
                    <a:pt x="157802" y="178709"/>
                  </a:lnTo>
                  <a:lnTo>
                    <a:pt x="128179" y="177802"/>
                  </a:lnTo>
                  <a:lnTo>
                    <a:pt x="123924" y="174430"/>
                  </a:lnTo>
                  <a:lnTo>
                    <a:pt x="122061" y="170893"/>
                  </a:lnTo>
                  <a:lnTo>
                    <a:pt x="120866" y="162873"/>
                  </a:lnTo>
                  <a:lnTo>
                    <a:pt x="122584" y="158701"/>
                  </a:lnTo>
                  <a:lnTo>
                    <a:pt x="124994" y="154495"/>
                  </a:lnTo>
                  <a:lnTo>
                    <a:pt x="132314" y="132115"/>
                  </a:lnTo>
                  <a:lnTo>
                    <a:pt x="134044" y="130410"/>
                  </a:lnTo>
                  <a:lnTo>
                    <a:pt x="153939" y="122174"/>
                  </a:lnTo>
                  <a:lnTo>
                    <a:pt x="166204" y="120951"/>
                  </a:lnTo>
                  <a:lnTo>
                    <a:pt x="187662" y="127135"/>
                  </a:lnTo>
                  <a:lnTo>
                    <a:pt x="195170" y="131194"/>
                  </a:lnTo>
                  <a:lnTo>
                    <a:pt x="204607" y="133417"/>
                  </a:lnTo>
                  <a:lnTo>
                    <a:pt x="206229" y="134806"/>
                  </a:lnTo>
                  <a:lnTo>
                    <a:pt x="215728" y="145948"/>
                  </a:lnTo>
                  <a:lnTo>
                    <a:pt x="212423" y="146020"/>
                  </a:lnTo>
                  <a:lnTo>
                    <a:pt x="208902" y="144155"/>
                  </a:lnTo>
                  <a:lnTo>
                    <a:pt x="163810" y="112180"/>
                  </a:lnTo>
                  <a:lnTo>
                    <a:pt x="144817" y="99483"/>
                  </a:lnTo>
                  <a:lnTo>
                    <a:pt x="141931" y="95250"/>
                  </a:lnTo>
                  <a:lnTo>
                    <a:pt x="141161" y="93133"/>
                  </a:lnTo>
                  <a:lnTo>
                    <a:pt x="139943" y="91722"/>
                  </a:lnTo>
                  <a:lnTo>
                    <a:pt x="133574" y="89010"/>
                  </a:lnTo>
                  <a:lnTo>
                    <a:pt x="136732" y="92304"/>
                  </a:lnTo>
                  <a:lnTo>
                    <a:pt x="140219" y="93940"/>
                  </a:lnTo>
                  <a:lnTo>
                    <a:pt x="142137" y="94377"/>
                  </a:lnTo>
                  <a:lnTo>
                    <a:pt x="152375" y="100161"/>
                  </a:lnTo>
                  <a:lnTo>
                    <a:pt x="185927" y="101593"/>
                  </a:lnTo>
                  <a:lnTo>
                    <a:pt x="190306" y="99716"/>
                  </a:lnTo>
                  <a:lnTo>
                    <a:pt x="198866" y="92761"/>
                  </a:lnTo>
                  <a:lnTo>
                    <a:pt x="201230" y="88735"/>
                  </a:lnTo>
                  <a:lnTo>
                    <a:pt x="202562" y="80619"/>
                  </a:lnTo>
                  <a:lnTo>
                    <a:pt x="202395" y="48608"/>
                  </a:lnTo>
                  <a:lnTo>
                    <a:pt x="198046" y="36666"/>
                  </a:lnTo>
                  <a:lnTo>
                    <a:pt x="1777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891"/>
            <p:cNvSpPr/>
            <p:nvPr>
              <p:custDataLst>
                <p:tags r:id="rId44"/>
              </p:custDataLst>
            </p:nvPr>
          </p:nvSpPr>
          <p:spPr>
            <a:xfrm>
              <a:off x="2356137" y="5420168"/>
              <a:ext cx="44164" cy="174176"/>
            </a:xfrm>
            <a:custGeom>
              <a:avLst/>
              <a:gdLst/>
              <a:ahLst/>
              <a:cxnLst/>
              <a:rect l="0" t="0" r="0" b="0"/>
              <a:pathLst>
                <a:path w="44164" h="174176">
                  <a:moveTo>
                    <a:pt x="44163" y="161482"/>
                  </a:moveTo>
                  <a:lnTo>
                    <a:pt x="44163" y="161482"/>
                  </a:lnTo>
                  <a:lnTo>
                    <a:pt x="31470" y="174175"/>
                  </a:lnTo>
                  <a:lnTo>
                    <a:pt x="28094" y="170809"/>
                  </a:lnTo>
                  <a:lnTo>
                    <a:pt x="26438" y="167274"/>
                  </a:lnTo>
                  <a:lnTo>
                    <a:pt x="14992" y="120485"/>
                  </a:lnTo>
                  <a:lnTo>
                    <a:pt x="7538" y="78763"/>
                  </a:lnTo>
                  <a:lnTo>
                    <a:pt x="4618" y="61714"/>
                  </a:lnTo>
                  <a:lnTo>
                    <a:pt x="1166" y="45843"/>
                  </a:lnTo>
                  <a:lnTo>
                    <a:pt x="0" y="24888"/>
                  </a:lnTo>
                  <a:lnTo>
                    <a:pt x="1722" y="17754"/>
                  </a:lnTo>
                  <a:lnTo>
                    <a:pt x="11276" y="752"/>
                  </a:lnTo>
                  <a:lnTo>
                    <a:pt x="12360" y="0"/>
                  </a:lnTo>
                  <a:lnTo>
                    <a:pt x="13789" y="206"/>
                  </a:lnTo>
                  <a:lnTo>
                    <a:pt x="19171" y="3865"/>
                  </a:lnTo>
                  <a:lnTo>
                    <a:pt x="31463" y="15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892"/>
            <p:cNvSpPr/>
            <p:nvPr>
              <p:custDataLst>
                <p:tags r:id="rId45"/>
              </p:custDataLst>
            </p:nvPr>
          </p:nvSpPr>
          <p:spPr>
            <a:xfrm>
              <a:off x="2355930" y="5562600"/>
              <a:ext cx="295584" cy="57144"/>
            </a:xfrm>
            <a:custGeom>
              <a:avLst/>
              <a:gdLst/>
              <a:ahLst/>
              <a:cxnLst/>
              <a:rect l="0" t="0" r="0" b="0"/>
              <a:pathLst>
                <a:path w="295584" h="57144">
                  <a:moveTo>
                    <a:pt x="25320" y="6350"/>
                  </a:moveTo>
                  <a:lnTo>
                    <a:pt x="25320" y="6350"/>
                  </a:lnTo>
                  <a:lnTo>
                    <a:pt x="19853" y="883"/>
                  </a:lnTo>
                  <a:lnTo>
                    <a:pt x="15860" y="262"/>
                  </a:lnTo>
                  <a:lnTo>
                    <a:pt x="0" y="0"/>
                  </a:lnTo>
                  <a:lnTo>
                    <a:pt x="5394" y="5467"/>
                  </a:lnTo>
                  <a:lnTo>
                    <a:pt x="9381" y="6088"/>
                  </a:lnTo>
                  <a:lnTo>
                    <a:pt x="21414" y="7004"/>
                  </a:lnTo>
                  <a:lnTo>
                    <a:pt x="29729" y="10699"/>
                  </a:lnTo>
                  <a:lnTo>
                    <a:pt x="72063" y="22773"/>
                  </a:lnTo>
                  <a:lnTo>
                    <a:pt x="119381" y="32154"/>
                  </a:lnTo>
                  <a:lnTo>
                    <a:pt x="163592" y="42604"/>
                  </a:lnTo>
                  <a:lnTo>
                    <a:pt x="208021" y="49314"/>
                  </a:lnTo>
                  <a:lnTo>
                    <a:pt x="245561" y="52551"/>
                  </a:lnTo>
                  <a:lnTo>
                    <a:pt x="264107" y="56241"/>
                  </a:lnTo>
                  <a:lnTo>
                    <a:pt x="291535" y="57143"/>
                  </a:lnTo>
                  <a:lnTo>
                    <a:pt x="295247" y="53777"/>
                  </a:lnTo>
                  <a:lnTo>
                    <a:pt x="295583" y="52784"/>
                  </a:lnTo>
                  <a:lnTo>
                    <a:pt x="295101" y="52123"/>
                  </a:lnTo>
                  <a:lnTo>
                    <a:pt x="252355" y="35696"/>
                  </a:lnTo>
                  <a:lnTo>
                    <a:pt x="222170" y="31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893"/>
            <p:cNvSpPr/>
            <p:nvPr>
              <p:custDataLst>
                <p:tags r:id="rId46"/>
              </p:custDataLst>
            </p:nvPr>
          </p:nvSpPr>
          <p:spPr>
            <a:xfrm>
              <a:off x="2482850" y="5410200"/>
              <a:ext cx="31750" cy="215869"/>
            </a:xfrm>
            <a:custGeom>
              <a:avLst/>
              <a:gdLst/>
              <a:ahLst/>
              <a:cxnLst/>
              <a:rect l="0" t="0" r="0" b="0"/>
              <a:pathLst>
                <a:path w="31750" h="215869">
                  <a:moveTo>
                    <a:pt x="0" y="196850"/>
                  </a:moveTo>
                  <a:lnTo>
                    <a:pt x="0" y="196850"/>
                  </a:lnTo>
                  <a:lnTo>
                    <a:pt x="17007" y="213151"/>
                  </a:lnTo>
                  <a:lnTo>
                    <a:pt x="23305" y="215086"/>
                  </a:lnTo>
                  <a:lnTo>
                    <a:pt x="31379" y="215868"/>
                  </a:lnTo>
                  <a:lnTo>
                    <a:pt x="31749" y="185808"/>
                  </a:lnTo>
                  <a:lnTo>
                    <a:pt x="25988" y="145069"/>
                  </a:lnTo>
                  <a:lnTo>
                    <a:pt x="25477" y="105425"/>
                  </a:lnTo>
                  <a:lnTo>
                    <a:pt x="19939" y="58369"/>
                  </a:lnTo>
                  <a:lnTo>
                    <a:pt x="10290" y="1369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894"/>
            <p:cNvSpPr/>
            <p:nvPr>
              <p:custDataLst>
                <p:tags r:id="rId47"/>
              </p:custDataLst>
            </p:nvPr>
          </p:nvSpPr>
          <p:spPr>
            <a:xfrm>
              <a:off x="2540000" y="4249438"/>
              <a:ext cx="132326" cy="130799"/>
            </a:xfrm>
            <a:custGeom>
              <a:avLst/>
              <a:gdLst/>
              <a:ahLst/>
              <a:cxnLst/>
              <a:rect l="0" t="0" r="0" b="0"/>
              <a:pathLst>
                <a:path w="132326" h="130799">
                  <a:moveTo>
                    <a:pt x="19050" y="30462"/>
                  </a:moveTo>
                  <a:lnTo>
                    <a:pt x="19050" y="30462"/>
                  </a:lnTo>
                  <a:lnTo>
                    <a:pt x="19050" y="21624"/>
                  </a:lnTo>
                  <a:lnTo>
                    <a:pt x="18344" y="20336"/>
                  </a:lnTo>
                  <a:lnTo>
                    <a:pt x="17168" y="19478"/>
                  </a:lnTo>
                  <a:lnTo>
                    <a:pt x="13583" y="18101"/>
                  </a:lnTo>
                  <a:lnTo>
                    <a:pt x="9590" y="17862"/>
                  </a:lnTo>
                  <a:lnTo>
                    <a:pt x="8510" y="18534"/>
                  </a:lnTo>
                  <a:lnTo>
                    <a:pt x="7790" y="19688"/>
                  </a:lnTo>
                  <a:lnTo>
                    <a:pt x="7310" y="21163"/>
                  </a:lnTo>
                  <a:lnTo>
                    <a:pt x="1451" y="30631"/>
                  </a:lnTo>
                  <a:lnTo>
                    <a:pt x="286" y="42333"/>
                  </a:lnTo>
                  <a:lnTo>
                    <a:pt x="2009" y="48203"/>
                  </a:lnTo>
                  <a:lnTo>
                    <a:pt x="4421" y="53869"/>
                  </a:lnTo>
                  <a:lnTo>
                    <a:pt x="9467" y="73090"/>
                  </a:lnTo>
                  <a:lnTo>
                    <a:pt x="17836" y="89787"/>
                  </a:lnTo>
                  <a:lnTo>
                    <a:pt x="33010" y="107532"/>
                  </a:lnTo>
                  <a:lnTo>
                    <a:pt x="67821" y="127796"/>
                  </a:lnTo>
                  <a:lnTo>
                    <a:pt x="77089" y="130798"/>
                  </a:lnTo>
                  <a:lnTo>
                    <a:pt x="83886" y="129619"/>
                  </a:lnTo>
                  <a:lnTo>
                    <a:pt x="112262" y="117102"/>
                  </a:lnTo>
                  <a:lnTo>
                    <a:pt x="118803" y="111067"/>
                  </a:lnTo>
                  <a:lnTo>
                    <a:pt x="123357" y="103681"/>
                  </a:lnTo>
                  <a:lnTo>
                    <a:pt x="132325" y="67273"/>
                  </a:lnTo>
                  <a:lnTo>
                    <a:pt x="127793" y="39187"/>
                  </a:lnTo>
                  <a:lnTo>
                    <a:pt x="123589" y="30576"/>
                  </a:lnTo>
                  <a:lnTo>
                    <a:pt x="117017" y="22752"/>
                  </a:lnTo>
                  <a:lnTo>
                    <a:pt x="84607" y="3057"/>
                  </a:lnTo>
                  <a:lnTo>
                    <a:pt x="68578" y="0"/>
                  </a:lnTo>
                  <a:lnTo>
                    <a:pt x="53794" y="2464"/>
                  </a:lnTo>
                  <a:lnTo>
                    <a:pt x="36862" y="9618"/>
                  </a:lnTo>
                  <a:lnTo>
                    <a:pt x="30965" y="13672"/>
                  </a:lnTo>
                  <a:lnTo>
                    <a:pt x="14199" y="36064"/>
                  </a:lnTo>
                  <a:lnTo>
                    <a:pt x="9839" y="44946"/>
                  </a:lnTo>
                  <a:lnTo>
                    <a:pt x="0" y="9396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895"/>
            <p:cNvSpPr/>
            <p:nvPr>
              <p:custDataLst>
                <p:tags r:id="rId48"/>
              </p:custDataLst>
            </p:nvPr>
          </p:nvSpPr>
          <p:spPr>
            <a:xfrm>
              <a:off x="2482873" y="4416211"/>
              <a:ext cx="133328" cy="92290"/>
            </a:xfrm>
            <a:custGeom>
              <a:avLst/>
              <a:gdLst/>
              <a:ahLst/>
              <a:cxnLst/>
              <a:rect l="0" t="0" r="0" b="0"/>
              <a:pathLst>
                <a:path w="133328" h="92290">
                  <a:moveTo>
                    <a:pt x="12677" y="92289"/>
                  </a:moveTo>
                  <a:lnTo>
                    <a:pt x="12677" y="92289"/>
                  </a:lnTo>
                  <a:lnTo>
                    <a:pt x="7210" y="92289"/>
                  </a:lnTo>
                  <a:lnTo>
                    <a:pt x="6915" y="91583"/>
                  </a:lnTo>
                  <a:lnTo>
                    <a:pt x="6588" y="88918"/>
                  </a:lnTo>
                  <a:lnTo>
                    <a:pt x="4562" y="85381"/>
                  </a:lnTo>
                  <a:lnTo>
                    <a:pt x="2014" y="81457"/>
                  </a:lnTo>
                  <a:lnTo>
                    <a:pt x="581" y="75282"/>
                  </a:lnTo>
                  <a:lnTo>
                    <a:pt x="0" y="49581"/>
                  </a:lnTo>
                  <a:lnTo>
                    <a:pt x="6445" y="21006"/>
                  </a:lnTo>
                  <a:lnTo>
                    <a:pt x="11223" y="12685"/>
                  </a:lnTo>
                  <a:lnTo>
                    <a:pt x="15088" y="7991"/>
                  </a:lnTo>
                  <a:lnTo>
                    <a:pt x="19158" y="5434"/>
                  </a:lnTo>
                  <a:lnTo>
                    <a:pt x="23318" y="3592"/>
                  </a:lnTo>
                  <a:lnTo>
                    <a:pt x="27519" y="422"/>
                  </a:lnTo>
                  <a:lnTo>
                    <a:pt x="29627" y="0"/>
                  </a:lnTo>
                  <a:lnTo>
                    <a:pt x="31738" y="424"/>
                  </a:lnTo>
                  <a:lnTo>
                    <a:pt x="36671" y="2072"/>
                  </a:lnTo>
                  <a:lnTo>
                    <a:pt x="46676" y="3704"/>
                  </a:lnTo>
                  <a:lnTo>
                    <a:pt x="68387" y="16231"/>
                  </a:lnTo>
                  <a:lnTo>
                    <a:pt x="87427" y="30683"/>
                  </a:lnTo>
                  <a:lnTo>
                    <a:pt x="103609" y="53066"/>
                  </a:lnTo>
                  <a:lnTo>
                    <a:pt x="106459" y="55557"/>
                  </a:lnTo>
                  <a:lnTo>
                    <a:pt x="124267" y="65171"/>
                  </a:lnTo>
                  <a:lnTo>
                    <a:pt x="131994" y="72037"/>
                  </a:lnTo>
                  <a:lnTo>
                    <a:pt x="132438" y="71732"/>
                  </a:lnTo>
                  <a:lnTo>
                    <a:pt x="133327" y="668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1896"/>
            <p:cNvSpPr/>
            <p:nvPr>
              <p:custDataLst>
                <p:tags r:id="rId49"/>
              </p:custDataLst>
            </p:nvPr>
          </p:nvSpPr>
          <p:spPr>
            <a:xfrm>
              <a:off x="2533650" y="4432718"/>
              <a:ext cx="18782" cy="456781"/>
            </a:xfrm>
            <a:custGeom>
              <a:avLst/>
              <a:gdLst/>
              <a:ahLst/>
              <a:cxnLst/>
              <a:rect l="0" t="0" r="0" b="0"/>
              <a:pathLst>
                <a:path w="18782" h="456781">
                  <a:moveTo>
                    <a:pt x="6350" y="444082"/>
                  </a:moveTo>
                  <a:lnTo>
                    <a:pt x="6350" y="444082"/>
                  </a:lnTo>
                  <a:lnTo>
                    <a:pt x="6350" y="456780"/>
                  </a:lnTo>
                  <a:lnTo>
                    <a:pt x="6350" y="447943"/>
                  </a:lnTo>
                  <a:lnTo>
                    <a:pt x="392" y="411595"/>
                  </a:lnTo>
                  <a:lnTo>
                    <a:pt x="34" y="365378"/>
                  </a:lnTo>
                  <a:lnTo>
                    <a:pt x="7" y="321683"/>
                  </a:lnTo>
                  <a:lnTo>
                    <a:pt x="2" y="284814"/>
                  </a:lnTo>
                  <a:lnTo>
                    <a:pt x="1" y="243707"/>
                  </a:lnTo>
                  <a:lnTo>
                    <a:pt x="0" y="203619"/>
                  </a:lnTo>
                  <a:lnTo>
                    <a:pt x="0" y="164930"/>
                  </a:lnTo>
                  <a:lnTo>
                    <a:pt x="3371" y="126655"/>
                  </a:lnTo>
                  <a:lnTo>
                    <a:pt x="5761" y="81572"/>
                  </a:lnTo>
                  <a:lnTo>
                    <a:pt x="9644" y="39420"/>
                  </a:lnTo>
                  <a:lnTo>
                    <a:pt x="13227" y="9235"/>
                  </a:lnTo>
                  <a:lnTo>
                    <a:pt x="18781" y="0"/>
                  </a:lnTo>
                  <a:lnTo>
                    <a:pt x="15599" y="3076"/>
                  </a:lnTo>
                  <a:lnTo>
                    <a:pt x="13989" y="6544"/>
                  </a:lnTo>
                  <a:lnTo>
                    <a:pt x="12700" y="122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4" name="SMARTInkShape-Group455"/>
          <p:cNvGrpSpPr/>
          <p:nvPr/>
        </p:nvGrpSpPr>
        <p:grpSpPr>
          <a:xfrm>
            <a:off x="3105150" y="3835407"/>
            <a:ext cx="298451" cy="133344"/>
            <a:chOff x="3105150" y="3835407"/>
            <a:chExt cx="298451" cy="133344"/>
          </a:xfrm>
        </p:grpSpPr>
        <p:sp>
          <p:nvSpPr>
            <p:cNvPr id="112" name="SMARTInkShape-1897"/>
            <p:cNvSpPr/>
            <p:nvPr>
              <p:custDataLst>
                <p:tags r:id="rId40"/>
              </p:custDataLst>
            </p:nvPr>
          </p:nvSpPr>
          <p:spPr>
            <a:xfrm>
              <a:off x="3282952" y="3898900"/>
              <a:ext cx="120649" cy="25401"/>
            </a:xfrm>
            <a:custGeom>
              <a:avLst/>
              <a:gdLst/>
              <a:ahLst/>
              <a:cxnLst/>
              <a:rect l="0" t="0" r="0" b="0"/>
              <a:pathLst>
                <a:path w="120649" h="25401">
                  <a:moveTo>
                    <a:pt x="25398" y="25400"/>
                  </a:moveTo>
                  <a:lnTo>
                    <a:pt x="25398" y="25400"/>
                  </a:lnTo>
                  <a:lnTo>
                    <a:pt x="0" y="25400"/>
                  </a:lnTo>
                  <a:lnTo>
                    <a:pt x="3369" y="22029"/>
                  </a:lnTo>
                  <a:lnTo>
                    <a:pt x="6905" y="20374"/>
                  </a:lnTo>
                  <a:lnTo>
                    <a:pt x="52564" y="12817"/>
                  </a:lnTo>
                  <a:lnTo>
                    <a:pt x="78266" y="11999"/>
                  </a:lnTo>
                  <a:lnTo>
                    <a:pt x="95213" y="6357"/>
                  </a:lnTo>
                  <a:lnTo>
                    <a:pt x="50353" y="6350"/>
                  </a:lnTo>
                  <a:lnTo>
                    <a:pt x="42839" y="7055"/>
                  </a:lnTo>
                  <a:lnTo>
                    <a:pt x="30385" y="11376"/>
                  </a:lnTo>
                  <a:lnTo>
                    <a:pt x="15471" y="13231"/>
                  </a:lnTo>
                  <a:lnTo>
                    <a:pt x="6466" y="18971"/>
                  </a:lnTo>
                  <a:lnTo>
                    <a:pt x="9754" y="15655"/>
                  </a:lnTo>
                  <a:lnTo>
                    <a:pt x="13271" y="14013"/>
                  </a:lnTo>
                  <a:lnTo>
                    <a:pt x="57201" y="6752"/>
                  </a:lnTo>
                  <a:lnTo>
                    <a:pt x="78322" y="5697"/>
                  </a:lnTo>
                  <a:lnTo>
                    <a:pt x="103715" y="593"/>
                  </a:lnTo>
                  <a:lnTo>
                    <a:pt x="12064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898"/>
            <p:cNvSpPr/>
            <p:nvPr>
              <p:custDataLst>
                <p:tags r:id="rId41"/>
              </p:custDataLst>
            </p:nvPr>
          </p:nvSpPr>
          <p:spPr>
            <a:xfrm>
              <a:off x="3105150" y="3835407"/>
              <a:ext cx="44451" cy="133344"/>
            </a:xfrm>
            <a:custGeom>
              <a:avLst/>
              <a:gdLst/>
              <a:ahLst/>
              <a:cxnLst/>
              <a:rect l="0" t="0" r="0" b="0"/>
              <a:pathLst>
                <a:path w="44451" h="133344">
                  <a:moveTo>
                    <a:pt x="0" y="19043"/>
                  </a:moveTo>
                  <a:lnTo>
                    <a:pt x="0" y="19043"/>
                  </a:lnTo>
                  <a:lnTo>
                    <a:pt x="0" y="976"/>
                  </a:lnTo>
                  <a:lnTo>
                    <a:pt x="27656" y="0"/>
                  </a:lnTo>
                  <a:lnTo>
                    <a:pt x="29021" y="703"/>
                  </a:lnTo>
                  <a:lnTo>
                    <a:pt x="29930" y="1878"/>
                  </a:lnTo>
                  <a:lnTo>
                    <a:pt x="31647" y="5064"/>
                  </a:lnTo>
                  <a:lnTo>
                    <a:pt x="34762" y="8832"/>
                  </a:lnTo>
                  <a:lnTo>
                    <a:pt x="36617" y="14740"/>
                  </a:lnTo>
                  <a:lnTo>
                    <a:pt x="43844" y="59989"/>
                  </a:lnTo>
                  <a:lnTo>
                    <a:pt x="44434" y="107194"/>
                  </a:lnTo>
                  <a:lnTo>
                    <a:pt x="44450" y="1333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5" name="SMARTInkShape-1899"/>
          <p:cNvSpPr/>
          <p:nvPr>
            <p:custDataLst>
              <p:tags r:id="rId5"/>
            </p:custDataLst>
          </p:nvPr>
        </p:nvSpPr>
        <p:spPr>
          <a:xfrm>
            <a:off x="3771900" y="3930650"/>
            <a:ext cx="114301" cy="12701"/>
          </a:xfrm>
          <a:custGeom>
            <a:avLst/>
            <a:gdLst/>
            <a:ahLst/>
            <a:cxnLst/>
            <a:rect l="0" t="0" r="0" b="0"/>
            <a:pathLst>
              <a:path w="114301" h="12701">
                <a:moveTo>
                  <a:pt x="0" y="12700"/>
                </a:moveTo>
                <a:lnTo>
                  <a:pt x="0" y="12700"/>
                </a:lnTo>
                <a:lnTo>
                  <a:pt x="47230" y="12700"/>
                </a:lnTo>
                <a:lnTo>
                  <a:pt x="59463" y="11994"/>
                </a:lnTo>
                <a:lnTo>
                  <a:pt x="106086" y="2160"/>
                </a:lnTo>
                <a:lnTo>
                  <a:pt x="1143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SMARTInkShape-1900"/>
          <p:cNvSpPr/>
          <p:nvPr>
            <p:custDataLst>
              <p:tags r:id="rId6"/>
            </p:custDataLst>
          </p:nvPr>
        </p:nvSpPr>
        <p:spPr>
          <a:xfrm>
            <a:off x="4387850" y="3898900"/>
            <a:ext cx="177801" cy="6351"/>
          </a:xfrm>
          <a:custGeom>
            <a:avLst/>
            <a:gdLst/>
            <a:ahLst/>
            <a:cxnLst/>
            <a:rect l="0" t="0" r="0" b="0"/>
            <a:pathLst>
              <a:path w="177801" h="6351">
                <a:moveTo>
                  <a:pt x="0" y="6350"/>
                </a:moveTo>
                <a:lnTo>
                  <a:pt x="0" y="6350"/>
                </a:lnTo>
                <a:lnTo>
                  <a:pt x="35487" y="2692"/>
                </a:lnTo>
                <a:lnTo>
                  <a:pt x="75818" y="4952"/>
                </a:lnTo>
                <a:lnTo>
                  <a:pt x="119047" y="5230"/>
                </a:lnTo>
                <a:lnTo>
                  <a:pt x="1778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SMARTInkShape-1901"/>
          <p:cNvSpPr/>
          <p:nvPr>
            <p:custDataLst>
              <p:tags r:id="rId7"/>
            </p:custDataLst>
          </p:nvPr>
        </p:nvSpPr>
        <p:spPr>
          <a:xfrm>
            <a:off x="6584950" y="3930650"/>
            <a:ext cx="438151" cy="50801"/>
          </a:xfrm>
          <a:custGeom>
            <a:avLst/>
            <a:gdLst/>
            <a:ahLst/>
            <a:cxnLst/>
            <a:rect l="0" t="0" r="0" b="0"/>
            <a:pathLst>
              <a:path w="438151" h="50801">
                <a:moveTo>
                  <a:pt x="0" y="0"/>
                </a:moveTo>
                <a:lnTo>
                  <a:pt x="0" y="0"/>
                </a:lnTo>
                <a:lnTo>
                  <a:pt x="35486" y="5069"/>
                </a:lnTo>
                <a:lnTo>
                  <a:pt x="75818" y="10831"/>
                </a:lnTo>
                <a:lnTo>
                  <a:pt x="119047" y="16301"/>
                </a:lnTo>
                <a:lnTo>
                  <a:pt x="162430" y="18941"/>
                </a:lnTo>
                <a:lnTo>
                  <a:pt x="202409" y="23173"/>
                </a:lnTo>
                <a:lnTo>
                  <a:pt x="241066" y="25445"/>
                </a:lnTo>
                <a:lnTo>
                  <a:pt x="279330" y="30274"/>
                </a:lnTo>
                <a:lnTo>
                  <a:pt x="317479" y="36173"/>
                </a:lnTo>
                <a:lnTo>
                  <a:pt x="355594" y="42389"/>
                </a:lnTo>
                <a:lnTo>
                  <a:pt x="392992" y="47994"/>
                </a:lnTo>
                <a:lnTo>
                  <a:pt x="438150" y="508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SMARTInkShape-1902"/>
          <p:cNvSpPr/>
          <p:nvPr>
            <p:custDataLst>
              <p:tags r:id="rId8"/>
            </p:custDataLst>
          </p:nvPr>
        </p:nvSpPr>
        <p:spPr>
          <a:xfrm>
            <a:off x="7423150" y="4000500"/>
            <a:ext cx="3149601" cy="63501"/>
          </a:xfrm>
          <a:custGeom>
            <a:avLst/>
            <a:gdLst/>
            <a:ahLst/>
            <a:cxnLst/>
            <a:rect l="0" t="0" r="0" b="0"/>
            <a:pathLst>
              <a:path w="3149601" h="63501">
                <a:moveTo>
                  <a:pt x="0" y="12700"/>
                </a:moveTo>
                <a:lnTo>
                  <a:pt x="0" y="12700"/>
                </a:lnTo>
                <a:lnTo>
                  <a:pt x="15787" y="12700"/>
                </a:lnTo>
                <a:lnTo>
                  <a:pt x="19481" y="14582"/>
                </a:lnTo>
                <a:lnTo>
                  <a:pt x="23475" y="17064"/>
                </a:lnTo>
                <a:lnTo>
                  <a:pt x="31788" y="18658"/>
                </a:lnTo>
                <a:lnTo>
                  <a:pt x="46568" y="19027"/>
                </a:lnTo>
                <a:lnTo>
                  <a:pt x="50801" y="20921"/>
                </a:lnTo>
                <a:lnTo>
                  <a:pt x="52917" y="22415"/>
                </a:lnTo>
                <a:lnTo>
                  <a:pt x="62637" y="24515"/>
                </a:lnTo>
                <a:lnTo>
                  <a:pt x="107965" y="25390"/>
                </a:lnTo>
                <a:lnTo>
                  <a:pt x="153653" y="25400"/>
                </a:lnTo>
                <a:lnTo>
                  <a:pt x="198223" y="25400"/>
                </a:lnTo>
                <a:lnTo>
                  <a:pt x="241380" y="25400"/>
                </a:lnTo>
                <a:lnTo>
                  <a:pt x="284875" y="22029"/>
                </a:lnTo>
                <a:lnTo>
                  <a:pt x="324292" y="19442"/>
                </a:lnTo>
                <a:lnTo>
                  <a:pt x="366242" y="18396"/>
                </a:lnTo>
                <a:lnTo>
                  <a:pt x="411895" y="13589"/>
                </a:lnTo>
                <a:lnTo>
                  <a:pt x="458690" y="12817"/>
                </a:lnTo>
                <a:lnTo>
                  <a:pt x="505950" y="8351"/>
                </a:lnTo>
                <a:lnTo>
                  <a:pt x="546531" y="6745"/>
                </a:lnTo>
                <a:lnTo>
                  <a:pt x="588518" y="6428"/>
                </a:lnTo>
                <a:lnTo>
                  <a:pt x="630783" y="2001"/>
                </a:lnTo>
                <a:lnTo>
                  <a:pt x="673102" y="395"/>
                </a:lnTo>
                <a:lnTo>
                  <a:pt x="715434" y="78"/>
                </a:lnTo>
                <a:lnTo>
                  <a:pt x="762130" y="16"/>
                </a:lnTo>
                <a:lnTo>
                  <a:pt x="807939" y="3"/>
                </a:lnTo>
                <a:lnTo>
                  <a:pt x="854173" y="0"/>
                </a:lnTo>
                <a:lnTo>
                  <a:pt x="889970" y="0"/>
                </a:lnTo>
                <a:lnTo>
                  <a:pt x="927387" y="0"/>
                </a:lnTo>
                <a:lnTo>
                  <a:pt x="965285" y="0"/>
                </a:lnTo>
                <a:lnTo>
                  <a:pt x="1003324" y="0"/>
                </a:lnTo>
                <a:lnTo>
                  <a:pt x="1049741" y="0"/>
                </a:lnTo>
                <a:lnTo>
                  <a:pt x="1087144" y="0"/>
                </a:lnTo>
                <a:lnTo>
                  <a:pt x="1128488" y="0"/>
                </a:lnTo>
                <a:lnTo>
                  <a:pt x="1167863" y="0"/>
                </a:lnTo>
                <a:lnTo>
                  <a:pt x="1206341" y="0"/>
                </a:lnTo>
                <a:lnTo>
                  <a:pt x="1245258" y="705"/>
                </a:lnTo>
                <a:lnTo>
                  <a:pt x="1287756" y="3658"/>
                </a:lnTo>
                <a:lnTo>
                  <a:pt x="1330921" y="2103"/>
                </a:lnTo>
                <a:lnTo>
                  <a:pt x="1371541" y="4778"/>
                </a:lnTo>
                <a:lnTo>
                  <a:pt x="1414543" y="5884"/>
                </a:lnTo>
                <a:lnTo>
                  <a:pt x="1458564" y="6212"/>
                </a:lnTo>
                <a:lnTo>
                  <a:pt x="1502887" y="6309"/>
                </a:lnTo>
                <a:lnTo>
                  <a:pt x="1547299" y="6338"/>
                </a:lnTo>
                <a:lnTo>
                  <a:pt x="1591738" y="7052"/>
                </a:lnTo>
                <a:lnTo>
                  <a:pt x="1636185" y="10713"/>
                </a:lnTo>
                <a:lnTo>
                  <a:pt x="1680633" y="12111"/>
                </a:lnTo>
                <a:lnTo>
                  <a:pt x="1725083" y="12525"/>
                </a:lnTo>
                <a:lnTo>
                  <a:pt x="1770238" y="12648"/>
                </a:lnTo>
                <a:lnTo>
                  <a:pt x="1802537" y="12677"/>
                </a:lnTo>
                <a:lnTo>
                  <a:pt x="1849084" y="12693"/>
                </a:lnTo>
                <a:lnTo>
                  <a:pt x="1881089" y="12697"/>
                </a:lnTo>
                <a:lnTo>
                  <a:pt x="1914128" y="12698"/>
                </a:lnTo>
                <a:lnTo>
                  <a:pt x="1947627" y="12699"/>
                </a:lnTo>
                <a:lnTo>
                  <a:pt x="1983212" y="12700"/>
                </a:lnTo>
                <a:lnTo>
                  <a:pt x="2019489" y="13405"/>
                </a:lnTo>
                <a:lnTo>
                  <a:pt x="2054427" y="16071"/>
                </a:lnTo>
                <a:lnTo>
                  <a:pt x="2088769" y="17726"/>
                </a:lnTo>
                <a:lnTo>
                  <a:pt x="2123553" y="18462"/>
                </a:lnTo>
                <a:lnTo>
                  <a:pt x="2160179" y="18788"/>
                </a:lnTo>
                <a:lnTo>
                  <a:pt x="2195743" y="18934"/>
                </a:lnTo>
                <a:lnTo>
                  <a:pt x="2231069" y="18998"/>
                </a:lnTo>
                <a:lnTo>
                  <a:pt x="2267937" y="19027"/>
                </a:lnTo>
                <a:lnTo>
                  <a:pt x="2305488" y="19040"/>
                </a:lnTo>
                <a:lnTo>
                  <a:pt x="2343345" y="19751"/>
                </a:lnTo>
                <a:lnTo>
                  <a:pt x="2381336" y="22419"/>
                </a:lnTo>
                <a:lnTo>
                  <a:pt x="2419389" y="24075"/>
                </a:lnTo>
                <a:lnTo>
                  <a:pt x="2457466" y="24811"/>
                </a:lnTo>
                <a:lnTo>
                  <a:pt x="2495557" y="25138"/>
                </a:lnTo>
                <a:lnTo>
                  <a:pt x="2533654" y="27165"/>
                </a:lnTo>
                <a:lnTo>
                  <a:pt x="2571752" y="29712"/>
                </a:lnTo>
                <a:lnTo>
                  <a:pt x="2609850" y="30845"/>
                </a:lnTo>
                <a:lnTo>
                  <a:pt x="2647950" y="33229"/>
                </a:lnTo>
                <a:lnTo>
                  <a:pt x="2686050" y="36641"/>
                </a:lnTo>
                <a:lnTo>
                  <a:pt x="2724150" y="40509"/>
                </a:lnTo>
                <a:lnTo>
                  <a:pt x="2762250" y="42699"/>
                </a:lnTo>
                <a:lnTo>
                  <a:pt x="2799645" y="44377"/>
                </a:lnTo>
                <a:lnTo>
                  <a:pt x="2835080" y="47475"/>
                </a:lnTo>
                <a:lnTo>
                  <a:pt x="2869643" y="49322"/>
                </a:lnTo>
                <a:lnTo>
                  <a:pt x="2903818" y="50848"/>
                </a:lnTo>
                <a:lnTo>
                  <a:pt x="2937823" y="53879"/>
                </a:lnTo>
                <a:lnTo>
                  <a:pt x="2985329" y="56181"/>
                </a:lnTo>
                <a:lnTo>
                  <a:pt x="3017559" y="58601"/>
                </a:lnTo>
                <a:lnTo>
                  <a:pt x="3049993" y="61323"/>
                </a:lnTo>
                <a:lnTo>
                  <a:pt x="3095315" y="62855"/>
                </a:lnTo>
                <a:lnTo>
                  <a:pt x="3149600" y="635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460"/>
          <p:cNvGrpSpPr/>
          <p:nvPr/>
        </p:nvGrpSpPr>
        <p:grpSpPr>
          <a:xfrm>
            <a:off x="2362200" y="6057900"/>
            <a:ext cx="266701" cy="241301"/>
            <a:chOff x="2362200" y="6057900"/>
            <a:chExt cx="266701" cy="241301"/>
          </a:xfrm>
        </p:grpSpPr>
        <p:sp>
          <p:nvSpPr>
            <p:cNvPr id="119" name="SMARTInkShape-1903"/>
            <p:cNvSpPr/>
            <p:nvPr>
              <p:custDataLst>
                <p:tags r:id="rId38"/>
              </p:custDataLst>
            </p:nvPr>
          </p:nvSpPr>
          <p:spPr>
            <a:xfrm>
              <a:off x="2368550" y="6057900"/>
              <a:ext cx="260351" cy="133351"/>
            </a:xfrm>
            <a:custGeom>
              <a:avLst/>
              <a:gdLst/>
              <a:ahLst/>
              <a:cxnLst/>
              <a:rect l="0" t="0" r="0" b="0"/>
              <a:pathLst>
                <a:path w="260351" h="133351">
                  <a:moveTo>
                    <a:pt x="0" y="0"/>
                  </a:moveTo>
                  <a:lnTo>
                    <a:pt x="0" y="0"/>
                  </a:lnTo>
                  <a:lnTo>
                    <a:pt x="0" y="11740"/>
                  </a:lnTo>
                  <a:lnTo>
                    <a:pt x="705" y="12060"/>
                  </a:lnTo>
                  <a:lnTo>
                    <a:pt x="8838" y="12616"/>
                  </a:lnTo>
                  <a:lnTo>
                    <a:pt x="10126" y="13350"/>
                  </a:lnTo>
                  <a:lnTo>
                    <a:pt x="10984" y="14544"/>
                  </a:lnTo>
                  <a:lnTo>
                    <a:pt x="11556" y="16046"/>
                  </a:lnTo>
                  <a:lnTo>
                    <a:pt x="13348" y="17047"/>
                  </a:lnTo>
                  <a:lnTo>
                    <a:pt x="60010" y="36041"/>
                  </a:lnTo>
                  <a:lnTo>
                    <a:pt x="101767" y="55830"/>
                  </a:lnTo>
                  <a:lnTo>
                    <a:pt x="146060" y="77357"/>
                  </a:lnTo>
                  <a:lnTo>
                    <a:pt x="189795" y="97441"/>
                  </a:lnTo>
                  <a:lnTo>
                    <a:pt x="234901" y="126573"/>
                  </a:lnTo>
                  <a:lnTo>
                    <a:pt x="245754" y="131342"/>
                  </a:lnTo>
                  <a:lnTo>
                    <a:pt x="260350" y="133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904"/>
            <p:cNvSpPr/>
            <p:nvPr>
              <p:custDataLst>
                <p:tags r:id="rId39"/>
              </p:custDataLst>
            </p:nvPr>
          </p:nvSpPr>
          <p:spPr>
            <a:xfrm>
              <a:off x="2362200" y="6083307"/>
              <a:ext cx="254001" cy="215894"/>
            </a:xfrm>
            <a:custGeom>
              <a:avLst/>
              <a:gdLst/>
              <a:ahLst/>
              <a:cxnLst/>
              <a:rect l="0" t="0" r="0" b="0"/>
              <a:pathLst>
                <a:path w="254001" h="215894">
                  <a:moveTo>
                    <a:pt x="254000" y="6343"/>
                  </a:moveTo>
                  <a:lnTo>
                    <a:pt x="254000" y="6343"/>
                  </a:lnTo>
                  <a:lnTo>
                    <a:pt x="250629" y="2972"/>
                  </a:lnTo>
                  <a:lnTo>
                    <a:pt x="247093" y="1317"/>
                  </a:lnTo>
                  <a:lnTo>
                    <a:pt x="208390" y="0"/>
                  </a:lnTo>
                  <a:lnTo>
                    <a:pt x="201744" y="3759"/>
                  </a:lnTo>
                  <a:lnTo>
                    <a:pt x="155374" y="39673"/>
                  </a:lnTo>
                  <a:lnTo>
                    <a:pt x="114102" y="82635"/>
                  </a:lnTo>
                  <a:lnTo>
                    <a:pt x="76888" y="125016"/>
                  </a:lnTo>
                  <a:lnTo>
                    <a:pt x="44565" y="168577"/>
                  </a:lnTo>
                  <a:lnTo>
                    <a:pt x="0" y="2158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461"/>
          <p:cNvGrpSpPr/>
          <p:nvPr/>
        </p:nvGrpSpPr>
        <p:grpSpPr>
          <a:xfrm>
            <a:off x="1282700" y="6083300"/>
            <a:ext cx="279401" cy="196851"/>
            <a:chOff x="1282700" y="6083300"/>
            <a:chExt cx="279401" cy="196851"/>
          </a:xfrm>
        </p:grpSpPr>
        <p:sp>
          <p:nvSpPr>
            <p:cNvPr id="122" name="SMARTInkShape-1905"/>
            <p:cNvSpPr/>
            <p:nvPr>
              <p:custDataLst>
                <p:tags r:id="rId36"/>
              </p:custDataLst>
            </p:nvPr>
          </p:nvSpPr>
          <p:spPr>
            <a:xfrm>
              <a:off x="1302733" y="6083300"/>
              <a:ext cx="214918" cy="152401"/>
            </a:xfrm>
            <a:custGeom>
              <a:avLst/>
              <a:gdLst/>
              <a:ahLst/>
              <a:cxnLst/>
              <a:rect l="0" t="0" r="0" b="0"/>
              <a:pathLst>
                <a:path w="214918" h="152401">
                  <a:moveTo>
                    <a:pt x="18067" y="0"/>
                  </a:moveTo>
                  <a:lnTo>
                    <a:pt x="18067" y="0"/>
                  </a:lnTo>
                  <a:lnTo>
                    <a:pt x="0" y="0"/>
                  </a:lnTo>
                  <a:lnTo>
                    <a:pt x="2679" y="0"/>
                  </a:lnTo>
                  <a:lnTo>
                    <a:pt x="6054" y="1881"/>
                  </a:lnTo>
                  <a:lnTo>
                    <a:pt x="52888" y="36691"/>
                  </a:lnTo>
                  <a:lnTo>
                    <a:pt x="95269" y="67844"/>
                  </a:lnTo>
                  <a:lnTo>
                    <a:pt x="139887" y="105836"/>
                  </a:lnTo>
                  <a:lnTo>
                    <a:pt x="158573" y="122767"/>
                  </a:lnTo>
                  <a:lnTo>
                    <a:pt x="171672" y="137818"/>
                  </a:lnTo>
                  <a:lnTo>
                    <a:pt x="191087" y="149329"/>
                  </a:lnTo>
                  <a:lnTo>
                    <a:pt x="200017" y="151490"/>
                  </a:lnTo>
                  <a:lnTo>
                    <a:pt x="214917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906"/>
            <p:cNvSpPr/>
            <p:nvPr>
              <p:custDataLst>
                <p:tags r:id="rId37"/>
              </p:custDataLst>
            </p:nvPr>
          </p:nvSpPr>
          <p:spPr>
            <a:xfrm>
              <a:off x="1282700" y="6089650"/>
              <a:ext cx="279401" cy="190501"/>
            </a:xfrm>
            <a:custGeom>
              <a:avLst/>
              <a:gdLst/>
              <a:ahLst/>
              <a:cxnLst/>
              <a:rect l="0" t="0" r="0" b="0"/>
              <a:pathLst>
                <a:path w="279401" h="190501">
                  <a:moveTo>
                    <a:pt x="279400" y="0"/>
                  </a:moveTo>
                  <a:lnTo>
                    <a:pt x="279400" y="0"/>
                  </a:lnTo>
                  <a:lnTo>
                    <a:pt x="276029" y="3371"/>
                  </a:lnTo>
                  <a:lnTo>
                    <a:pt x="272493" y="5026"/>
                  </a:lnTo>
                  <a:lnTo>
                    <a:pt x="249363" y="9644"/>
                  </a:lnTo>
                  <a:lnTo>
                    <a:pt x="202771" y="34723"/>
                  </a:lnTo>
                  <a:lnTo>
                    <a:pt x="156843" y="70458"/>
                  </a:lnTo>
                  <a:lnTo>
                    <a:pt x="109664" y="109885"/>
                  </a:lnTo>
                  <a:lnTo>
                    <a:pt x="85645" y="132042"/>
                  </a:lnTo>
                  <a:lnTo>
                    <a:pt x="39919" y="164928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5" name="SMARTInkShape-1907"/>
          <p:cNvSpPr/>
          <p:nvPr>
            <p:custDataLst>
              <p:tags r:id="rId9"/>
            </p:custDataLst>
          </p:nvPr>
        </p:nvSpPr>
        <p:spPr>
          <a:xfrm>
            <a:off x="520700" y="6057907"/>
            <a:ext cx="2813044" cy="234944"/>
          </a:xfrm>
          <a:custGeom>
            <a:avLst/>
            <a:gdLst/>
            <a:ahLst/>
            <a:cxnLst/>
            <a:rect l="0" t="0" r="0" b="0"/>
            <a:pathLst>
              <a:path w="2813044" h="234944">
                <a:moveTo>
                  <a:pt x="0" y="234943"/>
                </a:moveTo>
                <a:lnTo>
                  <a:pt x="0" y="234943"/>
                </a:lnTo>
                <a:lnTo>
                  <a:pt x="0" y="231572"/>
                </a:lnTo>
                <a:lnTo>
                  <a:pt x="706" y="230579"/>
                </a:lnTo>
                <a:lnTo>
                  <a:pt x="1881" y="229917"/>
                </a:lnTo>
                <a:lnTo>
                  <a:pt x="9420" y="228767"/>
                </a:lnTo>
                <a:lnTo>
                  <a:pt x="6894" y="228616"/>
                </a:lnTo>
                <a:lnTo>
                  <a:pt x="11865" y="223128"/>
                </a:lnTo>
                <a:lnTo>
                  <a:pt x="15824" y="222505"/>
                </a:lnTo>
                <a:lnTo>
                  <a:pt x="28425" y="222250"/>
                </a:lnTo>
                <a:lnTo>
                  <a:pt x="32154" y="220365"/>
                </a:lnTo>
                <a:lnTo>
                  <a:pt x="36163" y="217880"/>
                </a:lnTo>
                <a:lnTo>
                  <a:pt x="44485" y="216286"/>
                </a:lnTo>
                <a:lnTo>
                  <a:pt x="59269" y="215916"/>
                </a:lnTo>
                <a:lnTo>
                  <a:pt x="63501" y="214021"/>
                </a:lnTo>
                <a:lnTo>
                  <a:pt x="65617" y="212528"/>
                </a:lnTo>
                <a:lnTo>
                  <a:pt x="75338" y="210428"/>
                </a:lnTo>
                <a:lnTo>
                  <a:pt x="103694" y="209550"/>
                </a:lnTo>
                <a:lnTo>
                  <a:pt x="107940" y="207665"/>
                </a:lnTo>
                <a:lnTo>
                  <a:pt x="112179" y="205179"/>
                </a:lnTo>
                <a:lnTo>
                  <a:pt x="119238" y="203781"/>
                </a:lnTo>
                <a:lnTo>
                  <a:pt x="144464" y="202503"/>
                </a:lnTo>
                <a:lnTo>
                  <a:pt x="159961" y="197728"/>
                </a:lnTo>
                <a:lnTo>
                  <a:pt x="207459" y="196850"/>
                </a:lnTo>
                <a:lnTo>
                  <a:pt x="254131" y="190667"/>
                </a:lnTo>
                <a:lnTo>
                  <a:pt x="294165" y="189791"/>
                </a:lnTo>
                <a:lnTo>
                  <a:pt x="323847" y="184536"/>
                </a:lnTo>
                <a:lnTo>
                  <a:pt x="369711" y="184147"/>
                </a:lnTo>
                <a:lnTo>
                  <a:pt x="414918" y="184142"/>
                </a:lnTo>
                <a:lnTo>
                  <a:pt x="459491" y="184142"/>
                </a:lnTo>
                <a:lnTo>
                  <a:pt x="503942" y="184142"/>
                </a:lnTo>
                <a:lnTo>
                  <a:pt x="544028" y="183438"/>
                </a:lnTo>
                <a:lnTo>
                  <a:pt x="551294" y="180772"/>
                </a:lnTo>
                <a:lnTo>
                  <a:pt x="554502" y="180485"/>
                </a:lnTo>
                <a:lnTo>
                  <a:pt x="598662" y="184135"/>
                </a:lnTo>
                <a:lnTo>
                  <a:pt x="617798" y="184142"/>
                </a:lnTo>
                <a:lnTo>
                  <a:pt x="658564" y="176028"/>
                </a:lnTo>
                <a:lnTo>
                  <a:pt x="664523" y="173480"/>
                </a:lnTo>
                <a:lnTo>
                  <a:pt x="709911" y="166453"/>
                </a:lnTo>
                <a:lnTo>
                  <a:pt x="736487" y="163330"/>
                </a:lnTo>
                <a:lnTo>
                  <a:pt x="749266" y="160103"/>
                </a:lnTo>
                <a:lnTo>
                  <a:pt x="757046" y="158642"/>
                </a:lnTo>
                <a:lnTo>
                  <a:pt x="769671" y="153836"/>
                </a:lnTo>
                <a:lnTo>
                  <a:pt x="781441" y="150939"/>
                </a:lnTo>
                <a:lnTo>
                  <a:pt x="793866" y="147493"/>
                </a:lnTo>
                <a:lnTo>
                  <a:pt x="801563" y="145983"/>
                </a:lnTo>
                <a:lnTo>
                  <a:pt x="810568" y="141870"/>
                </a:lnTo>
                <a:lnTo>
                  <a:pt x="855157" y="130259"/>
                </a:lnTo>
                <a:lnTo>
                  <a:pt x="901700" y="119191"/>
                </a:lnTo>
                <a:lnTo>
                  <a:pt x="933842" y="109395"/>
                </a:lnTo>
                <a:lnTo>
                  <a:pt x="946266" y="106491"/>
                </a:lnTo>
                <a:lnTo>
                  <a:pt x="971560" y="96996"/>
                </a:lnTo>
                <a:lnTo>
                  <a:pt x="984253" y="93881"/>
                </a:lnTo>
                <a:lnTo>
                  <a:pt x="1021418" y="83997"/>
                </a:lnTo>
                <a:lnTo>
                  <a:pt x="1064667" y="82567"/>
                </a:lnTo>
                <a:lnTo>
                  <a:pt x="1108871" y="76455"/>
                </a:lnTo>
                <a:lnTo>
                  <a:pt x="1152168" y="75491"/>
                </a:lnTo>
                <a:lnTo>
                  <a:pt x="1195742" y="70018"/>
                </a:lnTo>
                <a:lnTo>
                  <a:pt x="1242481" y="69845"/>
                </a:lnTo>
                <a:lnTo>
                  <a:pt x="1284817" y="69138"/>
                </a:lnTo>
                <a:lnTo>
                  <a:pt x="1297517" y="66185"/>
                </a:lnTo>
                <a:lnTo>
                  <a:pt x="1344083" y="69788"/>
                </a:lnTo>
                <a:lnTo>
                  <a:pt x="1361017" y="70538"/>
                </a:lnTo>
                <a:lnTo>
                  <a:pt x="1386417" y="75603"/>
                </a:lnTo>
                <a:lnTo>
                  <a:pt x="1424517" y="76883"/>
                </a:lnTo>
                <a:lnTo>
                  <a:pt x="1449917" y="81953"/>
                </a:lnTo>
                <a:lnTo>
                  <a:pt x="1496483" y="82536"/>
                </a:lnTo>
                <a:lnTo>
                  <a:pt x="1539522" y="82543"/>
                </a:lnTo>
                <a:lnTo>
                  <a:pt x="1569978" y="83248"/>
                </a:lnTo>
                <a:lnTo>
                  <a:pt x="1600165" y="88501"/>
                </a:lnTo>
                <a:lnTo>
                  <a:pt x="1647058" y="88888"/>
                </a:lnTo>
                <a:lnTo>
                  <a:pt x="1691031" y="88892"/>
                </a:lnTo>
                <a:lnTo>
                  <a:pt x="1738573" y="88892"/>
                </a:lnTo>
                <a:lnTo>
                  <a:pt x="1782210" y="88892"/>
                </a:lnTo>
                <a:lnTo>
                  <a:pt x="1829344" y="88188"/>
                </a:lnTo>
                <a:lnTo>
                  <a:pt x="1868976" y="82717"/>
                </a:lnTo>
                <a:lnTo>
                  <a:pt x="1915583" y="82545"/>
                </a:lnTo>
                <a:lnTo>
                  <a:pt x="1962150" y="76309"/>
                </a:lnTo>
                <a:lnTo>
                  <a:pt x="2009422" y="76195"/>
                </a:lnTo>
                <a:lnTo>
                  <a:pt x="2052992" y="76193"/>
                </a:lnTo>
                <a:lnTo>
                  <a:pt x="2065815" y="75488"/>
                </a:lnTo>
                <a:lnTo>
                  <a:pt x="2095497" y="70235"/>
                </a:lnTo>
                <a:lnTo>
                  <a:pt x="2139558" y="69853"/>
                </a:lnTo>
                <a:lnTo>
                  <a:pt x="2148242" y="69142"/>
                </a:lnTo>
                <a:lnTo>
                  <a:pt x="2178165" y="64082"/>
                </a:lnTo>
                <a:lnTo>
                  <a:pt x="2222578" y="63508"/>
                </a:lnTo>
                <a:lnTo>
                  <a:pt x="2268796" y="63493"/>
                </a:lnTo>
                <a:lnTo>
                  <a:pt x="2310238" y="63493"/>
                </a:lnTo>
                <a:lnTo>
                  <a:pt x="2352735" y="63493"/>
                </a:lnTo>
                <a:lnTo>
                  <a:pt x="2397696" y="63493"/>
                </a:lnTo>
                <a:lnTo>
                  <a:pt x="2429845" y="62788"/>
                </a:lnTo>
                <a:lnTo>
                  <a:pt x="2449250" y="58026"/>
                </a:lnTo>
                <a:lnTo>
                  <a:pt x="2493697" y="57150"/>
                </a:lnTo>
                <a:lnTo>
                  <a:pt x="2538768" y="57143"/>
                </a:lnTo>
                <a:lnTo>
                  <a:pt x="2544862" y="55262"/>
                </a:lnTo>
                <a:lnTo>
                  <a:pt x="2550627" y="52779"/>
                </a:lnTo>
                <a:lnTo>
                  <a:pt x="2595815" y="50796"/>
                </a:lnTo>
                <a:lnTo>
                  <a:pt x="2640658" y="50792"/>
                </a:lnTo>
                <a:lnTo>
                  <a:pt x="2688142" y="50792"/>
                </a:lnTo>
                <a:lnTo>
                  <a:pt x="2706332" y="50792"/>
                </a:lnTo>
                <a:lnTo>
                  <a:pt x="2711057" y="48911"/>
                </a:lnTo>
                <a:lnTo>
                  <a:pt x="2715508" y="46429"/>
                </a:lnTo>
                <a:lnTo>
                  <a:pt x="2724116" y="44835"/>
                </a:lnTo>
                <a:lnTo>
                  <a:pt x="2758255" y="44444"/>
                </a:lnTo>
                <a:lnTo>
                  <a:pt x="2759587" y="43738"/>
                </a:lnTo>
                <a:lnTo>
                  <a:pt x="2760474" y="42561"/>
                </a:lnTo>
                <a:lnTo>
                  <a:pt x="2761066" y="41072"/>
                </a:lnTo>
                <a:lnTo>
                  <a:pt x="2762166" y="40079"/>
                </a:lnTo>
                <a:lnTo>
                  <a:pt x="2765270" y="38976"/>
                </a:lnTo>
                <a:lnTo>
                  <a:pt x="2773775" y="38170"/>
                </a:lnTo>
                <a:lnTo>
                  <a:pt x="2779787" y="33744"/>
                </a:lnTo>
                <a:lnTo>
                  <a:pt x="2786475" y="32006"/>
                </a:lnTo>
                <a:lnTo>
                  <a:pt x="2792487" y="27431"/>
                </a:lnTo>
                <a:lnTo>
                  <a:pt x="2799175" y="25662"/>
                </a:lnTo>
                <a:lnTo>
                  <a:pt x="2812781" y="25393"/>
                </a:lnTo>
                <a:lnTo>
                  <a:pt x="2813043" y="19305"/>
                </a:lnTo>
                <a:lnTo>
                  <a:pt x="2806777" y="12773"/>
                </a:lnTo>
                <a:lnTo>
                  <a:pt x="2806700" y="16"/>
                </a:lnTo>
                <a:lnTo>
                  <a:pt x="2806700" y="6083"/>
                </a:lnTo>
                <a:lnTo>
                  <a:pt x="2806700" y="0"/>
                </a:lnTo>
                <a:lnTo>
                  <a:pt x="2806700" y="6081"/>
                </a:lnTo>
                <a:lnTo>
                  <a:pt x="2788562" y="6343"/>
                </a:lnTo>
                <a:lnTo>
                  <a:pt x="2781585" y="12431"/>
                </a:lnTo>
                <a:lnTo>
                  <a:pt x="2778013" y="12616"/>
                </a:lnTo>
                <a:lnTo>
                  <a:pt x="2776992" y="13347"/>
                </a:lnTo>
                <a:lnTo>
                  <a:pt x="2776312" y="14540"/>
                </a:lnTo>
                <a:lnTo>
                  <a:pt x="2775857" y="16041"/>
                </a:lnTo>
                <a:lnTo>
                  <a:pt x="2774849" y="17042"/>
                </a:lnTo>
                <a:lnTo>
                  <a:pt x="2769562" y="18780"/>
                </a:lnTo>
                <a:lnTo>
                  <a:pt x="2769028" y="20808"/>
                </a:lnTo>
                <a:lnTo>
                  <a:pt x="2768602" y="30836"/>
                </a:lnTo>
                <a:lnTo>
                  <a:pt x="2769307" y="31139"/>
                </a:lnTo>
                <a:lnTo>
                  <a:pt x="2790037" y="31741"/>
                </a:lnTo>
                <a:lnTo>
                  <a:pt x="2794121" y="29860"/>
                </a:lnTo>
                <a:lnTo>
                  <a:pt x="2798287" y="27379"/>
                </a:lnTo>
                <a:lnTo>
                  <a:pt x="2805453" y="25655"/>
                </a:lnTo>
                <a:lnTo>
                  <a:pt x="2805868" y="24862"/>
                </a:lnTo>
                <a:lnTo>
                  <a:pt x="2806590" y="19948"/>
                </a:lnTo>
                <a:lnTo>
                  <a:pt x="2808533" y="19445"/>
                </a:lnTo>
                <a:lnTo>
                  <a:pt x="2810038" y="19312"/>
                </a:lnTo>
                <a:lnTo>
                  <a:pt x="2811042" y="18517"/>
                </a:lnTo>
                <a:lnTo>
                  <a:pt x="2812157" y="15752"/>
                </a:lnTo>
                <a:lnTo>
                  <a:pt x="2811749" y="14732"/>
                </a:lnTo>
                <a:lnTo>
                  <a:pt x="2810772" y="14053"/>
                </a:lnTo>
                <a:lnTo>
                  <a:pt x="2807504" y="12962"/>
                </a:lnTo>
                <a:lnTo>
                  <a:pt x="2801303" y="7250"/>
                </a:lnTo>
                <a:lnTo>
                  <a:pt x="2797261" y="6612"/>
                </a:lnTo>
                <a:lnTo>
                  <a:pt x="2796174" y="5817"/>
                </a:lnTo>
                <a:lnTo>
                  <a:pt x="2795450" y="4581"/>
                </a:lnTo>
                <a:lnTo>
                  <a:pt x="2794967" y="3052"/>
                </a:lnTo>
                <a:lnTo>
                  <a:pt x="2793939" y="2032"/>
                </a:lnTo>
                <a:lnTo>
                  <a:pt x="2788617" y="262"/>
                </a:lnTo>
                <a:lnTo>
                  <a:pt x="2781384" y="6267"/>
                </a:lnTo>
                <a:lnTo>
                  <a:pt x="2775840" y="11804"/>
                </a:lnTo>
                <a:lnTo>
                  <a:pt x="2774973" y="18759"/>
                </a:lnTo>
                <a:lnTo>
                  <a:pt x="2774952" y="24485"/>
                </a:lnTo>
                <a:lnTo>
                  <a:pt x="2775657" y="24787"/>
                </a:lnTo>
                <a:lnTo>
                  <a:pt x="2778321" y="25124"/>
                </a:lnTo>
                <a:lnTo>
                  <a:pt x="2779314" y="25919"/>
                </a:lnTo>
                <a:lnTo>
                  <a:pt x="2781831" y="31844"/>
                </a:lnTo>
                <a:lnTo>
                  <a:pt x="2786745" y="37130"/>
                </a:lnTo>
                <a:lnTo>
                  <a:pt x="2793038" y="38008"/>
                </a:lnTo>
                <a:lnTo>
                  <a:pt x="2800063" y="38091"/>
                </a:lnTo>
                <a:lnTo>
                  <a:pt x="2805792" y="32625"/>
                </a:lnTo>
                <a:lnTo>
                  <a:pt x="2806620" y="26353"/>
                </a:lnTo>
                <a:lnTo>
                  <a:pt x="2805941" y="26033"/>
                </a:lnTo>
                <a:lnTo>
                  <a:pt x="2801226" y="25477"/>
                </a:lnTo>
                <a:lnTo>
                  <a:pt x="2800739" y="23549"/>
                </a:lnTo>
                <a:lnTo>
                  <a:pt x="2800609" y="22046"/>
                </a:lnTo>
                <a:lnTo>
                  <a:pt x="2799817" y="21045"/>
                </a:lnTo>
                <a:lnTo>
                  <a:pt x="2797056" y="19933"/>
                </a:lnTo>
                <a:lnTo>
                  <a:pt x="2784620" y="19066"/>
                </a:lnTo>
                <a:lnTo>
                  <a:pt x="2783513" y="19764"/>
                </a:lnTo>
                <a:lnTo>
                  <a:pt x="2782775" y="20935"/>
                </a:lnTo>
                <a:lnTo>
                  <a:pt x="2782283" y="22421"/>
                </a:lnTo>
                <a:lnTo>
                  <a:pt x="2781250" y="23411"/>
                </a:lnTo>
                <a:lnTo>
                  <a:pt x="2778221" y="24512"/>
                </a:lnTo>
                <a:lnTo>
                  <a:pt x="2777130" y="25512"/>
                </a:lnTo>
                <a:lnTo>
                  <a:pt x="2775237" y="30783"/>
                </a:lnTo>
                <a:lnTo>
                  <a:pt x="2774952" y="44097"/>
                </a:lnTo>
                <a:lnTo>
                  <a:pt x="2781038" y="50523"/>
                </a:lnTo>
                <a:lnTo>
                  <a:pt x="2790115" y="50770"/>
                </a:lnTo>
                <a:lnTo>
                  <a:pt x="2794155" y="48901"/>
                </a:lnTo>
                <a:lnTo>
                  <a:pt x="2799126" y="45323"/>
                </a:lnTo>
                <a:lnTo>
                  <a:pt x="2803358" y="44703"/>
                </a:lnTo>
                <a:lnTo>
                  <a:pt x="2804472" y="43911"/>
                </a:lnTo>
                <a:lnTo>
                  <a:pt x="2805214" y="42677"/>
                </a:lnTo>
                <a:lnTo>
                  <a:pt x="2806504" y="37991"/>
                </a:lnTo>
                <a:lnTo>
                  <a:pt x="2806613" y="34990"/>
                </a:lnTo>
                <a:lnTo>
                  <a:pt x="2804780" y="31304"/>
                </a:lnTo>
                <a:lnTo>
                  <a:pt x="2803303" y="29334"/>
                </a:lnTo>
                <a:lnTo>
                  <a:pt x="2799781" y="27144"/>
                </a:lnTo>
                <a:lnTo>
                  <a:pt x="2795864" y="25466"/>
                </a:lnTo>
                <a:lnTo>
                  <a:pt x="2789692" y="21260"/>
                </a:lnTo>
                <a:lnTo>
                  <a:pt x="2783394" y="19700"/>
                </a:lnTo>
                <a:lnTo>
                  <a:pt x="2762253" y="19043"/>
                </a:lnTo>
                <a:lnTo>
                  <a:pt x="2765622" y="19043"/>
                </a:lnTo>
                <a:lnTo>
                  <a:pt x="2769158" y="20924"/>
                </a:lnTo>
                <a:lnTo>
                  <a:pt x="2773082" y="23407"/>
                </a:lnTo>
                <a:lnTo>
                  <a:pt x="2779962" y="24805"/>
                </a:lnTo>
                <a:lnTo>
                  <a:pt x="2794000" y="2539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SMARTInkShape-1908"/>
          <p:cNvSpPr/>
          <p:nvPr>
            <p:custDataLst>
              <p:tags r:id="rId10"/>
            </p:custDataLst>
          </p:nvPr>
        </p:nvSpPr>
        <p:spPr>
          <a:xfrm>
            <a:off x="3340100" y="6108700"/>
            <a:ext cx="38101" cy="12701"/>
          </a:xfrm>
          <a:custGeom>
            <a:avLst/>
            <a:gdLst/>
            <a:ahLst/>
            <a:cxnLst/>
            <a:rect l="0" t="0" r="0" b="0"/>
            <a:pathLst>
              <a:path w="38101" h="12701">
                <a:moveTo>
                  <a:pt x="38100" y="6350"/>
                </a:moveTo>
                <a:lnTo>
                  <a:pt x="38100" y="6350"/>
                </a:lnTo>
                <a:lnTo>
                  <a:pt x="31752" y="6350"/>
                </a:lnTo>
                <a:lnTo>
                  <a:pt x="31750" y="12698"/>
                </a:lnTo>
                <a:lnTo>
                  <a:pt x="7234" y="12700"/>
                </a:lnTo>
                <a:lnTo>
                  <a:pt x="6940" y="11995"/>
                </a:lnTo>
                <a:lnTo>
                  <a:pt x="6352" y="6373"/>
                </a:lnTo>
                <a:lnTo>
                  <a:pt x="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SMARTInkShape-1909"/>
          <p:cNvSpPr/>
          <p:nvPr>
            <p:custDataLst>
              <p:tags r:id="rId11"/>
            </p:custDataLst>
          </p:nvPr>
        </p:nvSpPr>
        <p:spPr>
          <a:xfrm>
            <a:off x="3327407" y="3956050"/>
            <a:ext cx="3549644" cy="2165328"/>
          </a:xfrm>
          <a:custGeom>
            <a:avLst/>
            <a:gdLst/>
            <a:ahLst/>
            <a:cxnLst/>
            <a:rect l="0" t="0" r="0" b="0"/>
            <a:pathLst>
              <a:path w="3549644" h="2165328">
                <a:moveTo>
                  <a:pt x="6343" y="2146300"/>
                </a:moveTo>
                <a:lnTo>
                  <a:pt x="6343" y="2146300"/>
                </a:lnTo>
                <a:lnTo>
                  <a:pt x="6343" y="2158915"/>
                </a:lnTo>
                <a:lnTo>
                  <a:pt x="12615" y="2158999"/>
                </a:lnTo>
                <a:lnTo>
                  <a:pt x="12693" y="2165327"/>
                </a:lnTo>
                <a:lnTo>
                  <a:pt x="12693" y="2159023"/>
                </a:lnTo>
                <a:lnTo>
                  <a:pt x="19036" y="2152657"/>
                </a:lnTo>
                <a:lnTo>
                  <a:pt x="19041" y="2149281"/>
                </a:lnTo>
                <a:lnTo>
                  <a:pt x="17161" y="2145743"/>
                </a:lnTo>
                <a:lnTo>
                  <a:pt x="13576" y="2141095"/>
                </a:lnTo>
                <a:lnTo>
                  <a:pt x="12867" y="2135106"/>
                </a:lnTo>
                <a:lnTo>
                  <a:pt x="12693" y="2098486"/>
                </a:lnTo>
                <a:lnTo>
                  <a:pt x="13398" y="2097491"/>
                </a:lnTo>
                <a:lnTo>
                  <a:pt x="14574" y="2096827"/>
                </a:lnTo>
                <a:lnTo>
                  <a:pt x="18160" y="2095762"/>
                </a:lnTo>
                <a:lnTo>
                  <a:pt x="16769" y="2093735"/>
                </a:lnTo>
                <a:lnTo>
                  <a:pt x="12931" y="2089419"/>
                </a:lnTo>
                <a:lnTo>
                  <a:pt x="12694" y="2076735"/>
                </a:lnTo>
                <a:lnTo>
                  <a:pt x="8329" y="2071437"/>
                </a:lnTo>
                <a:lnTo>
                  <a:pt x="6421" y="2064092"/>
                </a:lnTo>
                <a:lnTo>
                  <a:pt x="6350" y="2054942"/>
                </a:lnTo>
                <a:lnTo>
                  <a:pt x="5642" y="2053644"/>
                </a:lnTo>
                <a:lnTo>
                  <a:pt x="4464" y="2052779"/>
                </a:lnTo>
                <a:lnTo>
                  <a:pt x="2974" y="2052203"/>
                </a:lnTo>
                <a:lnTo>
                  <a:pt x="1980" y="2051114"/>
                </a:lnTo>
                <a:lnTo>
                  <a:pt x="876" y="2048021"/>
                </a:lnTo>
                <a:lnTo>
                  <a:pt x="0" y="2023526"/>
                </a:lnTo>
                <a:lnTo>
                  <a:pt x="1877" y="2019297"/>
                </a:lnTo>
                <a:lnTo>
                  <a:pt x="4358" y="2015065"/>
                </a:lnTo>
                <a:lnTo>
                  <a:pt x="5951" y="2006600"/>
                </a:lnTo>
                <a:lnTo>
                  <a:pt x="6336" y="1985433"/>
                </a:lnTo>
                <a:lnTo>
                  <a:pt x="8221" y="1981199"/>
                </a:lnTo>
                <a:lnTo>
                  <a:pt x="11810" y="1976104"/>
                </a:lnTo>
                <a:lnTo>
                  <a:pt x="12431" y="1971851"/>
                </a:lnTo>
                <a:lnTo>
                  <a:pt x="13224" y="1970734"/>
                </a:lnTo>
                <a:lnTo>
                  <a:pt x="14458" y="1969990"/>
                </a:lnTo>
                <a:lnTo>
                  <a:pt x="15987" y="1969493"/>
                </a:lnTo>
                <a:lnTo>
                  <a:pt x="17005" y="1968456"/>
                </a:lnTo>
                <a:lnTo>
                  <a:pt x="18138" y="1965423"/>
                </a:lnTo>
                <a:lnTo>
                  <a:pt x="19019" y="1947309"/>
                </a:lnTo>
                <a:lnTo>
                  <a:pt x="19733" y="1945905"/>
                </a:lnTo>
                <a:lnTo>
                  <a:pt x="20914" y="1944971"/>
                </a:lnTo>
                <a:lnTo>
                  <a:pt x="22407" y="1944347"/>
                </a:lnTo>
                <a:lnTo>
                  <a:pt x="23402" y="1943226"/>
                </a:lnTo>
                <a:lnTo>
                  <a:pt x="25131" y="1937741"/>
                </a:lnTo>
                <a:lnTo>
                  <a:pt x="25370" y="1927999"/>
                </a:lnTo>
                <a:lnTo>
                  <a:pt x="26083" y="1926683"/>
                </a:lnTo>
                <a:lnTo>
                  <a:pt x="27264" y="1925806"/>
                </a:lnTo>
                <a:lnTo>
                  <a:pt x="28758" y="1925220"/>
                </a:lnTo>
                <a:lnTo>
                  <a:pt x="29752" y="1924124"/>
                </a:lnTo>
                <a:lnTo>
                  <a:pt x="30858" y="1921025"/>
                </a:lnTo>
                <a:lnTo>
                  <a:pt x="31736" y="1902614"/>
                </a:lnTo>
                <a:lnTo>
                  <a:pt x="32444" y="1901293"/>
                </a:lnTo>
                <a:lnTo>
                  <a:pt x="33622" y="1900413"/>
                </a:lnTo>
                <a:lnTo>
                  <a:pt x="37210" y="1898998"/>
                </a:lnTo>
                <a:lnTo>
                  <a:pt x="37700" y="1896923"/>
                </a:lnTo>
                <a:lnTo>
                  <a:pt x="38093" y="1868076"/>
                </a:lnTo>
                <a:lnTo>
                  <a:pt x="42457" y="1862062"/>
                </a:lnTo>
                <a:lnTo>
                  <a:pt x="44181" y="1855375"/>
                </a:lnTo>
                <a:lnTo>
                  <a:pt x="44365" y="1851176"/>
                </a:lnTo>
                <a:lnTo>
                  <a:pt x="46290" y="1847447"/>
                </a:lnTo>
                <a:lnTo>
                  <a:pt x="49903" y="1842674"/>
                </a:lnTo>
                <a:lnTo>
                  <a:pt x="50617" y="1836662"/>
                </a:lnTo>
                <a:lnTo>
                  <a:pt x="50791" y="1813976"/>
                </a:lnTo>
                <a:lnTo>
                  <a:pt x="52674" y="1809747"/>
                </a:lnTo>
                <a:lnTo>
                  <a:pt x="55156" y="1805515"/>
                </a:lnTo>
                <a:lnTo>
                  <a:pt x="56750" y="1797050"/>
                </a:lnTo>
                <a:lnTo>
                  <a:pt x="57065" y="1788583"/>
                </a:lnTo>
                <a:lnTo>
                  <a:pt x="58990" y="1784350"/>
                </a:lnTo>
                <a:lnTo>
                  <a:pt x="62604" y="1779255"/>
                </a:lnTo>
                <a:lnTo>
                  <a:pt x="63317" y="1773178"/>
                </a:lnTo>
                <a:lnTo>
                  <a:pt x="63415" y="1769272"/>
                </a:lnTo>
                <a:lnTo>
                  <a:pt x="65340" y="1765184"/>
                </a:lnTo>
                <a:lnTo>
                  <a:pt x="67842" y="1761015"/>
                </a:lnTo>
                <a:lnTo>
                  <a:pt x="69447" y="1752590"/>
                </a:lnTo>
                <a:lnTo>
                  <a:pt x="69579" y="1750476"/>
                </a:lnTo>
                <a:lnTo>
                  <a:pt x="71608" y="1746247"/>
                </a:lnTo>
                <a:lnTo>
                  <a:pt x="74155" y="1742015"/>
                </a:lnTo>
                <a:lnTo>
                  <a:pt x="75790" y="1733550"/>
                </a:lnTo>
                <a:lnTo>
                  <a:pt x="75924" y="1731433"/>
                </a:lnTo>
                <a:lnTo>
                  <a:pt x="77955" y="1727200"/>
                </a:lnTo>
                <a:lnTo>
                  <a:pt x="80504" y="1722967"/>
                </a:lnTo>
                <a:lnTo>
                  <a:pt x="82140" y="1714500"/>
                </a:lnTo>
                <a:lnTo>
                  <a:pt x="82274" y="1712383"/>
                </a:lnTo>
                <a:lnTo>
                  <a:pt x="84305" y="1708150"/>
                </a:lnTo>
                <a:lnTo>
                  <a:pt x="86854" y="1703917"/>
                </a:lnTo>
                <a:lnTo>
                  <a:pt x="88490" y="1695450"/>
                </a:lnTo>
                <a:lnTo>
                  <a:pt x="88624" y="1693333"/>
                </a:lnTo>
                <a:lnTo>
                  <a:pt x="90655" y="1689100"/>
                </a:lnTo>
                <a:lnTo>
                  <a:pt x="93204" y="1684867"/>
                </a:lnTo>
                <a:lnTo>
                  <a:pt x="95345" y="1678517"/>
                </a:lnTo>
                <a:lnTo>
                  <a:pt x="99428" y="1672167"/>
                </a:lnTo>
                <a:lnTo>
                  <a:pt x="100951" y="1665817"/>
                </a:lnTo>
                <a:lnTo>
                  <a:pt x="102293" y="1640417"/>
                </a:lnTo>
                <a:lnTo>
                  <a:pt x="105956" y="1633361"/>
                </a:lnTo>
                <a:lnTo>
                  <a:pt x="108597" y="1608841"/>
                </a:lnTo>
                <a:lnTo>
                  <a:pt x="112959" y="1600234"/>
                </a:lnTo>
                <a:lnTo>
                  <a:pt x="113404" y="1598106"/>
                </a:lnTo>
                <a:lnTo>
                  <a:pt x="119683" y="1585385"/>
                </a:lnTo>
                <a:lnTo>
                  <a:pt x="120559" y="1576054"/>
                </a:lnTo>
                <a:lnTo>
                  <a:pt x="124990" y="1569978"/>
                </a:lnTo>
                <a:lnTo>
                  <a:pt x="126400" y="1564042"/>
                </a:lnTo>
                <a:lnTo>
                  <a:pt x="126729" y="1559906"/>
                </a:lnTo>
                <a:lnTo>
                  <a:pt x="128757" y="1555716"/>
                </a:lnTo>
                <a:lnTo>
                  <a:pt x="131305" y="1551501"/>
                </a:lnTo>
                <a:lnTo>
                  <a:pt x="133074" y="1544302"/>
                </a:lnTo>
                <a:lnTo>
                  <a:pt x="133263" y="1540050"/>
                </a:lnTo>
                <a:lnTo>
                  <a:pt x="135189" y="1536307"/>
                </a:lnTo>
                <a:lnTo>
                  <a:pt x="137691" y="1532292"/>
                </a:lnTo>
                <a:lnTo>
                  <a:pt x="139298" y="1523966"/>
                </a:lnTo>
                <a:lnTo>
                  <a:pt x="139615" y="1518898"/>
                </a:lnTo>
                <a:lnTo>
                  <a:pt x="144042" y="1512827"/>
                </a:lnTo>
                <a:lnTo>
                  <a:pt x="145450" y="1506892"/>
                </a:lnTo>
                <a:lnTo>
                  <a:pt x="145965" y="1499831"/>
                </a:lnTo>
                <a:lnTo>
                  <a:pt x="151800" y="1486443"/>
                </a:lnTo>
                <a:lnTo>
                  <a:pt x="152129" y="1483084"/>
                </a:lnTo>
                <a:lnTo>
                  <a:pt x="154157" y="1479239"/>
                </a:lnTo>
                <a:lnTo>
                  <a:pt x="156705" y="1475179"/>
                </a:lnTo>
                <a:lnTo>
                  <a:pt x="158340" y="1466823"/>
                </a:lnTo>
                <a:lnTo>
                  <a:pt x="159395" y="1455557"/>
                </a:lnTo>
                <a:lnTo>
                  <a:pt x="164500" y="1442168"/>
                </a:lnTo>
                <a:lnTo>
                  <a:pt x="164829" y="1438712"/>
                </a:lnTo>
                <a:lnTo>
                  <a:pt x="166858" y="1434823"/>
                </a:lnTo>
                <a:lnTo>
                  <a:pt x="169405" y="1430743"/>
                </a:lnTo>
                <a:lnTo>
                  <a:pt x="171545" y="1424480"/>
                </a:lnTo>
                <a:lnTo>
                  <a:pt x="175628" y="1418156"/>
                </a:lnTo>
                <a:lnTo>
                  <a:pt x="177857" y="1411813"/>
                </a:lnTo>
                <a:lnTo>
                  <a:pt x="181967" y="1405466"/>
                </a:lnTo>
                <a:lnTo>
                  <a:pt x="184204" y="1399117"/>
                </a:lnTo>
                <a:lnTo>
                  <a:pt x="188316" y="1392767"/>
                </a:lnTo>
                <a:lnTo>
                  <a:pt x="190553" y="1386417"/>
                </a:lnTo>
                <a:lnTo>
                  <a:pt x="194666" y="1380067"/>
                </a:lnTo>
                <a:lnTo>
                  <a:pt x="196903" y="1373717"/>
                </a:lnTo>
                <a:lnTo>
                  <a:pt x="201016" y="1367367"/>
                </a:lnTo>
                <a:lnTo>
                  <a:pt x="202225" y="1363133"/>
                </a:lnTo>
                <a:lnTo>
                  <a:pt x="203253" y="1361722"/>
                </a:lnTo>
                <a:lnTo>
                  <a:pt x="204644" y="1360781"/>
                </a:lnTo>
                <a:lnTo>
                  <a:pt x="206277" y="1360155"/>
                </a:lnTo>
                <a:lnTo>
                  <a:pt x="207366" y="1359030"/>
                </a:lnTo>
                <a:lnTo>
                  <a:pt x="210994" y="1352158"/>
                </a:lnTo>
                <a:lnTo>
                  <a:pt x="219612" y="1341915"/>
                </a:lnTo>
                <a:lnTo>
                  <a:pt x="221074" y="1337711"/>
                </a:lnTo>
                <a:lnTo>
                  <a:pt x="222169" y="1336307"/>
                </a:lnTo>
                <a:lnTo>
                  <a:pt x="226376" y="1333626"/>
                </a:lnTo>
                <a:lnTo>
                  <a:pt x="233489" y="1320684"/>
                </a:lnTo>
                <a:lnTo>
                  <a:pt x="233974" y="1318606"/>
                </a:lnTo>
                <a:lnTo>
                  <a:pt x="239842" y="1308090"/>
                </a:lnTo>
                <a:lnTo>
                  <a:pt x="241807" y="1297515"/>
                </a:lnTo>
                <a:lnTo>
                  <a:pt x="252841" y="1283955"/>
                </a:lnTo>
                <a:lnTo>
                  <a:pt x="258129" y="1277878"/>
                </a:lnTo>
                <a:lnTo>
                  <a:pt x="260393" y="1271942"/>
                </a:lnTo>
                <a:lnTo>
                  <a:pt x="264512" y="1265715"/>
                </a:lnTo>
                <a:lnTo>
                  <a:pt x="266752" y="1259401"/>
                </a:lnTo>
                <a:lnTo>
                  <a:pt x="270866" y="1253062"/>
                </a:lnTo>
                <a:lnTo>
                  <a:pt x="273103" y="1246715"/>
                </a:lnTo>
                <a:lnTo>
                  <a:pt x="283989" y="1231900"/>
                </a:lnTo>
                <a:lnTo>
                  <a:pt x="285669" y="1227667"/>
                </a:lnTo>
                <a:lnTo>
                  <a:pt x="289876" y="1221317"/>
                </a:lnTo>
                <a:lnTo>
                  <a:pt x="292142" y="1214967"/>
                </a:lnTo>
                <a:lnTo>
                  <a:pt x="296263" y="1208617"/>
                </a:lnTo>
                <a:lnTo>
                  <a:pt x="298502" y="1202267"/>
                </a:lnTo>
                <a:lnTo>
                  <a:pt x="315649" y="1181100"/>
                </a:lnTo>
                <a:lnTo>
                  <a:pt x="317379" y="1176867"/>
                </a:lnTo>
                <a:lnTo>
                  <a:pt x="334696" y="1155700"/>
                </a:lnTo>
                <a:lnTo>
                  <a:pt x="336428" y="1151467"/>
                </a:lnTo>
                <a:lnTo>
                  <a:pt x="372762" y="1111250"/>
                </a:lnTo>
                <a:lnTo>
                  <a:pt x="374512" y="1107017"/>
                </a:lnTo>
                <a:lnTo>
                  <a:pt x="385578" y="1092200"/>
                </a:lnTo>
                <a:lnTo>
                  <a:pt x="387264" y="1087967"/>
                </a:lnTo>
                <a:lnTo>
                  <a:pt x="423562" y="1047750"/>
                </a:lnTo>
                <a:lnTo>
                  <a:pt x="424189" y="1045633"/>
                </a:lnTo>
                <a:lnTo>
                  <a:pt x="425313" y="1044222"/>
                </a:lnTo>
                <a:lnTo>
                  <a:pt x="429559" y="1041530"/>
                </a:lnTo>
                <a:lnTo>
                  <a:pt x="434870" y="1032671"/>
                </a:lnTo>
                <a:lnTo>
                  <a:pt x="441861" y="1024415"/>
                </a:lnTo>
                <a:lnTo>
                  <a:pt x="443323" y="1020211"/>
                </a:lnTo>
                <a:lnTo>
                  <a:pt x="444419" y="1018807"/>
                </a:lnTo>
                <a:lnTo>
                  <a:pt x="470012" y="998705"/>
                </a:lnTo>
                <a:lnTo>
                  <a:pt x="472089" y="998120"/>
                </a:lnTo>
                <a:lnTo>
                  <a:pt x="473474" y="997024"/>
                </a:lnTo>
                <a:lnTo>
                  <a:pt x="476128" y="992817"/>
                </a:lnTo>
                <a:lnTo>
                  <a:pt x="479249" y="991585"/>
                </a:lnTo>
                <a:lnTo>
                  <a:pt x="480364" y="990552"/>
                </a:lnTo>
                <a:lnTo>
                  <a:pt x="481602" y="987521"/>
                </a:lnTo>
                <a:lnTo>
                  <a:pt x="482638" y="986431"/>
                </a:lnTo>
                <a:lnTo>
                  <a:pt x="491344" y="981166"/>
                </a:lnTo>
                <a:lnTo>
                  <a:pt x="518578" y="955318"/>
                </a:lnTo>
                <a:lnTo>
                  <a:pt x="522810" y="953752"/>
                </a:lnTo>
                <a:lnTo>
                  <a:pt x="524221" y="952629"/>
                </a:lnTo>
                <a:lnTo>
                  <a:pt x="535771" y="937606"/>
                </a:lnTo>
                <a:lnTo>
                  <a:pt x="539859" y="935297"/>
                </a:lnTo>
                <a:lnTo>
                  <a:pt x="544028" y="933565"/>
                </a:lnTo>
                <a:lnTo>
                  <a:pt x="550341" y="929330"/>
                </a:lnTo>
                <a:lnTo>
                  <a:pt x="556681" y="927055"/>
                </a:lnTo>
                <a:lnTo>
                  <a:pt x="571493" y="916155"/>
                </a:lnTo>
                <a:lnTo>
                  <a:pt x="575726" y="914474"/>
                </a:lnTo>
                <a:lnTo>
                  <a:pt x="579960" y="911375"/>
                </a:lnTo>
                <a:lnTo>
                  <a:pt x="582311" y="907646"/>
                </a:lnTo>
                <a:lnTo>
                  <a:pt x="582938" y="905664"/>
                </a:lnTo>
                <a:lnTo>
                  <a:pt x="584062" y="904343"/>
                </a:lnTo>
                <a:lnTo>
                  <a:pt x="597009" y="896828"/>
                </a:lnTo>
                <a:lnTo>
                  <a:pt x="599087" y="896335"/>
                </a:lnTo>
                <a:lnTo>
                  <a:pt x="609603" y="890454"/>
                </a:lnTo>
                <a:lnTo>
                  <a:pt x="611717" y="889969"/>
                </a:lnTo>
                <a:lnTo>
                  <a:pt x="618061" y="885916"/>
                </a:lnTo>
                <a:lnTo>
                  <a:pt x="620412" y="882220"/>
                </a:lnTo>
                <a:lnTo>
                  <a:pt x="621039" y="880247"/>
                </a:lnTo>
                <a:lnTo>
                  <a:pt x="622162" y="878931"/>
                </a:lnTo>
                <a:lnTo>
                  <a:pt x="641377" y="865362"/>
                </a:lnTo>
                <a:lnTo>
                  <a:pt x="645591" y="863678"/>
                </a:lnTo>
                <a:lnTo>
                  <a:pt x="658983" y="853543"/>
                </a:lnTo>
                <a:lnTo>
                  <a:pt x="668285" y="850978"/>
                </a:lnTo>
                <a:lnTo>
                  <a:pt x="669887" y="849540"/>
                </a:lnTo>
                <a:lnTo>
                  <a:pt x="681744" y="836004"/>
                </a:lnTo>
                <a:lnTo>
                  <a:pt x="687756" y="833696"/>
                </a:lnTo>
                <a:lnTo>
                  <a:pt x="694427" y="831965"/>
                </a:lnTo>
                <a:lnTo>
                  <a:pt x="702854" y="827729"/>
                </a:lnTo>
                <a:lnTo>
                  <a:pt x="712563" y="825455"/>
                </a:lnTo>
                <a:lnTo>
                  <a:pt x="714223" y="824059"/>
                </a:lnTo>
                <a:lnTo>
                  <a:pt x="715330" y="822422"/>
                </a:lnTo>
                <a:lnTo>
                  <a:pt x="723629" y="816749"/>
                </a:lnTo>
                <a:lnTo>
                  <a:pt x="738501" y="809775"/>
                </a:lnTo>
                <a:lnTo>
                  <a:pt x="747135" y="802743"/>
                </a:lnTo>
                <a:lnTo>
                  <a:pt x="761125" y="797077"/>
                </a:lnTo>
                <a:lnTo>
                  <a:pt x="763531" y="795262"/>
                </a:lnTo>
                <a:lnTo>
                  <a:pt x="768328" y="789337"/>
                </a:lnTo>
                <a:lnTo>
                  <a:pt x="784811" y="777506"/>
                </a:lnTo>
                <a:lnTo>
                  <a:pt x="805092" y="767957"/>
                </a:lnTo>
                <a:lnTo>
                  <a:pt x="816848" y="758420"/>
                </a:lnTo>
                <a:lnTo>
                  <a:pt x="836859" y="748905"/>
                </a:lnTo>
                <a:lnTo>
                  <a:pt x="849767" y="740755"/>
                </a:lnTo>
                <a:lnTo>
                  <a:pt x="863166" y="735266"/>
                </a:lnTo>
                <a:lnTo>
                  <a:pt x="893590" y="715410"/>
                </a:lnTo>
                <a:lnTo>
                  <a:pt x="907533" y="709873"/>
                </a:lnTo>
                <a:lnTo>
                  <a:pt x="912050" y="707082"/>
                </a:lnTo>
                <a:lnTo>
                  <a:pt x="948214" y="693622"/>
                </a:lnTo>
                <a:lnTo>
                  <a:pt x="963592" y="682215"/>
                </a:lnTo>
                <a:lnTo>
                  <a:pt x="1002089" y="670022"/>
                </a:lnTo>
                <a:lnTo>
                  <a:pt x="1013926" y="663032"/>
                </a:lnTo>
                <a:lnTo>
                  <a:pt x="1027240" y="659038"/>
                </a:lnTo>
                <a:lnTo>
                  <a:pt x="1043449" y="650343"/>
                </a:lnTo>
                <a:lnTo>
                  <a:pt x="1051332" y="647778"/>
                </a:lnTo>
                <a:lnTo>
                  <a:pt x="1087911" y="625106"/>
                </a:lnTo>
                <a:lnTo>
                  <a:pt x="1095785" y="622426"/>
                </a:lnTo>
                <a:lnTo>
                  <a:pt x="1103292" y="618182"/>
                </a:lnTo>
                <a:lnTo>
                  <a:pt x="1113434" y="615906"/>
                </a:lnTo>
                <a:lnTo>
                  <a:pt x="1157055" y="592420"/>
                </a:lnTo>
                <a:lnTo>
                  <a:pt x="1164060" y="590676"/>
                </a:lnTo>
                <a:lnTo>
                  <a:pt x="1211013" y="563026"/>
                </a:lnTo>
                <a:lnTo>
                  <a:pt x="1236765" y="552057"/>
                </a:lnTo>
                <a:lnTo>
                  <a:pt x="1270939" y="531276"/>
                </a:lnTo>
                <a:lnTo>
                  <a:pt x="1277705" y="528929"/>
                </a:lnTo>
                <a:lnTo>
                  <a:pt x="1284709" y="527179"/>
                </a:lnTo>
                <a:lnTo>
                  <a:pt x="1331649" y="503521"/>
                </a:lnTo>
                <a:lnTo>
                  <a:pt x="1352939" y="494907"/>
                </a:lnTo>
                <a:lnTo>
                  <a:pt x="1361185" y="491598"/>
                </a:lnTo>
                <a:lnTo>
                  <a:pt x="1373056" y="489029"/>
                </a:lnTo>
                <a:lnTo>
                  <a:pt x="1417401" y="463540"/>
                </a:lnTo>
                <a:lnTo>
                  <a:pt x="1449963" y="447322"/>
                </a:lnTo>
                <a:lnTo>
                  <a:pt x="1471083" y="441501"/>
                </a:lnTo>
                <a:lnTo>
                  <a:pt x="1499312" y="428221"/>
                </a:lnTo>
                <a:lnTo>
                  <a:pt x="1525986" y="420624"/>
                </a:lnTo>
                <a:lnTo>
                  <a:pt x="1555736" y="408247"/>
                </a:lnTo>
                <a:lnTo>
                  <a:pt x="1563501" y="406515"/>
                </a:lnTo>
                <a:lnTo>
                  <a:pt x="1572545" y="402279"/>
                </a:lnTo>
                <a:lnTo>
                  <a:pt x="1617149" y="390616"/>
                </a:lnTo>
                <a:lnTo>
                  <a:pt x="1629700" y="383631"/>
                </a:lnTo>
                <a:lnTo>
                  <a:pt x="1674921" y="371571"/>
                </a:lnTo>
                <a:lnTo>
                  <a:pt x="1695527" y="363705"/>
                </a:lnTo>
                <a:lnTo>
                  <a:pt x="1708168" y="360588"/>
                </a:lnTo>
                <a:lnTo>
                  <a:pt x="1720850" y="357078"/>
                </a:lnTo>
                <a:lnTo>
                  <a:pt x="1733545" y="354156"/>
                </a:lnTo>
                <a:lnTo>
                  <a:pt x="1778385" y="338028"/>
                </a:lnTo>
                <a:lnTo>
                  <a:pt x="1790809" y="335106"/>
                </a:lnTo>
                <a:lnTo>
                  <a:pt x="1816103" y="325605"/>
                </a:lnTo>
                <a:lnTo>
                  <a:pt x="1828796" y="322488"/>
                </a:lnTo>
                <a:lnTo>
                  <a:pt x="1866893" y="306646"/>
                </a:lnTo>
                <a:lnTo>
                  <a:pt x="1879593" y="303466"/>
                </a:lnTo>
                <a:lnTo>
                  <a:pt x="1903111" y="291983"/>
                </a:lnTo>
                <a:lnTo>
                  <a:pt x="1905855" y="289905"/>
                </a:lnTo>
                <a:lnTo>
                  <a:pt x="1912667" y="287597"/>
                </a:lnTo>
                <a:lnTo>
                  <a:pt x="1924435" y="284416"/>
                </a:lnTo>
                <a:lnTo>
                  <a:pt x="1949477" y="274814"/>
                </a:lnTo>
                <a:lnTo>
                  <a:pt x="1962153" y="271691"/>
                </a:lnTo>
                <a:lnTo>
                  <a:pt x="1974846" y="268179"/>
                </a:lnTo>
                <a:lnTo>
                  <a:pt x="1987544" y="265256"/>
                </a:lnTo>
                <a:lnTo>
                  <a:pt x="2012943" y="255755"/>
                </a:lnTo>
                <a:lnTo>
                  <a:pt x="2025643" y="252638"/>
                </a:lnTo>
                <a:lnTo>
                  <a:pt x="2038343" y="249128"/>
                </a:lnTo>
                <a:lnTo>
                  <a:pt x="2046104" y="247601"/>
                </a:lnTo>
                <a:lnTo>
                  <a:pt x="2070485" y="236705"/>
                </a:lnTo>
                <a:lnTo>
                  <a:pt x="2082909" y="233588"/>
                </a:lnTo>
                <a:lnTo>
                  <a:pt x="2127360" y="217655"/>
                </a:lnTo>
                <a:lnTo>
                  <a:pt x="2135056" y="215974"/>
                </a:lnTo>
                <a:lnTo>
                  <a:pt x="2144061" y="211767"/>
                </a:lnTo>
                <a:lnTo>
                  <a:pt x="2188649" y="200116"/>
                </a:lnTo>
                <a:lnTo>
                  <a:pt x="2229236" y="185628"/>
                </a:lnTo>
                <a:lnTo>
                  <a:pt x="2236779" y="184101"/>
                </a:lnTo>
                <a:lnTo>
                  <a:pt x="2245697" y="179980"/>
                </a:lnTo>
                <a:lnTo>
                  <a:pt x="2277606" y="174514"/>
                </a:lnTo>
                <a:lnTo>
                  <a:pt x="2293678" y="166827"/>
                </a:lnTo>
                <a:lnTo>
                  <a:pt x="2305439" y="163730"/>
                </a:lnTo>
                <a:lnTo>
                  <a:pt x="2317860" y="160225"/>
                </a:lnTo>
                <a:lnTo>
                  <a:pt x="2338220" y="158238"/>
                </a:lnTo>
                <a:lnTo>
                  <a:pt x="2350820" y="153762"/>
                </a:lnTo>
                <a:lnTo>
                  <a:pt x="2362586" y="150922"/>
                </a:lnTo>
                <a:lnTo>
                  <a:pt x="2375009" y="147494"/>
                </a:lnTo>
                <a:lnTo>
                  <a:pt x="2382705" y="145986"/>
                </a:lnTo>
                <a:lnTo>
                  <a:pt x="2395694" y="140667"/>
                </a:lnTo>
                <a:lnTo>
                  <a:pt x="2413502" y="137945"/>
                </a:lnTo>
                <a:lnTo>
                  <a:pt x="2445875" y="127962"/>
                </a:lnTo>
                <a:lnTo>
                  <a:pt x="2464221" y="125245"/>
                </a:lnTo>
                <a:lnTo>
                  <a:pt x="2476619" y="122012"/>
                </a:lnTo>
                <a:lnTo>
                  <a:pt x="2501904" y="118888"/>
                </a:lnTo>
                <a:lnTo>
                  <a:pt x="2514596" y="115659"/>
                </a:lnTo>
                <a:lnTo>
                  <a:pt x="2527294" y="112821"/>
                </a:lnTo>
                <a:lnTo>
                  <a:pt x="2539993" y="109393"/>
                </a:lnTo>
                <a:lnTo>
                  <a:pt x="2565393" y="106195"/>
                </a:lnTo>
                <a:lnTo>
                  <a:pt x="2578956" y="102507"/>
                </a:lnTo>
                <a:lnTo>
                  <a:pt x="2597535" y="99838"/>
                </a:lnTo>
                <a:lnTo>
                  <a:pt x="2609959" y="96609"/>
                </a:lnTo>
                <a:lnTo>
                  <a:pt x="2656411" y="94560"/>
                </a:lnTo>
                <a:lnTo>
                  <a:pt x="2681810" y="89489"/>
                </a:lnTo>
                <a:lnTo>
                  <a:pt x="2707210" y="88246"/>
                </a:lnTo>
                <a:lnTo>
                  <a:pt x="2732610" y="83143"/>
                </a:lnTo>
                <a:lnTo>
                  <a:pt x="2745310" y="82020"/>
                </a:lnTo>
                <a:lnTo>
                  <a:pt x="2766346" y="76804"/>
                </a:lnTo>
                <a:lnTo>
                  <a:pt x="2794109" y="74354"/>
                </a:lnTo>
                <a:lnTo>
                  <a:pt x="2806727" y="71184"/>
                </a:lnTo>
                <a:lnTo>
                  <a:pt x="2832096" y="68085"/>
                </a:lnTo>
                <a:lnTo>
                  <a:pt x="2844795" y="64859"/>
                </a:lnTo>
                <a:lnTo>
                  <a:pt x="2882893" y="61654"/>
                </a:lnTo>
                <a:lnTo>
                  <a:pt x="2895592" y="58484"/>
                </a:lnTo>
                <a:lnTo>
                  <a:pt x="2927735" y="55303"/>
                </a:lnTo>
                <a:lnTo>
                  <a:pt x="2940159" y="52134"/>
                </a:lnTo>
                <a:lnTo>
                  <a:pt x="2956861" y="50270"/>
                </a:lnTo>
                <a:lnTo>
                  <a:pt x="2976290" y="45356"/>
                </a:lnTo>
                <a:lnTo>
                  <a:pt x="2997227" y="42688"/>
                </a:lnTo>
                <a:lnTo>
                  <a:pt x="3010762" y="39006"/>
                </a:lnTo>
                <a:lnTo>
                  <a:pt x="3041759" y="36254"/>
                </a:lnTo>
                <a:lnTo>
                  <a:pt x="3055228" y="32639"/>
                </a:lnTo>
                <a:lnTo>
                  <a:pt x="3077671" y="31096"/>
                </a:lnTo>
                <a:lnTo>
                  <a:pt x="3093589" y="26289"/>
                </a:lnTo>
                <a:lnTo>
                  <a:pt x="3136931" y="23529"/>
                </a:lnTo>
                <a:lnTo>
                  <a:pt x="3150463" y="19934"/>
                </a:lnTo>
                <a:lnTo>
                  <a:pt x="3168657" y="18519"/>
                </a:lnTo>
                <a:lnTo>
                  <a:pt x="3186274" y="13605"/>
                </a:lnTo>
                <a:lnTo>
                  <a:pt x="3226193" y="10829"/>
                </a:lnTo>
                <a:lnTo>
                  <a:pt x="3239434" y="7235"/>
                </a:lnTo>
                <a:lnTo>
                  <a:pt x="3284717" y="6352"/>
                </a:lnTo>
                <a:lnTo>
                  <a:pt x="3328846" y="6350"/>
                </a:lnTo>
                <a:lnTo>
                  <a:pt x="3335800" y="5644"/>
                </a:lnTo>
                <a:lnTo>
                  <a:pt x="3348273" y="883"/>
                </a:lnTo>
                <a:lnTo>
                  <a:pt x="3395111" y="0"/>
                </a:lnTo>
                <a:lnTo>
                  <a:pt x="3437459" y="0"/>
                </a:lnTo>
                <a:lnTo>
                  <a:pt x="3441693" y="1882"/>
                </a:lnTo>
                <a:lnTo>
                  <a:pt x="3445926" y="4364"/>
                </a:lnTo>
                <a:lnTo>
                  <a:pt x="3454393" y="5958"/>
                </a:lnTo>
                <a:lnTo>
                  <a:pt x="3501228" y="6350"/>
                </a:lnTo>
                <a:lnTo>
                  <a:pt x="3510557" y="6350"/>
                </a:lnTo>
                <a:lnTo>
                  <a:pt x="3516923" y="11817"/>
                </a:lnTo>
                <a:lnTo>
                  <a:pt x="3524157" y="12693"/>
                </a:lnTo>
                <a:lnTo>
                  <a:pt x="3540044" y="12700"/>
                </a:lnTo>
                <a:lnTo>
                  <a:pt x="3543730" y="14581"/>
                </a:lnTo>
                <a:lnTo>
                  <a:pt x="3545701" y="16071"/>
                </a:lnTo>
                <a:lnTo>
                  <a:pt x="3547015" y="16358"/>
                </a:lnTo>
                <a:lnTo>
                  <a:pt x="3547891" y="15844"/>
                </a:lnTo>
                <a:lnTo>
                  <a:pt x="3549643" y="127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465"/>
          <p:cNvGrpSpPr/>
          <p:nvPr/>
        </p:nvGrpSpPr>
        <p:grpSpPr>
          <a:xfrm>
            <a:off x="6591326" y="4076804"/>
            <a:ext cx="393675" cy="241087"/>
            <a:chOff x="6591326" y="4076804"/>
            <a:chExt cx="393675" cy="241087"/>
          </a:xfrm>
        </p:grpSpPr>
        <p:sp>
          <p:nvSpPr>
            <p:cNvPr id="128" name="SMARTInkShape-1910"/>
            <p:cNvSpPr/>
            <p:nvPr>
              <p:custDataLst>
                <p:tags r:id="rId32"/>
              </p:custDataLst>
            </p:nvPr>
          </p:nvSpPr>
          <p:spPr>
            <a:xfrm>
              <a:off x="6591326" y="4184673"/>
              <a:ext cx="76175" cy="120595"/>
            </a:xfrm>
            <a:custGeom>
              <a:avLst/>
              <a:gdLst/>
              <a:ahLst/>
              <a:cxnLst/>
              <a:rect l="0" t="0" r="0" b="0"/>
              <a:pathLst>
                <a:path w="76175" h="120595">
                  <a:moveTo>
                    <a:pt x="63474" y="19027"/>
                  </a:moveTo>
                  <a:lnTo>
                    <a:pt x="63474" y="19027"/>
                  </a:lnTo>
                  <a:lnTo>
                    <a:pt x="63474" y="12755"/>
                  </a:lnTo>
                  <a:lnTo>
                    <a:pt x="58006" y="7216"/>
                  </a:lnTo>
                  <a:lnTo>
                    <a:pt x="54014" y="6591"/>
                  </a:lnTo>
                  <a:lnTo>
                    <a:pt x="52934" y="5797"/>
                  </a:lnTo>
                  <a:lnTo>
                    <a:pt x="51734" y="3034"/>
                  </a:lnTo>
                  <a:lnTo>
                    <a:pt x="50708" y="2015"/>
                  </a:lnTo>
                  <a:lnTo>
                    <a:pt x="47687" y="883"/>
                  </a:lnTo>
                  <a:lnTo>
                    <a:pt x="32953" y="0"/>
                  </a:lnTo>
                  <a:lnTo>
                    <a:pt x="28716" y="3355"/>
                  </a:lnTo>
                  <a:lnTo>
                    <a:pt x="26859" y="6887"/>
                  </a:lnTo>
                  <a:lnTo>
                    <a:pt x="26365" y="8817"/>
                  </a:lnTo>
                  <a:lnTo>
                    <a:pt x="22297" y="14904"/>
                  </a:lnTo>
                  <a:lnTo>
                    <a:pt x="9090" y="29617"/>
                  </a:lnTo>
                  <a:lnTo>
                    <a:pt x="965" y="52011"/>
                  </a:lnTo>
                  <a:lnTo>
                    <a:pt x="0" y="83476"/>
                  </a:lnTo>
                  <a:lnTo>
                    <a:pt x="6443" y="105154"/>
                  </a:lnTo>
                  <a:lnTo>
                    <a:pt x="15085" y="116307"/>
                  </a:lnTo>
                  <a:lnTo>
                    <a:pt x="19155" y="118707"/>
                  </a:lnTo>
                  <a:lnTo>
                    <a:pt x="27295" y="120058"/>
                  </a:lnTo>
                  <a:lnTo>
                    <a:pt x="49652" y="120594"/>
                  </a:lnTo>
                  <a:lnTo>
                    <a:pt x="61652" y="117246"/>
                  </a:lnTo>
                  <a:lnTo>
                    <a:pt x="76174" y="1079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911"/>
            <p:cNvSpPr/>
            <p:nvPr>
              <p:custDataLst>
                <p:tags r:id="rId33"/>
              </p:custDataLst>
            </p:nvPr>
          </p:nvSpPr>
          <p:spPr>
            <a:xfrm>
              <a:off x="6711951" y="4095791"/>
              <a:ext cx="114300" cy="222100"/>
            </a:xfrm>
            <a:custGeom>
              <a:avLst/>
              <a:gdLst/>
              <a:ahLst/>
              <a:cxnLst/>
              <a:rect l="0" t="0" r="0" b="0"/>
              <a:pathLst>
                <a:path w="114300" h="222100">
                  <a:moveTo>
                    <a:pt x="50799" y="158709"/>
                  </a:moveTo>
                  <a:lnTo>
                    <a:pt x="50799" y="158709"/>
                  </a:lnTo>
                  <a:lnTo>
                    <a:pt x="50799" y="142738"/>
                  </a:lnTo>
                  <a:lnTo>
                    <a:pt x="50093" y="141712"/>
                  </a:lnTo>
                  <a:lnTo>
                    <a:pt x="48918" y="141028"/>
                  </a:lnTo>
                  <a:lnTo>
                    <a:pt x="47428" y="140571"/>
                  </a:lnTo>
                  <a:lnTo>
                    <a:pt x="46435" y="139561"/>
                  </a:lnTo>
                  <a:lnTo>
                    <a:pt x="45332" y="136558"/>
                  </a:lnTo>
                  <a:lnTo>
                    <a:pt x="44332" y="135475"/>
                  </a:lnTo>
                  <a:lnTo>
                    <a:pt x="38033" y="132794"/>
                  </a:lnTo>
                  <a:lnTo>
                    <a:pt x="33219" y="129001"/>
                  </a:lnTo>
                  <a:lnTo>
                    <a:pt x="29344" y="127866"/>
                  </a:lnTo>
                  <a:lnTo>
                    <a:pt x="28029" y="128269"/>
                  </a:lnTo>
                  <a:lnTo>
                    <a:pt x="27152" y="129244"/>
                  </a:lnTo>
                  <a:lnTo>
                    <a:pt x="26568" y="130599"/>
                  </a:lnTo>
                  <a:lnTo>
                    <a:pt x="25473" y="131502"/>
                  </a:lnTo>
                  <a:lnTo>
                    <a:pt x="18645" y="134833"/>
                  </a:lnTo>
                  <a:lnTo>
                    <a:pt x="8412" y="143387"/>
                  </a:lnTo>
                  <a:lnTo>
                    <a:pt x="4209" y="144844"/>
                  </a:lnTo>
                  <a:lnTo>
                    <a:pt x="2805" y="146643"/>
                  </a:lnTo>
                  <a:lnTo>
                    <a:pt x="830" y="155212"/>
                  </a:lnTo>
                  <a:lnTo>
                    <a:pt x="1" y="200813"/>
                  </a:lnTo>
                  <a:lnTo>
                    <a:pt x="0" y="205174"/>
                  </a:lnTo>
                  <a:lnTo>
                    <a:pt x="1880" y="209464"/>
                  </a:lnTo>
                  <a:lnTo>
                    <a:pt x="8837" y="217967"/>
                  </a:lnTo>
                  <a:lnTo>
                    <a:pt x="12864" y="220323"/>
                  </a:lnTo>
                  <a:lnTo>
                    <a:pt x="21198" y="221836"/>
                  </a:lnTo>
                  <a:lnTo>
                    <a:pt x="27525" y="222099"/>
                  </a:lnTo>
                  <a:lnTo>
                    <a:pt x="31753" y="220278"/>
                  </a:lnTo>
                  <a:lnTo>
                    <a:pt x="40216" y="213361"/>
                  </a:lnTo>
                  <a:lnTo>
                    <a:pt x="42567" y="207458"/>
                  </a:lnTo>
                  <a:lnTo>
                    <a:pt x="47448" y="192171"/>
                  </a:lnTo>
                  <a:lnTo>
                    <a:pt x="54501" y="174856"/>
                  </a:lnTo>
                  <a:lnTo>
                    <a:pt x="62019" y="133139"/>
                  </a:lnTo>
                  <a:lnTo>
                    <a:pt x="63369" y="90168"/>
                  </a:lnTo>
                  <a:lnTo>
                    <a:pt x="65342" y="72078"/>
                  </a:lnTo>
                  <a:lnTo>
                    <a:pt x="68958" y="49952"/>
                  </a:lnTo>
                  <a:lnTo>
                    <a:pt x="63546" y="3460"/>
                  </a:lnTo>
                  <a:lnTo>
                    <a:pt x="63498" y="0"/>
                  </a:lnTo>
                  <a:lnTo>
                    <a:pt x="64204" y="24139"/>
                  </a:lnTo>
                  <a:lnTo>
                    <a:pt x="74758" y="69733"/>
                  </a:lnTo>
                  <a:lnTo>
                    <a:pt x="81187" y="115746"/>
                  </a:lnTo>
                  <a:lnTo>
                    <a:pt x="84027" y="131868"/>
                  </a:lnTo>
                  <a:lnTo>
                    <a:pt x="95764" y="176839"/>
                  </a:lnTo>
                  <a:lnTo>
                    <a:pt x="98535" y="180407"/>
                  </a:lnTo>
                  <a:lnTo>
                    <a:pt x="102118" y="182464"/>
                  </a:lnTo>
                  <a:lnTo>
                    <a:pt x="114299" y="18410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912"/>
            <p:cNvSpPr/>
            <p:nvPr>
              <p:custDataLst>
                <p:tags r:id="rId34"/>
              </p:custDataLst>
            </p:nvPr>
          </p:nvSpPr>
          <p:spPr>
            <a:xfrm>
              <a:off x="6877947" y="4076804"/>
              <a:ext cx="43554" cy="233814"/>
            </a:xfrm>
            <a:custGeom>
              <a:avLst/>
              <a:gdLst/>
              <a:ahLst/>
              <a:cxnLst/>
              <a:rect l="0" t="0" r="0" b="0"/>
              <a:pathLst>
                <a:path w="43554" h="233814">
                  <a:moveTo>
                    <a:pt x="43553" y="69746"/>
                  </a:moveTo>
                  <a:lnTo>
                    <a:pt x="43553" y="69746"/>
                  </a:lnTo>
                  <a:lnTo>
                    <a:pt x="43553" y="23109"/>
                  </a:lnTo>
                  <a:lnTo>
                    <a:pt x="43553" y="14120"/>
                  </a:lnTo>
                  <a:lnTo>
                    <a:pt x="38526" y="5889"/>
                  </a:lnTo>
                  <a:lnTo>
                    <a:pt x="38085" y="3891"/>
                  </a:lnTo>
                  <a:lnTo>
                    <a:pt x="37086" y="2560"/>
                  </a:lnTo>
                  <a:lnTo>
                    <a:pt x="34093" y="1080"/>
                  </a:lnTo>
                  <a:lnTo>
                    <a:pt x="31813" y="247"/>
                  </a:lnTo>
                  <a:lnTo>
                    <a:pt x="27766" y="0"/>
                  </a:lnTo>
                  <a:lnTo>
                    <a:pt x="26678" y="671"/>
                  </a:lnTo>
                  <a:lnTo>
                    <a:pt x="25953" y="1824"/>
                  </a:lnTo>
                  <a:lnTo>
                    <a:pt x="25470" y="3298"/>
                  </a:lnTo>
                  <a:lnTo>
                    <a:pt x="14434" y="17610"/>
                  </a:lnTo>
                  <a:lnTo>
                    <a:pt x="10440" y="30337"/>
                  </a:lnTo>
                  <a:lnTo>
                    <a:pt x="8778" y="32889"/>
                  </a:lnTo>
                  <a:lnTo>
                    <a:pt x="73" y="77176"/>
                  </a:lnTo>
                  <a:lnTo>
                    <a:pt x="0" y="97345"/>
                  </a:lnTo>
                  <a:lnTo>
                    <a:pt x="5072" y="139725"/>
                  </a:lnTo>
                  <a:lnTo>
                    <a:pt x="11905" y="186037"/>
                  </a:lnTo>
                  <a:lnTo>
                    <a:pt x="19606" y="219823"/>
                  </a:lnTo>
                  <a:lnTo>
                    <a:pt x="23536" y="226783"/>
                  </a:lnTo>
                  <a:lnTo>
                    <a:pt x="24418" y="233813"/>
                  </a:lnTo>
                  <a:lnTo>
                    <a:pt x="24503" y="21579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913"/>
            <p:cNvSpPr/>
            <p:nvPr>
              <p:custDataLst>
                <p:tags r:id="rId35"/>
              </p:custDataLst>
            </p:nvPr>
          </p:nvSpPr>
          <p:spPr>
            <a:xfrm>
              <a:off x="6845330" y="4184650"/>
              <a:ext cx="139671" cy="50801"/>
            </a:xfrm>
            <a:custGeom>
              <a:avLst/>
              <a:gdLst/>
              <a:ahLst/>
              <a:cxnLst/>
              <a:rect l="0" t="0" r="0" b="0"/>
              <a:pathLst>
                <a:path w="139671" h="50801">
                  <a:moveTo>
                    <a:pt x="12670" y="50800"/>
                  </a:moveTo>
                  <a:lnTo>
                    <a:pt x="12670" y="50800"/>
                  </a:lnTo>
                  <a:lnTo>
                    <a:pt x="9299" y="50800"/>
                  </a:lnTo>
                  <a:lnTo>
                    <a:pt x="5762" y="48918"/>
                  </a:lnTo>
                  <a:lnTo>
                    <a:pt x="309" y="44712"/>
                  </a:lnTo>
                  <a:lnTo>
                    <a:pt x="0" y="39005"/>
                  </a:lnTo>
                  <a:lnTo>
                    <a:pt x="3350" y="34997"/>
                  </a:lnTo>
                  <a:lnTo>
                    <a:pt x="6882" y="33193"/>
                  </a:lnTo>
                  <a:lnTo>
                    <a:pt x="50823" y="20501"/>
                  </a:lnTo>
                  <a:lnTo>
                    <a:pt x="95470" y="12639"/>
                  </a:lnTo>
                  <a:lnTo>
                    <a:pt x="13967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7" name="SMARTInkShape-Group466"/>
          <p:cNvGrpSpPr/>
          <p:nvPr/>
        </p:nvGrpSpPr>
        <p:grpSpPr>
          <a:xfrm>
            <a:off x="1225818" y="3785567"/>
            <a:ext cx="653783" cy="354634"/>
            <a:chOff x="1225818" y="3785567"/>
            <a:chExt cx="653783" cy="354634"/>
          </a:xfrm>
        </p:grpSpPr>
        <p:sp>
          <p:nvSpPr>
            <p:cNvPr id="133" name="SMARTInkShape-1914"/>
            <p:cNvSpPr/>
            <p:nvPr>
              <p:custDataLst>
                <p:tags r:id="rId28"/>
              </p:custDataLst>
            </p:nvPr>
          </p:nvSpPr>
          <p:spPr>
            <a:xfrm>
              <a:off x="1225818" y="3956083"/>
              <a:ext cx="208391" cy="165068"/>
            </a:xfrm>
            <a:custGeom>
              <a:avLst/>
              <a:gdLst/>
              <a:ahLst/>
              <a:cxnLst/>
              <a:rect l="0" t="0" r="0" b="0"/>
              <a:pathLst>
                <a:path w="208391" h="165068">
                  <a:moveTo>
                    <a:pt x="50532" y="50767"/>
                  </a:moveTo>
                  <a:lnTo>
                    <a:pt x="50532" y="50767"/>
                  </a:lnTo>
                  <a:lnTo>
                    <a:pt x="50532" y="54138"/>
                  </a:lnTo>
                  <a:lnTo>
                    <a:pt x="49826" y="55131"/>
                  </a:lnTo>
                  <a:lnTo>
                    <a:pt x="48650" y="55793"/>
                  </a:lnTo>
                  <a:lnTo>
                    <a:pt x="45065" y="56855"/>
                  </a:lnTo>
                  <a:lnTo>
                    <a:pt x="39287" y="61429"/>
                  </a:lnTo>
                  <a:lnTo>
                    <a:pt x="32649" y="63199"/>
                  </a:lnTo>
                  <a:lnTo>
                    <a:pt x="26643" y="67778"/>
                  </a:lnTo>
                  <a:lnTo>
                    <a:pt x="19957" y="69548"/>
                  </a:lnTo>
                  <a:lnTo>
                    <a:pt x="13418" y="64326"/>
                  </a:lnTo>
                  <a:lnTo>
                    <a:pt x="12870" y="61967"/>
                  </a:lnTo>
                  <a:lnTo>
                    <a:pt x="12724" y="60351"/>
                  </a:lnTo>
                  <a:lnTo>
                    <a:pt x="11921" y="59273"/>
                  </a:lnTo>
                  <a:lnTo>
                    <a:pt x="9147" y="58075"/>
                  </a:lnTo>
                  <a:lnTo>
                    <a:pt x="8126" y="57050"/>
                  </a:lnTo>
                  <a:lnTo>
                    <a:pt x="6990" y="54030"/>
                  </a:lnTo>
                  <a:lnTo>
                    <a:pt x="4320" y="42408"/>
                  </a:lnTo>
                  <a:lnTo>
                    <a:pt x="1091" y="33003"/>
                  </a:lnTo>
                  <a:lnTo>
                    <a:pt x="0" y="23504"/>
                  </a:lnTo>
                  <a:lnTo>
                    <a:pt x="1733" y="19129"/>
                  </a:lnTo>
                  <a:lnTo>
                    <a:pt x="4149" y="14834"/>
                  </a:lnTo>
                  <a:lnTo>
                    <a:pt x="5700" y="6327"/>
                  </a:lnTo>
                  <a:lnTo>
                    <a:pt x="5827" y="4207"/>
                  </a:lnTo>
                  <a:lnTo>
                    <a:pt x="6618" y="2794"/>
                  </a:lnTo>
                  <a:lnTo>
                    <a:pt x="7850" y="1851"/>
                  </a:lnTo>
                  <a:lnTo>
                    <a:pt x="11527" y="339"/>
                  </a:lnTo>
                  <a:lnTo>
                    <a:pt x="21191" y="0"/>
                  </a:lnTo>
                  <a:lnTo>
                    <a:pt x="49416" y="9427"/>
                  </a:lnTo>
                  <a:lnTo>
                    <a:pt x="94994" y="44869"/>
                  </a:lnTo>
                  <a:lnTo>
                    <a:pt x="116856" y="64938"/>
                  </a:lnTo>
                  <a:lnTo>
                    <a:pt x="147310" y="85227"/>
                  </a:lnTo>
                  <a:lnTo>
                    <a:pt x="182383" y="121020"/>
                  </a:lnTo>
                  <a:lnTo>
                    <a:pt x="201011" y="145862"/>
                  </a:lnTo>
                  <a:lnTo>
                    <a:pt x="202820" y="157454"/>
                  </a:lnTo>
                  <a:lnTo>
                    <a:pt x="208390" y="164073"/>
                  </a:lnTo>
                  <a:lnTo>
                    <a:pt x="207981" y="164405"/>
                  </a:lnTo>
                  <a:lnTo>
                    <a:pt x="202932" y="16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915"/>
            <p:cNvSpPr/>
            <p:nvPr>
              <p:custDataLst>
                <p:tags r:id="rId29"/>
              </p:custDataLst>
            </p:nvPr>
          </p:nvSpPr>
          <p:spPr>
            <a:xfrm>
              <a:off x="1339850" y="4026783"/>
              <a:ext cx="50801" cy="113418"/>
            </a:xfrm>
            <a:custGeom>
              <a:avLst/>
              <a:gdLst/>
              <a:ahLst/>
              <a:cxnLst/>
              <a:rect l="0" t="0" r="0" b="0"/>
              <a:pathLst>
                <a:path w="50801" h="113418">
                  <a:moveTo>
                    <a:pt x="50800" y="5467"/>
                  </a:moveTo>
                  <a:lnTo>
                    <a:pt x="50800" y="5467"/>
                  </a:lnTo>
                  <a:lnTo>
                    <a:pt x="50800" y="0"/>
                  </a:lnTo>
                  <a:lnTo>
                    <a:pt x="45333" y="4662"/>
                  </a:lnTo>
                  <a:lnTo>
                    <a:pt x="43919" y="10378"/>
                  </a:lnTo>
                  <a:lnTo>
                    <a:pt x="39006" y="17002"/>
                  </a:lnTo>
                  <a:lnTo>
                    <a:pt x="37573" y="23007"/>
                  </a:lnTo>
                  <a:lnTo>
                    <a:pt x="33789" y="29635"/>
                  </a:lnTo>
                  <a:lnTo>
                    <a:pt x="31649" y="39517"/>
                  </a:lnTo>
                  <a:lnTo>
                    <a:pt x="26843" y="49535"/>
                  </a:lnTo>
                  <a:lnTo>
                    <a:pt x="26362" y="51779"/>
                  </a:lnTo>
                  <a:lnTo>
                    <a:pt x="7335" y="90056"/>
                  </a:lnTo>
                  <a:lnTo>
                    <a:pt x="5839" y="98585"/>
                  </a:lnTo>
                  <a:lnTo>
                    <a:pt x="908" y="105810"/>
                  </a:lnTo>
                  <a:lnTo>
                    <a:pt x="0" y="113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916"/>
            <p:cNvSpPr/>
            <p:nvPr>
              <p:custDataLst>
                <p:tags r:id="rId30"/>
              </p:custDataLst>
            </p:nvPr>
          </p:nvSpPr>
          <p:spPr>
            <a:xfrm>
              <a:off x="1568452" y="3829052"/>
              <a:ext cx="171449" cy="165099"/>
            </a:xfrm>
            <a:custGeom>
              <a:avLst/>
              <a:gdLst/>
              <a:ahLst/>
              <a:cxnLst/>
              <a:rect l="0" t="0" r="0" b="0"/>
              <a:pathLst>
                <a:path w="171449" h="165099">
                  <a:moveTo>
                    <a:pt x="76198" y="6348"/>
                  </a:moveTo>
                  <a:lnTo>
                    <a:pt x="76198" y="6348"/>
                  </a:lnTo>
                  <a:lnTo>
                    <a:pt x="76198" y="881"/>
                  </a:lnTo>
                  <a:lnTo>
                    <a:pt x="75492" y="586"/>
                  </a:lnTo>
                  <a:lnTo>
                    <a:pt x="63598" y="0"/>
                  </a:lnTo>
                  <a:lnTo>
                    <a:pt x="63507" y="5465"/>
                  </a:lnTo>
                  <a:lnTo>
                    <a:pt x="52958" y="17578"/>
                  </a:lnTo>
                  <a:lnTo>
                    <a:pt x="45918" y="34052"/>
                  </a:lnTo>
                  <a:lnTo>
                    <a:pt x="12697" y="81105"/>
                  </a:lnTo>
                  <a:lnTo>
                    <a:pt x="9170" y="86140"/>
                  </a:lnTo>
                  <a:lnTo>
                    <a:pt x="5024" y="95121"/>
                  </a:lnTo>
                  <a:lnTo>
                    <a:pt x="2232" y="99424"/>
                  </a:lnTo>
                  <a:lnTo>
                    <a:pt x="292" y="106686"/>
                  </a:lnTo>
                  <a:lnTo>
                    <a:pt x="0" y="123670"/>
                  </a:lnTo>
                  <a:lnTo>
                    <a:pt x="705" y="124779"/>
                  </a:lnTo>
                  <a:lnTo>
                    <a:pt x="1880" y="125519"/>
                  </a:lnTo>
                  <a:lnTo>
                    <a:pt x="3369" y="126012"/>
                  </a:lnTo>
                  <a:lnTo>
                    <a:pt x="12863" y="131894"/>
                  </a:lnTo>
                  <a:lnTo>
                    <a:pt x="58521" y="141460"/>
                  </a:lnTo>
                  <a:lnTo>
                    <a:pt x="70255" y="144688"/>
                  </a:lnTo>
                  <a:lnTo>
                    <a:pt x="82669" y="147527"/>
                  </a:lnTo>
                  <a:lnTo>
                    <a:pt x="114693" y="157297"/>
                  </a:lnTo>
                  <a:lnTo>
                    <a:pt x="141713" y="159397"/>
                  </a:lnTo>
                  <a:lnTo>
                    <a:pt x="154223" y="164208"/>
                  </a:lnTo>
                  <a:lnTo>
                    <a:pt x="171448" y="165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1917"/>
            <p:cNvSpPr/>
            <p:nvPr>
              <p:custDataLst>
                <p:tags r:id="rId31"/>
              </p:custDataLst>
            </p:nvPr>
          </p:nvSpPr>
          <p:spPr>
            <a:xfrm>
              <a:off x="1816100" y="3785567"/>
              <a:ext cx="63501" cy="151434"/>
            </a:xfrm>
            <a:custGeom>
              <a:avLst/>
              <a:gdLst/>
              <a:ahLst/>
              <a:cxnLst/>
              <a:rect l="0" t="0" r="0" b="0"/>
              <a:pathLst>
                <a:path w="63501" h="151434">
                  <a:moveTo>
                    <a:pt x="0" y="18083"/>
                  </a:moveTo>
                  <a:lnTo>
                    <a:pt x="0" y="18083"/>
                  </a:lnTo>
                  <a:lnTo>
                    <a:pt x="0" y="12616"/>
                  </a:lnTo>
                  <a:lnTo>
                    <a:pt x="5467" y="6343"/>
                  </a:lnTo>
                  <a:lnTo>
                    <a:pt x="6272" y="0"/>
                  </a:lnTo>
                  <a:lnTo>
                    <a:pt x="8197" y="1344"/>
                  </a:lnTo>
                  <a:lnTo>
                    <a:pt x="9698" y="2690"/>
                  </a:lnTo>
                  <a:lnTo>
                    <a:pt x="11366" y="6068"/>
                  </a:lnTo>
                  <a:lnTo>
                    <a:pt x="11811" y="7956"/>
                  </a:lnTo>
                  <a:lnTo>
                    <a:pt x="15807" y="13985"/>
                  </a:lnTo>
                  <a:lnTo>
                    <a:pt x="21460" y="20239"/>
                  </a:lnTo>
                  <a:lnTo>
                    <a:pt x="23649" y="26332"/>
                  </a:lnTo>
                  <a:lnTo>
                    <a:pt x="26763" y="37696"/>
                  </a:lnTo>
                  <a:lnTo>
                    <a:pt x="35457" y="59079"/>
                  </a:lnTo>
                  <a:lnTo>
                    <a:pt x="44498" y="102577"/>
                  </a:lnTo>
                  <a:lnTo>
                    <a:pt x="62843" y="149935"/>
                  </a:lnTo>
                  <a:lnTo>
                    <a:pt x="63500" y="1514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467"/>
          <p:cNvGrpSpPr/>
          <p:nvPr/>
        </p:nvGrpSpPr>
        <p:grpSpPr>
          <a:xfrm>
            <a:off x="279488" y="3556002"/>
            <a:ext cx="990513" cy="603249"/>
            <a:chOff x="279488" y="3556002"/>
            <a:chExt cx="990513" cy="603249"/>
          </a:xfrm>
        </p:grpSpPr>
        <p:sp>
          <p:nvSpPr>
            <p:cNvPr id="138" name="SMARTInkShape-1918"/>
            <p:cNvSpPr/>
            <p:nvPr>
              <p:custDataLst>
                <p:tags r:id="rId15"/>
              </p:custDataLst>
            </p:nvPr>
          </p:nvSpPr>
          <p:spPr>
            <a:xfrm>
              <a:off x="279488" y="3879860"/>
              <a:ext cx="190110" cy="279391"/>
            </a:xfrm>
            <a:custGeom>
              <a:avLst/>
              <a:gdLst/>
              <a:ahLst/>
              <a:cxnLst/>
              <a:rect l="0" t="0" r="0" b="0"/>
              <a:pathLst>
                <a:path w="190110" h="279391">
                  <a:moveTo>
                    <a:pt x="88812" y="279390"/>
                  </a:moveTo>
                  <a:lnTo>
                    <a:pt x="88812" y="279390"/>
                  </a:lnTo>
                  <a:lnTo>
                    <a:pt x="88812" y="273923"/>
                  </a:lnTo>
                  <a:lnTo>
                    <a:pt x="84448" y="268145"/>
                  </a:lnTo>
                  <a:lnTo>
                    <a:pt x="83050" y="262260"/>
                  </a:lnTo>
                  <a:lnTo>
                    <a:pt x="81931" y="255343"/>
                  </a:lnTo>
                  <a:lnTo>
                    <a:pt x="71205" y="216772"/>
                  </a:lnTo>
                  <a:lnTo>
                    <a:pt x="66676" y="195759"/>
                  </a:lnTo>
                  <a:lnTo>
                    <a:pt x="49393" y="155274"/>
                  </a:lnTo>
                  <a:lnTo>
                    <a:pt x="35965" y="109076"/>
                  </a:lnTo>
                  <a:lnTo>
                    <a:pt x="15321" y="63556"/>
                  </a:lnTo>
                  <a:lnTo>
                    <a:pt x="8261" y="38103"/>
                  </a:lnTo>
                  <a:lnTo>
                    <a:pt x="6445" y="26807"/>
                  </a:lnTo>
                  <a:lnTo>
                    <a:pt x="578" y="8953"/>
                  </a:lnTo>
                  <a:lnTo>
                    <a:pt x="0" y="1309"/>
                  </a:lnTo>
                  <a:lnTo>
                    <a:pt x="676" y="869"/>
                  </a:lnTo>
                  <a:lnTo>
                    <a:pt x="6003" y="24"/>
                  </a:lnTo>
                  <a:lnTo>
                    <a:pt x="9556" y="0"/>
                  </a:lnTo>
                  <a:lnTo>
                    <a:pt x="13135" y="1876"/>
                  </a:lnTo>
                  <a:lnTo>
                    <a:pt x="49000" y="27286"/>
                  </a:lnTo>
                  <a:lnTo>
                    <a:pt x="92243" y="73224"/>
                  </a:lnTo>
                  <a:lnTo>
                    <a:pt x="136592" y="118240"/>
                  </a:lnTo>
                  <a:lnTo>
                    <a:pt x="165369" y="150497"/>
                  </a:lnTo>
                  <a:lnTo>
                    <a:pt x="178645" y="160483"/>
                  </a:lnTo>
                  <a:lnTo>
                    <a:pt x="181654" y="164924"/>
                  </a:lnTo>
                  <a:lnTo>
                    <a:pt x="182457" y="167096"/>
                  </a:lnTo>
                  <a:lnTo>
                    <a:pt x="183697" y="168544"/>
                  </a:lnTo>
                  <a:lnTo>
                    <a:pt x="190109" y="171327"/>
                  </a:lnTo>
                  <a:lnTo>
                    <a:pt x="186951" y="174777"/>
                  </a:lnTo>
                  <a:lnTo>
                    <a:pt x="185988" y="175076"/>
                  </a:lnTo>
                  <a:lnTo>
                    <a:pt x="185346" y="174570"/>
                  </a:lnTo>
                  <a:lnTo>
                    <a:pt x="184918" y="173526"/>
                  </a:lnTo>
                  <a:lnTo>
                    <a:pt x="183927" y="172831"/>
                  </a:lnTo>
                  <a:lnTo>
                    <a:pt x="179161" y="171146"/>
                  </a:lnTo>
                  <a:lnTo>
                    <a:pt x="171362" y="165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919"/>
            <p:cNvSpPr/>
            <p:nvPr>
              <p:custDataLst>
                <p:tags r:id="rId16"/>
              </p:custDataLst>
            </p:nvPr>
          </p:nvSpPr>
          <p:spPr>
            <a:xfrm>
              <a:off x="349281" y="4000500"/>
              <a:ext cx="69820" cy="56882"/>
            </a:xfrm>
            <a:custGeom>
              <a:avLst/>
              <a:gdLst/>
              <a:ahLst/>
              <a:cxnLst/>
              <a:rect l="0" t="0" r="0" b="0"/>
              <a:pathLst>
                <a:path w="69820" h="56882">
                  <a:moveTo>
                    <a:pt x="50769" y="38100"/>
                  </a:moveTo>
                  <a:lnTo>
                    <a:pt x="50769" y="38100"/>
                  </a:lnTo>
                  <a:lnTo>
                    <a:pt x="47398" y="41471"/>
                  </a:lnTo>
                  <a:lnTo>
                    <a:pt x="43862" y="43126"/>
                  </a:lnTo>
                  <a:lnTo>
                    <a:pt x="14182" y="50532"/>
                  </a:lnTo>
                  <a:lnTo>
                    <a:pt x="7898" y="55111"/>
                  </a:lnTo>
                  <a:lnTo>
                    <a:pt x="1153" y="56881"/>
                  </a:lnTo>
                  <a:lnTo>
                    <a:pt x="758" y="56265"/>
                  </a:lnTo>
                  <a:lnTo>
                    <a:pt x="0" y="51055"/>
                  </a:lnTo>
                  <a:lnTo>
                    <a:pt x="3349" y="47504"/>
                  </a:lnTo>
                  <a:lnTo>
                    <a:pt x="6880" y="45808"/>
                  </a:lnTo>
                  <a:lnTo>
                    <a:pt x="8810" y="45355"/>
                  </a:lnTo>
                  <a:lnTo>
                    <a:pt x="14897" y="41347"/>
                  </a:lnTo>
                  <a:lnTo>
                    <a:pt x="51327" y="12697"/>
                  </a:lnTo>
                  <a:lnTo>
                    <a:pt x="6981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920"/>
            <p:cNvSpPr/>
            <p:nvPr>
              <p:custDataLst>
                <p:tags r:id="rId17"/>
              </p:custDataLst>
            </p:nvPr>
          </p:nvSpPr>
          <p:spPr>
            <a:xfrm>
              <a:off x="476252" y="3867174"/>
              <a:ext cx="76119" cy="126874"/>
            </a:xfrm>
            <a:custGeom>
              <a:avLst/>
              <a:gdLst/>
              <a:ahLst/>
              <a:cxnLst/>
              <a:rect l="0" t="0" r="0" b="0"/>
              <a:pathLst>
                <a:path w="76119" h="126874">
                  <a:moveTo>
                    <a:pt x="44448" y="25376"/>
                  </a:moveTo>
                  <a:lnTo>
                    <a:pt x="44448" y="25376"/>
                  </a:lnTo>
                  <a:lnTo>
                    <a:pt x="44448" y="19909"/>
                  </a:lnTo>
                  <a:lnTo>
                    <a:pt x="41077" y="15916"/>
                  </a:lnTo>
                  <a:lnTo>
                    <a:pt x="37540" y="14116"/>
                  </a:lnTo>
                  <a:lnTo>
                    <a:pt x="28716" y="12760"/>
                  </a:lnTo>
                  <a:lnTo>
                    <a:pt x="27610" y="12026"/>
                  </a:lnTo>
                  <a:lnTo>
                    <a:pt x="26873" y="10832"/>
                  </a:lnTo>
                  <a:lnTo>
                    <a:pt x="26381" y="9330"/>
                  </a:lnTo>
                  <a:lnTo>
                    <a:pt x="25348" y="8329"/>
                  </a:lnTo>
                  <a:lnTo>
                    <a:pt x="22318" y="7216"/>
                  </a:lnTo>
                  <a:lnTo>
                    <a:pt x="21228" y="6214"/>
                  </a:lnTo>
                  <a:lnTo>
                    <a:pt x="20017" y="3218"/>
                  </a:lnTo>
                  <a:lnTo>
                    <a:pt x="18988" y="2137"/>
                  </a:lnTo>
                  <a:lnTo>
                    <a:pt x="12985" y="60"/>
                  </a:lnTo>
                  <a:lnTo>
                    <a:pt x="9412" y="0"/>
                  </a:lnTo>
                  <a:lnTo>
                    <a:pt x="8391" y="698"/>
                  </a:lnTo>
                  <a:lnTo>
                    <a:pt x="7710" y="1868"/>
                  </a:lnTo>
                  <a:lnTo>
                    <a:pt x="7256" y="3354"/>
                  </a:lnTo>
                  <a:lnTo>
                    <a:pt x="6248" y="4345"/>
                  </a:lnTo>
                  <a:lnTo>
                    <a:pt x="3246" y="5445"/>
                  </a:lnTo>
                  <a:lnTo>
                    <a:pt x="2163" y="6444"/>
                  </a:lnTo>
                  <a:lnTo>
                    <a:pt x="960" y="9436"/>
                  </a:lnTo>
                  <a:lnTo>
                    <a:pt x="0" y="40194"/>
                  </a:lnTo>
                  <a:lnTo>
                    <a:pt x="1880" y="44427"/>
                  </a:lnTo>
                  <a:lnTo>
                    <a:pt x="4362" y="48659"/>
                  </a:lnTo>
                  <a:lnTo>
                    <a:pt x="5466" y="52893"/>
                  </a:lnTo>
                  <a:lnTo>
                    <a:pt x="6465" y="54304"/>
                  </a:lnTo>
                  <a:lnTo>
                    <a:pt x="7837" y="55244"/>
                  </a:lnTo>
                  <a:lnTo>
                    <a:pt x="11243" y="56995"/>
                  </a:lnTo>
                  <a:lnTo>
                    <a:pt x="23339" y="67178"/>
                  </a:lnTo>
                  <a:lnTo>
                    <a:pt x="31759" y="71184"/>
                  </a:lnTo>
                  <a:lnTo>
                    <a:pt x="35986" y="73957"/>
                  </a:lnTo>
                  <a:lnTo>
                    <a:pt x="43194" y="75884"/>
                  </a:lnTo>
                  <a:lnTo>
                    <a:pt x="49270" y="80482"/>
                  </a:lnTo>
                  <a:lnTo>
                    <a:pt x="55206" y="81921"/>
                  </a:lnTo>
                  <a:lnTo>
                    <a:pt x="59342" y="82257"/>
                  </a:lnTo>
                  <a:lnTo>
                    <a:pt x="63532" y="84288"/>
                  </a:lnTo>
                  <a:lnTo>
                    <a:pt x="68600" y="87970"/>
                  </a:lnTo>
                  <a:lnTo>
                    <a:pt x="69294" y="90355"/>
                  </a:lnTo>
                  <a:lnTo>
                    <a:pt x="69478" y="91979"/>
                  </a:lnTo>
                  <a:lnTo>
                    <a:pt x="71565" y="95664"/>
                  </a:lnTo>
                  <a:lnTo>
                    <a:pt x="74139" y="99654"/>
                  </a:lnTo>
                  <a:lnTo>
                    <a:pt x="75588" y="105867"/>
                  </a:lnTo>
                  <a:lnTo>
                    <a:pt x="76118" y="113029"/>
                  </a:lnTo>
                  <a:lnTo>
                    <a:pt x="71161" y="121019"/>
                  </a:lnTo>
                  <a:lnTo>
                    <a:pt x="70724" y="123005"/>
                  </a:lnTo>
                  <a:lnTo>
                    <a:pt x="69726" y="124328"/>
                  </a:lnTo>
                  <a:lnTo>
                    <a:pt x="64937" y="126453"/>
                  </a:lnTo>
                  <a:lnTo>
                    <a:pt x="64458" y="126627"/>
                  </a:lnTo>
                  <a:lnTo>
                    <a:pt x="60411" y="126873"/>
                  </a:lnTo>
                  <a:lnTo>
                    <a:pt x="56717" y="125049"/>
                  </a:lnTo>
                  <a:lnTo>
                    <a:pt x="51967" y="121500"/>
                  </a:lnTo>
                  <a:lnTo>
                    <a:pt x="51318" y="119133"/>
                  </a:lnTo>
                  <a:lnTo>
                    <a:pt x="51144" y="117513"/>
                  </a:lnTo>
                  <a:lnTo>
                    <a:pt x="49070" y="113833"/>
                  </a:lnTo>
                  <a:lnTo>
                    <a:pt x="44448" y="107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921"/>
            <p:cNvSpPr/>
            <p:nvPr>
              <p:custDataLst>
                <p:tags r:id="rId18"/>
              </p:custDataLst>
            </p:nvPr>
          </p:nvSpPr>
          <p:spPr>
            <a:xfrm>
              <a:off x="552474" y="3816422"/>
              <a:ext cx="76167" cy="133253"/>
            </a:xfrm>
            <a:custGeom>
              <a:avLst/>
              <a:gdLst/>
              <a:ahLst/>
              <a:cxnLst/>
              <a:rect l="0" t="0" r="0" b="0"/>
              <a:pathLst>
                <a:path w="76167" h="133253">
                  <a:moveTo>
                    <a:pt x="31726" y="12628"/>
                  </a:moveTo>
                  <a:lnTo>
                    <a:pt x="31726" y="12628"/>
                  </a:lnTo>
                  <a:lnTo>
                    <a:pt x="28355" y="9257"/>
                  </a:lnTo>
                  <a:lnTo>
                    <a:pt x="26700" y="5720"/>
                  </a:lnTo>
                  <a:lnTo>
                    <a:pt x="26259" y="3790"/>
                  </a:lnTo>
                  <a:lnTo>
                    <a:pt x="25259" y="2503"/>
                  </a:lnTo>
                  <a:lnTo>
                    <a:pt x="22266" y="1073"/>
                  </a:lnTo>
                  <a:lnTo>
                    <a:pt x="21186" y="1396"/>
                  </a:lnTo>
                  <a:lnTo>
                    <a:pt x="20466" y="2318"/>
                  </a:lnTo>
                  <a:lnTo>
                    <a:pt x="19310" y="5495"/>
                  </a:lnTo>
                  <a:lnTo>
                    <a:pt x="14718" y="1759"/>
                  </a:lnTo>
                  <a:lnTo>
                    <a:pt x="13584" y="742"/>
                  </a:lnTo>
                  <a:lnTo>
                    <a:pt x="7288" y="0"/>
                  </a:lnTo>
                  <a:lnTo>
                    <a:pt x="6968" y="681"/>
                  </a:lnTo>
                  <a:lnTo>
                    <a:pt x="6611" y="3320"/>
                  </a:lnTo>
                  <a:lnTo>
                    <a:pt x="4571" y="6845"/>
                  </a:lnTo>
                  <a:lnTo>
                    <a:pt x="884" y="11485"/>
                  </a:lnTo>
                  <a:lnTo>
                    <a:pt x="155" y="17472"/>
                  </a:lnTo>
                  <a:lnTo>
                    <a:pt x="0" y="27525"/>
                  </a:lnTo>
                  <a:lnTo>
                    <a:pt x="1868" y="31714"/>
                  </a:lnTo>
                  <a:lnTo>
                    <a:pt x="10103" y="42266"/>
                  </a:lnTo>
                  <a:lnTo>
                    <a:pt x="14049" y="50729"/>
                  </a:lnTo>
                  <a:lnTo>
                    <a:pt x="33866" y="71895"/>
                  </a:lnTo>
                  <a:lnTo>
                    <a:pt x="38087" y="74246"/>
                  </a:lnTo>
                  <a:lnTo>
                    <a:pt x="42314" y="75997"/>
                  </a:lnTo>
                  <a:lnTo>
                    <a:pt x="57126" y="87063"/>
                  </a:lnTo>
                  <a:lnTo>
                    <a:pt x="61359" y="88749"/>
                  </a:lnTo>
                  <a:lnTo>
                    <a:pt x="71943" y="97562"/>
                  </a:lnTo>
                  <a:lnTo>
                    <a:pt x="74294" y="101647"/>
                  </a:lnTo>
                  <a:lnTo>
                    <a:pt x="76066" y="112981"/>
                  </a:lnTo>
                  <a:lnTo>
                    <a:pt x="76166" y="122957"/>
                  </a:lnTo>
                  <a:lnTo>
                    <a:pt x="75464" y="124280"/>
                  </a:lnTo>
                  <a:lnTo>
                    <a:pt x="74290" y="125163"/>
                  </a:lnTo>
                  <a:lnTo>
                    <a:pt x="72802" y="125751"/>
                  </a:lnTo>
                  <a:lnTo>
                    <a:pt x="71810" y="126849"/>
                  </a:lnTo>
                  <a:lnTo>
                    <a:pt x="70708" y="129950"/>
                  </a:lnTo>
                  <a:lnTo>
                    <a:pt x="69708" y="131059"/>
                  </a:lnTo>
                  <a:lnTo>
                    <a:pt x="63760" y="133191"/>
                  </a:lnTo>
                  <a:lnTo>
                    <a:pt x="60189" y="133252"/>
                  </a:lnTo>
                  <a:lnTo>
                    <a:pt x="59168" y="132556"/>
                  </a:lnTo>
                  <a:lnTo>
                    <a:pt x="58487" y="131385"/>
                  </a:lnTo>
                  <a:lnTo>
                    <a:pt x="58034" y="129899"/>
                  </a:lnTo>
                  <a:lnTo>
                    <a:pt x="50776" y="120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922"/>
            <p:cNvSpPr/>
            <p:nvPr>
              <p:custDataLst>
                <p:tags r:id="rId19"/>
              </p:custDataLst>
            </p:nvPr>
          </p:nvSpPr>
          <p:spPr>
            <a:xfrm>
              <a:off x="635028" y="3822707"/>
              <a:ext cx="107923" cy="76160"/>
            </a:xfrm>
            <a:custGeom>
              <a:avLst/>
              <a:gdLst/>
              <a:ahLst/>
              <a:cxnLst/>
              <a:rect l="0" t="0" r="0" b="0"/>
              <a:pathLst>
                <a:path w="107923" h="76160">
                  <a:moveTo>
                    <a:pt x="31722" y="12693"/>
                  </a:moveTo>
                  <a:lnTo>
                    <a:pt x="31722" y="12693"/>
                  </a:lnTo>
                  <a:lnTo>
                    <a:pt x="31722" y="6605"/>
                  </a:lnTo>
                  <a:lnTo>
                    <a:pt x="26255" y="898"/>
                  </a:lnTo>
                  <a:lnTo>
                    <a:pt x="289" y="0"/>
                  </a:lnTo>
                  <a:lnTo>
                    <a:pt x="0" y="8832"/>
                  </a:lnTo>
                  <a:lnTo>
                    <a:pt x="696" y="10119"/>
                  </a:lnTo>
                  <a:lnTo>
                    <a:pt x="1866" y="10976"/>
                  </a:lnTo>
                  <a:lnTo>
                    <a:pt x="5047" y="12636"/>
                  </a:lnTo>
                  <a:lnTo>
                    <a:pt x="8813" y="15725"/>
                  </a:lnTo>
                  <a:lnTo>
                    <a:pt x="10957" y="21331"/>
                  </a:lnTo>
                  <a:lnTo>
                    <a:pt x="12615" y="27821"/>
                  </a:lnTo>
                  <a:lnTo>
                    <a:pt x="19429" y="37736"/>
                  </a:lnTo>
                  <a:lnTo>
                    <a:pt x="27569" y="46489"/>
                  </a:lnTo>
                  <a:lnTo>
                    <a:pt x="29876" y="52643"/>
                  </a:lnTo>
                  <a:lnTo>
                    <a:pt x="30491" y="56260"/>
                  </a:lnTo>
                  <a:lnTo>
                    <a:pt x="32313" y="59376"/>
                  </a:lnTo>
                  <a:lnTo>
                    <a:pt x="41612" y="69448"/>
                  </a:lnTo>
                  <a:lnTo>
                    <a:pt x="42549" y="71696"/>
                  </a:lnTo>
                  <a:lnTo>
                    <a:pt x="43879" y="73195"/>
                  </a:lnTo>
                  <a:lnTo>
                    <a:pt x="47238" y="74860"/>
                  </a:lnTo>
                  <a:lnTo>
                    <a:pt x="65607" y="76159"/>
                  </a:lnTo>
                  <a:lnTo>
                    <a:pt x="67012" y="75464"/>
                  </a:lnTo>
                  <a:lnTo>
                    <a:pt x="67949" y="74296"/>
                  </a:lnTo>
                  <a:lnTo>
                    <a:pt x="68989" y="71117"/>
                  </a:lnTo>
                  <a:lnTo>
                    <a:pt x="69812" y="45295"/>
                  </a:lnTo>
                  <a:lnTo>
                    <a:pt x="67936" y="39412"/>
                  </a:lnTo>
                  <a:lnTo>
                    <a:pt x="65456" y="34446"/>
                  </a:lnTo>
                  <a:lnTo>
                    <a:pt x="63354" y="27683"/>
                  </a:lnTo>
                  <a:lnTo>
                    <a:pt x="52523" y="12703"/>
                  </a:lnTo>
                  <a:lnTo>
                    <a:pt x="50781" y="6376"/>
                  </a:lnTo>
                  <a:lnTo>
                    <a:pt x="50775" y="9724"/>
                  </a:lnTo>
                  <a:lnTo>
                    <a:pt x="51479" y="10714"/>
                  </a:lnTo>
                  <a:lnTo>
                    <a:pt x="52655" y="11373"/>
                  </a:lnTo>
                  <a:lnTo>
                    <a:pt x="54144" y="11813"/>
                  </a:lnTo>
                  <a:lnTo>
                    <a:pt x="59610" y="15803"/>
                  </a:lnTo>
                  <a:lnTo>
                    <a:pt x="61756" y="19484"/>
                  </a:lnTo>
                  <a:lnTo>
                    <a:pt x="62328" y="21454"/>
                  </a:lnTo>
                  <a:lnTo>
                    <a:pt x="63415" y="22767"/>
                  </a:lnTo>
                  <a:lnTo>
                    <a:pt x="81164" y="35450"/>
                  </a:lnTo>
                  <a:lnTo>
                    <a:pt x="93909" y="39452"/>
                  </a:lnTo>
                  <a:lnTo>
                    <a:pt x="98872" y="42225"/>
                  </a:lnTo>
                  <a:lnTo>
                    <a:pt x="107922" y="44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923"/>
            <p:cNvSpPr/>
            <p:nvPr>
              <p:custDataLst>
                <p:tags r:id="rId20"/>
              </p:custDataLst>
            </p:nvPr>
          </p:nvSpPr>
          <p:spPr>
            <a:xfrm>
              <a:off x="736623" y="3759209"/>
              <a:ext cx="107928" cy="76082"/>
            </a:xfrm>
            <a:custGeom>
              <a:avLst/>
              <a:gdLst/>
              <a:ahLst/>
              <a:cxnLst/>
              <a:rect l="0" t="0" r="0" b="0"/>
              <a:pathLst>
                <a:path w="107928" h="76082">
                  <a:moveTo>
                    <a:pt x="6327" y="38091"/>
                  </a:moveTo>
                  <a:lnTo>
                    <a:pt x="6327" y="38091"/>
                  </a:lnTo>
                  <a:lnTo>
                    <a:pt x="6327" y="32003"/>
                  </a:lnTo>
                  <a:lnTo>
                    <a:pt x="0" y="25414"/>
                  </a:lnTo>
                  <a:lnTo>
                    <a:pt x="28400" y="53814"/>
                  </a:lnTo>
                  <a:lnTo>
                    <a:pt x="30248" y="57544"/>
                  </a:lnTo>
                  <a:lnTo>
                    <a:pt x="30741" y="59527"/>
                  </a:lnTo>
                  <a:lnTo>
                    <a:pt x="36623" y="69876"/>
                  </a:lnTo>
                  <a:lnTo>
                    <a:pt x="37108" y="71981"/>
                  </a:lnTo>
                  <a:lnTo>
                    <a:pt x="38136" y="73384"/>
                  </a:lnTo>
                  <a:lnTo>
                    <a:pt x="39528" y="74320"/>
                  </a:lnTo>
                  <a:lnTo>
                    <a:pt x="44140" y="76081"/>
                  </a:lnTo>
                  <a:lnTo>
                    <a:pt x="44402" y="70714"/>
                  </a:lnTo>
                  <a:lnTo>
                    <a:pt x="36587" y="51052"/>
                  </a:lnTo>
                  <a:lnTo>
                    <a:pt x="34967" y="48848"/>
                  </a:lnTo>
                  <a:lnTo>
                    <a:pt x="33167" y="42637"/>
                  </a:lnTo>
                  <a:lnTo>
                    <a:pt x="30272" y="31206"/>
                  </a:lnTo>
                  <a:lnTo>
                    <a:pt x="26344" y="18073"/>
                  </a:lnTo>
                  <a:lnTo>
                    <a:pt x="25378" y="24"/>
                  </a:lnTo>
                  <a:lnTo>
                    <a:pt x="28748" y="3372"/>
                  </a:lnTo>
                  <a:lnTo>
                    <a:pt x="30403" y="6903"/>
                  </a:lnTo>
                  <a:lnTo>
                    <a:pt x="30844" y="8832"/>
                  </a:lnTo>
                  <a:lnTo>
                    <a:pt x="31844" y="10119"/>
                  </a:lnTo>
                  <a:lnTo>
                    <a:pt x="34836" y="11548"/>
                  </a:lnTo>
                  <a:lnTo>
                    <a:pt x="35917" y="12634"/>
                  </a:lnTo>
                  <a:lnTo>
                    <a:pt x="41163" y="21429"/>
                  </a:lnTo>
                  <a:lnTo>
                    <a:pt x="48146" y="29678"/>
                  </a:lnTo>
                  <a:lnTo>
                    <a:pt x="49608" y="33882"/>
                  </a:lnTo>
                  <a:lnTo>
                    <a:pt x="50703" y="35285"/>
                  </a:lnTo>
                  <a:lnTo>
                    <a:pt x="54910" y="37965"/>
                  </a:lnTo>
                  <a:lnTo>
                    <a:pt x="57101" y="44354"/>
                  </a:lnTo>
                  <a:lnTo>
                    <a:pt x="60490" y="44415"/>
                  </a:lnTo>
                  <a:lnTo>
                    <a:pt x="60780" y="43718"/>
                  </a:lnTo>
                  <a:lnTo>
                    <a:pt x="58058" y="37530"/>
                  </a:lnTo>
                  <a:lnTo>
                    <a:pt x="57127" y="339"/>
                  </a:lnTo>
                  <a:lnTo>
                    <a:pt x="68683" y="0"/>
                  </a:lnTo>
                  <a:lnTo>
                    <a:pt x="69064" y="702"/>
                  </a:lnTo>
                  <a:lnTo>
                    <a:pt x="69488" y="3364"/>
                  </a:lnTo>
                  <a:lnTo>
                    <a:pt x="73439" y="6899"/>
                  </a:lnTo>
                  <a:lnTo>
                    <a:pt x="87462" y="17819"/>
                  </a:lnTo>
                  <a:lnTo>
                    <a:pt x="88248" y="20379"/>
                  </a:lnTo>
                  <a:lnTo>
                    <a:pt x="88753" y="27772"/>
                  </a:lnTo>
                  <a:lnTo>
                    <a:pt x="90205" y="29800"/>
                  </a:lnTo>
                  <a:lnTo>
                    <a:pt x="99801" y="36859"/>
                  </a:lnTo>
                  <a:lnTo>
                    <a:pt x="107927" y="380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924"/>
            <p:cNvSpPr/>
            <p:nvPr>
              <p:custDataLst>
                <p:tags r:id="rId21"/>
              </p:custDataLst>
            </p:nvPr>
          </p:nvSpPr>
          <p:spPr>
            <a:xfrm>
              <a:off x="850900" y="3689383"/>
              <a:ext cx="94980" cy="184006"/>
            </a:xfrm>
            <a:custGeom>
              <a:avLst/>
              <a:gdLst/>
              <a:ahLst/>
              <a:cxnLst/>
              <a:rect l="0" t="0" r="0" b="0"/>
              <a:pathLst>
                <a:path w="94980" h="184006">
                  <a:moveTo>
                    <a:pt x="0" y="44417"/>
                  </a:moveTo>
                  <a:lnTo>
                    <a:pt x="0" y="44417"/>
                  </a:lnTo>
                  <a:lnTo>
                    <a:pt x="0" y="41046"/>
                  </a:lnTo>
                  <a:lnTo>
                    <a:pt x="706" y="40053"/>
                  </a:lnTo>
                  <a:lnTo>
                    <a:pt x="1881" y="39391"/>
                  </a:lnTo>
                  <a:lnTo>
                    <a:pt x="6272" y="38089"/>
                  </a:lnTo>
                  <a:lnTo>
                    <a:pt x="11810" y="38069"/>
                  </a:lnTo>
                  <a:lnTo>
                    <a:pt x="15807" y="41438"/>
                  </a:lnTo>
                  <a:lnTo>
                    <a:pt x="17609" y="44974"/>
                  </a:lnTo>
                  <a:lnTo>
                    <a:pt x="18089" y="46905"/>
                  </a:lnTo>
                  <a:lnTo>
                    <a:pt x="22136" y="52994"/>
                  </a:lnTo>
                  <a:lnTo>
                    <a:pt x="29119" y="61372"/>
                  </a:lnTo>
                  <a:lnTo>
                    <a:pt x="33112" y="69821"/>
                  </a:lnTo>
                  <a:lnTo>
                    <a:pt x="46171" y="85470"/>
                  </a:lnTo>
                  <a:lnTo>
                    <a:pt x="57437" y="112435"/>
                  </a:lnTo>
                  <a:lnTo>
                    <a:pt x="84668" y="157506"/>
                  </a:lnTo>
                  <a:lnTo>
                    <a:pt x="87646" y="166198"/>
                  </a:lnTo>
                  <a:lnTo>
                    <a:pt x="89358" y="175456"/>
                  </a:lnTo>
                  <a:lnTo>
                    <a:pt x="94979" y="183738"/>
                  </a:lnTo>
                  <a:lnTo>
                    <a:pt x="91799" y="184005"/>
                  </a:lnTo>
                  <a:lnTo>
                    <a:pt x="88307" y="182185"/>
                  </a:lnTo>
                  <a:lnTo>
                    <a:pt x="84403" y="178319"/>
                  </a:lnTo>
                  <a:lnTo>
                    <a:pt x="55913" y="132020"/>
                  </a:lnTo>
                  <a:lnTo>
                    <a:pt x="32177" y="88424"/>
                  </a:lnTo>
                  <a:lnTo>
                    <a:pt x="13962" y="43657"/>
                  </a:lnTo>
                  <a:lnTo>
                    <a:pt x="7343" y="24252"/>
                  </a:lnTo>
                  <a:lnTo>
                    <a:pt x="7718" y="21801"/>
                  </a:lnTo>
                  <a:lnTo>
                    <a:pt x="14228" y="6356"/>
                  </a:lnTo>
                  <a:lnTo>
                    <a:pt x="15835" y="4226"/>
                  </a:lnTo>
                  <a:lnTo>
                    <a:pt x="19503" y="1860"/>
                  </a:lnTo>
                  <a:lnTo>
                    <a:pt x="27606" y="341"/>
                  </a:lnTo>
                  <a:lnTo>
                    <a:pt x="40225" y="0"/>
                  </a:lnTo>
                  <a:lnTo>
                    <a:pt x="44453" y="1863"/>
                  </a:lnTo>
                  <a:lnTo>
                    <a:pt x="46569" y="3348"/>
                  </a:lnTo>
                  <a:lnTo>
                    <a:pt x="48919" y="6879"/>
                  </a:lnTo>
                  <a:lnTo>
                    <a:pt x="50670" y="10800"/>
                  </a:lnTo>
                  <a:lnTo>
                    <a:pt x="60852" y="27636"/>
                  </a:lnTo>
                  <a:lnTo>
                    <a:pt x="69193" y="55066"/>
                  </a:lnTo>
                  <a:lnTo>
                    <a:pt x="69763" y="70967"/>
                  </a:lnTo>
                  <a:lnTo>
                    <a:pt x="69087" y="72700"/>
                  </a:lnTo>
                  <a:lnTo>
                    <a:pt x="67930" y="73856"/>
                  </a:lnTo>
                  <a:lnTo>
                    <a:pt x="66453" y="74626"/>
                  </a:lnTo>
                  <a:lnTo>
                    <a:pt x="65469" y="75845"/>
                  </a:lnTo>
                  <a:lnTo>
                    <a:pt x="64375" y="79081"/>
                  </a:lnTo>
                  <a:lnTo>
                    <a:pt x="63378" y="80226"/>
                  </a:lnTo>
                  <a:lnTo>
                    <a:pt x="60388" y="81499"/>
                  </a:lnTo>
                  <a:lnTo>
                    <a:pt x="59309" y="81133"/>
                  </a:lnTo>
                  <a:lnTo>
                    <a:pt x="58589" y="80183"/>
                  </a:lnTo>
                  <a:lnTo>
                    <a:pt x="58109" y="78844"/>
                  </a:lnTo>
                  <a:lnTo>
                    <a:pt x="50800" y="6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925"/>
            <p:cNvSpPr/>
            <p:nvPr>
              <p:custDataLst>
                <p:tags r:id="rId22"/>
              </p:custDataLst>
            </p:nvPr>
          </p:nvSpPr>
          <p:spPr>
            <a:xfrm>
              <a:off x="901723" y="3556002"/>
              <a:ext cx="88878" cy="183130"/>
            </a:xfrm>
            <a:custGeom>
              <a:avLst/>
              <a:gdLst/>
              <a:ahLst/>
              <a:cxnLst/>
              <a:rect l="0" t="0" r="0" b="0"/>
              <a:pathLst>
                <a:path w="88878" h="183130">
                  <a:moveTo>
                    <a:pt x="6327" y="6348"/>
                  </a:moveTo>
                  <a:lnTo>
                    <a:pt x="6327" y="6348"/>
                  </a:lnTo>
                  <a:lnTo>
                    <a:pt x="6327" y="75"/>
                  </a:lnTo>
                  <a:lnTo>
                    <a:pt x="239" y="0"/>
                  </a:lnTo>
                  <a:lnTo>
                    <a:pt x="0" y="12207"/>
                  </a:lnTo>
                  <a:lnTo>
                    <a:pt x="5051" y="27835"/>
                  </a:lnTo>
                  <a:lnTo>
                    <a:pt x="25392" y="74879"/>
                  </a:lnTo>
                  <a:lnTo>
                    <a:pt x="44427" y="122103"/>
                  </a:lnTo>
                  <a:lnTo>
                    <a:pt x="55010" y="146815"/>
                  </a:lnTo>
                  <a:lnTo>
                    <a:pt x="71944" y="172547"/>
                  </a:lnTo>
                  <a:lnTo>
                    <a:pt x="76177" y="175464"/>
                  </a:lnTo>
                  <a:lnTo>
                    <a:pt x="80410" y="177466"/>
                  </a:lnTo>
                  <a:lnTo>
                    <a:pt x="87623" y="183129"/>
                  </a:lnTo>
                  <a:lnTo>
                    <a:pt x="88041" y="182763"/>
                  </a:lnTo>
                  <a:lnTo>
                    <a:pt x="88629" y="178877"/>
                  </a:lnTo>
                  <a:lnTo>
                    <a:pt x="88877" y="165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926"/>
            <p:cNvSpPr/>
            <p:nvPr>
              <p:custDataLst>
                <p:tags r:id="rId23"/>
              </p:custDataLst>
            </p:nvPr>
          </p:nvSpPr>
          <p:spPr>
            <a:xfrm>
              <a:off x="914423" y="3663950"/>
              <a:ext cx="57128" cy="31751"/>
            </a:xfrm>
            <a:custGeom>
              <a:avLst/>
              <a:gdLst/>
              <a:ahLst/>
              <a:cxnLst/>
              <a:rect l="0" t="0" r="0" b="0"/>
              <a:pathLst>
                <a:path w="57128" h="31751">
                  <a:moveTo>
                    <a:pt x="6327" y="31750"/>
                  </a:moveTo>
                  <a:lnTo>
                    <a:pt x="6327" y="31750"/>
                  </a:lnTo>
                  <a:lnTo>
                    <a:pt x="0" y="31750"/>
                  </a:lnTo>
                  <a:lnTo>
                    <a:pt x="3355" y="31750"/>
                  </a:lnTo>
                  <a:lnTo>
                    <a:pt x="6887" y="29868"/>
                  </a:lnTo>
                  <a:lnTo>
                    <a:pt x="10809" y="27386"/>
                  </a:lnTo>
                  <a:lnTo>
                    <a:pt x="14904" y="26283"/>
                  </a:lnTo>
                  <a:lnTo>
                    <a:pt x="16279" y="25283"/>
                  </a:lnTo>
                  <a:lnTo>
                    <a:pt x="17195" y="23911"/>
                  </a:lnTo>
                  <a:lnTo>
                    <a:pt x="17806" y="22290"/>
                  </a:lnTo>
                  <a:lnTo>
                    <a:pt x="18918" y="21210"/>
                  </a:lnTo>
                  <a:lnTo>
                    <a:pt x="39389" y="10296"/>
                  </a:lnTo>
                  <a:lnTo>
                    <a:pt x="48501" y="2765"/>
                  </a:lnTo>
                  <a:lnTo>
                    <a:pt x="571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927"/>
            <p:cNvSpPr/>
            <p:nvPr>
              <p:custDataLst>
                <p:tags r:id="rId24"/>
              </p:custDataLst>
            </p:nvPr>
          </p:nvSpPr>
          <p:spPr>
            <a:xfrm>
              <a:off x="1016000" y="3663950"/>
              <a:ext cx="25401" cy="56158"/>
            </a:xfrm>
            <a:custGeom>
              <a:avLst/>
              <a:gdLst/>
              <a:ahLst/>
              <a:cxnLst/>
              <a:rect l="0" t="0" r="0" b="0"/>
              <a:pathLst>
                <a:path w="25401" h="56158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1" y="12865"/>
                  </a:lnTo>
                  <a:lnTo>
                    <a:pt x="4364" y="17007"/>
                  </a:lnTo>
                  <a:lnTo>
                    <a:pt x="5958" y="25414"/>
                  </a:lnTo>
                  <a:lnTo>
                    <a:pt x="6088" y="27526"/>
                  </a:lnTo>
                  <a:lnTo>
                    <a:pt x="8115" y="31754"/>
                  </a:lnTo>
                  <a:lnTo>
                    <a:pt x="10662" y="35985"/>
                  </a:lnTo>
                  <a:lnTo>
                    <a:pt x="12297" y="44450"/>
                  </a:lnTo>
                  <a:lnTo>
                    <a:pt x="12432" y="46567"/>
                  </a:lnTo>
                  <a:lnTo>
                    <a:pt x="13227" y="47978"/>
                  </a:lnTo>
                  <a:lnTo>
                    <a:pt x="14462" y="48918"/>
                  </a:lnTo>
                  <a:lnTo>
                    <a:pt x="15991" y="49545"/>
                  </a:lnTo>
                  <a:lnTo>
                    <a:pt x="17011" y="50669"/>
                  </a:lnTo>
                  <a:lnTo>
                    <a:pt x="18781" y="56157"/>
                  </a:lnTo>
                  <a:lnTo>
                    <a:pt x="20812" y="54827"/>
                  </a:lnTo>
                  <a:lnTo>
                    <a:pt x="2540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928"/>
            <p:cNvSpPr/>
            <p:nvPr>
              <p:custDataLst>
                <p:tags r:id="rId25"/>
              </p:custDataLst>
            </p:nvPr>
          </p:nvSpPr>
          <p:spPr>
            <a:xfrm>
              <a:off x="984350" y="3600555"/>
              <a:ext cx="18951" cy="25296"/>
            </a:xfrm>
            <a:custGeom>
              <a:avLst/>
              <a:gdLst/>
              <a:ahLst/>
              <a:cxnLst/>
              <a:rect l="0" t="0" r="0" b="0"/>
              <a:pathLst>
                <a:path w="18951" h="25296">
                  <a:moveTo>
                    <a:pt x="12600" y="25295"/>
                  </a:moveTo>
                  <a:lnTo>
                    <a:pt x="12600" y="25295"/>
                  </a:lnTo>
                  <a:lnTo>
                    <a:pt x="12600" y="18553"/>
                  </a:lnTo>
                  <a:lnTo>
                    <a:pt x="11894" y="16567"/>
                  </a:lnTo>
                  <a:lnTo>
                    <a:pt x="10719" y="15243"/>
                  </a:lnTo>
                  <a:lnTo>
                    <a:pt x="3762" y="9747"/>
                  </a:lnTo>
                  <a:lnTo>
                    <a:pt x="1616" y="5920"/>
                  </a:lnTo>
                  <a:lnTo>
                    <a:pt x="0" y="248"/>
                  </a:lnTo>
                  <a:lnTo>
                    <a:pt x="3301" y="0"/>
                  </a:lnTo>
                  <a:lnTo>
                    <a:pt x="4284" y="670"/>
                  </a:lnTo>
                  <a:lnTo>
                    <a:pt x="4939" y="1823"/>
                  </a:lnTo>
                  <a:lnTo>
                    <a:pt x="5376" y="3297"/>
                  </a:lnTo>
                  <a:lnTo>
                    <a:pt x="6373" y="4280"/>
                  </a:lnTo>
                  <a:lnTo>
                    <a:pt x="12666" y="6778"/>
                  </a:lnTo>
                  <a:lnTo>
                    <a:pt x="18950" y="125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929"/>
            <p:cNvSpPr/>
            <p:nvPr>
              <p:custDataLst>
                <p:tags r:id="rId26"/>
              </p:custDataLst>
            </p:nvPr>
          </p:nvSpPr>
          <p:spPr>
            <a:xfrm>
              <a:off x="1048020" y="3613150"/>
              <a:ext cx="63123" cy="69843"/>
            </a:xfrm>
            <a:custGeom>
              <a:avLst/>
              <a:gdLst/>
              <a:ahLst/>
              <a:cxnLst/>
              <a:rect l="0" t="0" r="0" b="0"/>
              <a:pathLst>
                <a:path w="63123" h="69843">
                  <a:moveTo>
                    <a:pt x="25130" y="0"/>
                  </a:moveTo>
                  <a:lnTo>
                    <a:pt x="25130" y="0"/>
                  </a:lnTo>
                  <a:lnTo>
                    <a:pt x="25130" y="3371"/>
                  </a:lnTo>
                  <a:lnTo>
                    <a:pt x="24424" y="4364"/>
                  </a:lnTo>
                  <a:lnTo>
                    <a:pt x="23249" y="5026"/>
                  </a:lnTo>
                  <a:lnTo>
                    <a:pt x="18663" y="6176"/>
                  </a:lnTo>
                  <a:lnTo>
                    <a:pt x="15670" y="6272"/>
                  </a:lnTo>
                  <a:lnTo>
                    <a:pt x="11989" y="8197"/>
                  </a:lnTo>
                  <a:lnTo>
                    <a:pt x="10019" y="9698"/>
                  </a:lnTo>
                  <a:lnTo>
                    <a:pt x="7831" y="13247"/>
                  </a:lnTo>
                  <a:lnTo>
                    <a:pt x="136" y="37828"/>
                  </a:lnTo>
                  <a:lnTo>
                    <a:pt x="0" y="40035"/>
                  </a:lnTo>
                  <a:lnTo>
                    <a:pt x="1732" y="44369"/>
                  </a:lnTo>
                  <a:lnTo>
                    <a:pt x="14664" y="59262"/>
                  </a:lnTo>
                  <a:lnTo>
                    <a:pt x="18832" y="61616"/>
                  </a:lnTo>
                  <a:lnTo>
                    <a:pt x="23036" y="63368"/>
                  </a:lnTo>
                  <a:lnTo>
                    <a:pt x="29370" y="67616"/>
                  </a:lnTo>
                  <a:lnTo>
                    <a:pt x="35715" y="69188"/>
                  </a:lnTo>
                  <a:lnTo>
                    <a:pt x="52908" y="69842"/>
                  </a:lnTo>
                  <a:lnTo>
                    <a:pt x="56996" y="67965"/>
                  </a:lnTo>
                  <a:lnTo>
                    <a:pt x="59074" y="66477"/>
                  </a:lnTo>
                  <a:lnTo>
                    <a:pt x="61383" y="62941"/>
                  </a:lnTo>
                  <a:lnTo>
                    <a:pt x="63122" y="52022"/>
                  </a:lnTo>
                  <a:lnTo>
                    <a:pt x="58190" y="44054"/>
                  </a:lnTo>
                  <a:lnTo>
                    <a:pt x="57753" y="42069"/>
                  </a:lnTo>
                  <a:lnTo>
                    <a:pt x="53768" y="35905"/>
                  </a:lnTo>
                  <a:lnTo>
                    <a:pt x="46806" y="27501"/>
                  </a:lnTo>
                  <a:lnTo>
                    <a:pt x="42817" y="19047"/>
                  </a:lnTo>
                  <a:lnTo>
                    <a:pt x="3148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930"/>
            <p:cNvSpPr/>
            <p:nvPr>
              <p:custDataLst>
                <p:tags r:id="rId27"/>
              </p:custDataLst>
            </p:nvPr>
          </p:nvSpPr>
          <p:spPr>
            <a:xfrm>
              <a:off x="1104900" y="3556296"/>
              <a:ext cx="165101" cy="100949"/>
            </a:xfrm>
            <a:custGeom>
              <a:avLst/>
              <a:gdLst/>
              <a:ahLst/>
              <a:cxnLst/>
              <a:rect l="0" t="0" r="0" b="0"/>
              <a:pathLst>
                <a:path w="165101" h="100949">
                  <a:moveTo>
                    <a:pt x="0" y="18754"/>
                  </a:moveTo>
                  <a:lnTo>
                    <a:pt x="0" y="18754"/>
                  </a:lnTo>
                  <a:lnTo>
                    <a:pt x="5467" y="18754"/>
                  </a:lnTo>
                  <a:lnTo>
                    <a:pt x="9459" y="22125"/>
                  </a:lnTo>
                  <a:lnTo>
                    <a:pt x="11260" y="25661"/>
                  </a:lnTo>
                  <a:lnTo>
                    <a:pt x="11740" y="27592"/>
                  </a:lnTo>
                  <a:lnTo>
                    <a:pt x="15786" y="33681"/>
                  </a:lnTo>
                  <a:lnTo>
                    <a:pt x="19481" y="35972"/>
                  </a:lnTo>
                  <a:lnTo>
                    <a:pt x="21454" y="36582"/>
                  </a:lnTo>
                  <a:lnTo>
                    <a:pt x="22769" y="37695"/>
                  </a:lnTo>
                  <a:lnTo>
                    <a:pt x="36338" y="62846"/>
                  </a:lnTo>
                  <a:lnTo>
                    <a:pt x="38022" y="67278"/>
                  </a:lnTo>
                  <a:lnTo>
                    <a:pt x="42232" y="74446"/>
                  </a:lnTo>
                  <a:lnTo>
                    <a:pt x="44498" y="83782"/>
                  </a:lnTo>
                  <a:lnTo>
                    <a:pt x="45893" y="85389"/>
                  </a:lnTo>
                  <a:lnTo>
                    <a:pt x="47529" y="86461"/>
                  </a:lnTo>
                  <a:lnTo>
                    <a:pt x="48619" y="87880"/>
                  </a:lnTo>
                  <a:lnTo>
                    <a:pt x="52251" y="95229"/>
                  </a:lnTo>
                  <a:lnTo>
                    <a:pt x="56863" y="100948"/>
                  </a:lnTo>
                  <a:lnTo>
                    <a:pt x="57148" y="76731"/>
                  </a:lnTo>
                  <a:lnTo>
                    <a:pt x="55268" y="70862"/>
                  </a:lnTo>
                  <a:lnTo>
                    <a:pt x="52785" y="65197"/>
                  </a:lnTo>
                  <a:lnTo>
                    <a:pt x="50877" y="36854"/>
                  </a:lnTo>
                  <a:lnTo>
                    <a:pt x="54194" y="26312"/>
                  </a:lnTo>
                  <a:lnTo>
                    <a:pt x="61636" y="15177"/>
                  </a:lnTo>
                  <a:lnTo>
                    <a:pt x="65729" y="10579"/>
                  </a:lnTo>
                  <a:lnTo>
                    <a:pt x="69900" y="8065"/>
                  </a:lnTo>
                  <a:lnTo>
                    <a:pt x="74105" y="6242"/>
                  </a:lnTo>
                  <a:lnTo>
                    <a:pt x="78326" y="3080"/>
                  </a:lnTo>
                  <a:lnTo>
                    <a:pt x="84436" y="1204"/>
                  </a:lnTo>
                  <a:lnTo>
                    <a:pt x="99856" y="0"/>
                  </a:lnTo>
                  <a:lnTo>
                    <a:pt x="112294" y="3163"/>
                  </a:lnTo>
                  <a:lnTo>
                    <a:pt x="137459" y="13057"/>
                  </a:lnTo>
                  <a:lnTo>
                    <a:pt x="153525" y="26610"/>
                  </a:lnTo>
                  <a:lnTo>
                    <a:pt x="160573" y="36761"/>
                  </a:lnTo>
                  <a:lnTo>
                    <a:pt x="165100" y="50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468"/>
          <p:cNvGrpSpPr/>
          <p:nvPr/>
        </p:nvGrpSpPr>
        <p:grpSpPr>
          <a:xfrm>
            <a:off x="2965935" y="3734139"/>
            <a:ext cx="443874" cy="748390"/>
            <a:chOff x="2965935" y="3734139"/>
            <a:chExt cx="443874" cy="748390"/>
          </a:xfrm>
        </p:grpSpPr>
        <p:sp>
          <p:nvSpPr>
            <p:cNvPr id="152" name="SMARTInkShape-1931"/>
            <p:cNvSpPr/>
            <p:nvPr>
              <p:custDataLst>
                <p:tags r:id="rId13"/>
              </p:custDataLst>
            </p:nvPr>
          </p:nvSpPr>
          <p:spPr>
            <a:xfrm>
              <a:off x="3010280" y="4260969"/>
              <a:ext cx="399529" cy="221560"/>
            </a:xfrm>
            <a:custGeom>
              <a:avLst/>
              <a:gdLst/>
              <a:ahLst/>
              <a:cxnLst/>
              <a:rect l="0" t="0" r="0" b="0"/>
              <a:pathLst>
                <a:path w="399529" h="221560">
                  <a:moveTo>
                    <a:pt x="279020" y="12581"/>
                  </a:moveTo>
                  <a:lnTo>
                    <a:pt x="279020" y="12581"/>
                  </a:lnTo>
                  <a:lnTo>
                    <a:pt x="275649" y="12581"/>
                  </a:lnTo>
                  <a:lnTo>
                    <a:pt x="272113" y="10699"/>
                  </a:lnTo>
                  <a:lnTo>
                    <a:pt x="267464" y="7114"/>
                  </a:lnTo>
                  <a:lnTo>
                    <a:pt x="220521" y="0"/>
                  </a:lnTo>
                  <a:lnTo>
                    <a:pt x="196162" y="602"/>
                  </a:lnTo>
                  <a:lnTo>
                    <a:pt x="151936" y="10421"/>
                  </a:lnTo>
                  <a:lnTo>
                    <a:pt x="107278" y="21335"/>
                  </a:lnTo>
                  <a:lnTo>
                    <a:pt x="87182" y="30277"/>
                  </a:lnTo>
                  <a:lnTo>
                    <a:pt x="40939" y="69781"/>
                  </a:lnTo>
                  <a:lnTo>
                    <a:pt x="17624" y="102738"/>
                  </a:lnTo>
                  <a:lnTo>
                    <a:pt x="2505" y="141641"/>
                  </a:lnTo>
                  <a:lnTo>
                    <a:pt x="0" y="168231"/>
                  </a:lnTo>
                  <a:lnTo>
                    <a:pt x="3104" y="181623"/>
                  </a:lnTo>
                  <a:lnTo>
                    <a:pt x="8492" y="194528"/>
                  </a:lnTo>
                  <a:lnTo>
                    <a:pt x="14382" y="201161"/>
                  </a:lnTo>
                  <a:lnTo>
                    <a:pt x="42074" y="217785"/>
                  </a:lnTo>
                  <a:lnTo>
                    <a:pt x="75069" y="221559"/>
                  </a:lnTo>
                  <a:lnTo>
                    <a:pt x="122643" y="220199"/>
                  </a:lnTo>
                  <a:lnTo>
                    <a:pt x="169135" y="215657"/>
                  </a:lnTo>
                  <a:lnTo>
                    <a:pt x="216685" y="207019"/>
                  </a:lnTo>
                  <a:lnTo>
                    <a:pt x="255679" y="198789"/>
                  </a:lnTo>
                  <a:lnTo>
                    <a:pt x="303271" y="188256"/>
                  </a:lnTo>
                  <a:lnTo>
                    <a:pt x="346115" y="175564"/>
                  </a:lnTo>
                  <a:lnTo>
                    <a:pt x="388434" y="154398"/>
                  </a:lnTo>
                  <a:lnTo>
                    <a:pt x="394206" y="150164"/>
                  </a:lnTo>
                  <a:lnTo>
                    <a:pt x="397241" y="145931"/>
                  </a:lnTo>
                  <a:lnTo>
                    <a:pt x="398590" y="140992"/>
                  </a:lnTo>
                  <a:lnTo>
                    <a:pt x="399528" y="125647"/>
                  </a:lnTo>
                  <a:lnTo>
                    <a:pt x="396257" y="115305"/>
                  </a:lnTo>
                  <a:lnTo>
                    <a:pt x="378688" y="88350"/>
                  </a:lnTo>
                  <a:lnTo>
                    <a:pt x="362857" y="68263"/>
                  </a:lnTo>
                  <a:lnTo>
                    <a:pt x="317197" y="38421"/>
                  </a:lnTo>
                  <a:lnTo>
                    <a:pt x="307982" y="34649"/>
                  </a:lnTo>
                  <a:lnTo>
                    <a:pt x="259970" y="25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932"/>
            <p:cNvSpPr/>
            <p:nvPr>
              <p:custDataLst>
                <p:tags r:id="rId14"/>
              </p:custDataLst>
            </p:nvPr>
          </p:nvSpPr>
          <p:spPr>
            <a:xfrm>
              <a:off x="2965935" y="3734139"/>
              <a:ext cx="316404" cy="297729"/>
            </a:xfrm>
            <a:custGeom>
              <a:avLst/>
              <a:gdLst/>
              <a:ahLst/>
              <a:cxnLst/>
              <a:rect l="0" t="0" r="0" b="0"/>
              <a:pathLst>
                <a:path w="316404" h="297729">
                  <a:moveTo>
                    <a:pt x="215415" y="12361"/>
                  </a:moveTo>
                  <a:lnTo>
                    <a:pt x="215415" y="12361"/>
                  </a:lnTo>
                  <a:lnTo>
                    <a:pt x="215415" y="8990"/>
                  </a:lnTo>
                  <a:lnTo>
                    <a:pt x="213533" y="5454"/>
                  </a:lnTo>
                  <a:lnTo>
                    <a:pt x="212044" y="3523"/>
                  </a:lnTo>
                  <a:lnTo>
                    <a:pt x="208508" y="1377"/>
                  </a:lnTo>
                  <a:lnTo>
                    <a:pt x="200488" y="0"/>
                  </a:lnTo>
                  <a:lnTo>
                    <a:pt x="196316" y="1693"/>
                  </a:lnTo>
                  <a:lnTo>
                    <a:pt x="194216" y="3132"/>
                  </a:lnTo>
                  <a:lnTo>
                    <a:pt x="178635" y="7513"/>
                  </a:lnTo>
                  <a:lnTo>
                    <a:pt x="131785" y="36663"/>
                  </a:lnTo>
                  <a:lnTo>
                    <a:pt x="88352" y="71804"/>
                  </a:lnTo>
                  <a:lnTo>
                    <a:pt x="45843" y="114095"/>
                  </a:lnTo>
                  <a:lnTo>
                    <a:pt x="18730" y="157099"/>
                  </a:lnTo>
                  <a:lnTo>
                    <a:pt x="5035" y="183552"/>
                  </a:lnTo>
                  <a:lnTo>
                    <a:pt x="0" y="223985"/>
                  </a:lnTo>
                  <a:lnTo>
                    <a:pt x="3030" y="241575"/>
                  </a:lnTo>
                  <a:lnTo>
                    <a:pt x="11767" y="256822"/>
                  </a:lnTo>
                  <a:lnTo>
                    <a:pt x="27361" y="273910"/>
                  </a:lnTo>
                  <a:lnTo>
                    <a:pt x="41241" y="282395"/>
                  </a:lnTo>
                  <a:lnTo>
                    <a:pt x="82438" y="295210"/>
                  </a:lnTo>
                  <a:lnTo>
                    <a:pt x="122610" y="297728"/>
                  </a:lnTo>
                  <a:lnTo>
                    <a:pt x="164658" y="291153"/>
                  </a:lnTo>
                  <a:lnTo>
                    <a:pt x="206954" y="279687"/>
                  </a:lnTo>
                  <a:lnTo>
                    <a:pt x="238935" y="258880"/>
                  </a:lnTo>
                  <a:lnTo>
                    <a:pt x="271612" y="227406"/>
                  </a:lnTo>
                  <a:lnTo>
                    <a:pt x="299106" y="183681"/>
                  </a:lnTo>
                  <a:lnTo>
                    <a:pt x="312374" y="139927"/>
                  </a:lnTo>
                  <a:lnTo>
                    <a:pt x="316403" y="97146"/>
                  </a:lnTo>
                  <a:lnTo>
                    <a:pt x="313523" y="66581"/>
                  </a:lnTo>
                  <a:lnTo>
                    <a:pt x="308172" y="53862"/>
                  </a:lnTo>
                  <a:lnTo>
                    <a:pt x="293239" y="34200"/>
                  </a:lnTo>
                  <a:lnTo>
                    <a:pt x="280886" y="24397"/>
                  </a:lnTo>
                  <a:lnTo>
                    <a:pt x="261546" y="20396"/>
                  </a:lnTo>
                  <a:lnTo>
                    <a:pt x="221429" y="20814"/>
                  </a:lnTo>
                  <a:lnTo>
                    <a:pt x="178682" y="34641"/>
                  </a:lnTo>
                  <a:lnTo>
                    <a:pt x="139215" y="50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1933"/>
          <p:cNvSpPr/>
          <p:nvPr>
            <p:custDataLst>
              <p:tags r:id="rId12"/>
            </p:custDataLst>
          </p:nvPr>
        </p:nvSpPr>
        <p:spPr>
          <a:xfrm>
            <a:off x="2395440" y="2146300"/>
            <a:ext cx="5529361" cy="1288973"/>
          </a:xfrm>
          <a:custGeom>
            <a:avLst/>
            <a:gdLst/>
            <a:ahLst/>
            <a:cxnLst/>
            <a:rect l="0" t="0" r="0" b="0"/>
            <a:pathLst>
              <a:path w="5529361" h="1288973">
                <a:moveTo>
                  <a:pt x="106460" y="171450"/>
                </a:moveTo>
                <a:lnTo>
                  <a:pt x="106460" y="171450"/>
                </a:lnTo>
                <a:lnTo>
                  <a:pt x="100188" y="177722"/>
                </a:lnTo>
                <a:lnTo>
                  <a:pt x="100120" y="185960"/>
                </a:lnTo>
                <a:lnTo>
                  <a:pt x="100117" y="185357"/>
                </a:lnTo>
                <a:lnTo>
                  <a:pt x="100820" y="184954"/>
                </a:lnTo>
                <a:lnTo>
                  <a:pt x="147632" y="179787"/>
                </a:lnTo>
                <a:lnTo>
                  <a:pt x="190013" y="177877"/>
                </a:lnTo>
                <a:lnTo>
                  <a:pt x="234224" y="177805"/>
                </a:lnTo>
                <a:lnTo>
                  <a:pt x="274056" y="174430"/>
                </a:lnTo>
                <a:lnTo>
                  <a:pt x="312688" y="172038"/>
                </a:lnTo>
                <a:lnTo>
                  <a:pt x="354290" y="171566"/>
                </a:lnTo>
                <a:lnTo>
                  <a:pt x="399850" y="171473"/>
                </a:lnTo>
                <a:lnTo>
                  <a:pt x="437042" y="168085"/>
                </a:lnTo>
                <a:lnTo>
                  <a:pt x="478244" y="165984"/>
                </a:lnTo>
                <a:lnTo>
                  <a:pt x="521732" y="161991"/>
                </a:lnTo>
                <a:lnTo>
                  <a:pt x="565896" y="156339"/>
                </a:lnTo>
                <a:lnTo>
                  <a:pt x="597345" y="154151"/>
                </a:lnTo>
                <a:lnTo>
                  <a:pt x="630137" y="152472"/>
                </a:lnTo>
                <a:lnTo>
                  <a:pt x="663526" y="149375"/>
                </a:lnTo>
                <a:lnTo>
                  <a:pt x="710686" y="147035"/>
                </a:lnTo>
                <a:lnTo>
                  <a:pt x="742834" y="144606"/>
                </a:lnTo>
                <a:lnTo>
                  <a:pt x="775938" y="141175"/>
                </a:lnTo>
                <a:lnTo>
                  <a:pt x="809464" y="137298"/>
                </a:lnTo>
                <a:lnTo>
                  <a:pt x="843181" y="135105"/>
                </a:lnTo>
                <a:lnTo>
                  <a:pt x="876980" y="133424"/>
                </a:lnTo>
                <a:lnTo>
                  <a:pt x="910817" y="130326"/>
                </a:lnTo>
                <a:lnTo>
                  <a:pt x="946552" y="128478"/>
                </a:lnTo>
                <a:lnTo>
                  <a:pt x="982896" y="127657"/>
                </a:lnTo>
                <a:lnTo>
                  <a:pt x="1017863" y="127292"/>
                </a:lnTo>
                <a:lnTo>
                  <a:pt x="1052218" y="127130"/>
                </a:lnTo>
                <a:lnTo>
                  <a:pt x="1087008" y="127058"/>
                </a:lnTo>
                <a:lnTo>
                  <a:pt x="1123637" y="127026"/>
                </a:lnTo>
                <a:lnTo>
                  <a:pt x="1161083" y="125130"/>
                </a:lnTo>
                <a:lnTo>
                  <a:pt x="1198187" y="123347"/>
                </a:lnTo>
                <a:lnTo>
                  <a:pt x="1233492" y="124906"/>
                </a:lnTo>
                <a:lnTo>
                  <a:pt x="1271761" y="124188"/>
                </a:lnTo>
                <a:lnTo>
                  <a:pt x="1311583" y="122928"/>
                </a:lnTo>
                <a:lnTo>
                  <a:pt x="1350448" y="124720"/>
                </a:lnTo>
                <a:lnTo>
                  <a:pt x="1390770" y="125986"/>
                </a:lnTo>
                <a:lnTo>
                  <a:pt x="1432209" y="126550"/>
                </a:lnTo>
                <a:lnTo>
                  <a:pt x="1474144" y="126800"/>
                </a:lnTo>
                <a:lnTo>
                  <a:pt x="1514420" y="126911"/>
                </a:lnTo>
                <a:lnTo>
                  <a:pt x="1554192" y="126960"/>
                </a:lnTo>
                <a:lnTo>
                  <a:pt x="1595387" y="126982"/>
                </a:lnTo>
                <a:lnTo>
                  <a:pt x="1637215" y="126992"/>
                </a:lnTo>
                <a:lnTo>
                  <a:pt x="1678618" y="126997"/>
                </a:lnTo>
                <a:lnTo>
                  <a:pt x="1718186" y="126998"/>
                </a:lnTo>
                <a:lnTo>
                  <a:pt x="1756938" y="126999"/>
                </a:lnTo>
                <a:lnTo>
                  <a:pt x="1795328" y="127000"/>
                </a:lnTo>
                <a:lnTo>
                  <a:pt x="1833557" y="127000"/>
                </a:lnTo>
                <a:lnTo>
                  <a:pt x="1871714" y="125118"/>
                </a:lnTo>
                <a:lnTo>
                  <a:pt x="1909839" y="122636"/>
                </a:lnTo>
                <a:lnTo>
                  <a:pt x="1947951" y="121533"/>
                </a:lnTo>
                <a:lnTo>
                  <a:pt x="1984174" y="121042"/>
                </a:lnTo>
                <a:lnTo>
                  <a:pt x="2019089" y="120824"/>
                </a:lnTo>
                <a:lnTo>
                  <a:pt x="2053421" y="120727"/>
                </a:lnTo>
                <a:lnTo>
                  <a:pt x="2089376" y="120684"/>
                </a:lnTo>
                <a:lnTo>
                  <a:pt x="2125817" y="120665"/>
                </a:lnTo>
                <a:lnTo>
                  <a:pt x="2160828" y="120657"/>
                </a:lnTo>
                <a:lnTo>
                  <a:pt x="2195203" y="118772"/>
                </a:lnTo>
                <a:lnTo>
                  <a:pt x="2229296" y="116287"/>
                </a:lnTo>
                <a:lnTo>
                  <a:pt x="2263263" y="115183"/>
                </a:lnTo>
                <a:lnTo>
                  <a:pt x="2299056" y="112811"/>
                </a:lnTo>
                <a:lnTo>
                  <a:pt x="2336130" y="110111"/>
                </a:lnTo>
                <a:lnTo>
                  <a:pt x="2373774" y="108910"/>
                </a:lnTo>
                <a:lnTo>
                  <a:pt x="2409791" y="106495"/>
                </a:lnTo>
                <a:lnTo>
                  <a:pt x="2445318" y="103776"/>
                </a:lnTo>
                <a:lnTo>
                  <a:pt x="2482274" y="102567"/>
                </a:lnTo>
                <a:lnTo>
                  <a:pt x="2519867" y="100148"/>
                </a:lnTo>
                <a:lnTo>
                  <a:pt x="2557741" y="96721"/>
                </a:lnTo>
                <a:lnTo>
                  <a:pt x="2595740" y="92846"/>
                </a:lnTo>
                <a:lnTo>
                  <a:pt x="2635677" y="90654"/>
                </a:lnTo>
                <a:lnTo>
                  <a:pt x="2675534" y="88974"/>
                </a:lnTo>
                <a:lnTo>
                  <a:pt x="2712063" y="85875"/>
                </a:lnTo>
                <a:lnTo>
                  <a:pt x="2748995" y="82146"/>
                </a:lnTo>
                <a:lnTo>
                  <a:pt x="2786575" y="78843"/>
                </a:lnTo>
                <a:lnTo>
                  <a:pt x="2824445" y="77375"/>
                </a:lnTo>
                <a:lnTo>
                  <a:pt x="2862442" y="74841"/>
                </a:lnTo>
                <a:lnTo>
                  <a:pt x="2900496" y="72068"/>
                </a:lnTo>
                <a:lnTo>
                  <a:pt x="2938576" y="70836"/>
                </a:lnTo>
                <a:lnTo>
                  <a:pt x="2976667" y="68407"/>
                </a:lnTo>
                <a:lnTo>
                  <a:pt x="3014763" y="65681"/>
                </a:lnTo>
                <a:lnTo>
                  <a:pt x="3052862" y="64469"/>
                </a:lnTo>
                <a:lnTo>
                  <a:pt x="3090960" y="62050"/>
                </a:lnTo>
                <a:lnTo>
                  <a:pt x="3129060" y="58622"/>
                </a:lnTo>
                <a:lnTo>
                  <a:pt x="3167160" y="54747"/>
                </a:lnTo>
                <a:lnTo>
                  <a:pt x="3203379" y="50672"/>
                </a:lnTo>
                <a:lnTo>
                  <a:pt x="3238996" y="47216"/>
                </a:lnTo>
                <a:lnTo>
                  <a:pt x="3275993" y="45679"/>
                </a:lnTo>
                <a:lnTo>
                  <a:pt x="3311721" y="43115"/>
                </a:lnTo>
                <a:lnTo>
                  <a:pt x="3347120" y="40329"/>
                </a:lnTo>
                <a:lnTo>
                  <a:pt x="3384020" y="39090"/>
                </a:lnTo>
                <a:lnTo>
                  <a:pt x="3421586" y="36659"/>
                </a:lnTo>
                <a:lnTo>
                  <a:pt x="3459450" y="33932"/>
                </a:lnTo>
                <a:lnTo>
                  <a:pt x="3497444" y="32720"/>
                </a:lnTo>
                <a:lnTo>
                  <a:pt x="3535497" y="32181"/>
                </a:lnTo>
                <a:lnTo>
                  <a:pt x="3573577" y="31941"/>
                </a:lnTo>
                <a:lnTo>
                  <a:pt x="3611667" y="31835"/>
                </a:lnTo>
                <a:lnTo>
                  <a:pt x="3649763" y="29906"/>
                </a:lnTo>
                <a:lnTo>
                  <a:pt x="3687862" y="27403"/>
                </a:lnTo>
                <a:lnTo>
                  <a:pt x="3725961" y="26290"/>
                </a:lnTo>
                <a:lnTo>
                  <a:pt x="3762178" y="25796"/>
                </a:lnTo>
                <a:lnTo>
                  <a:pt x="3797796" y="25576"/>
                </a:lnTo>
                <a:lnTo>
                  <a:pt x="3834793" y="25478"/>
                </a:lnTo>
                <a:lnTo>
                  <a:pt x="3872402" y="25435"/>
                </a:lnTo>
                <a:lnTo>
                  <a:pt x="3909579" y="25416"/>
                </a:lnTo>
                <a:lnTo>
                  <a:pt x="3944916" y="25407"/>
                </a:lnTo>
                <a:lnTo>
                  <a:pt x="3979437" y="27285"/>
                </a:lnTo>
                <a:lnTo>
                  <a:pt x="4013594" y="29765"/>
                </a:lnTo>
                <a:lnTo>
                  <a:pt x="4047590" y="30868"/>
                </a:lnTo>
                <a:lnTo>
                  <a:pt x="4081514" y="31358"/>
                </a:lnTo>
                <a:lnTo>
                  <a:pt x="4115406" y="31576"/>
                </a:lnTo>
                <a:lnTo>
                  <a:pt x="4149284" y="31673"/>
                </a:lnTo>
                <a:lnTo>
                  <a:pt x="4196720" y="35098"/>
                </a:lnTo>
                <a:lnTo>
                  <a:pt x="4228932" y="36766"/>
                </a:lnTo>
                <a:lnTo>
                  <a:pt x="4262064" y="37507"/>
                </a:lnTo>
                <a:lnTo>
                  <a:pt x="4295605" y="37836"/>
                </a:lnTo>
                <a:lnTo>
                  <a:pt x="4342849" y="41393"/>
                </a:lnTo>
                <a:lnTo>
                  <a:pt x="4388127" y="43544"/>
                </a:lnTo>
                <a:lnTo>
                  <a:pt x="4432823" y="44181"/>
                </a:lnTo>
                <a:lnTo>
                  <a:pt x="4477346" y="47741"/>
                </a:lnTo>
                <a:lnTo>
                  <a:pt x="4521817" y="49894"/>
                </a:lnTo>
                <a:lnTo>
                  <a:pt x="4562903" y="53902"/>
                </a:lnTo>
                <a:lnTo>
                  <a:pt x="4601888" y="56188"/>
                </a:lnTo>
                <a:lnTo>
                  <a:pt x="4640249" y="60236"/>
                </a:lnTo>
                <a:lnTo>
                  <a:pt x="4678427" y="65904"/>
                </a:lnTo>
                <a:lnTo>
                  <a:pt x="4724184" y="69070"/>
                </a:lnTo>
                <a:lnTo>
                  <a:pt x="4767193" y="71577"/>
                </a:lnTo>
                <a:lnTo>
                  <a:pt x="4806289" y="75287"/>
                </a:lnTo>
                <a:lnTo>
                  <a:pt x="4845553" y="80384"/>
                </a:lnTo>
                <a:lnTo>
                  <a:pt x="4889832" y="85636"/>
                </a:lnTo>
                <a:lnTo>
                  <a:pt x="4932420" y="88470"/>
                </a:lnTo>
                <a:lnTo>
                  <a:pt x="4974082" y="93207"/>
                </a:lnTo>
                <a:lnTo>
                  <a:pt x="5019126" y="95071"/>
                </a:lnTo>
                <a:lnTo>
                  <a:pt x="5065679" y="95240"/>
                </a:lnTo>
                <a:lnTo>
                  <a:pt x="5084821" y="97128"/>
                </a:lnTo>
                <a:lnTo>
                  <a:pt x="5129191" y="105789"/>
                </a:lnTo>
                <a:lnTo>
                  <a:pt x="5175935" y="114361"/>
                </a:lnTo>
                <a:lnTo>
                  <a:pt x="5218337" y="122102"/>
                </a:lnTo>
                <a:lnTo>
                  <a:pt x="5262548" y="137640"/>
                </a:lnTo>
                <a:lnTo>
                  <a:pt x="5308003" y="158751"/>
                </a:lnTo>
                <a:lnTo>
                  <a:pt x="5318193" y="163219"/>
                </a:lnTo>
                <a:lnTo>
                  <a:pt x="5331328" y="168099"/>
                </a:lnTo>
                <a:lnTo>
                  <a:pt x="5344776" y="177916"/>
                </a:lnTo>
                <a:lnTo>
                  <a:pt x="5355736" y="187693"/>
                </a:lnTo>
                <a:lnTo>
                  <a:pt x="5360001" y="189252"/>
                </a:lnTo>
                <a:lnTo>
                  <a:pt x="5361421" y="190374"/>
                </a:lnTo>
                <a:lnTo>
                  <a:pt x="5375194" y="209585"/>
                </a:lnTo>
                <a:lnTo>
                  <a:pt x="5376881" y="213799"/>
                </a:lnTo>
                <a:lnTo>
                  <a:pt x="5387897" y="228601"/>
                </a:lnTo>
                <a:lnTo>
                  <a:pt x="5402787" y="273099"/>
                </a:lnTo>
                <a:lnTo>
                  <a:pt x="5413216" y="298454"/>
                </a:lnTo>
                <a:lnTo>
                  <a:pt x="5419887" y="323981"/>
                </a:lnTo>
                <a:lnTo>
                  <a:pt x="5439621" y="368594"/>
                </a:lnTo>
                <a:lnTo>
                  <a:pt x="5457220" y="412767"/>
                </a:lnTo>
                <a:lnTo>
                  <a:pt x="5472200" y="457201"/>
                </a:lnTo>
                <a:lnTo>
                  <a:pt x="5484909" y="500326"/>
                </a:lnTo>
                <a:lnTo>
                  <a:pt x="5497610" y="546541"/>
                </a:lnTo>
                <a:lnTo>
                  <a:pt x="5508429" y="591913"/>
                </a:lnTo>
                <a:lnTo>
                  <a:pt x="5510767" y="632357"/>
                </a:lnTo>
                <a:lnTo>
                  <a:pt x="5516755" y="677937"/>
                </a:lnTo>
                <a:lnTo>
                  <a:pt x="5525418" y="719746"/>
                </a:lnTo>
                <a:lnTo>
                  <a:pt x="5529014" y="765006"/>
                </a:lnTo>
                <a:lnTo>
                  <a:pt x="5529314" y="806567"/>
                </a:lnTo>
                <a:lnTo>
                  <a:pt x="5529356" y="852234"/>
                </a:lnTo>
                <a:lnTo>
                  <a:pt x="5529360" y="896791"/>
                </a:lnTo>
                <a:lnTo>
                  <a:pt x="5527479" y="944395"/>
                </a:lnTo>
                <a:lnTo>
                  <a:pt x="5523272" y="990497"/>
                </a:lnTo>
                <a:lnTo>
                  <a:pt x="5518661" y="1035044"/>
                </a:lnTo>
                <a:lnTo>
                  <a:pt x="5511751" y="1079500"/>
                </a:lnTo>
                <a:lnTo>
                  <a:pt x="5506002" y="1123833"/>
                </a:lnTo>
                <a:lnTo>
                  <a:pt x="5496155" y="1168362"/>
                </a:lnTo>
                <a:lnTo>
                  <a:pt x="5488855" y="1185326"/>
                </a:lnTo>
                <a:lnTo>
                  <a:pt x="5482901" y="1191915"/>
                </a:lnTo>
                <a:lnTo>
                  <a:pt x="5476255" y="1197901"/>
                </a:lnTo>
                <a:lnTo>
                  <a:pt x="5457741" y="1223784"/>
                </a:lnTo>
                <a:lnTo>
                  <a:pt x="5412923" y="1248813"/>
                </a:lnTo>
                <a:lnTo>
                  <a:pt x="5370237" y="1265766"/>
                </a:lnTo>
                <a:lnTo>
                  <a:pt x="5327010" y="1272999"/>
                </a:lnTo>
                <a:lnTo>
                  <a:pt x="5287614" y="1275909"/>
                </a:lnTo>
                <a:lnTo>
                  <a:pt x="5240599" y="1280656"/>
                </a:lnTo>
                <a:lnTo>
                  <a:pt x="5198983" y="1282297"/>
                </a:lnTo>
                <a:lnTo>
                  <a:pt x="5153420" y="1282620"/>
                </a:lnTo>
                <a:lnTo>
                  <a:pt x="5112857" y="1282676"/>
                </a:lnTo>
                <a:lnTo>
                  <a:pt x="5072929" y="1282693"/>
                </a:lnTo>
                <a:lnTo>
                  <a:pt x="5030916" y="1282698"/>
                </a:lnTo>
                <a:lnTo>
                  <a:pt x="4983818" y="1282699"/>
                </a:lnTo>
                <a:lnTo>
                  <a:pt x="4950817" y="1284581"/>
                </a:lnTo>
                <a:lnTo>
                  <a:pt x="4917335" y="1287064"/>
                </a:lnTo>
                <a:lnTo>
                  <a:pt x="4883640" y="1288167"/>
                </a:lnTo>
                <a:lnTo>
                  <a:pt x="4849850" y="1288658"/>
                </a:lnTo>
                <a:lnTo>
                  <a:pt x="4816017" y="1288876"/>
                </a:lnTo>
                <a:lnTo>
                  <a:pt x="4782165" y="1288972"/>
                </a:lnTo>
                <a:lnTo>
                  <a:pt x="4748305" y="1287134"/>
                </a:lnTo>
                <a:lnTo>
                  <a:pt x="4713735" y="1284670"/>
                </a:lnTo>
                <a:lnTo>
                  <a:pt x="4677204" y="1283576"/>
                </a:lnTo>
                <a:lnTo>
                  <a:pt x="4641683" y="1283089"/>
                </a:lnTo>
                <a:lnTo>
                  <a:pt x="4606375" y="1282873"/>
                </a:lnTo>
                <a:lnTo>
                  <a:pt x="4569516" y="1282777"/>
                </a:lnTo>
                <a:lnTo>
                  <a:pt x="4531969" y="1282734"/>
                </a:lnTo>
                <a:lnTo>
                  <a:pt x="4494114" y="1282715"/>
                </a:lnTo>
                <a:lnTo>
                  <a:pt x="4456123" y="1282707"/>
                </a:lnTo>
                <a:lnTo>
                  <a:pt x="4418071" y="1280821"/>
                </a:lnTo>
                <a:lnTo>
                  <a:pt x="4379992" y="1278337"/>
                </a:lnTo>
                <a:lnTo>
                  <a:pt x="4341901" y="1277233"/>
                </a:lnTo>
                <a:lnTo>
                  <a:pt x="4303806" y="1276742"/>
                </a:lnTo>
                <a:lnTo>
                  <a:pt x="4265002" y="1276524"/>
                </a:lnTo>
                <a:lnTo>
                  <a:pt x="4224237" y="1276427"/>
                </a:lnTo>
                <a:lnTo>
                  <a:pt x="4182602" y="1276384"/>
                </a:lnTo>
                <a:lnTo>
                  <a:pt x="4140578" y="1276365"/>
                </a:lnTo>
                <a:lnTo>
                  <a:pt x="4098382" y="1276357"/>
                </a:lnTo>
                <a:lnTo>
                  <a:pt x="4056111" y="1276353"/>
                </a:lnTo>
                <a:lnTo>
                  <a:pt x="4013804" y="1276351"/>
                </a:lnTo>
                <a:lnTo>
                  <a:pt x="3971484" y="1276350"/>
                </a:lnTo>
                <a:lnTo>
                  <a:pt x="3927274" y="1276350"/>
                </a:lnTo>
                <a:lnTo>
                  <a:pt x="3882461" y="1276350"/>
                </a:lnTo>
                <a:lnTo>
                  <a:pt x="3839025" y="1276350"/>
                </a:lnTo>
                <a:lnTo>
                  <a:pt x="3794320" y="1276350"/>
                </a:lnTo>
                <a:lnTo>
                  <a:pt x="3748581" y="1276350"/>
                </a:lnTo>
                <a:lnTo>
                  <a:pt x="3702383" y="1276350"/>
                </a:lnTo>
                <a:lnTo>
                  <a:pt x="3655979" y="1278232"/>
                </a:lnTo>
                <a:lnTo>
                  <a:pt x="3609485" y="1280714"/>
                </a:lnTo>
                <a:lnTo>
                  <a:pt x="3562951" y="1281817"/>
                </a:lnTo>
                <a:lnTo>
                  <a:pt x="3518280" y="1282308"/>
                </a:lnTo>
                <a:lnTo>
                  <a:pt x="3473496" y="1282526"/>
                </a:lnTo>
                <a:lnTo>
                  <a:pt x="3449701" y="1282584"/>
                </a:lnTo>
                <a:lnTo>
                  <a:pt x="3402095" y="1282648"/>
                </a:lnTo>
                <a:lnTo>
                  <a:pt x="3357418" y="1282677"/>
                </a:lnTo>
                <a:lnTo>
                  <a:pt x="3312162" y="1282690"/>
                </a:lnTo>
                <a:lnTo>
                  <a:pt x="3266178" y="1282695"/>
                </a:lnTo>
                <a:lnTo>
                  <a:pt x="3219870" y="1282698"/>
                </a:lnTo>
                <a:lnTo>
                  <a:pt x="3175299" y="1282699"/>
                </a:lnTo>
                <a:lnTo>
                  <a:pt x="3131267" y="1281994"/>
                </a:lnTo>
                <a:lnTo>
                  <a:pt x="3085826" y="1279329"/>
                </a:lnTo>
                <a:lnTo>
                  <a:pt x="3039760" y="1277674"/>
                </a:lnTo>
                <a:lnTo>
                  <a:pt x="2993415" y="1276938"/>
                </a:lnTo>
                <a:lnTo>
                  <a:pt x="2946947" y="1276611"/>
                </a:lnTo>
                <a:lnTo>
                  <a:pt x="2900424" y="1276466"/>
                </a:lnTo>
                <a:lnTo>
                  <a:pt x="2853878" y="1275696"/>
                </a:lnTo>
                <a:lnTo>
                  <a:pt x="2807320" y="1273002"/>
                </a:lnTo>
                <a:lnTo>
                  <a:pt x="2760757" y="1271334"/>
                </a:lnTo>
                <a:lnTo>
                  <a:pt x="2714192" y="1270593"/>
                </a:lnTo>
                <a:lnTo>
                  <a:pt x="2667626" y="1270264"/>
                </a:lnTo>
                <a:lnTo>
                  <a:pt x="2621060" y="1268235"/>
                </a:lnTo>
                <a:lnTo>
                  <a:pt x="2574493" y="1265688"/>
                </a:lnTo>
                <a:lnTo>
                  <a:pt x="2527927" y="1264556"/>
                </a:lnTo>
                <a:lnTo>
                  <a:pt x="2481360" y="1262171"/>
                </a:lnTo>
                <a:lnTo>
                  <a:pt x="2434088" y="1259465"/>
                </a:lnTo>
                <a:lnTo>
                  <a:pt x="2409628" y="1258743"/>
                </a:lnTo>
                <a:lnTo>
                  <a:pt x="2384855" y="1258262"/>
                </a:lnTo>
                <a:lnTo>
                  <a:pt x="2360579" y="1256530"/>
                </a:lnTo>
                <a:lnTo>
                  <a:pt x="2336634" y="1253965"/>
                </a:lnTo>
                <a:lnTo>
                  <a:pt x="2289332" y="1248056"/>
                </a:lnTo>
                <a:lnTo>
                  <a:pt x="2242438" y="1243078"/>
                </a:lnTo>
                <a:lnTo>
                  <a:pt x="2195726" y="1238514"/>
                </a:lnTo>
                <a:lnTo>
                  <a:pt x="2149095" y="1234134"/>
                </a:lnTo>
                <a:lnTo>
                  <a:pt x="2102499" y="1229836"/>
                </a:lnTo>
                <a:lnTo>
                  <a:pt x="2055920" y="1225573"/>
                </a:lnTo>
                <a:lnTo>
                  <a:pt x="2008642" y="1221327"/>
                </a:lnTo>
                <a:lnTo>
                  <a:pt x="1984181" y="1219207"/>
                </a:lnTo>
                <a:lnTo>
                  <a:pt x="1959408" y="1217088"/>
                </a:lnTo>
                <a:lnTo>
                  <a:pt x="1935131" y="1214969"/>
                </a:lnTo>
                <a:lnTo>
                  <a:pt x="1911184" y="1212852"/>
                </a:lnTo>
                <a:lnTo>
                  <a:pt x="1863882" y="1208617"/>
                </a:lnTo>
                <a:lnTo>
                  <a:pt x="1816989" y="1204383"/>
                </a:lnTo>
                <a:lnTo>
                  <a:pt x="1770276" y="1198268"/>
                </a:lnTo>
                <a:lnTo>
                  <a:pt x="1723645" y="1191552"/>
                </a:lnTo>
                <a:lnTo>
                  <a:pt x="1677049" y="1186216"/>
                </a:lnTo>
                <a:lnTo>
                  <a:pt x="1630470" y="1179611"/>
                </a:lnTo>
                <a:lnTo>
                  <a:pt x="1583898" y="1172677"/>
                </a:lnTo>
                <a:lnTo>
                  <a:pt x="1537328" y="1167243"/>
                </a:lnTo>
                <a:lnTo>
                  <a:pt x="1490761" y="1160595"/>
                </a:lnTo>
                <a:lnTo>
                  <a:pt x="1444193" y="1153642"/>
                </a:lnTo>
                <a:lnTo>
                  <a:pt x="1397627" y="1148200"/>
                </a:lnTo>
                <a:lnTo>
                  <a:pt x="1373638" y="1145055"/>
                </a:lnTo>
                <a:lnTo>
                  <a:pt x="1349178" y="1141548"/>
                </a:lnTo>
                <a:lnTo>
                  <a:pt x="1324405" y="1137798"/>
                </a:lnTo>
                <a:lnTo>
                  <a:pt x="1300129" y="1134594"/>
                </a:lnTo>
                <a:lnTo>
                  <a:pt x="1276184" y="1131751"/>
                </a:lnTo>
                <a:lnTo>
                  <a:pt x="1228882" y="1126711"/>
                </a:lnTo>
                <a:lnTo>
                  <a:pt x="1181988" y="1122120"/>
                </a:lnTo>
                <a:lnTo>
                  <a:pt x="1137158" y="1117728"/>
                </a:lnTo>
                <a:lnTo>
                  <a:pt x="1093009" y="1113423"/>
                </a:lnTo>
                <a:lnTo>
                  <a:pt x="1047517" y="1109158"/>
                </a:lnTo>
                <a:lnTo>
                  <a:pt x="1003310" y="1104911"/>
                </a:lnTo>
                <a:lnTo>
                  <a:pt x="960143" y="1100672"/>
                </a:lnTo>
                <a:lnTo>
                  <a:pt x="917439" y="1096435"/>
                </a:lnTo>
                <a:lnTo>
                  <a:pt x="876823" y="1092201"/>
                </a:lnTo>
                <a:lnTo>
                  <a:pt x="836900" y="1088673"/>
                </a:lnTo>
                <a:lnTo>
                  <a:pt x="795637" y="1087105"/>
                </a:lnTo>
                <a:lnTo>
                  <a:pt x="755661" y="1084526"/>
                </a:lnTo>
                <a:lnTo>
                  <a:pt x="716727" y="1081734"/>
                </a:lnTo>
                <a:lnTo>
                  <a:pt x="678256" y="1080493"/>
                </a:lnTo>
                <a:lnTo>
                  <a:pt x="639992" y="1079941"/>
                </a:lnTo>
                <a:lnTo>
                  <a:pt x="601819" y="1079696"/>
                </a:lnTo>
                <a:lnTo>
                  <a:pt x="563686" y="1079587"/>
                </a:lnTo>
                <a:lnTo>
                  <a:pt x="527453" y="1079539"/>
                </a:lnTo>
                <a:lnTo>
                  <a:pt x="492535" y="1079517"/>
                </a:lnTo>
                <a:lnTo>
                  <a:pt x="458201" y="1079507"/>
                </a:lnTo>
                <a:lnTo>
                  <a:pt x="426008" y="1079503"/>
                </a:lnTo>
                <a:lnTo>
                  <a:pt x="380117" y="1079501"/>
                </a:lnTo>
                <a:lnTo>
                  <a:pt x="335240" y="1081382"/>
                </a:lnTo>
                <a:lnTo>
                  <a:pt x="292545" y="1084526"/>
                </a:lnTo>
                <a:lnTo>
                  <a:pt x="254965" y="1085458"/>
                </a:lnTo>
                <a:lnTo>
                  <a:pt x="210662" y="1089144"/>
                </a:lnTo>
                <a:lnTo>
                  <a:pt x="164231" y="1088653"/>
                </a:lnTo>
                <a:lnTo>
                  <a:pt x="140276" y="1089268"/>
                </a:lnTo>
                <a:lnTo>
                  <a:pt x="97147" y="1086150"/>
                </a:lnTo>
                <a:lnTo>
                  <a:pt x="86799" y="1085278"/>
                </a:lnTo>
                <a:lnTo>
                  <a:pt x="47232" y="1072505"/>
                </a:lnTo>
                <a:lnTo>
                  <a:pt x="29403" y="1058945"/>
                </a:lnTo>
                <a:lnTo>
                  <a:pt x="11259" y="1028559"/>
                </a:lnTo>
                <a:lnTo>
                  <a:pt x="7704" y="1019465"/>
                </a:lnTo>
                <a:lnTo>
                  <a:pt x="0" y="977731"/>
                </a:lnTo>
                <a:lnTo>
                  <a:pt x="2175" y="945724"/>
                </a:lnTo>
                <a:lnTo>
                  <a:pt x="11414" y="898160"/>
                </a:lnTo>
                <a:lnTo>
                  <a:pt x="19717" y="853571"/>
                </a:lnTo>
                <a:lnTo>
                  <a:pt x="29409" y="818060"/>
                </a:lnTo>
                <a:lnTo>
                  <a:pt x="37848" y="777356"/>
                </a:lnTo>
                <a:lnTo>
                  <a:pt x="51558" y="734016"/>
                </a:lnTo>
                <a:lnTo>
                  <a:pt x="65655" y="689895"/>
                </a:lnTo>
                <a:lnTo>
                  <a:pt x="78769" y="645542"/>
                </a:lnTo>
                <a:lnTo>
                  <a:pt x="89214" y="614050"/>
                </a:lnTo>
                <a:lnTo>
                  <a:pt x="100206" y="581239"/>
                </a:lnTo>
                <a:lnTo>
                  <a:pt x="109795" y="547841"/>
                </a:lnTo>
                <a:lnTo>
                  <a:pt x="118761" y="514183"/>
                </a:lnTo>
                <a:lnTo>
                  <a:pt x="127449" y="480409"/>
                </a:lnTo>
                <a:lnTo>
                  <a:pt x="136014" y="446584"/>
                </a:lnTo>
                <a:lnTo>
                  <a:pt x="152141" y="399178"/>
                </a:lnTo>
                <a:lnTo>
                  <a:pt x="162276" y="366972"/>
                </a:lnTo>
                <a:lnTo>
                  <a:pt x="171484" y="334549"/>
                </a:lnTo>
                <a:lnTo>
                  <a:pt x="184601" y="287822"/>
                </a:lnTo>
                <a:lnTo>
                  <a:pt x="193165" y="255156"/>
                </a:lnTo>
                <a:lnTo>
                  <a:pt x="205920" y="208403"/>
                </a:lnTo>
                <a:lnTo>
                  <a:pt x="215265" y="166642"/>
                </a:lnTo>
                <a:lnTo>
                  <a:pt x="222503" y="127457"/>
                </a:lnTo>
                <a:lnTo>
                  <a:pt x="232487" y="89035"/>
                </a:lnTo>
                <a:lnTo>
                  <a:pt x="247797" y="43196"/>
                </a:lnTo>
                <a:lnTo>
                  <a:pt x="2588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4075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SMARTInkShape-Group470"/>
          <p:cNvGrpSpPr/>
          <p:nvPr/>
        </p:nvGrpSpPr>
        <p:grpSpPr>
          <a:xfrm>
            <a:off x="965200" y="584228"/>
            <a:ext cx="1416051" cy="996661"/>
            <a:chOff x="965200" y="584228"/>
            <a:chExt cx="1416051" cy="996661"/>
          </a:xfrm>
        </p:grpSpPr>
        <p:sp>
          <p:nvSpPr>
            <p:cNvPr id="2" name="SMARTInkShape-1934"/>
            <p:cNvSpPr/>
            <p:nvPr>
              <p:custDataLst>
                <p:tags r:id="rId102"/>
              </p:custDataLst>
            </p:nvPr>
          </p:nvSpPr>
          <p:spPr>
            <a:xfrm>
              <a:off x="2273588" y="939800"/>
              <a:ext cx="107663" cy="25401"/>
            </a:xfrm>
            <a:custGeom>
              <a:avLst/>
              <a:gdLst/>
              <a:ahLst/>
              <a:cxnLst/>
              <a:rect l="0" t="0" r="0" b="0"/>
              <a:pathLst>
                <a:path w="107663" h="25401">
                  <a:moveTo>
                    <a:pt x="37812" y="25400"/>
                  </a:moveTo>
                  <a:lnTo>
                    <a:pt x="37812" y="25400"/>
                  </a:lnTo>
                  <a:lnTo>
                    <a:pt x="34441" y="25400"/>
                  </a:lnTo>
                  <a:lnTo>
                    <a:pt x="12695" y="19224"/>
                  </a:lnTo>
                  <a:lnTo>
                    <a:pt x="9480" y="19128"/>
                  </a:lnTo>
                  <a:lnTo>
                    <a:pt x="8341" y="19807"/>
                  </a:lnTo>
                  <a:lnTo>
                    <a:pt x="7581" y="20966"/>
                  </a:lnTo>
                  <a:lnTo>
                    <a:pt x="7075" y="22444"/>
                  </a:lnTo>
                  <a:lnTo>
                    <a:pt x="6032" y="22724"/>
                  </a:lnTo>
                  <a:lnTo>
                    <a:pt x="0" y="19235"/>
                  </a:lnTo>
                  <a:lnTo>
                    <a:pt x="9179" y="19055"/>
                  </a:lnTo>
                  <a:lnTo>
                    <a:pt x="12857" y="17171"/>
                  </a:lnTo>
                  <a:lnTo>
                    <a:pt x="14825" y="15680"/>
                  </a:lnTo>
                  <a:lnTo>
                    <a:pt x="32487" y="13289"/>
                  </a:lnTo>
                  <a:lnTo>
                    <a:pt x="45955" y="12169"/>
                  </a:lnTo>
                  <a:lnTo>
                    <a:pt x="88734" y="2165"/>
                  </a:lnTo>
                  <a:lnTo>
                    <a:pt x="107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935"/>
            <p:cNvSpPr/>
            <p:nvPr>
              <p:custDataLst>
                <p:tags r:id="rId103"/>
              </p:custDataLst>
            </p:nvPr>
          </p:nvSpPr>
          <p:spPr>
            <a:xfrm>
              <a:off x="2108305" y="772154"/>
              <a:ext cx="241196" cy="331460"/>
            </a:xfrm>
            <a:custGeom>
              <a:avLst/>
              <a:gdLst/>
              <a:ahLst/>
              <a:cxnLst/>
              <a:rect l="0" t="0" r="0" b="0"/>
              <a:pathLst>
                <a:path w="241196" h="331460">
                  <a:moveTo>
                    <a:pt x="63395" y="262896"/>
                  </a:moveTo>
                  <a:lnTo>
                    <a:pt x="63395" y="262896"/>
                  </a:lnTo>
                  <a:lnTo>
                    <a:pt x="63395" y="259525"/>
                  </a:lnTo>
                  <a:lnTo>
                    <a:pt x="65276" y="255988"/>
                  </a:lnTo>
                  <a:lnTo>
                    <a:pt x="68862" y="251340"/>
                  </a:lnTo>
                  <a:lnTo>
                    <a:pt x="69571" y="245352"/>
                  </a:lnTo>
                  <a:lnTo>
                    <a:pt x="69667" y="241458"/>
                  </a:lnTo>
                  <a:lnTo>
                    <a:pt x="67829" y="237375"/>
                  </a:lnTo>
                  <a:lnTo>
                    <a:pt x="59615" y="226897"/>
                  </a:lnTo>
                  <a:lnTo>
                    <a:pt x="58187" y="222672"/>
                  </a:lnTo>
                  <a:lnTo>
                    <a:pt x="57101" y="221263"/>
                  </a:lnTo>
                  <a:lnTo>
                    <a:pt x="54012" y="219698"/>
                  </a:lnTo>
                  <a:lnTo>
                    <a:pt x="33758" y="218479"/>
                  </a:lnTo>
                  <a:lnTo>
                    <a:pt x="30703" y="220342"/>
                  </a:lnTo>
                  <a:lnTo>
                    <a:pt x="19621" y="230658"/>
                  </a:lnTo>
                  <a:lnTo>
                    <a:pt x="15718" y="238220"/>
                  </a:lnTo>
                  <a:lnTo>
                    <a:pt x="694" y="284071"/>
                  </a:lnTo>
                  <a:lnTo>
                    <a:pt x="0" y="305230"/>
                  </a:lnTo>
                  <a:lnTo>
                    <a:pt x="1823" y="311815"/>
                  </a:lnTo>
                  <a:lnTo>
                    <a:pt x="8743" y="321791"/>
                  </a:lnTo>
                  <a:lnTo>
                    <a:pt x="14825" y="328403"/>
                  </a:lnTo>
                  <a:lnTo>
                    <a:pt x="18995" y="330816"/>
                  </a:lnTo>
                  <a:lnTo>
                    <a:pt x="21095" y="331459"/>
                  </a:lnTo>
                  <a:lnTo>
                    <a:pt x="27191" y="330292"/>
                  </a:lnTo>
                  <a:lnTo>
                    <a:pt x="42603" y="323795"/>
                  </a:lnTo>
                  <a:lnTo>
                    <a:pt x="67661" y="302698"/>
                  </a:lnTo>
                  <a:lnTo>
                    <a:pt x="99640" y="256164"/>
                  </a:lnTo>
                  <a:lnTo>
                    <a:pt x="115963" y="209574"/>
                  </a:lnTo>
                  <a:lnTo>
                    <a:pt x="123298" y="171669"/>
                  </a:lnTo>
                  <a:lnTo>
                    <a:pt x="124418" y="127680"/>
                  </a:lnTo>
                  <a:lnTo>
                    <a:pt x="126569" y="85129"/>
                  </a:lnTo>
                  <a:lnTo>
                    <a:pt x="121408" y="38041"/>
                  </a:lnTo>
                  <a:lnTo>
                    <a:pt x="120010" y="20506"/>
                  </a:lnTo>
                  <a:lnTo>
                    <a:pt x="115526" y="11944"/>
                  </a:lnTo>
                  <a:lnTo>
                    <a:pt x="111729" y="7193"/>
                  </a:lnTo>
                  <a:lnTo>
                    <a:pt x="107690" y="4612"/>
                  </a:lnTo>
                  <a:lnTo>
                    <a:pt x="105625" y="3923"/>
                  </a:lnTo>
                  <a:lnTo>
                    <a:pt x="103543" y="4169"/>
                  </a:lnTo>
                  <a:lnTo>
                    <a:pt x="99347" y="6325"/>
                  </a:lnTo>
                  <a:lnTo>
                    <a:pt x="93019" y="14876"/>
                  </a:lnTo>
                  <a:lnTo>
                    <a:pt x="84678" y="52298"/>
                  </a:lnTo>
                  <a:lnTo>
                    <a:pt x="77550" y="99616"/>
                  </a:lnTo>
                  <a:lnTo>
                    <a:pt x="76992" y="140369"/>
                  </a:lnTo>
                  <a:lnTo>
                    <a:pt x="81587" y="182494"/>
                  </a:lnTo>
                  <a:lnTo>
                    <a:pt x="85741" y="224427"/>
                  </a:lnTo>
                  <a:lnTo>
                    <a:pt x="95083" y="268519"/>
                  </a:lnTo>
                  <a:lnTo>
                    <a:pt x="103882" y="292155"/>
                  </a:lnTo>
                  <a:lnTo>
                    <a:pt x="114231" y="306739"/>
                  </a:lnTo>
                  <a:lnTo>
                    <a:pt x="119298" y="312322"/>
                  </a:lnTo>
                  <a:lnTo>
                    <a:pt x="121872" y="313085"/>
                  </a:lnTo>
                  <a:lnTo>
                    <a:pt x="123547" y="313289"/>
                  </a:lnTo>
                  <a:lnTo>
                    <a:pt x="127288" y="311634"/>
                  </a:lnTo>
                  <a:lnTo>
                    <a:pt x="135439" y="304822"/>
                  </a:lnTo>
                  <a:lnTo>
                    <a:pt x="157324" y="273533"/>
                  </a:lnTo>
                  <a:lnTo>
                    <a:pt x="171229" y="232289"/>
                  </a:lnTo>
                  <a:lnTo>
                    <a:pt x="175779" y="210553"/>
                  </a:lnTo>
                  <a:lnTo>
                    <a:pt x="182512" y="165195"/>
                  </a:lnTo>
                  <a:lnTo>
                    <a:pt x="192588" y="121314"/>
                  </a:lnTo>
                  <a:lnTo>
                    <a:pt x="198079" y="78777"/>
                  </a:lnTo>
                  <a:lnTo>
                    <a:pt x="202801" y="31690"/>
                  </a:lnTo>
                  <a:lnTo>
                    <a:pt x="208537" y="8177"/>
                  </a:lnTo>
                  <a:lnTo>
                    <a:pt x="208134" y="5594"/>
                  </a:lnTo>
                  <a:lnTo>
                    <a:pt x="205805" y="843"/>
                  </a:lnTo>
                  <a:lnTo>
                    <a:pt x="204901" y="0"/>
                  </a:lnTo>
                  <a:lnTo>
                    <a:pt x="204299" y="143"/>
                  </a:lnTo>
                  <a:lnTo>
                    <a:pt x="203898" y="944"/>
                  </a:lnTo>
                  <a:lnTo>
                    <a:pt x="201319" y="16150"/>
                  </a:lnTo>
                  <a:lnTo>
                    <a:pt x="198100" y="28214"/>
                  </a:lnTo>
                  <a:lnTo>
                    <a:pt x="191357" y="69804"/>
                  </a:lnTo>
                  <a:lnTo>
                    <a:pt x="185495" y="110712"/>
                  </a:lnTo>
                  <a:lnTo>
                    <a:pt x="184172" y="158170"/>
                  </a:lnTo>
                  <a:lnTo>
                    <a:pt x="184062" y="198854"/>
                  </a:lnTo>
                  <a:lnTo>
                    <a:pt x="188411" y="243148"/>
                  </a:lnTo>
                  <a:lnTo>
                    <a:pt x="192160" y="286374"/>
                  </a:lnTo>
                  <a:lnTo>
                    <a:pt x="201944" y="311075"/>
                  </a:lnTo>
                  <a:lnTo>
                    <a:pt x="206125" y="316290"/>
                  </a:lnTo>
                  <a:lnTo>
                    <a:pt x="209851" y="318377"/>
                  </a:lnTo>
                  <a:lnTo>
                    <a:pt x="211832" y="318933"/>
                  </a:lnTo>
                  <a:lnTo>
                    <a:pt x="213859" y="318599"/>
                  </a:lnTo>
                  <a:lnTo>
                    <a:pt x="217992" y="316345"/>
                  </a:lnTo>
                  <a:lnTo>
                    <a:pt x="230619" y="305090"/>
                  </a:lnTo>
                  <a:lnTo>
                    <a:pt x="236964" y="295467"/>
                  </a:lnTo>
                  <a:lnTo>
                    <a:pt x="239941" y="283679"/>
                  </a:lnTo>
                  <a:lnTo>
                    <a:pt x="241195" y="2628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936"/>
            <p:cNvSpPr/>
            <p:nvPr>
              <p:custDataLst>
                <p:tags r:id="rId104"/>
              </p:custDataLst>
            </p:nvPr>
          </p:nvSpPr>
          <p:spPr>
            <a:xfrm>
              <a:off x="1835228" y="889000"/>
              <a:ext cx="55814" cy="196851"/>
            </a:xfrm>
            <a:custGeom>
              <a:avLst/>
              <a:gdLst/>
              <a:ahLst/>
              <a:cxnLst/>
              <a:rect l="0" t="0" r="0" b="0"/>
              <a:pathLst>
                <a:path w="55814" h="196851">
                  <a:moveTo>
                    <a:pt x="6272" y="0"/>
                  </a:moveTo>
                  <a:lnTo>
                    <a:pt x="6272" y="0"/>
                  </a:lnTo>
                  <a:lnTo>
                    <a:pt x="6272" y="3371"/>
                  </a:lnTo>
                  <a:lnTo>
                    <a:pt x="5566" y="4364"/>
                  </a:lnTo>
                  <a:lnTo>
                    <a:pt x="4391" y="5026"/>
                  </a:lnTo>
                  <a:lnTo>
                    <a:pt x="2901" y="5467"/>
                  </a:lnTo>
                  <a:lnTo>
                    <a:pt x="1908" y="6467"/>
                  </a:lnTo>
                  <a:lnTo>
                    <a:pt x="183" y="11740"/>
                  </a:lnTo>
                  <a:lnTo>
                    <a:pt x="0" y="15786"/>
                  </a:lnTo>
                  <a:lnTo>
                    <a:pt x="1838" y="19481"/>
                  </a:lnTo>
                  <a:lnTo>
                    <a:pt x="16225" y="36706"/>
                  </a:lnTo>
                  <a:lnTo>
                    <a:pt x="19569" y="47408"/>
                  </a:lnTo>
                  <a:lnTo>
                    <a:pt x="44290" y="90796"/>
                  </a:lnTo>
                  <a:lnTo>
                    <a:pt x="55813" y="124623"/>
                  </a:lnTo>
                  <a:lnTo>
                    <a:pt x="50531" y="159557"/>
                  </a:lnTo>
                  <a:lnTo>
                    <a:pt x="41951" y="176486"/>
                  </a:lnTo>
                  <a:lnTo>
                    <a:pt x="36005" y="182625"/>
                  </a:lnTo>
                  <a:lnTo>
                    <a:pt x="17295" y="193827"/>
                  </a:lnTo>
                  <a:lnTo>
                    <a:pt x="6272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937"/>
            <p:cNvSpPr/>
            <p:nvPr>
              <p:custDataLst>
                <p:tags r:id="rId105"/>
              </p:custDataLst>
            </p:nvPr>
          </p:nvSpPr>
          <p:spPr>
            <a:xfrm>
              <a:off x="1682783" y="971550"/>
              <a:ext cx="88868" cy="25401"/>
            </a:xfrm>
            <a:custGeom>
              <a:avLst/>
              <a:gdLst/>
              <a:ahLst/>
              <a:cxnLst/>
              <a:rect l="0" t="0" r="0" b="0"/>
              <a:pathLst>
                <a:path w="88868" h="25401">
                  <a:moveTo>
                    <a:pt x="31717" y="25400"/>
                  </a:moveTo>
                  <a:lnTo>
                    <a:pt x="31717" y="25400"/>
                  </a:lnTo>
                  <a:lnTo>
                    <a:pt x="0" y="25400"/>
                  </a:lnTo>
                  <a:lnTo>
                    <a:pt x="3348" y="25400"/>
                  </a:lnTo>
                  <a:lnTo>
                    <a:pt x="6879" y="23519"/>
                  </a:lnTo>
                  <a:lnTo>
                    <a:pt x="8808" y="22029"/>
                  </a:lnTo>
                  <a:lnTo>
                    <a:pt x="14715" y="20374"/>
                  </a:lnTo>
                  <a:lnTo>
                    <a:pt x="45216" y="14032"/>
                  </a:lnTo>
                  <a:lnTo>
                    <a:pt x="63207" y="8077"/>
                  </a:lnTo>
                  <a:lnTo>
                    <a:pt x="76090" y="4980"/>
                  </a:lnTo>
                  <a:lnTo>
                    <a:pt x="88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938"/>
            <p:cNvSpPr/>
            <p:nvPr>
              <p:custDataLst>
                <p:tags r:id="rId106"/>
              </p:custDataLst>
            </p:nvPr>
          </p:nvSpPr>
          <p:spPr>
            <a:xfrm>
              <a:off x="1708414" y="889023"/>
              <a:ext cx="31487" cy="176698"/>
            </a:xfrm>
            <a:custGeom>
              <a:avLst/>
              <a:gdLst/>
              <a:ahLst/>
              <a:cxnLst/>
              <a:rect l="0" t="0" r="0" b="0"/>
              <a:pathLst>
                <a:path w="31487" h="176698">
                  <a:moveTo>
                    <a:pt x="18786" y="6327"/>
                  </a:moveTo>
                  <a:lnTo>
                    <a:pt x="18786" y="6327"/>
                  </a:lnTo>
                  <a:lnTo>
                    <a:pt x="18786" y="860"/>
                  </a:lnTo>
                  <a:lnTo>
                    <a:pt x="18080" y="565"/>
                  </a:lnTo>
                  <a:lnTo>
                    <a:pt x="12697" y="0"/>
                  </a:lnTo>
                  <a:lnTo>
                    <a:pt x="6992" y="5446"/>
                  </a:lnTo>
                  <a:lnTo>
                    <a:pt x="4240" y="30142"/>
                  </a:lnTo>
                  <a:lnTo>
                    <a:pt x="2739" y="32787"/>
                  </a:lnTo>
                  <a:lnTo>
                    <a:pt x="0" y="60757"/>
                  </a:lnTo>
                  <a:lnTo>
                    <a:pt x="5831" y="104912"/>
                  </a:lnTo>
                  <a:lnTo>
                    <a:pt x="6083" y="150485"/>
                  </a:lnTo>
                  <a:lnTo>
                    <a:pt x="6790" y="156475"/>
                  </a:lnTo>
                  <a:lnTo>
                    <a:pt x="9456" y="163841"/>
                  </a:lnTo>
                  <a:lnTo>
                    <a:pt x="11155" y="166370"/>
                  </a:lnTo>
                  <a:lnTo>
                    <a:pt x="16211" y="170634"/>
                  </a:lnTo>
                  <a:lnTo>
                    <a:pt x="17642" y="174132"/>
                  </a:lnTo>
                  <a:lnTo>
                    <a:pt x="18729" y="175347"/>
                  </a:lnTo>
                  <a:lnTo>
                    <a:pt x="21818" y="176697"/>
                  </a:lnTo>
                  <a:lnTo>
                    <a:pt x="22924" y="176351"/>
                  </a:lnTo>
                  <a:lnTo>
                    <a:pt x="23661" y="175416"/>
                  </a:lnTo>
                  <a:lnTo>
                    <a:pt x="24153" y="174086"/>
                  </a:lnTo>
                  <a:lnTo>
                    <a:pt x="25186" y="173200"/>
                  </a:lnTo>
                  <a:lnTo>
                    <a:pt x="28215" y="172215"/>
                  </a:lnTo>
                  <a:lnTo>
                    <a:pt x="29306" y="171247"/>
                  </a:lnTo>
                  <a:lnTo>
                    <a:pt x="30517" y="168289"/>
                  </a:lnTo>
                  <a:lnTo>
                    <a:pt x="31486" y="139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939"/>
            <p:cNvSpPr/>
            <p:nvPr>
              <p:custDataLst>
                <p:tags r:id="rId107"/>
              </p:custDataLst>
            </p:nvPr>
          </p:nvSpPr>
          <p:spPr>
            <a:xfrm>
              <a:off x="1593958" y="857520"/>
              <a:ext cx="69743" cy="212080"/>
            </a:xfrm>
            <a:custGeom>
              <a:avLst/>
              <a:gdLst/>
              <a:ahLst/>
              <a:cxnLst/>
              <a:rect l="0" t="0" r="0" b="0"/>
              <a:pathLst>
                <a:path w="69743" h="212080">
                  <a:moveTo>
                    <a:pt x="57042" y="18780"/>
                  </a:moveTo>
                  <a:lnTo>
                    <a:pt x="57042" y="18780"/>
                  </a:lnTo>
                  <a:lnTo>
                    <a:pt x="57042" y="15409"/>
                  </a:lnTo>
                  <a:lnTo>
                    <a:pt x="55161" y="11872"/>
                  </a:lnTo>
                  <a:lnTo>
                    <a:pt x="44610" y="0"/>
                  </a:lnTo>
                  <a:lnTo>
                    <a:pt x="23145" y="20931"/>
                  </a:lnTo>
                  <a:lnTo>
                    <a:pt x="20810" y="27027"/>
                  </a:lnTo>
                  <a:lnTo>
                    <a:pt x="15940" y="42438"/>
                  </a:lnTo>
                  <a:lnTo>
                    <a:pt x="2662" y="72424"/>
                  </a:lnTo>
                  <a:lnTo>
                    <a:pt x="0" y="117120"/>
                  </a:lnTo>
                  <a:lnTo>
                    <a:pt x="1788" y="146187"/>
                  </a:lnTo>
                  <a:lnTo>
                    <a:pt x="12658" y="193558"/>
                  </a:lnTo>
                  <a:lnTo>
                    <a:pt x="21346" y="204927"/>
                  </a:lnTo>
                  <a:lnTo>
                    <a:pt x="27494" y="211361"/>
                  </a:lnTo>
                  <a:lnTo>
                    <a:pt x="29582" y="212079"/>
                  </a:lnTo>
                  <a:lnTo>
                    <a:pt x="31680" y="211851"/>
                  </a:lnTo>
                  <a:lnTo>
                    <a:pt x="36598" y="210423"/>
                  </a:lnTo>
                  <a:lnTo>
                    <a:pt x="46594" y="208913"/>
                  </a:lnTo>
                  <a:lnTo>
                    <a:pt x="51928" y="206060"/>
                  </a:lnTo>
                  <a:lnTo>
                    <a:pt x="69742" y="1902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940"/>
            <p:cNvSpPr/>
            <p:nvPr>
              <p:custDataLst>
                <p:tags r:id="rId108"/>
              </p:custDataLst>
            </p:nvPr>
          </p:nvSpPr>
          <p:spPr>
            <a:xfrm>
              <a:off x="1397078" y="1016000"/>
              <a:ext cx="120573" cy="50801"/>
            </a:xfrm>
            <a:custGeom>
              <a:avLst/>
              <a:gdLst/>
              <a:ahLst/>
              <a:cxnLst/>
              <a:rect l="0" t="0" r="0" b="0"/>
              <a:pathLst>
                <a:path w="120573" h="50801">
                  <a:moveTo>
                    <a:pt x="6272" y="50800"/>
                  </a:moveTo>
                  <a:lnTo>
                    <a:pt x="6272" y="50800"/>
                  </a:lnTo>
                  <a:lnTo>
                    <a:pt x="6272" y="47429"/>
                  </a:lnTo>
                  <a:lnTo>
                    <a:pt x="4391" y="43892"/>
                  </a:lnTo>
                  <a:lnTo>
                    <a:pt x="805" y="39244"/>
                  </a:lnTo>
                  <a:lnTo>
                    <a:pt x="0" y="32733"/>
                  </a:lnTo>
                  <a:lnTo>
                    <a:pt x="3316" y="28670"/>
                  </a:lnTo>
                  <a:lnTo>
                    <a:pt x="6840" y="26853"/>
                  </a:lnTo>
                  <a:lnTo>
                    <a:pt x="8767" y="26369"/>
                  </a:lnTo>
                  <a:lnTo>
                    <a:pt x="14851" y="22316"/>
                  </a:lnTo>
                  <a:lnTo>
                    <a:pt x="21122" y="16647"/>
                  </a:lnTo>
                  <a:lnTo>
                    <a:pt x="27218" y="14454"/>
                  </a:lnTo>
                  <a:lnTo>
                    <a:pt x="73155" y="9359"/>
                  </a:lnTo>
                  <a:lnTo>
                    <a:pt x="1205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941"/>
            <p:cNvSpPr/>
            <p:nvPr>
              <p:custDataLst>
                <p:tags r:id="rId109"/>
              </p:custDataLst>
            </p:nvPr>
          </p:nvSpPr>
          <p:spPr>
            <a:xfrm>
              <a:off x="1441488" y="819421"/>
              <a:ext cx="44413" cy="285480"/>
            </a:xfrm>
            <a:custGeom>
              <a:avLst/>
              <a:gdLst/>
              <a:ahLst/>
              <a:cxnLst/>
              <a:rect l="0" t="0" r="0" b="0"/>
              <a:pathLst>
                <a:path w="44413" h="285480">
                  <a:moveTo>
                    <a:pt x="44412" y="50529"/>
                  </a:moveTo>
                  <a:lnTo>
                    <a:pt x="44412" y="50529"/>
                  </a:lnTo>
                  <a:lnTo>
                    <a:pt x="44412" y="16730"/>
                  </a:lnTo>
                  <a:lnTo>
                    <a:pt x="42530" y="12459"/>
                  </a:lnTo>
                  <a:lnTo>
                    <a:pt x="38324" y="6452"/>
                  </a:lnTo>
                  <a:lnTo>
                    <a:pt x="38140" y="2819"/>
                  </a:lnTo>
                  <a:lnTo>
                    <a:pt x="37408" y="1789"/>
                  </a:lnTo>
                  <a:lnTo>
                    <a:pt x="36215" y="1102"/>
                  </a:lnTo>
                  <a:lnTo>
                    <a:pt x="32601" y="0"/>
                  </a:lnTo>
                  <a:lnTo>
                    <a:pt x="22952" y="8591"/>
                  </a:lnTo>
                  <a:lnTo>
                    <a:pt x="20763" y="12605"/>
                  </a:lnTo>
                  <a:lnTo>
                    <a:pt x="19084" y="16740"/>
                  </a:lnTo>
                  <a:lnTo>
                    <a:pt x="8955" y="33733"/>
                  </a:lnTo>
                  <a:lnTo>
                    <a:pt x="948" y="64778"/>
                  </a:lnTo>
                  <a:lnTo>
                    <a:pt x="0" y="110013"/>
                  </a:lnTo>
                  <a:lnTo>
                    <a:pt x="4992" y="151776"/>
                  </a:lnTo>
                  <a:lnTo>
                    <a:pt x="13103" y="190198"/>
                  </a:lnTo>
                  <a:lnTo>
                    <a:pt x="17845" y="215623"/>
                  </a:lnTo>
                  <a:lnTo>
                    <a:pt x="20740" y="240471"/>
                  </a:lnTo>
                  <a:lnTo>
                    <a:pt x="23993" y="253564"/>
                  </a:lnTo>
                  <a:lnTo>
                    <a:pt x="25362" y="2854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942"/>
            <p:cNvSpPr/>
            <p:nvPr>
              <p:custDataLst>
                <p:tags r:id="rId110"/>
              </p:custDataLst>
            </p:nvPr>
          </p:nvSpPr>
          <p:spPr>
            <a:xfrm>
              <a:off x="1048037" y="584228"/>
              <a:ext cx="152088" cy="69790"/>
            </a:xfrm>
            <a:custGeom>
              <a:avLst/>
              <a:gdLst/>
              <a:ahLst/>
              <a:cxnLst/>
              <a:rect l="0" t="0" r="0" b="0"/>
              <a:pathLst>
                <a:path w="152088" h="69790">
                  <a:moveTo>
                    <a:pt x="75913" y="19022"/>
                  </a:moveTo>
                  <a:lnTo>
                    <a:pt x="75913" y="19022"/>
                  </a:lnTo>
                  <a:lnTo>
                    <a:pt x="70446" y="19022"/>
                  </a:lnTo>
                  <a:lnTo>
                    <a:pt x="64173" y="24489"/>
                  </a:lnTo>
                  <a:lnTo>
                    <a:pt x="58333" y="25903"/>
                  </a:lnTo>
                  <a:lnTo>
                    <a:pt x="31336" y="49018"/>
                  </a:lnTo>
                  <a:lnTo>
                    <a:pt x="20863" y="51247"/>
                  </a:lnTo>
                  <a:lnTo>
                    <a:pt x="16639" y="54040"/>
                  </a:lnTo>
                  <a:lnTo>
                    <a:pt x="15230" y="54362"/>
                  </a:lnTo>
                  <a:lnTo>
                    <a:pt x="14291" y="53871"/>
                  </a:lnTo>
                  <a:lnTo>
                    <a:pt x="13665" y="52838"/>
                  </a:lnTo>
                  <a:lnTo>
                    <a:pt x="12542" y="52149"/>
                  </a:lnTo>
                  <a:lnTo>
                    <a:pt x="9413" y="51384"/>
                  </a:lnTo>
                  <a:lnTo>
                    <a:pt x="8296" y="50475"/>
                  </a:lnTo>
                  <a:lnTo>
                    <a:pt x="683" y="39232"/>
                  </a:lnTo>
                  <a:lnTo>
                    <a:pt x="0" y="35045"/>
                  </a:lnTo>
                  <a:lnTo>
                    <a:pt x="5205" y="21079"/>
                  </a:lnTo>
                  <a:lnTo>
                    <a:pt x="17597" y="7520"/>
                  </a:lnTo>
                  <a:lnTo>
                    <a:pt x="32966" y="6427"/>
                  </a:lnTo>
                  <a:lnTo>
                    <a:pt x="37540" y="8250"/>
                  </a:lnTo>
                  <a:lnTo>
                    <a:pt x="84118" y="46540"/>
                  </a:lnTo>
                  <a:lnTo>
                    <a:pt x="103184" y="63472"/>
                  </a:lnTo>
                  <a:lnTo>
                    <a:pt x="112686" y="67941"/>
                  </a:lnTo>
                  <a:lnTo>
                    <a:pt x="130895" y="69749"/>
                  </a:lnTo>
                  <a:lnTo>
                    <a:pt x="135157" y="69789"/>
                  </a:lnTo>
                  <a:lnTo>
                    <a:pt x="139403" y="67926"/>
                  </a:lnTo>
                  <a:lnTo>
                    <a:pt x="141523" y="66441"/>
                  </a:lnTo>
                  <a:lnTo>
                    <a:pt x="143878" y="62910"/>
                  </a:lnTo>
                  <a:lnTo>
                    <a:pt x="145631" y="58989"/>
                  </a:lnTo>
                  <a:lnTo>
                    <a:pt x="149879" y="52815"/>
                  </a:lnTo>
                  <a:lnTo>
                    <a:pt x="151451" y="46517"/>
                  </a:lnTo>
                  <a:lnTo>
                    <a:pt x="152087" y="24137"/>
                  </a:lnTo>
                  <a:lnTo>
                    <a:pt x="148734" y="13796"/>
                  </a:lnTo>
                  <a:lnTo>
                    <a:pt x="147038" y="11304"/>
                  </a:lnTo>
                  <a:lnTo>
                    <a:pt x="135106" y="2395"/>
                  </a:lnTo>
                  <a:lnTo>
                    <a:pt x="130913" y="1049"/>
                  </a:lnTo>
                  <a:lnTo>
                    <a:pt x="96969" y="0"/>
                  </a:lnTo>
                  <a:lnTo>
                    <a:pt x="90445" y="1866"/>
                  </a:lnTo>
                  <a:lnTo>
                    <a:pt x="84488" y="4342"/>
                  </a:lnTo>
                  <a:lnTo>
                    <a:pt x="73907" y="6441"/>
                  </a:lnTo>
                  <a:lnTo>
                    <a:pt x="68436" y="9432"/>
                  </a:lnTo>
                  <a:lnTo>
                    <a:pt x="65534" y="13114"/>
                  </a:lnTo>
                  <a:lnTo>
                    <a:pt x="63213" y="19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943"/>
            <p:cNvSpPr/>
            <p:nvPr>
              <p:custDataLst>
                <p:tags r:id="rId111"/>
              </p:custDataLst>
            </p:nvPr>
          </p:nvSpPr>
          <p:spPr>
            <a:xfrm>
              <a:off x="1212852" y="1480828"/>
              <a:ext cx="133342" cy="91208"/>
            </a:xfrm>
            <a:custGeom>
              <a:avLst/>
              <a:gdLst/>
              <a:ahLst/>
              <a:cxnLst/>
              <a:rect l="0" t="0" r="0" b="0"/>
              <a:pathLst>
                <a:path w="133342" h="91208">
                  <a:moveTo>
                    <a:pt x="69848" y="36822"/>
                  </a:moveTo>
                  <a:lnTo>
                    <a:pt x="69848" y="36822"/>
                  </a:lnTo>
                  <a:lnTo>
                    <a:pt x="66477" y="40193"/>
                  </a:lnTo>
                  <a:lnTo>
                    <a:pt x="65484" y="40480"/>
                  </a:lnTo>
                  <a:lnTo>
                    <a:pt x="64822" y="39966"/>
                  </a:lnTo>
                  <a:lnTo>
                    <a:pt x="64381" y="38918"/>
                  </a:lnTo>
                  <a:lnTo>
                    <a:pt x="64086" y="38925"/>
                  </a:lnTo>
                  <a:lnTo>
                    <a:pt x="63575" y="42473"/>
                  </a:lnTo>
                  <a:lnTo>
                    <a:pt x="63505" y="51949"/>
                  </a:lnTo>
                  <a:lnTo>
                    <a:pt x="61620" y="56010"/>
                  </a:lnTo>
                  <a:lnTo>
                    <a:pt x="59135" y="60167"/>
                  </a:lnTo>
                  <a:lnTo>
                    <a:pt x="57410" y="67326"/>
                  </a:lnTo>
                  <a:lnTo>
                    <a:pt x="52836" y="73395"/>
                  </a:lnTo>
                  <a:lnTo>
                    <a:pt x="51704" y="77301"/>
                  </a:lnTo>
                  <a:lnTo>
                    <a:pt x="50696" y="78624"/>
                  </a:lnTo>
                  <a:lnTo>
                    <a:pt x="37968" y="86143"/>
                  </a:lnTo>
                  <a:lnTo>
                    <a:pt x="26645" y="87536"/>
                  </a:lnTo>
                  <a:lnTo>
                    <a:pt x="18655" y="82585"/>
                  </a:lnTo>
                  <a:lnTo>
                    <a:pt x="16669" y="82147"/>
                  </a:lnTo>
                  <a:lnTo>
                    <a:pt x="10504" y="78160"/>
                  </a:lnTo>
                  <a:lnTo>
                    <a:pt x="8195" y="74480"/>
                  </a:lnTo>
                  <a:lnTo>
                    <a:pt x="438" y="49903"/>
                  </a:lnTo>
                  <a:lnTo>
                    <a:pt x="0" y="31467"/>
                  </a:lnTo>
                  <a:lnTo>
                    <a:pt x="705" y="31135"/>
                  </a:lnTo>
                  <a:lnTo>
                    <a:pt x="24153" y="30474"/>
                  </a:lnTo>
                  <a:lnTo>
                    <a:pt x="69839" y="68573"/>
                  </a:lnTo>
                  <a:lnTo>
                    <a:pt x="78077" y="74922"/>
                  </a:lnTo>
                  <a:lnTo>
                    <a:pt x="94855" y="85740"/>
                  </a:lnTo>
                  <a:lnTo>
                    <a:pt x="103637" y="87250"/>
                  </a:lnTo>
                  <a:lnTo>
                    <a:pt x="105074" y="88080"/>
                  </a:lnTo>
                  <a:lnTo>
                    <a:pt x="106032" y="89338"/>
                  </a:lnTo>
                  <a:lnTo>
                    <a:pt x="106671" y="90883"/>
                  </a:lnTo>
                  <a:lnTo>
                    <a:pt x="107802" y="91207"/>
                  </a:lnTo>
                  <a:lnTo>
                    <a:pt x="109262" y="90717"/>
                  </a:lnTo>
                  <a:lnTo>
                    <a:pt x="112765" y="88998"/>
                  </a:lnTo>
                  <a:lnTo>
                    <a:pt x="119471" y="87803"/>
                  </a:lnTo>
                  <a:lnTo>
                    <a:pt x="123670" y="84305"/>
                  </a:lnTo>
                  <a:lnTo>
                    <a:pt x="125519" y="80738"/>
                  </a:lnTo>
                  <a:lnTo>
                    <a:pt x="126012" y="78800"/>
                  </a:lnTo>
                  <a:lnTo>
                    <a:pt x="131167" y="69913"/>
                  </a:lnTo>
                  <a:lnTo>
                    <a:pt x="133341" y="25085"/>
                  </a:lnTo>
                  <a:lnTo>
                    <a:pt x="131463" y="19140"/>
                  </a:lnTo>
                  <a:lnTo>
                    <a:pt x="128982" y="14147"/>
                  </a:lnTo>
                  <a:lnTo>
                    <a:pt x="126880" y="7369"/>
                  </a:lnTo>
                  <a:lnTo>
                    <a:pt x="121608" y="0"/>
                  </a:lnTo>
                  <a:lnTo>
                    <a:pt x="120583" y="280"/>
                  </a:lnTo>
                  <a:lnTo>
                    <a:pt x="115768" y="3338"/>
                  </a:lnTo>
                  <a:lnTo>
                    <a:pt x="102375" y="8215"/>
                  </a:lnTo>
                  <a:lnTo>
                    <a:pt x="82661" y="22281"/>
                  </a:lnTo>
                  <a:lnTo>
                    <a:pt x="76198" y="24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944"/>
            <p:cNvSpPr/>
            <p:nvPr>
              <p:custDataLst>
                <p:tags r:id="rId112"/>
              </p:custDataLst>
            </p:nvPr>
          </p:nvSpPr>
          <p:spPr>
            <a:xfrm>
              <a:off x="965200" y="1549400"/>
              <a:ext cx="120651" cy="31489"/>
            </a:xfrm>
            <a:custGeom>
              <a:avLst/>
              <a:gdLst/>
              <a:ahLst/>
              <a:cxnLst/>
              <a:rect l="0" t="0" r="0" b="0"/>
              <a:pathLst>
                <a:path w="120651" h="31489">
                  <a:moveTo>
                    <a:pt x="0" y="25400"/>
                  </a:moveTo>
                  <a:lnTo>
                    <a:pt x="0" y="25400"/>
                  </a:lnTo>
                  <a:lnTo>
                    <a:pt x="0" y="28771"/>
                  </a:lnTo>
                  <a:lnTo>
                    <a:pt x="706" y="29764"/>
                  </a:lnTo>
                  <a:lnTo>
                    <a:pt x="1881" y="30426"/>
                  </a:lnTo>
                  <a:lnTo>
                    <a:pt x="8838" y="31488"/>
                  </a:lnTo>
                  <a:lnTo>
                    <a:pt x="47353" y="31043"/>
                  </a:lnTo>
                  <a:lnTo>
                    <a:pt x="91197" y="18985"/>
                  </a:lnTo>
                  <a:lnTo>
                    <a:pt x="103770" y="13465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945"/>
            <p:cNvSpPr/>
            <p:nvPr>
              <p:custDataLst>
                <p:tags r:id="rId113"/>
              </p:custDataLst>
            </p:nvPr>
          </p:nvSpPr>
          <p:spPr>
            <a:xfrm>
              <a:off x="1187560" y="736602"/>
              <a:ext cx="94478" cy="555248"/>
            </a:xfrm>
            <a:custGeom>
              <a:avLst/>
              <a:gdLst/>
              <a:ahLst/>
              <a:cxnLst/>
              <a:rect l="0" t="0" r="0" b="0"/>
              <a:pathLst>
                <a:path w="94478" h="555248">
                  <a:moveTo>
                    <a:pt x="82440" y="6348"/>
                  </a:moveTo>
                  <a:lnTo>
                    <a:pt x="82440" y="6348"/>
                  </a:lnTo>
                  <a:lnTo>
                    <a:pt x="79069" y="2977"/>
                  </a:lnTo>
                  <a:lnTo>
                    <a:pt x="75532" y="1322"/>
                  </a:lnTo>
                  <a:lnTo>
                    <a:pt x="50572" y="1"/>
                  </a:lnTo>
                  <a:lnTo>
                    <a:pt x="48495" y="0"/>
                  </a:lnTo>
                  <a:lnTo>
                    <a:pt x="44305" y="1880"/>
                  </a:lnTo>
                  <a:lnTo>
                    <a:pt x="23173" y="21197"/>
                  </a:lnTo>
                  <a:lnTo>
                    <a:pt x="10473" y="42706"/>
                  </a:lnTo>
                  <a:lnTo>
                    <a:pt x="1771" y="68573"/>
                  </a:lnTo>
                  <a:lnTo>
                    <a:pt x="0" y="113712"/>
                  </a:lnTo>
                  <a:lnTo>
                    <a:pt x="602" y="159419"/>
                  </a:lnTo>
                  <a:lnTo>
                    <a:pt x="10722" y="206970"/>
                  </a:lnTo>
                  <a:lnTo>
                    <a:pt x="27559" y="252491"/>
                  </a:lnTo>
                  <a:lnTo>
                    <a:pt x="46415" y="298371"/>
                  </a:lnTo>
                  <a:lnTo>
                    <a:pt x="62243" y="338933"/>
                  </a:lnTo>
                  <a:lnTo>
                    <a:pt x="77920" y="380650"/>
                  </a:lnTo>
                  <a:lnTo>
                    <a:pt x="87511" y="424535"/>
                  </a:lnTo>
                  <a:lnTo>
                    <a:pt x="94477" y="469139"/>
                  </a:lnTo>
                  <a:lnTo>
                    <a:pt x="94376" y="501526"/>
                  </a:lnTo>
                  <a:lnTo>
                    <a:pt x="86294" y="524637"/>
                  </a:lnTo>
                  <a:lnTo>
                    <a:pt x="76040" y="539152"/>
                  </a:lnTo>
                  <a:lnTo>
                    <a:pt x="61270" y="554530"/>
                  </a:lnTo>
                  <a:lnTo>
                    <a:pt x="59155" y="555247"/>
                  </a:lnTo>
                  <a:lnTo>
                    <a:pt x="57039" y="555020"/>
                  </a:lnTo>
                  <a:lnTo>
                    <a:pt x="50690" y="553210"/>
                  </a:lnTo>
                  <a:lnTo>
                    <a:pt x="48573" y="552956"/>
                  </a:lnTo>
                  <a:lnTo>
                    <a:pt x="44340" y="550792"/>
                  </a:lnTo>
                  <a:lnTo>
                    <a:pt x="42223" y="549227"/>
                  </a:lnTo>
                  <a:lnTo>
                    <a:pt x="39871" y="545608"/>
                  </a:lnTo>
                  <a:lnTo>
                    <a:pt x="37990" y="539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471"/>
          <p:cNvGrpSpPr/>
          <p:nvPr/>
        </p:nvGrpSpPr>
        <p:grpSpPr>
          <a:xfrm>
            <a:off x="3117850" y="1047750"/>
            <a:ext cx="158751" cy="118315"/>
            <a:chOff x="3117850" y="1047750"/>
            <a:chExt cx="158751" cy="118315"/>
          </a:xfrm>
        </p:grpSpPr>
        <p:sp>
          <p:nvSpPr>
            <p:cNvPr id="15" name="SMARTInkShape-1946"/>
            <p:cNvSpPr/>
            <p:nvPr>
              <p:custDataLst>
                <p:tags r:id="rId100"/>
              </p:custDataLst>
            </p:nvPr>
          </p:nvSpPr>
          <p:spPr>
            <a:xfrm>
              <a:off x="3137938" y="1123950"/>
              <a:ext cx="138663" cy="42115"/>
            </a:xfrm>
            <a:custGeom>
              <a:avLst/>
              <a:gdLst/>
              <a:ahLst/>
              <a:cxnLst/>
              <a:rect l="0" t="0" r="0" b="0"/>
              <a:pathLst>
                <a:path w="138663" h="42115">
                  <a:moveTo>
                    <a:pt x="18012" y="12700"/>
                  </a:moveTo>
                  <a:lnTo>
                    <a:pt x="18012" y="12700"/>
                  </a:lnTo>
                  <a:lnTo>
                    <a:pt x="9284" y="22134"/>
                  </a:lnTo>
                  <a:lnTo>
                    <a:pt x="5783" y="28587"/>
                  </a:lnTo>
                  <a:lnTo>
                    <a:pt x="1297" y="31518"/>
                  </a:lnTo>
                  <a:lnTo>
                    <a:pt x="0" y="34704"/>
                  </a:lnTo>
                  <a:lnTo>
                    <a:pt x="359" y="36542"/>
                  </a:lnTo>
                  <a:lnTo>
                    <a:pt x="2641" y="40465"/>
                  </a:lnTo>
                  <a:lnTo>
                    <a:pt x="3531" y="41088"/>
                  </a:lnTo>
                  <a:lnTo>
                    <a:pt x="4125" y="40797"/>
                  </a:lnTo>
                  <a:lnTo>
                    <a:pt x="4520" y="39898"/>
                  </a:lnTo>
                  <a:lnTo>
                    <a:pt x="5490" y="40004"/>
                  </a:lnTo>
                  <a:lnTo>
                    <a:pt x="8448" y="42004"/>
                  </a:lnTo>
                  <a:lnTo>
                    <a:pt x="10931" y="42114"/>
                  </a:lnTo>
                  <a:lnTo>
                    <a:pt x="58256" y="33069"/>
                  </a:lnTo>
                  <a:lnTo>
                    <a:pt x="102797" y="14796"/>
                  </a:lnTo>
                  <a:lnTo>
                    <a:pt x="13866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947"/>
            <p:cNvSpPr/>
            <p:nvPr>
              <p:custDataLst>
                <p:tags r:id="rId101"/>
              </p:custDataLst>
            </p:nvPr>
          </p:nvSpPr>
          <p:spPr>
            <a:xfrm>
              <a:off x="3117850" y="1047750"/>
              <a:ext cx="127001" cy="6351"/>
            </a:xfrm>
            <a:custGeom>
              <a:avLst/>
              <a:gdLst/>
              <a:ahLst/>
              <a:cxnLst/>
              <a:rect l="0" t="0" r="0" b="0"/>
              <a:pathLst>
                <a:path w="12700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6" y="5762"/>
                  </a:lnTo>
                  <a:lnTo>
                    <a:pt x="37002" y="6349"/>
                  </a:lnTo>
                  <a:lnTo>
                    <a:pt x="84510" y="174"/>
                  </a:lnTo>
                  <a:lnTo>
                    <a:pt x="117253" y="7"/>
                  </a:lnTo>
                  <a:lnTo>
                    <a:pt x="121021" y="1884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472"/>
          <p:cNvGrpSpPr/>
          <p:nvPr/>
        </p:nvGrpSpPr>
        <p:grpSpPr>
          <a:xfrm>
            <a:off x="3944203" y="787692"/>
            <a:ext cx="137770" cy="881760"/>
            <a:chOff x="3944203" y="787692"/>
            <a:chExt cx="137770" cy="881760"/>
          </a:xfrm>
        </p:grpSpPr>
        <p:sp>
          <p:nvSpPr>
            <p:cNvPr id="18" name="SMARTInkShape-1948"/>
            <p:cNvSpPr/>
            <p:nvPr>
              <p:custDataLst>
                <p:tags r:id="rId98"/>
              </p:custDataLst>
            </p:nvPr>
          </p:nvSpPr>
          <p:spPr>
            <a:xfrm>
              <a:off x="3970117" y="1517735"/>
              <a:ext cx="111856" cy="151717"/>
            </a:xfrm>
            <a:custGeom>
              <a:avLst/>
              <a:gdLst/>
              <a:ahLst/>
              <a:cxnLst/>
              <a:rect l="0" t="0" r="0" b="0"/>
              <a:pathLst>
                <a:path w="111856" h="151717">
                  <a:moveTo>
                    <a:pt x="62133" y="25315"/>
                  </a:moveTo>
                  <a:lnTo>
                    <a:pt x="62133" y="25315"/>
                  </a:lnTo>
                  <a:lnTo>
                    <a:pt x="58762" y="21944"/>
                  </a:lnTo>
                  <a:lnTo>
                    <a:pt x="57107" y="18408"/>
                  </a:lnTo>
                  <a:lnTo>
                    <a:pt x="55861" y="9583"/>
                  </a:lnTo>
                  <a:lnTo>
                    <a:pt x="55129" y="8477"/>
                  </a:lnTo>
                  <a:lnTo>
                    <a:pt x="53936" y="7740"/>
                  </a:lnTo>
                  <a:lnTo>
                    <a:pt x="52435" y="7248"/>
                  </a:lnTo>
                  <a:lnTo>
                    <a:pt x="51434" y="6215"/>
                  </a:lnTo>
                  <a:lnTo>
                    <a:pt x="49697" y="884"/>
                  </a:lnTo>
                  <a:lnTo>
                    <a:pt x="47668" y="346"/>
                  </a:lnTo>
                  <a:lnTo>
                    <a:pt x="43989" y="0"/>
                  </a:lnTo>
                  <a:lnTo>
                    <a:pt x="34324" y="8761"/>
                  </a:lnTo>
                  <a:lnTo>
                    <a:pt x="32134" y="12783"/>
                  </a:lnTo>
                  <a:lnTo>
                    <a:pt x="30456" y="16923"/>
                  </a:lnTo>
                  <a:lnTo>
                    <a:pt x="9193" y="51688"/>
                  </a:lnTo>
                  <a:lnTo>
                    <a:pt x="6854" y="60320"/>
                  </a:lnTo>
                  <a:lnTo>
                    <a:pt x="3656" y="75198"/>
                  </a:lnTo>
                  <a:lnTo>
                    <a:pt x="121" y="88543"/>
                  </a:lnTo>
                  <a:lnTo>
                    <a:pt x="0" y="97866"/>
                  </a:lnTo>
                  <a:lnTo>
                    <a:pt x="8118" y="131765"/>
                  </a:lnTo>
                  <a:lnTo>
                    <a:pt x="13667" y="138008"/>
                  </a:lnTo>
                  <a:lnTo>
                    <a:pt x="28442" y="149281"/>
                  </a:lnTo>
                  <a:lnTo>
                    <a:pt x="43536" y="151716"/>
                  </a:lnTo>
                  <a:lnTo>
                    <a:pt x="51751" y="151343"/>
                  </a:lnTo>
                  <a:lnTo>
                    <a:pt x="63604" y="147166"/>
                  </a:lnTo>
                  <a:lnTo>
                    <a:pt x="83188" y="130937"/>
                  </a:lnTo>
                  <a:lnTo>
                    <a:pt x="95324" y="120941"/>
                  </a:lnTo>
                  <a:lnTo>
                    <a:pt x="99076" y="118699"/>
                  </a:lnTo>
                  <a:lnTo>
                    <a:pt x="101579" y="115793"/>
                  </a:lnTo>
                  <a:lnTo>
                    <a:pt x="110508" y="97179"/>
                  </a:lnTo>
                  <a:lnTo>
                    <a:pt x="111855" y="89945"/>
                  </a:lnTo>
                  <a:lnTo>
                    <a:pt x="110572" y="83908"/>
                  </a:lnTo>
                  <a:lnTo>
                    <a:pt x="108356" y="78167"/>
                  </a:lnTo>
                  <a:lnTo>
                    <a:pt x="106403" y="67708"/>
                  </a:lnTo>
                  <a:lnTo>
                    <a:pt x="101669" y="59826"/>
                  </a:lnTo>
                  <a:lnTo>
                    <a:pt x="71889" y="28025"/>
                  </a:lnTo>
                  <a:lnTo>
                    <a:pt x="68786" y="21963"/>
                  </a:lnTo>
                  <a:lnTo>
                    <a:pt x="55783" y="126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949"/>
            <p:cNvSpPr/>
            <p:nvPr>
              <p:custDataLst>
                <p:tags r:id="rId99"/>
              </p:custDataLst>
            </p:nvPr>
          </p:nvSpPr>
          <p:spPr>
            <a:xfrm>
              <a:off x="3944203" y="787692"/>
              <a:ext cx="106836" cy="564859"/>
            </a:xfrm>
            <a:custGeom>
              <a:avLst/>
              <a:gdLst/>
              <a:ahLst/>
              <a:cxnLst/>
              <a:rect l="0" t="0" r="0" b="0"/>
              <a:pathLst>
                <a:path w="106836" h="564859">
                  <a:moveTo>
                    <a:pt x="100747" y="31458"/>
                  </a:moveTo>
                  <a:lnTo>
                    <a:pt x="100747" y="31458"/>
                  </a:lnTo>
                  <a:lnTo>
                    <a:pt x="104118" y="28087"/>
                  </a:lnTo>
                  <a:lnTo>
                    <a:pt x="105773" y="24550"/>
                  </a:lnTo>
                  <a:lnTo>
                    <a:pt x="106835" y="19902"/>
                  </a:lnTo>
                  <a:lnTo>
                    <a:pt x="102036" y="12001"/>
                  </a:lnTo>
                  <a:lnTo>
                    <a:pt x="101607" y="10020"/>
                  </a:lnTo>
                  <a:lnTo>
                    <a:pt x="102026" y="8699"/>
                  </a:lnTo>
                  <a:lnTo>
                    <a:pt x="103010" y="7819"/>
                  </a:lnTo>
                  <a:lnTo>
                    <a:pt x="104372" y="7232"/>
                  </a:lnTo>
                  <a:lnTo>
                    <a:pt x="104575" y="6135"/>
                  </a:lnTo>
                  <a:lnTo>
                    <a:pt x="101390" y="694"/>
                  </a:lnTo>
                  <a:lnTo>
                    <a:pt x="94196" y="0"/>
                  </a:lnTo>
                  <a:lnTo>
                    <a:pt x="88898" y="1719"/>
                  </a:lnTo>
                  <a:lnTo>
                    <a:pt x="58057" y="24280"/>
                  </a:lnTo>
                  <a:lnTo>
                    <a:pt x="42115" y="45249"/>
                  </a:lnTo>
                  <a:lnTo>
                    <a:pt x="19682" y="88672"/>
                  </a:lnTo>
                  <a:lnTo>
                    <a:pt x="5627" y="133621"/>
                  </a:lnTo>
                  <a:lnTo>
                    <a:pt x="0" y="175465"/>
                  </a:lnTo>
                  <a:lnTo>
                    <a:pt x="2630" y="217734"/>
                  </a:lnTo>
                  <a:lnTo>
                    <a:pt x="12027" y="260059"/>
                  </a:lnTo>
                  <a:lnTo>
                    <a:pt x="27523" y="301686"/>
                  </a:lnTo>
                  <a:lnTo>
                    <a:pt x="51433" y="346724"/>
                  </a:lnTo>
                  <a:lnTo>
                    <a:pt x="71709" y="387567"/>
                  </a:lnTo>
                  <a:lnTo>
                    <a:pt x="93874" y="432428"/>
                  </a:lnTo>
                  <a:lnTo>
                    <a:pt x="98711" y="450831"/>
                  </a:lnTo>
                  <a:lnTo>
                    <a:pt x="102025" y="467807"/>
                  </a:lnTo>
                  <a:lnTo>
                    <a:pt x="103716" y="472641"/>
                  </a:lnTo>
                  <a:lnTo>
                    <a:pt x="103713" y="481774"/>
                  </a:lnTo>
                  <a:lnTo>
                    <a:pt x="89950" y="528868"/>
                  </a:lnTo>
                  <a:lnTo>
                    <a:pt x="83045" y="540867"/>
                  </a:lnTo>
                  <a:lnTo>
                    <a:pt x="60789" y="560514"/>
                  </a:lnTo>
                  <a:lnTo>
                    <a:pt x="54531" y="562927"/>
                  </a:lnTo>
                  <a:lnTo>
                    <a:pt x="37247" y="564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" name="SMARTInkShape-1950"/>
          <p:cNvSpPr/>
          <p:nvPr>
            <p:custDataLst>
              <p:tags r:id="rId1"/>
            </p:custDataLst>
          </p:nvPr>
        </p:nvSpPr>
        <p:spPr>
          <a:xfrm>
            <a:off x="3784633" y="590559"/>
            <a:ext cx="152367" cy="69832"/>
          </a:xfrm>
          <a:custGeom>
            <a:avLst/>
            <a:gdLst/>
            <a:ahLst/>
            <a:cxnLst/>
            <a:rect l="0" t="0" r="0" b="0"/>
            <a:pathLst>
              <a:path w="152367" h="69832">
                <a:moveTo>
                  <a:pt x="69817" y="31741"/>
                </a:moveTo>
                <a:lnTo>
                  <a:pt x="69817" y="31741"/>
                </a:lnTo>
                <a:lnTo>
                  <a:pt x="76167" y="25391"/>
                </a:lnTo>
                <a:lnTo>
                  <a:pt x="72796" y="25391"/>
                </a:lnTo>
                <a:lnTo>
                  <a:pt x="71803" y="26097"/>
                </a:lnTo>
                <a:lnTo>
                  <a:pt x="71141" y="27272"/>
                </a:lnTo>
                <a:lnTo>
                  <a:pt x="70700" y="28762"/>
                </a:lnTo>
                <a:lnTo>
                  <a:pt x="69700" y="29755"/>
                </a:lnTo>
                <a:lnTo>
                  <a:pt x="63026" y="33230"/>
                </a:lnTo>
                <a:lnTo>
                  <a:pt x="59037" y="35931"/>
                </a:lnTo>
                <a:lnTo>
                  <a:pt x="52825" y="37451"/>
                </a:lnTo>
                <a:lnTo>
                  <a:pt x="48625" y="37806"/>
                </a:lnTo>
                <a:lnTo>
                  <a:pt x="44405" y="39846"/>
                </a:lnTo>
                <a:lnTo>
                  <a:pt x="40178" y="42399"/>
                </a:lnTo>
                <a:lnTo>
                  <a:pt x="31716" y="44038"/>
                </a:lnTo>
                <a:lnTo>
                  <a:pt x="29599" y="44172"/>
                </a:lnTo>
                <a:lnTo>
                  <a:pt x="25367" y="42440"/>
                </a:lnTo>
                <a:lnTo>
                  <a:pt x="21134" y="40024"/>
                </a:lnTo>
                <a:lnTo>
                  <a:pt x="12667" y="38473"/>
                </a:lnTo>
                <a:lnTo>
                  <a:pt x="4200" y="38166"/>
                </a:lnTo>
                <a:lnTo>
                  <a:pt x="2789" y="37436"/>
                </a:lnTo>
                <a:lnTo>
                  <a:pt x="1849" y="36243"/>
                </a:lnTo>
                <a:lnTo>
                  <a:pt x="803" y="33036"/>
                </a:lnTo>
                <a:lnTo>
                  <a:pt x="0" y="22360"/>
                </a:lnTo>
                <a:lnTo>
                  <a:pt x="1863" y="18634"/>
                </a:lnTo>
                <a:lnTo>
                  <a:pt x="15078" y="3956"/>
                </a:lnTo>
                <a:lnTo>
                  <a:pt x="19148" y="1753"/>
                </a:lnTo>
                <a:lnTo>
                  <a:pt x="29617" y="223"/>
                </a:lnTo>
                <a:lnTo>
                  <a:pt x="46534" y="0"/>
                </a:lnTo>
                <a:lnTo>
                  <a:pt x="64701" y="5459"/>
                </a:lnTo>
                <a:lnTo>
                  <a:pt x="66406" y="6459"/>
                </a:lnTo>
                <a:lnTo>
                  <a:pt x="67543" y="7830"/>
                </a:lnTo>
                <a:lnTo>
                  <a:pt x="69512" y="11236"/>
                </a:lnTo>
                <a:lnTo>
                  <a:pt x="78522" y="21245"/>
                </a:lnTo>
                <a:lnTo>
                  <a:pt x="82623" y="23548"/>
                </a:lnTo>
                <a:lnTo>
                  <a:pt x="86797" y="25278"/>
                </a:lnTo>
                <a:lnTo>
                  <a:pt x="132062" y="68587"/>
                </a:lnTo>
                <a:lnTo>
                  <a:pt x="134641" y="69284"/>
                </a:lnTo>
                <a:lnTo>
                  <a:pt x="149039" y="69831"/>
                </a:lnTo>
                <a:lnTo>
                  <a:pt x="150148" y="69129"/>
                </a:lnTo>
                <a:lnTo>
                  <a:pt x="150888" y="67955"/>
                </a:lnTo>
                <a:lnTo>
                  <a:pt x="152172" y="63373"/>
                </a:lnTo>
                <a:lnTo>
                  <a:pt x="152366" y="35967"/>
                </a:lnTo>
                <a:lnTo>
                  <a:pt x="151661" y="34558"/>
                </a:lnTo>
                <a:lnTo>
                  <a:pt x="150485" y="33619"/>
                </a:lnTo>
                <a:lnTo>
                  <a:pt x="148996" y="32993"/>
                </a:lnTo>
                <a:lnTo>
                  <a:pt x="148003" y="31870"/>
                </a:lnTo>
                <a:lnTo>
                  <a:pt x="144528" y="24998"/>
                </a:lnTo>
                <a:lnTo>
                  <a:pt x="135943" y="14756"/>
                </a:lnTo>
                <a:lnTo>
                  <a:pt x="134484" y="10551"/>
                </a:lnTo>
                <a:lnTo>
                  <a:pt x="133389" y="9148"/>
                </a:lnTo>
                <a:lnTo>
                  <a:pt x="130292" y="7589"/>
                </a:lnTo>
                <a:lnTo>
                  <a:pt x="104948" y="2704"/>
                </a:lnTo>
                <a:lnTo>
                  <a:pt x="72747" y="6924"/>
                </a:lnTo>
                <a:lnTo>
                  <a:pt x="65119" y="10669"/>
                </a:lnTo>
                <a:lnTo>
                  <a:pt x="50767" y="1269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SMARTInkShape-Group474"/>
          <p:cNvGrpSpPr/>
          <p:nvPr/>
        </p:nvGrpSpPr>
        <p:grpSpPr>
          <a:xfrm>
            <a:off x="4356100" y="914503"/>
            <a:ext cx="603251" cy="285648"/>
            <a:chOff x="4356100" y="914503"/>
            <a:chExt cx="603251" cy="285648"/>
          </a:xfrm>
        </p:grpSpPr>
        <p:sp>
          <p:nvSpPr>
            <p:cNvPr id="22" name="SMARTInkShape-1951"/>
            <p:cNvSpPr/>
            <p:nvPr>
              <p:custDataLst>
                <p:tags r:id="rId95"/>
              </p:custDataLst>
            </p:nvPr>
          </p:nvSpPr>
          <p:spPr>
            <a:xfrm>
              <a:off x="4807060" y="1041431"/>
              <a:ext cx="152291" cy="126195"/>
            </a:xfrm>
            <a:custGeom>
              <a:avLst/>
              <a:gdLst/>
              <a:ahLst/>
              <a:cxnLst/>
              <a:rect l="0" t="0" r="0" b="0"/>
              <a:pathLst>
                <a:path w="152291" h="126195">
                  <a:moveTo>
                    <a:pt x="18940" y="50769"/>
                  </a:moveTo>
                  <a:lnTo>
                    <a:pt x="18940" y="50769"/>
                  </a:lnTo>
                  <a:lnTo>
                    <a:pt x="22598" y="50769"/>
                  </a:lnTo>
                  <a:lnTo>
                    <a:pt x="21036" y="50769"/>
                  </a:lnTo>
                  <a:lnTo>
                    <a:pt x="28454" y="50769"/>
                  </a:lnTo>
                  <a:lnTo>
                    <a:pt x="32105" y="48887"/>
                  </a:lnTo>
                  <a:lnTo>
                    <a:pt x="36080" y="46405"/>
                  </a:lnTo>
                  <a:lnTo>
                    <a:pt x="42285" y="44302"/>
                  </a:lnTo>
                  <a:lnTo>
                    <a:pt x="48591" y="40229"/>
                  </a:lnTo>
                  <a:lnTo>
                    <a:pt x="54929" y="38004"/>
                  </a:lnTo>
                  <a:lnTo>
                    <a:pt x="85439" y="9667"/>
                  </a:lnTo>
                  <a:lnTo>
                    <a:pt x="87301" y="5926"/>
                  </a:lnTo>
                  <a:lnTo>
                    <a:pt x="88496" y="1146"/>
                  </a:lnTo>
                  <a:lnTo>
                    <a:pt x="87888" y="753"/>
                  </a:lnTo>
                  <a:lnTo>
                    <a:pt x="73855" y="0"/>
                  </a:lnTo>
                  <a:lnTo>
                    <a:pt x="69688" y="1864"/>
                  </a:lnTo>
                  <a:lnTo>
                    <a:pt x="24133" y="39306"/>
                  </a:lnTo>
                  <a:lnTo>
                    <a:pt x="4148" y="70769"/>
                  </a:lnTo>
                  <a:lnTo>
                    <a:pt x="1783" y="77532"/>
                  </a:lnTo>
                  <a:lnTo>
                    <a:pt x="0" y="100415"/>
                  </a:lnTo>
                  <a:lnTo>
                    <a:pt x="1821" y="106465"/>
                  </a:lnTo>
                  <a:lnTo>
                    <a:pt x="3294" y="109067"/>
                  </a:lnTo>
                  <a:lnTo>
                    <a:pt x="4981" y="110801"/>
                  </a:lnTo>
                  <a:lnTo>
                    <a:pt x="24461" y="122972"/>
                  </a:lnTo>
                  <a:lnTo>
                    <a:pt x="36255" y="125785"/>
                  </a:lnTo>
                  <a:lnTo>
                    <a:pt x="66940" y="126194"/>
                  </a:lnTo>
                  <a:lnTo>
                    <a:pt x="108938" y="114100"/>
                  </a:lnTo>
                  <a:lnTo>
                    <a:pt x="152290" y="952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952"/>
            <p:cNvSpPr/>
            <p:nvPr>
              <p:custDataLst>
                <p:tags r:id="rId96"/>
              </p:custDataLst>
            </p:nvPr>
          </p:nvSpPr>
          <p:spPr>
            <a:xfrm>
              <a:off x="4413250" y="1104902"/>
              <a:ext cx="152401" cy="95249"/>
            </a:xfrm>
            <a:custGeom>
              <a:avLst/>
              <a:gdLst/>
              <a:ahLst/>
              <a:cxnLst/>
              <a:rect l="0" t="0" r="0" b="0"/>
              <a:pathLst>
                <a:path w="152401" h="95249">
                  <a:moveTo>
                    <a:pt x="152400" y="6348"/>
                  </a:moveTo>
                  <a:lnTo>
                    <a:pt x="152400" y="6348"/>
                  </a:lnTo>
                  <a:lnTo>
                    <a:pt x="152400" y="2977"/>
                  </a:lnTo>
                  <a:lnTo>
                    <a:pt x="151694" y="1984"/>
                  </a:lnTo>
                  <a:lnTo>
                    <a:pt x="150518" y="1322"/>
                  </a:lnTo>
                  <a:lnTo>
                    <a:pt x="145933" y="172"/>
                  </a:lnTo>
                  <a:lnTo>
                    <a:pt x="130946" y="0"/>
                  </a:lnTo>
                  <a:lnTo>
                    <a:pt x="126872" y="1880"/>
                  </a:lnTo>
                  <a:lnTo>
                    <a:pt x="112176" y="14925"/>
                  </a:lnTo>
                  <a:lnTo>
                    <a:pt x="109829" y="19097"/>
                  </a:lnTo>
                  <a:lnTo>
                    <a:pt x="109202" y="21197"/>
                  </a:lnTo>
                  <a:lnTo>
                    <a:pt x="93754" y="39335"/>
                  </a:lnTo>
                  <a:lnTo>
                    <a:pt x="65241" y="58995"/>
                  </a:lnTo>
                  <a:lnTo>
                    <a:pt x="59334" y="65730"/>
                  </a:lnTo>
                  <a:lnTo>
                    <a:pt x="52006" y="71075"/>
                  </a:lnTo>
                  <a:lnTo>
                    <a:pt x="44045" y="73921"/>
                  </a:lnTo>
                  <a:lnTo>
                    <a:pt x="36509" y="75892"/>
                  </a:lnTo>
                  <a:lnTo>
                    <a:pt x="0" y="952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953"/>
            <p:cNvSpPr/>
            <p:nvPr>
              <p:custDataLst>
                <p:tags r:id="rId97"/>
              </p:custDataLst>
            </p:nvPr>
          </p:nvSpPr>
          <p:spPr>
            <a:xfrm>
              <a:off x="4356100" y="914503"/>
              <a:ext cx="231612" cy="279298"/>
            </a:xfrm>
            <a:custGeom>
              <a:avLst/>
              <a:gdLst/>
              <a:ahLst/>
              <a:cxnLst/>
              <a:rect l="0" t="0" r="0" b="0"/>
              <a:pathLst>
                <a:path w="231612" h="279298">
                  <a:moveTo>
                    <a:pt x="0" y="69747"/>
                  </a:moveTo>
                  <a:lnTo>
                    <a:pt x="0" y="69747"/>
                  </a:lnTo>
                  <a:lnTo>
                    <a:pt x="0" y="54015"/>
                  </a:lnTo>
                  <a:lnTo>
                    <a:pt x="1882" y="50290"/>
                  </a:lnTo>
                  <a:lnTo>
                    <a:pt x="10126" y="40060"/>
                  </a:lnTo>
                  <a:lnTo>
                    <a:pt x="14073" y="31636"/>
                  </a:lnTo>
                  <a:lnTo>
                    <a:pt x="22759" y="21062"/>
                  </a:lnTo>
                  <a:lnTo>
                    <a:pt x="24226" y="16830"/>
                  </a:lnTo>
                  <a:lnTo>
                    <a:pt x="25323" y="15419"/>
                  </a:lnTo>
                  <a:lnTo>
                    <a:pt x="44486" y="1662"/>
                  </a:lnTo>
                  <a:lnTo>
                    <a:pt x="52692" y="420"/>
                  </a:lnTo>
                  <a:lnTo>
                    <a:pt x="64736" y="0"/>
                  </a:lnTo>
                  <a:lnTo>
                    <a:pt x="69459" y="1824"/>
                  </a:lnTo>
                  <a:lnTo>
                    <a:pt x="103255" y="23908"/>
                  </a:lnTo>
                  <a:lnTo>
                    <a:pt x="141917" y="67663"/>
                  </a:lnTo>
                  <a:lnTo>
                    <a:pt x="169882" y="112482"/>
                  </a:lnTo>
                  <a:lnTo>
                    <a:pt x="194084" y="158828"/>
                  </a:lnTo>
                  <a:lnTo>
                    <a:pt x="213061" y="204971"/>
                  </a:lnTo>
                  <a:lnTo>
                    <a:pt x="225326" y="252399"/>
                  </a:lnTo>
                  <a:lnTo>
                    <a:pt x="231001" y="261293"/>
                  </a:lnTo>
                  <a:lnTo>
                    <a:pt x="231611" y="263766"/>
                  </a:lnTo>
                  <a:lnTo>
                    <a:pt x="231313" y="266121"/>
                  </a:lnTo>
                  <a:lnTo>
                    <a:pt x="229404" y="272806"/>
                  </a:lnTo>
                  <a:lnTo>
                    <a:pt x="228600" y="279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475"/>
          <p:cNvGrpSpPr/>
          <p:nvPr/>
        </p:nvGrpSpPr>
        <p:grpSpPr>
          <a:xfrm>
            <a:off x="4813322" y="711200"/>
            <a:ext cx="444479" cy="203123"/>
            <a:chOff x="4813322" y="711200"/>
            <a:chExt cx="444479" cy="203123"/>
          </a:xfrm>
        </p:grpSpPr>
        <p:sp>
          <p:nvSpPr>
            <p:cNvPr id="26" name="SMARTInkShape-1954"/>
            <p:cNvSpPr/>
            <p:nvPr>
              <p:custDataLst>
                <p:tags r:id="rId90"/>
              </p:custDataLst>
            </p:nvPr>
          </p:nvSpPr>
          <p:spPr>
            <a:xfrm>
              <a:off x="5194302" y="800100"/>
              <a:ext cx="57149" cy="38101"/>
            </a:xfrm>
            <a:custGeom>
              <a:avLst/>
              <a:gdLst/>
              <a:ahLst/>
              <a:cxnLst/>
              <a:rect l="0" t="0" r="0" b="0"/>
              <a:pathLst>
                <a:path w="57149" h="38101">
                  <a:moveTo>
                    <a:pt x="19048" y="38100"/>
                  </a:moveTo>
                  <a:lnTo>
                    <a:pt x="19048" y="38100"/>
                  </a:lnTo>
                  <a:lnTo>
                    <a:pt x="3316" y="38100"/>
                  </a:lnTo>
                  <a:lnTo>
                    <a:pt x="2210" y="37394"/>
                  </a:lnTo>
                  <a:lnTo>
                    <a:pt x="1473" y="36218"/>
                  </a:lnTo>
                  <a:lnTo>
                    <a:pt x="24" y="31827"/>
                  </a:lnTo>
                  <a:lnTo>
                    <a:pt x="0" y="22918"/>
                  </a:lnTo>
                  <a:lnTo>
                    <a:pt x="705" y="21629"/>
                  </a:lnTo>
                  <a:lnTo>
                    <a:pt x="1881" y="20769"/>
                  </a:lnTo>
                  <a:lnTo>
                    <a:pt x="5068" y="19814"/>
                  </a:lnTo>
                  <a:lnTo>
                    <a:pt x="8837" y="19390"/>
                  </a:lnTo>
                  <a:lnTo>
                    <a:pt x="12863" y="17319"/>
                  </a:lnTo>
                  <a:lnTo>
                    <a:pt x="14925" y="15780"/>
                  </a:lnTo>
                  <a:lnTo>
                    <a:pt x="17005" y="15459"/>
                  </a:lnTo>
                  <a:lnTo>
                    <a:pt x="19097" y="15950"/>
                  </a:lnTo>
                  <a:lnTo>
                    <a:pt x="21197" y="16983"/>
                  </a:lnTo>
                  <a:lnTo>
                    <a:pt x="23303" y="16967"/>
                  </a:lnTo>
                  <a:lnTo>
                    <a:pt x="50406" y="4953"/>
                  </a:lnTo>
                  <a:lnTo>
                    <a:pt x="571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955"/>
            <p:cNvSpPr/>
            <p:nvPr>
              <p:custDataLst>
                <p:tags r:id="rId91"/>
              </p:custDataLst>
            </p:nvPr>
          </p:nvSpPr>
          <p:spPr>
            <a:xfrm>
              <a:off x="5003885" y="723930"/>
              <a:ext cx="145966" cy="165071"/>
            </a:xfrm>
            <a:custGeom>
              <a:avLst/>
              <a:gdLst/>
              <a:ahLst/>
              <a:cxnLst/>
              <a:rect l="0" t="0" r="0" b="0"/>
              <a:pathLst>
                <a:path w="145966" h="165071">
                  <a:moveTo>
                    <a:pt x="18965" y="50770"/>
                  </a:moveTo>
                  <a:lnTo>
                    <a:pt x="18965" y="50770"/>
                  </a:lnTo>
                  <a:lnTo>
                    <a:pt x="9505" y="41311"/>
                  </a:lnTo>
                  <a:lnTo>
                    <a:pt x="7705" y="37629"/>
                  </a:lnTo>
                  <a:lnTo>
                    <a:pt x="7225" y="35659"/>
                  </a:lnTo>
                  <a:lnTo>
                    <a:pt x="560" y="25483"/>
                  </a:lnTo>
                  <a:lnTo>
                    <a:pt x="0" y="20011"/>
                  </a:lnTo>
                  <a:lnTo>
                    <a:pt x="11176" y="5890"/>
                  </a:lnTo>
                  <a:lnTo>
                    <a:pt x="12331" y="1139"/>
                  </a:lnTo>
                  <a:lnTo>
                    <a:pt x="13131" y="750"/>
                  </a:lnTo>
                  <a:lnTo>
                    <a:pt x="30905" y="0"/>
                  </a:lnTo>
                  <a:lnTo>
                    <a:pt x="36737" y="1865"/>
                  </a:lnTo>
                  <a:lnTo>
                    <a:pt x="41681" y="4340"/>
                  </a:lnTo>
                  <a:lnTo>
                    <a:pt x="48430" y="6439"/>
                  </a:lnTo>
                  <a:lnTo>
                    <a:pt x="77347" y="27513"/>
                  </a:lnTo>
                  <a:lnTo>
                    <a:pt x="101505" y="63912"/>
                  </a:lnTo>
                  <a:lnTo>
                    <a:pt x="126915" y="108040"/>
                  </a:lnTo>
                  <a:lnTo>
                    <a:pt x="130443" y="116440"/>
                  </a:lnTo>
                  <a:lnTo>
                    <a:pt x="133134" y="128397"/>
                  </a:lnTo>
                  <a:lnTo>
                    <a:pt x="138126" y="139116"/>
                  </a:lnTo>
                  <a:lnTo>
                    <a:pt x="139658" y="143657"/>
                  </a:lnTo>
                  <a:lnTo>
                    <a:pt x="143783" y="150180"/>
                  </a:lnTo>
                  <a:lnTo>
                    <a:pt x="145318" y="156582"/>
                  </a:lnTo>
                  <a:lnTo>
                    <a:pt x="145965" y="1650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956"/>
            <p:cNvSpPr/>
            <p:nvPr>
              <p:custDataLst>
                <p:tags r:id="rId92"/>
              </p:custDataLst>
            </p:nvPr>
          </p:nvSpPr>
          <p:spPr>
            <a:xfrm>
              <a:off x="5029469" y="825500"/>
              <a:ext cx="88632" cy="88823"/>
            </a:xfrm>
            <a:custGeom>
              <a:avLst/>
              <a:gdLst/>
              <a:ahLst/>
              <a:cxnLst/>
              <a:rect l="0" t="0" r="0" b="0"/>
              <a:pathLst>
                <a:path w="88632" h="88823">
                  <a:moveTo>
                    <a:pt x="88631" y="0"/>
                  </a:moveTo>
                  <a:lnTo>
                    <a:pt x="88631" y="0"/>
                  </a:lnTo>
                  <a:lnTo>
                    <a:pt x="79171" y="0"/>
                  </a:lnTo>
                  <a:lnTo>
                    <a:pt x="78091" y="705"/>
                  </a:lnTo>
                  <a:lnTo>
                    <a:pt x="77371" y="1881"/>
                  </a:lnTo>
                  <a:lnTo>
                    <a:pt x="76891" y="3371"/>
                  </a:lnTo>
                  <a:lnTo>
                    <a:pt x="75866" y="4364"/>
                  </a:lnTo>
                  <a:lnTo>
                    <a:pt x="69150" y="7839"/>
                  </a:lnTo>
                  <a:lnTo>
                    <a:pt x="64400" y="11740"/>
                  </a:lnTo>
                  <a:lnTo>
                    <a:pt x="60206" y="12415"/>
                  </a:lnTo>
                  <a:lnTo>
                    <a:pt x="59098" y="13216"/>
                  </a:lnTo>
                  <a:lnTo>
                    <a:pt x="58359" y="14455"/>
                  </a:lnTo>
                  <a:lnTo>
                    <a:pt x="57866" y="15987"/>
                  </a:lnTo>
                  <a:lnTo>
                    <a:pt x="48129" y="27619"/>
                  </a:lnTo>
                  <a:lnTo>
                    <a:pt x="37794" y="39995"/>
                  </a:lnTo>
                  <a:lnTo>
                    <a:pt x="25128" y="56759"/>
                  </a:lnTo>
                  <a:lnTo>
                    <a:pt x="21602" y="61209"/>
                  </a:lnTo>
                  <a:lnTo>
                    <a:pt x="17457" y="69816"/>
                  </a:lnTo>
                  <a:lnTo>
                    <a:pt x="14665" y="74068"/>
                  </a:lnTo>
                  <a:lnTo>
                    <a:pt x="13424" y="78310"/>
                  </a:lnTo>
                  <a:lnTo>
                    <a:pt x="12387" y="79723"/>
                  </a:lnTo>
                  <a:lnTo>
                    <a:pt x="10991" y="80665"/>
                  </a:lnTo>
                  <a:lnTo>
                    <a:pt x="6368" y="82440"/>
                  </a:lnTo>
                  <a:lnTo>
                    <a:pt x="0" y="88635"/>
                  </a:lnTo>
                  <a:lnTo>
                    <a:pt x="3181" y="88822"/>
                  </a:lnTo>
                  <a:lnTo>
                    <a:pt x="4148" y="88142"/>
                  </a:lnTo>
                  <a:lnTo>
                    <a:pt x="4792" y="86984"/>
                  </a:lnTo>
                  <a:lnTo>
                    <a:pt x="5222" y="85506"/>
                  </a:lnTo>
                  <a:lnTo>
                    <a:pt x="6214" y="84521"/>
                  </a:lnTo>
                  <a:lnTo>
                    <a:pt x="1243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957"/>
            <p:cNvSpPr/>
            <p:nvPr>
              <p:custDataLst>
                <p:tags r:id="rId93"/>
              </p:custDataLst>
            </p:nvPr>
          </p:nvSpPr>
          <p:spPr>
            <a:xfrm>
              <a:off x="5219706" y="711200"/>
              <a:ext cx="38095" cy="190411"/>
            </a:xfrm>
            <a:custGeom>
              <a:avLst/>
              <a:gdLst/>
              <a:ahLst/>
              <a:cxnLst/>
              <a:rect l="0" t="0" r="0" b="0"/>
              <a:pathLst>
                <a:path w="38095" h="190411">
                  <a:moveTo>
                    <a:pt x="12694" y="0"/>
                  </a:moveTo>
                  <a:lnTo>
                    <a:pt x="12694" y="0"/>
                  </a:lnTo>
                  <a:lnTo>
                    <a:pt x="12694" y="45009"/>
                  </a:lnTo>
                  <a:lnTo>
                    <a:pt x="11989" y="65690"/>
                  </a:lnTo>
                  <a:lnTo>
                    <a:pt x="6932" y="95387"/>
                  </a:lnTo>
                  <a:lnTo>
                    <a:pt x="1328" y="142810"/>
                  </a:lnTo>
                  <a:lnTo>
                    <a:pt x="0" y="182540"/>
                  </a:lnTo>
                  <a:lnTo>
                    <a:pt x="5462" y="189476"/>
                  </a:lnTo>
                  <a:lnTo>
                    <a:pt x="7833" y="190045"/>
                  </a:lnTo>
                  <a:lnTo>
                    <a:pt x="15105" y="190410"/>
                  </a:lnTo>
                  <a:lnTo>
                    <a:pt x="16417" y="189734"/>
                  </a:lnTo>
                  <a:lnTo>
                    <a:pt x="17293" y="188579"/>
                  </a:lnTo>
                  <a:lnTo>
                    <a:pt x="18971" y="185413"/>
                  </a:lnTo>
                  <a:lnTo>
                    <a:pt x="23177" y="179664"/>
                  </a:lnTo>
                  <a:lnTo>
                    <a:pt x="25442" y="173492"/>
                  </a:lnTo>
                  <a:lnTo>
                    <a:pt x="29563" y="167194"/>
                  </a:lnTo>
                  <a:lnTo>
                    <a:pt x="31803" y="160860"/>
                  </a:lnTo>
                  <a:lnTo>
                    <a:pt x="38094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958"/>
            <p:cNvSpPr/>
            <p:nvPr>
              <p:custDataLst>
                <p:tags r:id="rId94"/>
              </p:custDataLst>
            </p:nvPr>
          </p:nvSpPr>
          <p:spPr>
            <a:xfrm>
              <a:off x="4813322" y="819150"/>
              <a:ext cx="101579" cy="38101"/>
            </a:xfrm>
            <a:custGeom>
              <a:avLst/>
              <a:gdLst/>
              <a:ahLst/>
              <a:cxnLst/>
              <a:rect l="0" t="0" r="0" b="0"/>
              <a:pathLst>
                <a:path w="101579" h="38101">
                  <a:moveTo>
                    <a:pt x="6328" y="38100"/>
                  </a:moveTo>
                  <a:lnTo>
                    <a:pt x="6328" y="38100"/>
                  </a:lnTo>
                  <a:lnTo>
                    <a:pt x="0" y="38100"/>
                  </a:lnTo>
                  <a:lnTo>
                    <a:pt x="5447" y="32633"/>
                  </a:lnTo>
                  <a:lnTo>
                    <a:pt x="9438" y="32011"/>
                  </a:lnTo>
                  <a:lnTo>
                    <a:pt x="21232" y="31773"/>
                  </a:lnTo>
                  <a:lnTo>
                    <a:pt x="25416" y="29879"/>
                  </a:lnTo>
                  <a:lnTo>
                    <a:pt x="29629" y="27390"/>
                  </a:lnTo>
                  <a:lnTo>
                    <a:pt x="38081" y="25793"/>
                  </a:lnTo>
                  <a:lnTo>
                    <a:pt x="46545" y="25478"/>
                  </a:lnTo>
                  <a:lnTo>
                    <a:pt x="50778" y="23553"/>
                  </a:lnTo>
                  <a:lnTo>
                    <a:pt x="65725" y="15279"/>
                  </a:lnTo>
                  <a:lnTo>
                    <a:pt x="1015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76"/>
          <p:cNvGrpSpPr/>
          <p:nvPr/>
        </p:nvGrpSpPr>
        <p:grpSpPr>
          <a:xfrm>
            <a:off x="5524502" y="952542"/>
            <a:ext cx="247649" cy="260267"/>
            <a:chOff x="5524502" y="952542"/>
            <a:chExt cx="247649" cy="260267"/>
          </a:xfrm>
        </p:grpSpPr>
        <p:sp>
          <p:nvSpPr>
            <p:cNvPr id="32" name="SMARTInkShape-1959"/>
            <p:cNvSpPr/>
            <p:nvPr>
              <p:custDataLst>
                <p:tags r:id="rId88"/>
              </p:custDataLst>
            </p:nvPr>
          </p:nvSpPr>
          <p:spPr>
            <a:xfrm>
              <a:off x="5683280" y="1054100"/>
              <a:ext cx="88871" cy="31751"/>
            </a:xfrm>
            <a:custGeom>
              <a:avLst/>
              <a:gdLst/>
              <a:ahLst/>
              <a:cxnLst/>
              <a:rect l="0" t="0" r="0" b="0"/>
              <a:pathLst>
                <a:path w="88871" h="31751">
                  <a:moveTo>
                    <a:pt x="12670" y="31750"/>
                  </a:moveTo>
                  <a:lnTo>
                    <a:pt x="12670" y="31750"/>
                  </a:lnTo>
                  <a:lnTo>
                    <a:pt x="71" y="31750"/>
                  </a:lnTo>
                  <a:lnTo>
                    <a:pt x="0" y="28379"/>
                  </a:lnTo>
                  <a:lnTo>
                    <a:pt x="696" y="27386"/>
                  </a:lnTo>
                  <a:lnTo>
                    <a:pt x="1865" y="26724"/>
                  </a:lnTo>
                  <a:lnTo>
                    <a:pt x="22861" y="18948"/>
                  </a:lnTo>
                  <a:lnTo>
                    <a:pt x="30193" y="14865"/>
                  </a:lnTo>
                  <a:lnTo>
                    <a:pt x="75825" y="4898"/>
                  </a:lnTo>
                  <a:lnTo>
                    <a:pt x="88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960"/>
            <p:cNvSpPr/>
            <p:nvPr>
              <p:custDataLst>
                <p:tags r:id="rId89"/>
              </p:custDataLst>
            </p:nvPr>
          </p:nvSpPr>
          <p:spPr>
            <a:xfrm>
              <a:off x="5524502" y="952542"/>
              <a:ext cx="241299" cy="260267"/>
            </a:xfrm>
            <a:custGeom>
              <a:avLst/>
              <a:gdLst/>
              <a:ahLst/>
              <a:cxnLst/>
              <a:rect l="0" t="0" r="0" b="0"/>
              <a:pathLst>
                <a:path w="241299" h="260267">
                  <a:moveTo>
                    <a:pt x="63498" y="184108"/>
                  </a:moveTo>
                  <a:lnTo>
                    <a:pt x="63498" y="184108"/>
                  </a:lnTo>
                  <a:lnTo>
                    <a:pt x="60127" y="184108"/>
                  </a:lnTo>
                  <a:lnTo>
                    <a:pt x="59134" y="183402"/>
                  </a:lnTo>
                  <a:lnTo>
                    <a:pt x="58472" y="182226"/>
                  </a:lnTo>
                  <a:lnTo>
                    <a:pt x="57410" y="178641"/>
                  </a:lnTo>
                  <a:lnTo>
                    <a:pt x="45410" y="166025"/>
                  </a:lnTo>
                  <a:lnTo>
                    <a:pt x="33597" y="159676"/>
                  </a:lnTo>
                  <a:lnTo>
                    <a:pt x="20240" y="158733"/>
                  </a:lnTo>
                  <a:lnTo>
                    <a:pt x="16030" y="162086"/>
                  </a:lnTo>
                  <a:lnTo>
                    <a:pt x="14179" y="165619"/>
                  </a:lnTo>
                  <a:lnTo>
                    <a:pt x="13686" y="167549"/>
                  </a:lnTo>
                  <a:lnTo>
                    <a:pt x="8529" y="176421"/>
                  </a:lnTo>
                  <a:lnTo>
                    <a:pt x="6289" y="186377"/>
                  </a:lnTo>
                  <a:lnTo>
                    <a:pt x="2175" y="194815"/>
                  </a:lnTo>
                  <a:lnTo>
                    <a:pt x="9" y="241662"/>
                  </a:lnTo>
                  <a:lnTo>
                    <a:pt x="0" y="254900"/>
                  </a:lnTo>
                  <a:lnTo>
                    <a:pt x="705" y="256703"/>
                  </a:lnTo>
                  <a:lnTo>
                    <a:pt x="1880" y="257904"/>
                  </a:lnTo>
                  <a:lnTo>
                    <a:pt x="5068" y="259240"/>
                  </a:lnTo>
                  <a:lnTo>
                    <a:pt x="21197" y="260266"/>
                  </a:lnTo>
                  <a:lnTo>
                    <a:pt x="25413" y="258408"/>
                  </a:lnTo>
                  <a:lnTo>
                    <a:pt x="45683" y="239913"/>
                  </a:lnTo>
                  <a:lnTo>
                    <a:pt x="71059" y="195725"/>
                  </a:lnTo>
                  <a:lnTo>
                    <a:pt x="86728" y="152295"/>
                  </a:lnTo>
                  <a:lnTo>
                    <a:pt x="93356" y="125064"/>
                  </a:lnTo>
                  <a:lnTo>
                    <a:pt x="95082" y="82899"/>
                  </a:lnTo>
                  <a:lnTo>
                    <a:pt x="101003" y="36793"/>
                  </a:lnTo>
                  <a:lnTo>
                    <a:pt x="101596" y="443"/>
                  </a:lnTo>
                  <a:lnTo>
                    <a:pt x="96131" y="0"/>
                  </a:lnTo>
                  <a:lnTo>
                    <a:pt x="95836" y="692"/>
                  </a:lnTo>
                  <a:lnTo>
                    <a:pt x="93483" y="8753"/>
                  </a:lnTo>
                  <a:lnTo>
                    <a:pt x="90256" y="17851"/>
                  </a:lnTo>
                  <a:lnTo>
                    <a:pt x="83455" y="60549"/>
                  </a:lnTo>
                  <a:lnTo>
                    <a:pt x="77558" y="108042"/>
                  </a:lnTo>
                  <a:lnTo>
                    <a:pt x="76956" y="152246"/>
                  </a:lnTo>
                  <a:lnTo>
                    <a:pt x="84314" y="194888"/>
                  </a:lnTo>
                  <a:lnTo>
                    <a:pt x="86861" y="200893"/>
                  </a:lnTo>
                  <a:lnTo>
                    <a:pt x="89000" y="211502"/>
                  </a:lnTo>
                  <a:lnTo>
                    <a:pt x="93805" y="221766"/>
                  </a:lnTo>
                  <a:lnTo>
                    <a:pt x="94286" y="224030"/>
                  </a:lnTo>
                  <a:lnTo>
                    <a:pt x="95312" y="225539"/>
                  </a:lnTo>
                  <a:lnTo>
                    <a:pt x="96702" y="226545"/>
                  </a:lnTo>
                  <a:lnTo>
                    <a:pt x="100127" y="227663"/>
                  </a:lnTo>
                  <a:lnTo>
                    <a:pt x="104002" y="228160"/>
                  </a:lnTo>
                  <a:lnTo>
                    <a:pt x="108076" y="226500"/>
                  </a:lnTo>
                  <a:lnTo>
                    <a:pt x="112238" y="224115"/>
                  </a:lnTo>
                  <a:lnTo>
                    <a:pt x="118548" y="222068"/>
                  </a:lnTo>
                  <a:lnTo>
                    <a:pt x="140933" y="201836"/>
                  </a:lnTo>
                  <a:lnTo>
                    <a:pt x="150107" y="186956"/>
                  </a:lnTo>
                  <a:lnTo>
                    <a:pt x="160595" y="166248"/>
                  </a:lnTo>
                  <a:lnTo>
                    <a:pt x="175089" y="143342"/>
                  </a:lnTo>
                  <a:lnTo>
                    <a:pt x="187624" y="107674"/>
                  </a:lnTo>
                  <a:lnTo>
                    <a:pt x="199224" y="62566"/>
                  </a:lnTo>
                  <a:lnTo>
                    <a:pt x="208316" y="34118"/>
                  </a:lnTo>
                  <a:lnTo>
                    <a:pt x="209547" y="6421"/>
                  </a:lnTo>
                  <a:lnTo>
                    <a:pt x="206177" y="9713"/>
                  </a:lnTo>
                  <a:lnTo>
                    <a:pt x="204522" y="13230"/>
                  </a:lnTo>
                  <a:lnTo>
                    <a:pt x="191948" y="59043"/>
                  </a:lnTo>
                  <a:lnTo>
                    <a:pt x="187212" y="105042"/>
                  </a:lnTo>
                  <a:lnTo>
                    <a:pt x="184267" y="152639"/>
                  </a:lnTo>
                  <a:lnTo>
                    <a:pt x="186040" y="185457"/>
                  </a:lnTo>
                  <a:lnTo>
                    <a:pt x="190382" y="215563"/>
                  </a:lnTo>
                  <a:lnTo>
                    <a:pt x="190420" y="217778"/>
                  </a:lnTo>
                  <a:lnTo>
                    <a:pt x="192346" y="222121"/>
                  </a:lnTo>
                  <a:lnTo>
                    <a:pt x="199330" y="230657"/>
                  </a:lnTo>
                  <a:lnTo>
                    <a:pt x="201324" y="231369"/>
                  </a:lnTo>
                  <a:lnTo>
                    <a:pt x="203360" y="231137"/>
                  </a:lnTo>
                  <a:lnTo>
                    <a:pt x="209596" y="229322"/>
                  </a:lnTo>
                  <a:lnTo>
                    <a:pt x="211696" y="229068"/>
                  </a:lnTo>
                  <a:lnTo>
                    <a:pt x="215912" y="226903"/>
                  </a:lnTo>
                  <a:lnTo>
                    <a:pt x="224367" y="219764"/>
                  </a:lnTo>
                  <a:lnTo>
                    <a:pt x="230715" y="210273"/>
                  </a:lnTo>
                  <a:lnTo>
                    <a:pt x="239809" y="188689"/>
                  </a:lnTo>
                  <a:lnTo>
                    <a:pt x="241298" y="1777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477"/>
          <p:cNvGrpSpPr/>
          <p:nvPr/>
        </p:nvGrpSpPr>
        <p:grpSpPr>
          <a:xfrm>
            <a:off x="6502431" y="1187450"/>
            <a:ext cx="165070" cy="107951"/>
            <a:chOff x="6502431" y="1187450"/>
            <a:chExt cx="165070" cy="107951"/>
          </a:xfrm>
        </p:grpSpPr>
        <p:sp>
          <p:nvSpPr>
            <p:cNvPr id="35" name="SMARTInkShape-1961"/>
            <p:cNvSpPr/>
            <p:nvPr>
              <p:custDataLst>
                <p:tags r:id="rId86"/>
              </p:custDataLst>
            </p:nvPr>
          </p:nvSpPr>
          <p:spPr>
            <a:xfrm>
              <a:off x="6502431" y="1270000"/>
              <a:ext cx="165070" cy="25401"/>
            </a:xfrm>
            <a:custGeom>
              <a:avLst/>
              <a:gdLst/>
              <a:ahLst/>
              <a:cxnLst/>
              <a:rect l="0" t="0" r="0" b="0"/>
              <a:pathLst>
                <a:path w="165070" h="25401">
                  <a:moveTo>
                    <a:pt x="19019" y="0"/>
                  </a:moveTo>
                  <a:lnTo>
                    <a:pt x="19019" y="0"/>
                  </a:lnTo>
                  <a:lnTo>
                    <a:pt x="330" y="18688"/>
                  </a:lnTo>
                  <a:lnTo>
                    <a:pt x="0" y="24486"/>
                  </a:lnTo>
                  <a:lnTo>
                    <a:pt x="695" y="24790"/>
                  </a:lnTo>
                  <a:lnTo>
                    <a:pt x="46469" y="25399"/>
                  </a:lnTo>
                  <a:lnTo>
                    <a:pt x="90935" y="25400"/>
                  </a:lnTo>
                  <a:lnTo>
                    <a:pt x="114677" y="23518"/>
                  </a:lnTo>
                  <a:lnTo>
                    <a:pt x="16506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962"/>
            <p:cNvSpPr/>
            <p:nvPr>
              <p:custDataLst>
                <p:tags r:id="rId87"/>
              </p:custDataLst>
            </p:nvPr>
          </p:nvSpPr>
          <p:spPr>
            <a:xfrm>
              <a:off x="6527800" y="11874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45941" y="0"/>
                  </a:lnTo>
                  <a:lnTo>
                    <a:pt x="86670" y="705"/>
                  </a:lnTo>
                  <a:lnTo>
                    <a:pt x="97254" y="5070"/>
                  </a:lnTo>
                  <a:lnTo>
                    <a:pt x="107509" y="10984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478"/>
          <p:cNvGrpSpPr/>
          <p:nvPr/>
        </p:nvGrpSpPr>
        <p:grpSpPr>
          <a:xfrm>
            <a:off x="7188278" y="1047837"/>
            <a:ext cx="221878" cy="326978"/>
            <a:chOff x="7188278" y="1047837"/>
            <a:chExt cx="221878" cy="326978"/>
          </a:xfrm>
        </p:grpSpPr>
        <p:sp>
          <p:nvSpPr>
            <p:cNvPr id="38" name="SMARTInkShape-1963"/>
            <p:cNvSpPr/>
            <p:nvPr>
              <p:custDataLst>
                <p:tags r:id="rId84"/>
              </p:custDataLst>
            </p:nvPr>
          </p:nvSpPr>
          <p:spPr>
            <a:xfrm>
              <a:off x="7219950" y="1219232"/>
              <a:ext cx="152401" cy="155583"/>
            </a:xfrm>
            <a:custGeom>
              <a:avLst/>
              <a:gdLst/>
              <a:ahLst/>
              <a:cxnLst/>
              <a:rect l="0" t="0" r="0" b="0"/>
              <a:pathLst>
                <a:path w="152401" h="155583">
                  <a:moveTo>
                    <a:pt x="152400" y="25368"/>
                  </a:moveTo>
                  <a:lnTo>
                    <a:pt x="152400" y="25368"/>
                  </a:lnTo>
                  <a:lnTo>
                    <a:pt x="149029" y="21997"/>
                  </a:lnTo>
                  <a:lnTo>
                    <a:pt x="147374" y="18460"/>
                  </a:lnTo>
                  <a:lnTo>
                    <a:pt x="145519" y="8361"/>
                  </a:lnTo>
                  <a:lnTo>
                    <a:pt x="139968" y="337"/>
                  </a:lnTo>
                  <a:lnTo>
                    <a:pt x="130885" y="0"/>
                  </a:lnTo>
                  <a:lnTo>
                    <a:pt x="129590" y="695"/>
                  </a:lnTo>
                  <a:lnTo>
                    <a:pt x="128727" y="1864"/>
                  </a:lnTo>
                  <a:lnTo>
                    <a:pt x="128151" y="3349"/>
                  </a:lnTo>
                  <a:lnTo>
                    <a:pt x="127062" y="4338"/>
                  </a:lnTo>
                  <a:lnTo>
                    <a:pt x="120244" y="7809"/>
                  </a:lnTo>
                  <a:lnTo>
                    <a:pt x="118263" y="9428"/>
                  </a:lnTo>
                  <a:lnTo>
                    <a:pt x="116061" y="13110"/>
                  </a:lnTo>
                  <a:lnTo>
                    <a:pt x="111276" y="24593"/>
                  </a:lnTo>
                  <a:lnTo>
                    <a:pt x="75036" y="70070"/>
                  </a:lnTo>
                  <a:lnTo>
                    <a:pt x="46052" y="116251"/>
                  </a:lnTo>
                  <a:lnTo>
                    <a:pt x="21345" y="147309"/>
                  </a:lnTo>
                  <a:lnTo>
                    <a:pt x="10606" y="155073"/>
                  </a:lnTo>
                  <a:lnTo>
                    <a:pt x="9188" y="155582"/>
                  </a:lnTo>
                  <a:lnTo>
                    <a:pt x="8241" y="155216"/>
                  </a:lnTo>
                  <a:lnTo>
                    <a:pt x="0" y="1460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964"/>
            <p:cNvSpPr/>
            <p:nvPr>
              <p:custDataLst>
                <p:tags r:id="rId85"/>
              </p:custDataLst>
            </p:nvPr>
          </p:nvSpPr>
          <p:spPr>
            <a:xfrm>
              <a:off x="7188278" y="1047837"/>
              <a:ext cx="221878" cy="323382"/>
            </a:xfrm>
            <a:custGeom>
              <a:avLst/>
              <a:gdLst/>
              <a:ahLst/>
              <a:cxnLst/>
              <a:rect l="0" t="0" r="0" b="0"/>
              <a:pathLst>
                <a:path w="221878" h="323382">
                  <a:moveTo>
                    <a:pt x="12622" y="57063"/>
                  </a:moveTo>
                  <a:lnTo>
                    <a:pt x="12622" y="57063"/>
                  </a:lnTo>
                  <a:lnTo>
                    <a:pt x="12622" y="53692"/>
                  </a:lnTo>
                  <a:lnTo>
                    <a:pt x="10741" y="50156"/>
                  </a:lnTo>
                  <a:lnTo>
                    <a:pt x="7155" y="45507"/>
                  </a:lnTo>
                  <a:lnTo>
                    <a:pt x="6349" y="38996"/>
                  </a:lnTo>
                  <a:lnTo>
                    <a:pt x="1923" y="33138"/>
                  </a:lnTo>
                  <a:lnTo>
                    <a:pt x="514" y="27240"/>
                  </a:lnTo>
                  <a:lnTo>
                    <a:pt x="0" y="16821"/>
                  </a:lnTo>
                  <a:lnTo>
                    <a:pt x="1837" y="12602"/>
                  </a:lnTo>
                  <a:lnTo>
                    <a:pt x="9383" y="3263"/>
                  </a:lnTo>
                  <a:lnTo>
                    <a:pt x="13064" y="1402"/>
                  </a:lnTo>
                  <a:lnTo>
                    <a:pt x="22216" y="44"/>
                  </a:lnTo>
                  <a:lnTo>
                    <a:pt x="25368" y="0"/>
                  </a:lnTo>
                  <a:lnTo>
                    <a:pt x="30752" y="1833"/>
                  </a:lnTo>
                  <a:lnTo>
                    <a:pt x="46497" y="11455"/>
                  </a:lnTo>
                  <a:lnTo>
                    <a:pt x="58537" y="24039"/>
                  </a:lnTo>
                  <a:lnTo>
                    <a:pt x="82795" y="41504"/>
                  </a:lnTo>
                  <a:lnTo>
                    <a:pt x="118385" y="88949"/>
                  </a:lnTo>
                  <a:lnTo>
                    <a:pt x="149482" y="133271"/>
                  </a:lnTo>
                  <a:lnTo>
                    <a:pt x="173611" y="176433"/>
                  </a:lnTo>
                  <a:lnTo>
                    <a:pt x="196222" y="222978"/>
                  </a:lnTo>
                  <a:lnTo>
                    <a:pt x="211556" y="266661"/>
                  </a:lnTo>
                  <a:lnTo>
                    <a:pt x="221877" y="312776"/>
                  </a:lnTo>
                  <a:lnTo>
                    <a:pt x="220159" y="317234"/>
                  </a:lnTo>
                  <a:lnTo>
                    <a:pt x="216075" y="323381"/>
                  </a:lnTo>
                  <a:lnTo>
                    <a:pt x="212525" y="320279"/>
                  </a:lnTo>
                  <a:lnTo>
                    <a:pt x="210829" y="316805"/>
                  </a:lnTo>
                  <a:lnTo>
                    <a:pt x="210377" y="314891"/>
                  </a:lnTo>
                  <a:lnTo>
                    <a:pt x="205286" y="306044"/>
                  </a:lnTo>
                  <a:lnTo>
                    <a:pt x="203122" y="279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479"/>
          <p:cNvGrpSpPr/>
          <p:nvPr/>
        </p:nvGrpSpPr>
        <p:grpSpPr>
          <a:xfrm>
            <a:off x="7613652" y="692173"/>
            <a:ext cx="952499" cy="964779"/>
            <a:chOff x="7613652" y="692173"/>
            <a:chExt cx="952499" cy="964779"/>
          </a:xfrm>
        </p:grpSpPr>
        <p:sp>
          <p:nvSpPr>
            <p:cNvPr id="41" name="SMARTInkShape-1965"/>
            <p:cNvSpPr/>
            <p:nvPr>
              <p:custDataLst>
                <p:tags r:id="rId75"/>
              </p:custDataLst>
            </p:nvPr>
          </p:nvSpPr>
          <p:spPr>
            <a:xfrm>
              <a:off x="7708900" y="885968"/>
              <a:ext cx="127001" cy="517383"/>
            </a:xfrm>
            <a:custGeom>
              <a:avLst/>
              <a:gdLst/>
              <a:ahLst/>
              <a:cxnLst/>
              <a:rect l="0" t="0" r="0" b="0"/>
              <a:pathLst>
                <a:path w="127001" h="517383">
                  <a:moveTo>
                    <a:pt x="127000" y="15732"/>
                  </a:moveTo>
                  <a:lnTo>
                    <a:pt x="127000" y="15732"/>
                  </a:lnTo>
                  <a:lnTo>
                    <a:pt x="127000" y="6894"/>
                  </a:lnTo>
                  <a:lnTo>
                    <a:pt x="126294" y="5606"/>
                  </a:lnTo>
                  <a:lnTo>
                    <a:pt x="125118" y="4748"/>
                  </a:lnTo>
                  <a:lnTo>
                    <a:pt x="123629" y="4176"/>
                  </a:lnTo>
                  <a:lnTo>
                    <a:pt x="122636" y="3089"/>
                  </a:lnTo>
                  <a:lnTo>
                    <a:pt x="121532" y="0"/>
                  </a:lnTo>
                  <a:lnTo>
                    <a:pt x="120532" y="305"/>
                  </a:lnTo>
                  <a:lnTo>
                    <a:pt x="117540" y="4407"/>
                  </a:lnTo>
                  <a:lnTo>
                    <a:pt x="115755" y="5360"/>
                  </a:lnTo>
                  <a:lnTo>
                    <a:pt x="113859" y="5290"/>
                  </a:lnTo>
                  <a:lnTo>
                    <a:pt x="107820" y="3701"/>
                  </a:lnTo>
                  <a:lnTo>
                    <a:pt x="105746" y="3478"/>
                  </a:lnTo>
                  <a:lnTo>
                    <a:pt x="104364" y="4035"/>
                  </a:lnTo>
                  <a:lnTo>
                    <a:pt x="103443" y="5112"/>
                  </a:lnTo>
                  <a:lnTo>
                    <a:pt x="102828" y="6535"/>
                  </a:lnTo>
                  <a:lnTo>
                    <a:pt x="101008" y="7484"/>
                  </a:lnTo>
                  <a:lnTo>
                    <a:pt x="92409" y="9525"/>
                  </a:lnTo>
                  <a:lnTo>
                    <a:pt x="87402" y="12503"/>
                  </a:lnTo>
                  <a:lnTo>
                    <a:pt x="78439" y="25233"/>
                  </a:lnTo>
                  <a:lnTo>
                    <a:pt x="53508" y="67395"/>
                  </a:lnTo>
                  <a:lnTo>
                    <a:pt x="38134" y="112914"/>
                  </a:lnTo>
                  <a:lnTo>
                    <a:pt x="28226" y="154275"/>
                  </a:lnTo>
                  <a:lnTo>
                    <a:pt x="25772" y="201149"/>
                  </a:lnTo>
                  <a:lnTo>
                    <a:pt x="27330" y="244220"/>
                  </a:lnTo>
                  <a:lnTo>
                    <a:pt x="35532" y="286651"/>
                  </a:lnTo>
                  <a:lnTo>
                    <a:pt x="41133" y="328997"/>
                  </a:lnTo>
                  <a:lnTo>
                    <a:pt x="52996" y="370960"/>
                  </a:lnTo>
                  <a:lnTo>
                    <a:pt x="62253" y="409399"/>
                  </a:lnTo>
                  <a:lnTo>
                    <a:pt x="66595" y="452392"/>
                  </a:lnTo>
                  <a:lnTo>
                    <a:pt x="60309" y="483428"/>
                  </a:lnTo>
                  <a:lnTo>
                    <a:pt x="52705" y="495362"/>
                  </a:lnTo>
                  <a:lnTo>
                    <a:pt x="48589" y="500069"/>
                  </a:lnTo>
                  <a:lnTo>
                    <a:pt x="42527" y="502632"/>
                  </a:lnTo>
                  <a:lnTo>
                    <a:pt x="35834" y="504476"/>
                  </a:lnTo>
                  <a:lnTo>
                    <a:pt x="25788" y="509528"/>
                  </a:lnTo>
                  <a:lnTo>
                    <a:pt x="4240" y="511006"/>
                  </a:lnTo>
                  <a:lnTo>
                    <a:pt x="2827" y="511720"/>
                  </a:lnTo>
                  <a:lnTo>
                    <a:pt x="1884" y="512902"/>
                  </a:lnTo>
                  <a:lnTo>
                    <a:pt x="0" y="5173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966"/>
            <p:cNvSpPr/>
            <p:nvPr>
              <p:custDataLst>
                <p:tags r:id="rId76"/>
              </p:custDataLst>
            </p:nvPr>
          </p:nvSpPr>
          <p:spPr>
            <a:xfrm>
              <a:off x="7664580" y="1524000"/>
              <a:ext cx="88654" cy="132952"/>
            </a:xfrm>
            <a:custGeom>
              <a:avLst/>
              <a:gdLst/>
              <a:ahLst/>
              <a:cxnLst/>
              <a:rect l="0" t="0" r="0" b="0"/>
              <a:pathLst>
                <a:path w="88654" h="132952">
                  <a:moveTo>
                    <a:pt x="76070" y="25400"/>
                  </a:moveTo>
                  <a:lnTo>
                    <a:pt x="76070" y="25400"/>
                  </a:lnTo>
                  <a:lnTo>
                    <a:pt x="72699" y="22029"/>
                  </a:lnTo>
                  <a:lnTo>
                    <a:pt x="69162" y="20374"/>
                  </a:lnTo>
                  <a:lnTo>
                    <a:pt x="44284" y="19053"/>
                  </a:lnTo>
                  <a:lnTo>
                    <a:pt x="42180" y="19052"/>
                  </a:lnTo>
                  <a:lnTo>
                    <a:pt x="37959" y="20932"/>
                  </a:lnTo>
                  <a:lnTo>
                    <a:pt x="10453" y="46576"/>
                  </a:lnTo>
                  <a:lnTo>
                    <a:pt x="8101" y="52686"/>
                  </a:lnTo>
                  <a:lnTo>
                    <a:pt x="0" y="98801"/>
                  </a:lnTo>
                  <a:lnTo>
                    <a:pt x="592" y="116179"/>
                  </a:lnTo>
                  <a:lnTo>
                    <a:pt x="4945" y="124185"/>
                  </a:lnTo>
                  <a:lnTo>
                    <a:pt x="8711" y="128807"/>
                  </a:lnTo>
                  <a:lnTo>
                    <a:pt x="14618" y="131331"/>
                  </a:lnTo>
                  <a:lnTo>
                    <a:pt x="26537" y="132951"/>
                  </a:lnTo>
                  <a:lnTo>
                    <a:pt x="40755" y="128201"/>
                  </a:lnTo>
                  <a:lnTo>
                    <a:pt x="55270" y="120469"/>
                  </a:lnTo>
                  <a:lnTo>
                    <a:pt x="71737" y="104973"/>
                  </a:lnTo>
                  <a:lnTo>
                    <a:pt x="84245" y="84553"/>
                  </a:lnTo>
                  <a:lnTo>
                    <a:pt x="87429" y="71933"/>
                  </a:lnTo>
                  <a:lnTo>
                    <a:pt x="88653" y="49935"/>
                  </a:lnTo>
                  <a:lnTo>
                    <a:pt x="86836" y="45006"/>
                  </a:lnTo>
                  <a:lnTo>
                    <a:pt x="79922" y="32722"/>
                  </a:lnTo>
                  <a:lnTo>
                    <a:pt x="77227" y="30281"/>
                  </a:lnTo>
                  <a:lnTo>
                    <a:pt x="56044" y="20759"/>
                  </a:lnTo>
                  <a:lnTo>
                    <a:pt x="47968" y="12620"/>
                  </a:lnTo>
                  <a:lnTo>
                    <a:pt x="31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967"/>
            <p:cNvSpPr/>
            <p:nvPr>
              <p:custDataLst>
                <p:tags r:id="rId77"/>
              </p:custDataLst>
            </p:nvPr>
          </p:nvSpPr>
          <p:spPr>
            <a:xfrm>
              <a:off x="7613652" y="692173"/>
              <a:ext cx="143108" cy="88868"/>
            </a:xfrm>
            <a:custGeom>
              <a:avLst/>
              <a:gdLst/>
              <a:ahLst/>
              <a:cxnLst/>
              <a:rect l="0" t="0" r="0" b="0"/>
              <a:pathLst>
                <a:path w="143108" h="88868">
                  <a:moveTo>
                    <a:pt x="76198" y="6327"/>
                  </a:moveTo>
                  <a:lnTo>
                    <a:pt x="76198" y="6327"/>
                  </a:lnTo>
                  <a:lnTo>
                    <a:pt x="76197" y="0"/>
                  </a:lnTo>
                  <a:lnTo>
                    <a:pt x="76197" y="3355"/>
                  </a:lnTo>
                  <a:lnTo>
                    <a:pt x="74316" y="6888"/>
                  </a:lnTo>
                  <a:lnTo>
                    <a:pt x="71834" y="10809"/>
                  </a:lnTo>
                  <a:lnTo>
                    <a:pt x="69730" y="16984"/>
                  </a:lnTo>
                  <a:lnTo>
                    <a:pt x="65658" y="23282"/>
                  </a:lnTo>
                  <a:lnTo>
                    <a:pt x="63433" y="29617"/>
                  </a:lnTo>
                  <a:lnTo>
                    <a:pt x="35974" y="59244"/>
                  </a:lnTo>
                  <a:lnTo>
                    <a:pt x="31744" y="61596"/>
                  </a:lnTo>
                  <a:lnTo>
                    <a:pt x="27513" y="63346"/>
                  </a:lnTo>
                  <a:lnTo>
                    <a:pt x="21163" y="67593"/>
                  </a:lnTo>
                  <a:lnTo>
                    <a:pt x="13952" y="69533"/>
                  </a:lnTo>
                  <a:lnTo>
                    <a:pt x="7341" y="64334"/>
                  </a:lnTo>
                  <a:lnTo>
                    <a:pt x="3271" y="60360"/>
                  </a:lnTo>
                  <a:lnTo>
                    <a:pt x="1453" y="56682"/>
                  </a:lnTo>
                  <a:lnTo>
                    <a:pt x="55" y="44540"/>
                  </a:lnTo>
                  <a:lnTo>
                    <a:pt x="0" y="32903"/>
                  </a:lnTo>
                  <a:lnTo>
                    <a:pt x="5466" y="26363"/>
                  </a:lnTo>
                  <a:lnTo>
                    <a:pt x="6465" y="26740"/>
                  </a:lnTo>
                  <a:lnTo>
                    <a:pt x="11243" y="29936"/>
                  </a:lnTo>
                  <a:lnTo>
                    <a:pt x="17126" y="31902"/>
                  </a:lnTo>
                  <a:lnTo>
                    <a:pt x="31760" y="42680"/>
                  </a:lnTo>
                  <a:lnTo>
                    <a:pt x="33873" y="43262"/>
                  </a:lnTo>
                  <a:lnTo>
                    <a:pt x="80533" y="80400"/>
                  </a:lnTo>
                  <a:lnTo>
                    <a:pt x="90966" y="86052"/>
                  </a:lnTo>
                  <a:lnTo>
                    <a:pt x="99545" y="88040"/>
                  </a:lnTo>
                  <a:lnTo>
                    <a:pt x="129029" y="88867"/>
                  </a:lnTo>
                  <a:lnTo>
                    <a:pt x="133310" y="86991"/>
                  </a:lnTo>
                  <a:lnTo>
                    <a:pt x="135440" y="85503"/>
                  </a:lnTo>
                  <a:lnTo>
                    <a:pt x="137805" y="81968"/>
                  </a:lnTo>
                  <a:lnTo>
                    <a:pt x="139562" y="78045"/>
                  </a:lnTo>
                  <a:lnTo>
                    <a:pt x="142695" y="73950"/>
                  </a:lnTo>
                  <a:lnTo>
                    <a:pt x="143107" y="71870"/>
                  </a:lnTo>
                  <a:lnTo>
                    <a:pt x="142677" y="69778"/>
                  </a:lnTo>
                  <a:lnTo>
                    <a:pt x="141021" y="64866"/>
                  </a:lnTo>
                  <a:lnTo>
                    <a:pt x="137893" y="42937"/>
                  </a:lnTo>
                  <a:lnTo>
                    <a:pt x="131866" y="25804"/>
                  </a:lnTo>
                  <a:lnTo>
                    <a:pt x="130243" y="23545"/>
                  </a:lnTo>
                  <a:lnTo>
                    <a:pt x="126558" y="21035"/>
                  </a:lnTo>
                  <a:lnTo>
                    <a:pt x="106688" y="13677"/>
                  </a:lnTo>
                  <a:lnTo>
                    <a:pt x="104286" y="14049"/>
                  </a:lnTo>
                  <a:lnTo>
                    <a:pt x="70243" y="26835"/>
                  </a:lnTo>
                  <a:lnTo>
                    <a:pt x="50798" y="44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968"/>
            <p:cNvSpPr/>
            <p:nvPr>
              <p:custDataLst>
                <p:tags r:id="rId78"/>
              </p:custDataLst>
            </p:nvPr>
          </p:nvSpPr>
          <p:spPr>
            <a:xfrm>
              <a:off x="8004408" y="1130592"/>
              <a:ext cx="136293" cy="145648"/>
            </a:xfrm>
            <a:custGeom>
              <a:avLst/>
              <a:gdLst/>
              <a:ahLst/>
              <a:cxnLst/>
              <a:rect l="0" t="0" r="0" b="0"/>
              <a:pathLst>
                <a:path w="136293" h="145648">
                  <a:moveTo>
                    <a:pt x="28342" y="56858"/>
                  </a:moveTo>
                  <a:lnTo>
                    <a:pt x="28342" y="56858"/>
                  </a:lnTo>
                  <a:lnTo>
                    <a:pt x="22069" y="63130"/>
                  </a:lnTo>
                  <a:lnTo>
                    <a:pt x="21994" y="69294"/>
                  </a:lnTo>
                  <a:lnTo>
                    <a:pt x="27460" y="69535"/>
                  </a:lnTo>
                  <a:lnTo>
                    <a:pt x="46039" y="53256"/>
                  </a:lnTo>
                  <a:lnTo>
                    <a:pt x="58779" y="49169"/>
                  </a:lnTo>
                  <a:lnTo>
                    <a:pt x="74866" y="39043"/>
                  </a:lnTo>
                  <a:lnTo>
                    <a:pt x="90503" y="20267"/>
                  </a:lnTo>
                  <a:lnTo>
                    <a:pt x="91247" y="17547"/>
                  </a:lnTo>
                  <a:lnTo>
                    <a:pt x="91831" y="3038"/>
                  </a:lnTo>
                  <a:lnTo>
                    <a:pt x="91129" y="1928"/>
                  </a:lnTo>
                  <a:lnTo>
                    <a:pt x="89956" y="1188"/>
                  </a:lnTo>
                  <a:lnTo>
                    <a:pt x="84933" y="146"/>
                  </a:lnTo>
                  <a:lnTo>
                    <a:pt x="83003" y="0"/>
                  </a:lnTo>
                  <a:lnTo>
                    <a:pt x="78976" y="1719"/>
                  </a:lnTo>
                  <a:lnTo>
                    <a:pt x="76915" y="3166"/>
                  </a:lnTo>
                  <a:lnTo>
                    <a:pt x="52076" y="10958"/>
                  </a:lnTo>
                  <a:lnTo>
                    <a:pt x="35892" y="24333"/>
                  </a:lnTo>
                  <a:lnTo>
                    <a:pt x="8144" y="61126"/>
                  </a:lnTo>
                  <a:lnTo>
                    <a:pt x="27" y="86494"/>
                  </a:lnTo>
                  <a:lnTo>
                    <a:pt x="0" y="94959"/>
                  </a:lnTo>
                  <a:lnTo>
                    <a:pt x="4565" y="118477"/>
                  </a:lnTo>
                  <a:lnTo>
                    <a:pt x="11728" y="128453"/>
                  </a:lnTo>
                  <a:lnTo>
                    <a:pt x="32975" y="141492"/>
                  </a:lnTo>
                  <a:lnTo>
                    <a:pt x="45394" y="144494"/>
                  </a:lnTo>
                  <a:lnTo>
                    <a:pt x="74057" y="145647"/>
                  </a:lnTo>
                  <a:lnTo>
                    <a:pt x="88846" y="142354"/>
                  </a:lnTo>
                  <a:lnTo>
                    <a:pt x="136292" y="1203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969"/>
            <p:cNvSpPr/>
            <p:nvPr>
              <p:custDataLst>
                <p:tags r:id="rId79"/>
              </p:custDataLst>
            </p:nvPr>
          </p:nvSpPr>
          <p:spPr>
            <a:xfrm>
              <a:off x="8286776" y="831876"/>
              <a:ext cx="155796" cy="168658"/>
            </a:xfrm>
            <a:custGeom>
              <a:avLst/>
              <a:gdLst/>
              <a:ahLst/>
              <a:cxnLst/>
              <a:rect l="0" t="0" r="0" b="0"/>
              <a:pathLst>
                <a:path w="155796" h="168658">
                  <a:moveTo>
                    <a:pt x="31724" y="50774"/>
                  </a:moveTo>
                  <a:lnTo>
                    <a:pt x="31724" y="50774"/>
                  </a:lnTo>
                  <a:lnTo>
                    <a:pt x="28353" y="50774"/>
                  </a:lnTo>
                  <a:lnTo>
                    <a:pt x="24817" y="48893"/>
                  </a:lnTo>
                  <a:lnTo>
                    <a:pt x="20892" y="46410"/>
                  </a:lnTo>
                  <a:lnTo>
                    <a:pt x="14717" y="44307"/>
                  </a:lnTo>
                  <a:lnTo>
                    <a:pt x="10525" y="41314"/>
                  </a:lnTo>
                  <a:lnTo>
                    <a:pt x="8190" y="37633"/>
                  </a:lnTo>
                  <a:lnTo>
                    <a:pt x="7568" y="35663"/>
                  </a:lnTo>
                  <a:lnTo>
                    <a:pt x="6448" y="34350"/>
                  </a:lnTo>
                  <a:lnTo>
                    <a:pt x="3321" y="32891"/>
                  </a:lnTo>
                  <a:lnTo>
                    <a:pt x="2205" y="31797"/>
                  </a:lnTo>
                  <a:lnTo>
                    <a:pt x="966" y="28699"/>
                  </a:lnTo>
                  <a:lnTo>
                    <a:pt x="0" y="10534"/>
                  </a:lnTo>
                  <a:lnTo>
                    <a:pt x="697" y="9131"/>
                  </a:lnTo>
                  <a:lnTo>
                    <a:pt x="1867" y="8195"/>
                  </a:lnTo>
                  <a:lnTo>
                    <a:pt x="3353" y="7571"/>
                  </a:lnTo>
                  <a:lnTo>
                    <a:pt x="4344" y="6450"/>
                  </a:lnTo>
                  <a:lnTo>
                    <a:pt x="5443" y="3323"/>
                  </a:lnTo>
                  <a:lnTo>
                    <a:pt x="6443" y="2206"/>
                  </a:lnTo>
                  <a:lnTo>
                    <a:pt x="9434" y="966"/>
                  </a:lnTo>
                  <a:lnTo>
                    <a:pt x="30888" y="0"/>
                  </a:lnTo>
                  <a:lnTo>
                    <a:pt x="36761" y="1867"/>
                  </a:lnTo>
                  <a:lnTo>
                    <a:pt x="48484" y="10807"/>
                  </a:lnTo>
                  <a:lnTo>
                    <a:pt x="93172" y="53676"/>
                  </a:lnTo>
                  <a:lnTo>
                    <a:pt x="134635" y="99333"/>
                  </a:lnTo>
                  <a:lnTo>
                    <a:pt x="150570" y="134683"/>
                  </a:lnTo>
                  <a:lnTo>
                    <a:pt x="152279" y="141689"/>
                  </a:lnTo>
                  <a:lnTo>
                    <a:pt x="155389" y="147155"/>
                  </a:lnTo>
                  <a:lnTo>
                    <a:pt x="155795" y="149600"/>
                  </a:lnTo>
                  <a:lnTo>
                    <a:pt x="155360" y="151936"/>
                  </a:lnTo>
                  <a:lnTo>
                    <a:pt x="153259" y="158594"/>
                  </a:lnTo>
                  <a:lnTo>
                    <a:pt x="152389" y="168333"/>
                  </a:lnTo>
                  <a:lnTo>
                    <a:pt x="151679" y="168657"/>
                  </a:lnTo>
                  <a:lnTo>
                    <a:pt x="146024" y="165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970"/>
            <p:cNvSpPr/>
            <p:nvPr>
              <p:custDataLst>
                <p:tags r:id="rId80"/>
              </p:custDataLst>
            </p:nvPr>
          </p:nvSpPr>
          <p:spPr>
            <a:xfrm>
              <a:off x="8116184" y="958850"/>
              <a:ext cx="126117" cy="31751"/>
            </a:xfrm>
            <a:custGeom>
              <a:avLst/>
              <a:gdLst/>
              <a:ahLst/>
              <a:cxnLst/>
              <a:rect l="0" t="0" r="0" b="0"/>
              <a:pathLst>
                <a:path w="126117" h="31751">
                  <a:moveTo>
                    <a:pt x="11816" y="31750"/>
                  </a:moveTo>
                  <a:lnTo>
                    <a:pt x="11816" y="31750"/>
                  </a:lnTo>
                  <a:lnTo>
                    <a:pt x="0" y="31750"/>
                  </a:lnTo>
                  <a:lnTo>
                    <a:pt x="2748" y="28379"/>
                  </a:lnTo>
                  <a:lnTo>
                    <a:pt x="6140" y="26724"/>
                  </a:lnTo>
                  <a:lnTo>
                    <a:pt x="29559" y="23553"/>
                  </a:lnTo>
                  <a:lnTo>
                    <a:pt x="32112" y="22052"/>
                  </a:lnTo>
                  <a:lnTo>
                    <a:pt x="78022" y="12635"/>
                  </a:lnTo>
                  <a:lnTo>
                    <a:pt x="1261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971"/>
            <p:cNvSpPr/>
            <p:nvPr>
              <p:custDataLst>
                <p:tags r:id="rId81"/>
              </p:custDataLst>
            </p:nvPr>
          </p:nvSpPr>
          <p:spPr>
            <a:xfrm>
              <a:off x="8319470" y="947039"/>
              <a:ext cx="100631" cy="68859"/>
            </a:xfrm>
            <a:custGeom>
              <a:avLst/>
              <a:gdLst/>
              <a:ahLst/>
              <a:cxnLst/>
              <a:rect l="0" t="0" r="0" b="0"/>
              <a:pathLst>
                <a:path w="100631" h="68859">
                  <a:moveTo>
                    <a:pt x="100630" y="11811"/>
                  </a:moveTo>
                  <a:lnTo>
                    <a:pt x="100630" y="11811"/>
                  </a:lnTo>
                  <a:lnTo>
                    <a:pt x="100630" y="6344"/>
                  </a:lnTo>
                  <a:lnTo>
                    <a:pt x="99924" y="6049"/>
                  </a:lnTo>
                  <a:lnTo>
                    <a:pt x="95163" y="5539"/>
                  </a:lnTo>
                  <a:lnTo>
                    <a:pt x="89385" y="1112"/>
                  </a:lnTo>
                  <a:lnTo>
                    <a:pt x="85519" y="0"/>
                  </a:lnTo>
                  <a:lnTo>
                    <a:pt x="84206" y="410"/>
                  </a:lnTo>
                  <a:lnTo>
                    <a:pt x="83331" y="1388"/>
                  </a:lnTo>
                  <a:lnTo>
                    <a:pt x="82747" y="2745"/>
                  </a:lnTo>
                  <a:lnTo>
                    <a:pt x="81652" y="3651"/>
                  </a:lnTo>
                  <a:lnTo>
                    <a:pt x="78555" y="4656"/>
                  </a:lnTo>
                  <a:lnTo>
                    <a:pt x="70817" y="6008"/>
                  </a:lnTo>
                  <a:lnTo>
                    <a:pt x="56170" y="16435"/>
                  </a:lnTo>
                  <a:lnTo>
                    <a:pt x="54056" y="17011"/>
                  </a:lnTo>
                  <a:lnTo>
                    <a:pt x="49826" y="21413"/>
                  </a:lnTo>
                  <a:lnTo>
                    <a:pt x="41362" y="32366"/>
                  </a:lnTo>
                  <a:lnTo>
                    <a:pt x="8753" y="59259"/>
                  </a:lnTo>
                  <a:lnTo>
                    <a:pt x="6879" y="63003"/>
                  </a:lnTo>
                  <a:lnTo>
                    <a:pt x="6379" y="64989"/>
                  </a:lnTo>
                  <a:lnTo>
                    <a:pt x="5340" y="66313"/>
                  </a:lnTo>
                  <a:lnTo>
                    <a:pt x="0" y="68612"/>
                  </a:lnTo>
                  <a:lnTo>
                    <a:pt x="1342" y="68806"/>
                  </a:lnTo>
                  <a:lnTo>
                    <a:pt x="2689" y="68858"/>
                  </a:lnTo>
                  <a:lnTo>
                    <a:pt x="6065" y="67034"/>
                  </a:lnTo>
                  <a:lnTo>
                    <a:pt x="7953" y="65559"/>
                  </a:lnTo>
                  <a:lnTo>
                    <a:pt x="10052" y="62040"/>
                  </a:lnTo>
                  <a:lnTo>
                    <a:pt x="11730" y="562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972"/>
            <p:cNvSpPr/>
            <p:nvPr>
              <p:custDataLst>
                <p:tags r:id="rId82"/>
              </p:custDataLst>
            </p:nvPr>
          </p:nvSpPr>
          <p:spPr>
            <a:xfrm>
              <a:off x="8496300" y="831873"/>
              <a:ext cx="31751" cy="170425"/>
            </a:xfrm>
            <a:custGeom>
              <a:avLst/>
              <a:gdLst/>
              <a:ahLst/>
              <a:cxnLst/>
              <a:rect l="0" t="0" r="0" b="0"/>
              <a:pathLst>
                <a:path w="31751" h="170425">
                  <a:moveTo>
                    <a:pt x="25400" y="6327"/>
                  </a:moveTo>
                  <a:lnTo>
                    <a:pt x="25400" y="6327"/>
                  </a:lnTo>
                  <a:lnTo>
                    <a:pt x="25400" y="54"/>
                  </a:lnTo>
                  <a:lnTo>
                    <a:pt x="22029" y="0"/>
                  </a:lnTo>
                  <a:lnTo>
                    <a:pt x="18492" y="1869"/>
                  </a:lnTo>
                  <a:lnTo>
                    <a:pt x="13843" y="5446"/>
                  </a:lnTo>
                  <a:lnTo>
                    <a:pt x="13208" y="7817"/>
                  </a:lnTo>
                  <a:lnTo>
                    <a:pt x="10863" y="26065"/>
                  </a:lnTo>
                  <a:lnTo>
                    <a:pt x="7241" y="39075"/>
                  </a:lnTo>
                  <a:lnTo>
                    <a:pt x="4586" y="57537"/>
                  </a:lnTo>
                  <a:lnTo>
                    <a:pt x="2039" y="66481"/>
                  </a:lnTo>
                  <a:lnTo>
                    <a:pt x="53" y="109874"/>
                  </a:lnTo>
                  <a:lnTo>
                    <a:pt x="0" y="155773"/>
                  </a:lnTo>
                  <a:lnTo>
                    <a:pt x="0" y="160471"/>
                  </a:lnTo>
                  <a:lnTo>
                    <a:pt x="705" y="162007"/>
                  </a:lnTo>
                  <a:lnTo>
                    <a:pt x="1881" y="163030"/>
                  </a:lnTo>
                  <a:lnTo>
                    <a:pt x="5069" y="164873"/>
                  </a:lnTo>
                  <a:lnTo>
                    <a:pt x="10831" y="169171"/>
                  </a:lnTo>
                  <a:lnTo>
                    <a:pt x="14927" y="170424"/>
                  </a:lnTo>
                  <a:lnTo>
                    <a:pt x="17007" y="170053"/>
                  </a:lnTo>
                  <a:lnTo>
                    <a:pt x="24155" y="165872"/>
                  </a:lnTo>
                  <a:lnTo>
                    <a:pt x="31750" y="1587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973"/>
            <p:cNvSpPr/>
            <p:nvPr>
              <p:custDataLst>
                <p:tags r:id="rId83"/>
              </p:custDataLst>
            </p:nvPr>
          </p:nvSpPr>
          <p:spPr>
            <a:xfrm>
              <a:off x="8477282" y="908050"/>
              <a:ext cx="88869" cy="25401"/>
            </a:xfrm>
            <a:custGeom>
              <a:avLst/>
              <a:gdLst/>
              <a:ahLst/>
              <a:cxnLst/>
              <a:rect l="0" t="0" r="0" b="0"/>
              <a:pathLst>
                <a:path w="88869" h="25401">
                  <a:moveTo>
                    <a:pt x="19018" y="25400"/>
                  </a:moveTo>
                  <a:lnTo>
                    <a:pt x="19018" y="25400"/>
                  </a:lnTo>
                  <a:lnTo>
                    <a:pt x="0" y="25400"/>
                  </a:lnTo>
                  <a:lnTo>
                    <a:pt x="3348" y="22029"/>
                  </a:lnTo>
                  <a:lnTo>
                    <a:pt x="6879" y="20374"/>
                  </a:lnTo>
                  <a:lnTo>
                    <a:pt x="51210" y="7793"/>
                  </a:lnTo>
                  <a:lnTo>
                    <a:pt x="63599" y="4896"/>
                  </a:lnTo>
                  <a:lnTo>
                    <a:pt x="76208" y="1451"/>
                  </a:lnTo>
                  <a:lnTo>
                    <a:pt x="888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480"/>
          <p:cNvGrpSpPr/>
          <p:nvPr/>
        </p:nvGrpSpPr>
        <p:grpSpPr>
          <a:xfrm>
            <a:off x="8794773" y="1067851"/>
            <a:ext cx="279378" cy="271621"/>
            <a:chOff x="8794773" y="1067851"/>
            <a:chExt cx="279378" cy="271621"/>
          </a:xfrm>
        </p:grpSpPr>
        <p:sp>
          <p:nvSpPr>
            <p:cNvPr id="51" name="SMARTInkShape-1974"/>
            <p:cNvSpPr/>
            <p:nvPr>
              <p:custDataLst>
                <p:tags r:id="rId73"/>
              </p:custDataLst>
            </p:nvPr>
          </p:nvSpPr>
          <p:spPr>
            <a:xfrm>
              <a:off x="8794773" y="1067851"/>
              <a:ext cx="222228" cy="271621"/>
            </a:xfrm>
            <a:custGeom>
              <a:avLst/>
              <a:gdLst/>
              <a:ahLst/>
              <a:cxnLst/>
              <a:rect l="0" t="0" r="0" b="0"/>
              <a:pathLst>
                <a:path w="222228" h="271621">
                  <a:moveTo>
                    <a:pt x="57127" y="202149"/>
                  </a:moveTo>
                  <a:lnTo>
                    <a:pt x="57127" y="202149"/>
                  </a:lnTo>
                  <a:lnTo>
                    <a:pt x="57126" y="198778"/>
                  </a:lnTo>
                  <a:lnTo>
                    <a:pt x="57832" y="197785"/>
                  </a:lnTo>
                  <a:lnTo>
                    <a:pt x="59008" y="197123"/>
                  </a:lnTo>
                  <a:lnTo>
                    <a:pt x="60497" y="196682"/>
                  </a:lnTo>
                  <a:lnTo>
                    <a:pt x="60785" y="195682"/>
                  </a:lnTo>
                  <a:lnTo>
                    <a:pt x="57311" y="184266"/>
                  </a:lnTo>
                  <a:lnTo>
                    <a:pt x="57181" y="180074"/>
                  </a:lnTo>
                  <a:lnTo>
                    <a:pt x="56458" y="178966"/>
                  </a:lnTo>
                  <a:lnTo>
                    <a:pt x="55270" y="178227"/>
                  </a:lnTo>
                  <a:lnTo>
                    <a:pt x="53772" y="177734"/>
                  </a:lnTo>
                  <a:lnTo>
                    <a:pt x="52774" y="176700"/>
                  </a:lnTo>
                  <a:lnTo>
                    <a:pt x="51664" y="173670"/>
                  </a:lnTo>
                  <a:lnTo>
                    <a:pt x="50663" y="172579"/>
                  </a:lnTo>
                  <a:lnTo>
                    <a:pt x="47669" y="171368"/>
                  </a:lnTo>
                  <a:lnTo>
                    <a:pt x="32956" y="170424"/>
                  </a:lnTo>
                  <a:lnTo>
                    <a:pt x="26900" y="174768"/>
                  </a:lnTo>
                  <a:lnTo>
                    <a:pt x="20967" y="176868"/>
                  </a:lnTo>
                  <a:lnTo>
                    <a:pt x="10536" y="185510"/>
                  </a:lnTo>
                  <a:lnTo>
                    <a:pt x="8197" y="191461"/>
                  </a:lnTo>
                  <a:lnTo>
                    <a:pt x="157" y="238060"/>
                  </a:lnTo>
                  <a:lnTo>
                    <a:pt x="0" y="254081"/>
                  </a:lnTo>
                  <a:lnTo>
                    <a:pt x="1869" y="258861"/>
                  </a:lnTo>
                  <a:lnTo>
                    <a:pt x="11534" y="270719"/>
                  </a:lnTo>
                  <a:lnTo>
                    <a:pt x="14050" y="271430"/>
                  </a:lnTo>
                  <a:lnTo>
                    <a:pt x="15709" y="271620"/>
                  </a:lnTo>
                  <a:lnTo>
                    <a:pt x="24786" y="268516"/>
                  </a:lnTo>
                  <a:lnTo>
                    <a:pt x="36131" y="260440"/>
                  </a:lnTo>
                  <a:lnTo>
                    <a:pt x="49348" y="245988"/>
                  </a:lnTo>
                  <a:lnTo>
                    <a:pt x="61172" y="220282"/>
                  </a:lnTo>
                  <a:lnTo>
                    <a:pt x="81191" y="176695"/>
                  </a:lnTo>
                  <a:lnTo>
                    <a:pt x="86600" y="157683"/>
                  </a:lnTo>
                  <a:lnTo>
                    <a:pt x="92115" y="111152"/>
                  </a:lnTo>
                  <a:lnTo>
                    <a:pt x="95146" y="64883"/>
                  </a:lnTo>
                  <a:lnTo>
                    <a:pt x="95219" y="45935"/>
                  </a:lnTo>
                  <a:lnTo>
                    <a:pt x="93343" y="42645"/>
                  </a:lnTo>
                  <a:lnTo>
                    <a:pt x="89759" y="38154"/>
                  </a:lnTo>
                  <a:lnTo>
                    <a:pt x="88759" y="38491"/>
                  </a:lnTo>
                  <a:lnTo>
                    <a:pt x="80116" y="45984"/>
                  </a:lnTo>
                  <a:lnTo>
                    <a:pt x="77927" y="49957"/>
                  </a:lnTo>
                  <a:lnTo>
                    <a:pt x="66747" y="95305"/>
                  </a:lnTo>
                  <a:lnTo>
                    <a:pt x="63604" y="139084"/>
                  </a:lnTo>
                  <a:lnTo>
                    <a:pt x="65395" y="157828"/>
                  </a:lnTo>
                  <a:lnTo>
                    <a:pt x="72938" y="193318"/>
                  </a:lnTo>
                  <a:lnTo>
                    <a:pt x="84731" y="213583"/>
                  </a:lnTo>
                  <a:lnTo>
                    <a:pt x="88916" y="217814"/>
                  </a:lnTo>
                  <a:lnTo>
                    <a:pt x="93127" y="219695"/>
                  </a:lnTo>
                  <a:lnTo>
                    <a:pt x="103696" y="221001"/>
                  </a:lnTo>
                  <a:lnTo>
                    <a:pt x="107928" y="219229"/>
                  </a:lnTo>
                  <a:lnTo>
                    <a:pt x="122873" y="209651"/>
                  </a:lnTo>
                  <a:lnTo>
                    <a:pt x="141749" y="186356"/>
                  </a:lnTo>
                  <a:lnTo>
                    <a:pt x="158601" y="144818"/>
                  </a:lnTo>
                  <a:lnTo>
                    <a:pt x="169534" y="101857"/>
                  </a:lnTo>
                  <a:lnTo>
                    <a:pt x="180154" y="56176"/>
                  </a:lnTo>
                  <a:lnTo>
                    <a:pt x="184058" y="9621"/>
                  </a:lnTo>
                  <a:lnTo>
                    <a:pt x="184124" y="0"/>
                  </a:lnTo>
                  <a:lnTo>
                    <a:pt x="184125" y="2631"/>
                  </a:lnTo>
                  <a:lnTo>
                    <a:pt x="182246" y="5995"/>
                  </a:lnTo>
                  <a:lnTo>
                    <a:pt x="179763" y="9842"/>
                  </a:lnTo>
                  <a:lnTo>
                    <a:pt x="178659" y="13903"/>
                  </a:lnTo>
                  <a:lnTo>
                    <a:pt x="176012" y="36300"/>
                  </a:lnTo>
                  <a:lnTo>
                    <a:pt x="172332" y="53835"/>
                  </a:lnTo>
                  <a:lnTo>
                    <a:pt x="171462" y="100708"/>
                  </a:lnTo>
                  <a:lnTo>
                    <a:pt x="171429" y="145008"/>
                  </a:lnTo>
                  <a:lnTo>
                    <a:pt x="171426" y="187960"/>
                  </a:lnTo>
                  <a:lnTo>
                    <a:pt x="172132" y="197254"/>
                  </a:lnTo>
                  <a:lnTo>
                    <a:pt x="177894" y="218188"/>
                  </a:lnTo>
                  <a:lnTo>
                    <a:pt x="186538" y="229548"/>
                  </a:lnTo>
                  <a:lnTo>
                    <a:pt x="190608" y="231965"/>
                  </a:lnTo>
                  <a:lnTo>
                    <a:pt x="198970" y="233517"/>
                  </a:lnTo>
                  <a:lnTo>
                    <a:pt x="200372" y="232939"/>
                  </a:lnTo>
                  <a:lnTo>
                    <a:pt x="201307" y="231848"/>
                  </a:lnTo>
                  <a:lnTo>
                    <a:pt x="202346" y="228754"/>
                  </a:lnTo>
                  <a:lnTo>
                    <a:pt x="202807" y="225027"/>
                  </a:lnTo>
                  <a:lnTo>
                    <a:pt x="204894" y="221019"/>
                  </a:lnTo>
                  <a:lnTo>
                    <a:pt x="219472" y="198497"/>
                  </a:lnTo>
                  <a:lnTo>
                    <a:pt x="222227" y="1894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975"/>
            <p:cNvSpPr/>
            <p:nvPr>
              <p:custDataLst>
                <p:tags r:id="rId74"/>
              </p:custDataLst>
            </p:nvPr>
          </p:nvSpPr>
          <p:spPr>
            <a:xfrm>
              <a:off x="8959934" y="1168400"/>
              <a:ext cx="114217" cy="31751"/>
            </a:xfrm>
            <a:custGeom>
              <a:avLst/>
              <a:gdLst/>
              <a:ahLst/>
              <a:cxnLst/>
              <a:rect l="0" t="0" r="0" b="0"/>
              <a:pathLst>
                <a:path w="114217" h="31751">
                  <a:moveTo>
                    <a:pt x="12616" y="31750"/>
                  </a:moveTo>
                  <a:lnTo>
                    <a:pt x="12616" y="31750"/>
                  </a:lnTo>
                  <a:lnTo>
                    <a:pt x="0" y="31750"/>
                  </a:lnTo>
                  <a:lnTo>
                    <a:pt x="3312" y="28379"/>
                  </a:lnTo>
                  <a:lnTo>
                    <a:pt x="6834" y="26724"/>
                  </a:lnTo>
                  <a:lnTo>
                    <a:pt x="51632" y="14170"/>
                  </a:lnTo>
                  <a:lnTo>
                    <a:pt x="95219" y="4988"/>
                  </a:lnTo>
                  <a:lnTo>
                    <a:pt x="114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6" name="SMARTInkShape-Group481"/>
          <p:cNvGrpSpPr/>
          <p:nvPr/>
        </p:nvGrpSpPr>
        <p:grpSpPr>
          <a:xfrm>
            <a:off x="6445273" y="2565400"/>
            <a:ext cx="196828" cy="146051"/>
            <a:chOff x="6445273" y="2565400"/>
            <a:chExt cx="196828" cy="146051"/>
          </a:xfrm>
        </p:grpSpPr>
        <p:sp>
          <p:nvSpPr>
            <p:cNvPr id="54" name="SMARTInkShape-1976"/>
            <p:cNvSpPr/>
            <p:nvPr>
              <p:custDataLst>
                <p:tags r:id="rId71"/>
              </p:custDataLst>
            </p:nvPr>
          </p:nvSpPr>
          <p:spPr>
            <a:xfrm>
              <a:off x="6535293" y="2686050"/>
              <a:ext cx="106808" cy="25401"/>
            </a:xfrm>
            <a:custGeom>
              <a:avLst/>
              <a:gdLst/>
              <a:ahLst/>
              <a:cxnLst/>
              <a:rect l="0" t="0" r="0" b="0"/>
              <a:pathLst>
                <a:path w="106808" h="25401">
                  <a:moveTo>
                    <a:pt x="11557" y="0"/>
                  </a:moveTo>
                  <a:lnTo>
                    <a:pt x="11557" y="0"/>
                  </a:lnTo>
                  <a:lnTo>
                    <a:pt x="0" y="21015"/>
                  </a:lnTo>
                  <a:lnTo>
                    <a:pt x="324" y="22477"/>
                  </a:lnTo>
                  <a:lnTo>
                    <a:pt x="1247" y="23451"/>
                  </a:lnTo>
                  <a:lnTo>
                    <a:pt x="4152" y="24534"/>
                  </a:lnTo>
                  <a:lnTo>
                    <a:pt x="51024" y="25397"/>
                  </a:lnTo>
                  <a:lnTo>
                    <a:pt x="95286" y="25400"/>
                  </a:lnTo>
                  <a:lnTo>
                    <a:pt x="10680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977"/>
            <p:cNvSpPr/>
            <p:nvPr>
              <p:custDataLst>
                <p:tags r:id="rId72"/>
              </p:custDataLst>
            </p:nvPr>
          </p:nvSpPr>
          <p:spPr>
            <a:xfrm>
              <a:off x="6445273" y="2565400"/>
              <a:ext cx="165078" cy="12700"/>
            </a:xfrm>
            <a:custGeom>
              <a:avLst/>
              <a:gdLst/>
              <a:ahLst/>
              <a:cxnLst/>
              <a:rect l="0" t="0" r="0" b="0"/>
              <a:pathLst>
                <a:path w="165078" h="12700">
                  <a:moveTo>
                    <a:pt x="6327" y="0"/>
                  </a:moveTo>
                  <a:lnTo>
                    <a:pt x="6327" y="0"/>
                  </a:lnTo>
                  <a:lnTo>
                    <a:pt x="239" y="6088"/>
                  </a:lnTo>
                  <a:lnTo>
                    <a:pt x="0" y="11794"/>
                  </a:lnTo>
                  <a:lnTo>
                    <a:pt x="698" y="12096"/>
                  </a:lnTo>
                  <a:lnTo>
                    <a:pt x="46478" y="12699"/>
                  </a:lnTo>
                  <a:lnTo>
                    <a:pt x="77681" y="10818"/>
                  </a:lnTo>
                  <a:lnTo>
                    <a:pt x="117554" y="6742"/>
                  </a:lnTo>
                  <a:lnTo>
                    <a:pt x="1650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82"/>
          <p:cNvGrpSpPr/>
          <p:nvPr/>
        </p:nvGrpSpPr>
        <p:grpSpPr>
          <a:xfrm>
            <a:off x="7137402" y="2501932"/>
            <a:ext cx="162350" cy="284433"/>
            <a:chOff x="7137402" y="2501932"/>
            <a:chExt cx="162350" cy="284433"/>
          </a:xfrm>
        </p:grpSpPr>
        <p:sp>
          <p:nvSpPr>
            <p:cNvPr id="57" name="SMARTInkShape-1978"/>
            <p:cNvSpPr/>
            <p:nvPr>
              <p:custDataLst>
                <p:tags r:id="rId69"/>
              </p:custDataLst>
            </p:nvPr>
          </p:nvSpPr>
          <p:spPr>
            <a:xfrm>
              <a:off x="7137402" y="2501932"/>
              <a:ext cx="162350" cy="259944"/>
            </a:xfrm>
            <a:custGeom>
              <a:avLst/>
              <a:gdLst/>
              <a:ahLst/>
              <a:cxnLst/>
              <a:rect l="0" t="0" r="0" b="0"/>
              <a:pathLst>
                <a:path w="162350" h="259944">
                  <a:moveTo>
                    <a:pt x="19048" y="44418"/>
                  </a:moveTo>
                  <a:lnTo>
                    <a:pt x="19048" y="44418"/>
                  </a:lnTo>
                  <a:lnTo>
                    <a:pt x="9588" y="44418"/>
                  </a:lnTo>
                  <a:lnTo>
                    <a:pt x="8508" y="43712"/>
                  </a:lnTo>
                  <a:lnTo>
                    <a:pt x="7788" y="42537"/>
                  </a:lnTo>
                  <a:lnTo>
                    <a:pt x="7308" y="41047"/>
                  </a:lnTo>
                  <a:lnTo>
                    <a:pt x="6283" y="40054"/>
                  </a:lnTo>
                  <a:lnTo>
                    <a:pt x="965" y="38329"/>
                  </a:lnTo>
                  <a:lnTo>
                    <a:pt x="427" y="36303"/>
                  </a:lnTo>
                  <a:lnTo>
                    <a:pt x="0" y="16631"/>
                  </a:lnTo>
                  <a:lnTo>
                    <a:pt x="1881" y="12548"/>
                  </a:lnTo>
                  <a:lnTo>
                    <a:pt x="4362" y="8381"/>
                  </a:lnTo>
                  <a:lnTo>
                    <a:pt x="5466" y="4177"/>
                  </a:lnTo>
                  <a:lnTo>
                    <a:pt x="6465" y="2774"/>
                  </a:lnTo>
                  <a:lnTo>
                    <a:pt x="7837" y="1839"/>
                  </a:lnTo>
                  <a:lnTo>
                    <a:pt x="11948" y="800"/>
                  </a:lnTo>
                  <a:lnTo>
                    <a:pt x="33629" y="0"/>
                  </a:lnTo>
                  <a:lnTo>
                    <a:pt x="43515" y="3348"/>
                  </a:lnTo>
                  <a:lnTo>
                    <a:pt x="55134" y="11506"/>
                  </a:lnTo>
                  <a:lnTo>
                    <a:pt x="77804" y="30446"/>
                  </a:lnTo>
                  <a:lnTo>
                    <a:pt x="105880" y="76888"/>
                  </a:lnTo>
                  <a:lnTo>
                    <a:pt x="128827" y="121529"/>
                  </a:lnTo>
                  <a:lnTo>
                    <a:pt x="143209" y="165121"/>
                  </a:lnTo>
                  <a:lnTo>
                    <a:pt x="151404" y="212499"/>
                  </a:lnTo>
                  <a:lnTo>
                    <a:pt x="159262" y="245232"/>
                  </a:lnTo>
                  <a:lnTo>
                    <a:pt x="162034" y="249615"/>
                  </a:lnTo>
                  <a:lnTo>
                    <a:pt x="162349" y="251771"/>
                  </a:lnTo>
                  <a:lnTo>
                    <a:pt x="161854" y="253915"/>
                  </a:lnTo>
                  <a:lnTo>
                    <a:pt x="158929" y="259943"/>
                  </a:lnTo>
                  <a:lnTo>
                    <a:pt x="158748" y="2476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979"/>
            <p:cNvSpPr/>
            <p:nvPr>
              <p:custDataLst>
                <p:tags r:id="rId70"/>
              </p:custDataLst>
            </p:nvPr>
          </p:nvSpPr>
          <p:spPr>
            <a:xfrm>
              <a:off x="7181850" y="2641885"/>
              <a:ext cx="114301" cy="144480"/>
            </a:xfrm>
            <a:custGeom>
              <a:avLst/>
              <a:gdLst/>
              <a:ahLst/>
              <a:cxnLst/>
              <a:rect l="0" t="0" r="0" b="0"/>
              <a:pathLst>
                <a:path w="114301" h="144480">
                  <a:moveTo>
                    <a:pt x="114300" y="12415"/>
                  </a:moveTo>
                  <a:lnTo>
                    <a:pt x="114300" y="12415"/>
                  </a:lnTo>
                  <a:lnTo>
                    <a:pt x="108833" y="6948"/>
                  </a:lnTo>
                  <a:lnTo>
                    <a:pt x="108212" y="2955"/>
                  </a:lnTo>
                  <a:lnTo>
                    <a:pt x="107419" y="1875"/>
                  </a:lnTo>
                  <a:lnTo>
                    <a:pt x="102959" y="142"/>
                  </a:lnTo>
                  <a:lnTo>
                    <a:pt x="102505" y="0"/>
                  </a:lnTo>
                  <a:lnTo>
                    <a:pt x="63496" y="46049"/>
                  </a:lnTo>
                  <a:lnTo>
                    <a:pt x="52211" y="64874"/>
                  </a:lnTo>
                  <a:lnTo>
                    <a:pt x="42202" y="74446"/>
                  </a:lnTo>
                  <a:lnTo>
                    <a:pt x="9775" y="121915"/>
                  </a:lnTo>
                  <a:lnTo>
                    <a:pt x="5145" y="132535"/>
                  </a:lnTo>
                  <a:lnTo>
                    <a:pt x="2286" y="137063"/>
                  </a:lnTo>
                  <a:lnTo>
                    <a:pt x="302" y="144479"/>
                  </a:lnTo>
                  <a:lnTo>
                    <a:pt x="201" y="144202"/>
                  </a:lnTo>
                  <a:lnTo>
                    <a:pt x="0" y="1394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9" name="SMARTInkShape-Group484"/>
          <p:cNvGrpSpPr/>
          <p:nvPr/>
        </p:nvGrpSpPr>
        <p:grpSpPr>
          <a:xfrm>
            <a:off x="7982289" y="2247908"/>
            <a:ext cx="533062" cy="1034747"/>
            <a:chOff x="7982289" y="2247908"/>
            <a:chExt cx="533062" cy="1034747"/>
          </a:xfrm>
        </p:grpSpPr>
        <p:sp>
          <p:nvSpPr>
            <p:cNvPr id="60" name="SMARTInkShape-1980"/>
            <p:cNvSpPr/>
            <p:nvPr>
              <p:custDataLst>
                <p:tags r:id="rId60"/>
              </p:custDataLst>
            </p:nvPr>
          </p:nvSpPr>
          <p:spPr>
            <a:xfrm>
              <a:off x="8305800" y="3181373"/>
              <a:ext cx="127001" cy="101282"/>
            </a:xfrm>
            <a:custGeom>
              <a:avLst/>
              <a:gdLst/>
              <a:ahLst/>
              <a:cxnLst/>
              <a:rect l="0" t="0" r="0" b="0"/>
              <a:pathLst>
                <a:path w="127001" h="101282">
                  <a:moveTo>
                    <a:pt x="127000" y="6327"/>
                  </a:moveTo>
                  <a:lnTo>
                    <a:pt x="127000" y="6327"/>
                  </a:lnTo>
                  <a:lnTo>
                    <a:pt x="121532" y="860"/>
                  </a:lnTo>
                  <a:lnTo>
                    <a:pt x="115260" y="55"/>
                  </a:lnTo>
                  <a:lnTo>
                    <a:pt x="111213" y="0"/>
                  </a:lnTo>
                  <a:lnTo>
                    <a:pt x="110125" y="697"/>
                  </a:lnTo>
                  <a:lnTo>
                    <a:pt x="109400" y="1869"/>
                  </a:lnTo>
                  <a:lnTo>
                    <a:pt x="108917" y="3355"/>
                  </a:lnTo>
                  <a:lnTo>
                    <a:pt x="107889" y="4345"/>
                  </a:lnTo>
                  <a:lnTo>
                    <a:pt x="101170" y="7817"/>
                  </a:lnTo>
                  <a:lnTo>
                    <a:pt x="80426" y="27519"/>
                  </a:lnTo>
                  <a:lnTo>
                    <a:pt x="71258" y="40329"/>
                  </a:lnTo>
                  <a:lnTo>
                    <a:pt x="58473" y="52267"/>
                  </a:lnTo>
                  <a:lnTo>
                    <a:pt x="52799" y="59200"/>
                  </a:lnTo>
                  <a:lnTo>
                    <a:pt x="39540" y="71282"/>
                  </a:lnTo>
                  <a:lnTo>
                    <a:pt x="23367" y="90707"/>
                  </a:lnTo>
                  <a:lnTo>
                    <a:pt x="19087" y="93218"/>
                  </a:lnTo>
                  <a:lnTo>
                    <a:pt x="14833" y="95039"/>
                  </a:lnTo>
                  <a:lnTo>
                    <a:pt x="8471" y="99326"/>
                  </a:lnTo>
                  <a:lnTo>
                    <a:pt x="1255" y="101281"/>
                  </a:lnTo>
                  <a:lnTo>
                    <a:pt x="837" y="100674"/>
                  </a:lnTo>
                  <a:lnTo>
                    <a:pt x="0" y="88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981"/>
            <p:cNvSpPr/>
            <p:nvPr>
              <p:custDataLst>
                <p:tags r:id="rId61"/>
              </p:custDataLst>
            </p:nvPr>
          </p:nvSpPr>
          <p:spPr>
            <a:xfrm>
              <a:off x="8300356" y="3054353"/>
              <a:ext cx="145145" cy="202926"/>
            </a:xfrm>
            <a:custGeom>
              <a:avLst/>
              <a:gdLst/>
              <a:ahLst/>
              <a:cxnLst/>
              <a:rect l="0" t="0" r="0" b="0"/>
              <a:pathLst>
                <a:path w="145145" h="202926">
                  <a:moveTo>
                    <a:pt x="30844" y="50797"/>
                  </a:moveTo>
                  <a:lnTo>
                    <a:pt x="30844" y="50797"/>
                  </a:lnTo>
                  <a:lnTo>
                    <a:pt x="25376" y="56264"/>
                  </a:lnTo>
                  <a:lnTo>
                    <a:pt x="24376" y="55853"/>
                  </a:lnTo>
                  <a:lnTo>
                    <a:pt x="18228" y="50868"/>
                  </a:lnTo>
                  <a:lnTo>
                    <a:pt x="14798" y="50818"/>
                  </a:lnTo>
                  <a:lnTo>
                    <a:pt x="13797" y="50105"/>
                  </a:lnTo>
                  <a:lnTo>
                    <a:pt x="13130" y="48925"/>
                  </a:lnTo>
                  <a:lnTo>
                    <a:pt x="12058" y="45331"/>
                  </a:lnTo>
                  <a:lnTo>
                    <a:pt x="10030" y="44840"/>
                  </a:lnTo>
                  <a:lnTo>
                    <a:pt x="8502" y="44709"/>
                  </a:lnTo>
                  <a:lnTo>
                    <a:pt x="7483" y="43916"/>
                  </a:lnTo>
                  <a:lnTo>
                    <a:pt x="4918" y="37995"/>
                  </a:lnTo>
                  <a:lnTo>
                    <a:pt x="1133" y="33206"/>
                  </a:lnTo>
                  <a:lnTo>
                    <a:pt x="0" y="29338"/>
                  </a:lnTo>
                  <a:lnTo>
                    <a:pt x="404" y="28025"/>
                  </a:lnTo>
                  <a:lnTo>
                    <a:pt x="1378" y="27148"/>
                  </a:lnTo>
                  <a:lnTo>
                    <a:pt x="2733" y="26565"/>
                  </a:lnTo>
                  <a:lnTo>
                    <a:pt x="3637" y="25470"/>
                  </a:lnTo>
                  <a:lnTo>
                    <a:pt x="4640" y="22372"/>
                  </a:lnTo>
                  <a:lnTo>
                    <a:pt x="5205" y="16661"/>
                  </a:lnTo>
                  <a:lnTo>
                    <a:pt x="5990" y="15340"/>
                  </a:lnTo>
                  <a:lnTo>
                    <a:pt x="7219" y="14459"/>
                  </a:lnTo>
                  <a:lnTo>
                    <a:pt x="8744" y="13871"/>
                  </a:lnTo>
                  <a:lnTo>
                    <a:pt x="9761" y="12775"/>
                  </a:lnTo>
                  <a:lnTo>
                    <a:pt x="13274" y="5944"/>
                  </a:lnTo>
                  <a:lnTo>
                    <a:pt x="17182" y="1172"/>
                  </a:lnTo>
                  <a:lnTo>
                    <a:pt x="19598" y="519"/>
                  </a:lnTo>
                  <a:lnTo>
                    <a:pt x="45667" y="0"/>
                  </a:lnTo>
                  <a:lnTo>
                    <a:pt x="49897" y="1880"/>
                  </a:lnTo>
                  <a:lnTo>
                    <a:pt x="60477" y="10123"/>
                  </a:lnTo>
                  <a:lnTo>
                    <a:pt x="67532" y="13345"/>
                  </a:lnTo>
                  <a:lnTo>
                    <a:pt x="76835" y="21905"/>
                  </a:lnTo>
                  <a:lnTo>
                    <a:pt x="105494" y="65676"/>
                  </a:lnTo>
                  <a:lnTo>
                    <a:pt x="120959" y="86789"/>
                  </a:lnTo>
                  <a:lnTo>
                    <a:pt x="130919" y="120647"/>
                  </a:lnTo>
                  <a:lnTo>
                    <a:pt x="134191" y="146047"/>
                  </a:lnTo>
                  <a:lnTo>
                    <a:pt x="137430" y="158747"/>
                  </a:lnTo>
                  <a:lnTo>
                    <a:pt x="139320" y="174844"/>
                  </a:lnTo>
                  <a:lnTo>
                    <a:pt x="143784" y="183982"/>
                  </a:lnTo>
                  <a:lnTo>
                    <a:pt x="145142" y="202925"/>
                  </a:lnTo>
                  <a:lnTo>
                    <a:pt x="145144" y="193730"/>
                  </a:lnTo>
                  <a:lnTo>
                    <a:pt x="144438" y="192653"/>
                  </a:lnTo>
                  <a:lnTo>
                    <a:pt x="143262" y="191934"/>
                  </a:lnTo>
                  <a:lnTo>
                    <a:pt x="138794" y="190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982"/>
            <p:cNvSpPr/>
            <p:nvPr>
              <p:custDataLst>
                <p:tags r:id="rId62"/>
              </p:custDataLst>
            </p:nvPr>
          </p:nvSpPr>
          <p:spPr>
            <a:xfrm>
              <a:off x="8051809" y="3168650"/>
              <a:ext cx="158742" cy="19028"/>
            </a:xfrm>
            <a:custGeom>
              <a:avLst/>
              <a:gdLst/>
              <a:ahLst/>
              <a:cxnLst/>
              <a:rect l="0" t="0" r="0" b="0"/>
              <a:pathLst>
                <a:path w="158742" h="19028">
                  <a:moveTo>
                    <a:pt x="19041" y="0"/>
                  </a:moveTo>
                  <a:lnTo>
                    <a:pt x="19041" y="0"/>
                  </a:lnTo>
                  <a:lnTo>
                    <a:pt x="15670" y="0"/>
                  </a:lnTo>
                  <a:lnTo>
                    <a:pt x="12134" y="1881"/>
                  </a:lnTo>
                  <a:lnTo>
                    <a:pt x="8209" y="4364"/>
                  </a:lnTo>
                  <a:lnTo>
                    <a:pt x="1213" y="6089"/>
                  </a:lnTo>
                  <a:lnTo>
                    <a:pt x="804" y="6881"/>
                  </a:lnTo>
                  <a:lnTo>
                    <a:pt x="0" y="12620"/>
                  </a:lnTo>
                  <a:lnTo>
                    <a:pt x="3364" y="16047"/>
                  </a:lnTo>
                  <a:lnTo>
                    <a:pt x="6899" y="17715"/>
                  </a:lnTo>
                  <a:lnTo>
                    <a:pt x="39072" y="19027"/>
                  </a:lnTo>
                  <a:lnTo>
                    <a:pt x="57883" y="18340"/>
                  </a:lnTo>
                  <a:lnTo>
                    <a:pt x="96442" y="12961"/>
                  </a:lnTo>
                  <a:lnTo>
                    <a:pt x="142447" y="12705"/>
                  </a:lnTo>
                  <a:lnTo>
                    <a:pt x="15874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983"/>
            <p:cNvSpPr/>
            <p:nvPr>
              <p:custDataLst>
                <p:tags r:id="rId63"/>
              </p:custDataLst>
            </p:nvPr>
          </p:nvSpPr>
          <p:spPr>
            <a:xfrm>
              <a:off x="7982289" y="2895719"/>
              <a:ext cx="514012" cy="18932"/>
            </a:xfrm>
            <a:custGeom>
              <a:avLst/>
              <a:gdLst/>
              <a:ahLst/>
              <a:cxnLst/>
              <a:rect l="0" t="0" r="0" b="0"/>
              <a:pathLst>
                <a:path w="514012" h="18932">
                  <a:moveTo>
                    <a:pt x="12361" y="18931"/>
                  </a:moveTo>
                  <a:lnTo>
                    <a:pt x="12361" y="18931"/>
                  </a:lnTo>
                  <a:lnTo>
                    <a:pt x="0" y="18931"/>
                  </a:lnTo>
                  <a:lnTo>
                    <a:pt x="45212" y="18931"/>
                  </a:lnTo>
                  <a:lnTo>
                    <a:pt x="88084" y="14567"/>
                  </a:lnTo>
                  <a:lnTo>
                    <a:pt x="127402" y="11092"/>
                  </a:lnTo>
                  <a:lnTo>
                    <a:pt x="162393" y="7671"/>
                  </a:lnTo>
                  <a:lnTo>
                    <a:pt x="204042" y="6658"/>
                  </a:lnTo>
                  <a:lnTo>
                    <a:pt x="247661" y="4476"/>
                  </a:lnTo>
                  <a:lnTo>
                    <a:pt x="291864" y="1243"/>
                  </a:lnTo>
                  <a:lnTo>
                    <a:pt x="334359" y="284"/>
                  </a:lnTo>
                  <a:lnTo>
                    <a:pt x="373761" y="0"/>
                  </a:lnTo>
                  <a:lnTo>
                    <a:pt x="410366" y="1798"/>
                  </a:lnTo>
                  <a:lnTo>
                    <a:pt x="450970" y="5355"/>
                  </a:lnTo>
                  <a:lnTo>
                    <a:pt x="489099" y="7997"/>
                  </a:lnTo>
                  <a:lnTo>
                    <a:pt x="501456" y="11223"/>
                  </a:lnTo>
                  <a:lnTo>
                    <a:pt x="514011" y="12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984"/>
            <p:cNvSpPr/>
            <p:nvPr>
              <p:custDataLst>
                <p:tags r:id="rId64"/>
              </p:custDataLst>
            </p:nvPr>
          </p:nvSpPr>
          <p:spPr>
            <a:xfrm>
              <a:off x="8382000" y="2324361"/>
              <a:ext cx="133351" cy="107690"/>
            </a:xfrm>
            <a:custGeom>
              <a:avLst/>
              <a:gdLst/>
              <a:ahLst/>
              <a:cxnLst/>
              <a:rect l="0" t="0" r="0" b="0"/>
              <a:pathLst>
                <a:path w="133351" h="107690">
                  <a:moveTo>
                    <a:pt x="0" y="6089"/>
                  </a:moveTo>
                  <a:lnTo>
                    <a:pt x="0" y="6089"/>
                  </a:lnTo>
                  <a:lnTo>
                    <a:pt x="5467" y="6089"/>
                  </a:lnTo>
                  <a:lnTo>
                    <a:pt x="5762" y="5383"/>
                  </a:lnTo>
                  <a:lnTo>
                    <a:pt x="6088" y="2718"/>
                  </a:lnTo>
                  <a:lnTo>
                    <a:pt x="6881" y="1725"/>
                  </a:lnTo>
                  <a:lnTo>
                    <a:pt x="9644" y="622"/>
                  </a:lnTo>
                  <a:lnTo>
                    <a:pt x="15165" y="0"/>
                  </a:lnTo>
                  <a:lnTo>
                    <a:pt x="19205" y="1737"/>
                  </a:lnTo>
                  <a:lnTo>
                    <a:pt x="24176" y="5229"/>
                  </a:lnTo>
                  <a:lnTo>
                    <a:pt x="30228" y="6625"/>
                  </a:lnTo>
                  <a:lnTo>
                    <a:pt x="34130" y="9384"/>
                  </a:lnTo>
                  <a:lnTo>
                    <a:pt x="36336" y="12963"/>
                  </a:lnTo>
                  <a:lnTo>
                    <a:pt x="38022" y="16905"/>
                  </a:lnTo>
                  <a:lnTo>
                    <a:pt x="41122" y="21009"/>
                  </a:lnTo>
                  <a:lnTo>
                    <a:pt x="42972" y="27066"/>
                  </a:lnTo>
                  <a:lnTo>
                    <a:pt x="44158" y="39082"/>
                  </a:lnTo>
                  <a:lnTo>
                    <a:pt x="42438" y="43801"/>
                  </a:lnTo>
                  <a:lnTo>
                    <a:pt x="40992" y="46047"/>
                  </a:lnTo>
                  <a:lnTo>
                    <a:pt x="36599" y="61881"/>
                  </a:lnTo>
                  <a:lnTo>
                    <a:pt x="27150" y="75820"/>
                  </a:lnTo>
                  <a:lnTo>
                    <a:pt x="25471" y="80120"/>
                  </a:lnTo>
                  <a:lnTo>
                    <a:pt x="7580" y="100084"/>
                  </a:lnTo>
                  <a:lnTo>
                    <a:pt x="5015" y="100781"/>
                  </a:lnTo>
                  <a:lnTo>
                    <a:pt x="991" y="101229"/>
                  </a:lnTo>
                  <a:lnTo>
                    <a:pt x="2322" y="99408"/>
                  </a:lnTo>
                  <a:lnTo>
                    <a:pt x="3664" y="97935"/>
                  </a:lnTo>
                  <a:lnTo>
                    <a:pt x="5155" y="94417"/>
                  </a:lnTo>
                  <a:lnTo>
                    <a:pt x="5554" y="92491"/>
                  </a:lnTo>
                  <a:lnTo>
                    <a:pt x="9485" y="86409"/>
                  </a:lnTo>
                  <a:lnTo>
                    <a:pt x="13153" y="84120"/>
                  </a:lnTo>
                  <a:lnTo>
                    <a:pt x="17134" y="82397"/>
                  </a:lnTo>
                  <a:lnTo>
                    <a:pt x="64022" y="50536"/>
                  </a:lnTo>
                  <a:lnTo>
                    <a:pt x="79666" y="39955"/>
                  </a:lnTo>
                  <a:lnTo>
                    <a:pt x="86555" y="34311"/>
                  </a:lnTo>
                  <a:lnTo>
                    <a:pt x="90915" y="32743"/>
                  </a:lnTo>
                  <a:lnTo>
                    <a:pt x="92359" y="31620"/>
                  </a:lnTo>
                  <a:lnTo>
                    <a:pt x="95137" y="25433"/>
                  </a:lnTo>
                  <a:lnTo>
                    <a:pt x="95217" y="28597"/>
                  </a:lnTo>
                  <a:lnTo>
                    <a:pt x="93354" y="32085"/>
                  </a:lnTo>
                  <a:lnTo>
                    <a:pt x="66315" y="61830"/>
                  </a:lnTo>
                  <a:lnTo>
                    <a:pt x="62174" y="74615"/>
                  </a:lnTo>
                  <a:lnTo>
                    <a:pt x="60499" y="77173"/>
                  </a:lnTo>
                  <a:lnTo>
                    <a:pt x="60089" y="79584"/>
                  </a:lnTo>
                  <a:lnTo>
                    <a:pt x="60520" y="81897"/>
                  </a:lnTo>
                  <a:lnTo>
                    <a:pt x="62617" y="88523"/>
                  </a:lnTo>
                  <a:lnTo>
                    <a:pt x="62912" y="90678"/>
                  </a:lnTo>
                  <a:lnTo>
                    <a:pt x="67001" y="94955"/>
                  </a:lnTo>
                  <a:lnTo>
                    <a:pt x="80764" y="104862"/>
                  </a:lnTo>
                  <a:lnTo>
                    <a:pt x="99806" y="107317"/>
                  </a:lnTo>
                  <a:lnTo>
                    <a:pt x="133350" y="107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985"/>
            <p:cNvSpPr/>
            <p:nvPr>
              <p:custDataLst>
                <p:tags r:id="rId65"/>
              </p:custDataLst>
            </p:nvPr>
          </p:nvSpPr>
          <p:spPr>
            <a:xfrm>
              <a:off x="8197850" y="2362200"/>
              <a:ext cx="101601" cy="82195"/>
            </a:xfrm>
            <a:custGeom>
              <a:avLst/>
              <a:gdLst/>
              <a:ahLst/>
              <a:cxnLst/>
              <a:rect l="0" t="0" r="0" b="0"/>
              <a:pathLst>
                <a:path w="101601" h="82195">
                  <a:moveTo>
                    <a:pt x="101600" y="0"/>
                  </a:moveTo>
                  <a:lnTo>
                    <a:pt x="101600" y="0"/>
                  </a:lnTo>
                  <a:lnTo>
                    <a:pt x="79704" y="0"/>
                  </a:lnTo>
                  <a:lnTo>
                    <a:pt x="78536" y="706"/>
                  </a:lnTo>
                  <a:lnTo>
                    <a:pt x="77757" y="1881"/>
                  </a:lnTo>
                  <a:lnTo>
                    <a:pt x="76187" y="5069"/>
                  </a:lnTo>
                  <a:lnTo>
                    <a:pt x="73136" y="8838"/>
                  </a:lnTo>
                  <a:lnTo>
                    <a:pt x="69429" y="10984"/>
                  </a:lnTo>
                  <a:lnTo>
                    <a:pt x="65429" y="12643"/>
                  </a:lnTo>
                  <a:lnTo>
                    <a:pt x="55008" y="21438"/>
                  </a:lnTo>
                  <a:lnTo>
                    <a:pt x="40920" y="41761"/>
                  </a:lnTo>
                  <a:lnTo>
                    <a:pt x="36775" y="50687"/>
                  </a:lnTo>
                  <a:lnTo>
                    <a:pt x="27342" y="65027"/>
                  </a:lnTo>
                  <a:lnTo>
                    <a:pt x="16911" y="72586"/>
                  </a:lnTo>
                  <a:lnTo>
                    <a:pt x="14572" y="76475"/>
                  </a:lnTo>
                  <a:lnTo>
                    <a:pt x="13947" y="78500"/>
                  </a:lnTo>
                  <a:lnTo>
                    <a:pt x="12826" y="79850"/>
                  </a:lnTo>
                  <a:lnTo>
                    <a:pt x="7342" y="8219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986"/>
            <p:cNvSpPr/>
            <p:nvPr>
              <p:custDataLst>
                <p:tags r:id="rId66"/>
              </p:custDataLst>
            </p:nvPr>
          </p:nvSpPr>
          <p:spPr>
            <a:xfrm>
              <a:off x="8178800" y="2247908"/>
              <a:ext cx="126994" cy="183171"/>
            </a:xfrm>
            <a:custGeom>
              <a:avLst/>
              <a:gdLst/>
              <a:ahLst/>
              <a:cxnLst/>
              <a:rect l="0" t="0" r="0" b="0"/>
              <a:pathLst>
                <a:path w="126994" h="183171">
                  <a:moveTo>
                    <a:pt x="12700" y="69842"/>
                  </a:moveTo>
                  <a:lnTo>
                    <a:pt x="12700" y="69842"/>
                  </a:lnTo>
                  <a:lnTo>
                    <a:pt x="7233" y="64375"/>
                  </a:lnTo>
                  <a:lnTo>
                    <a:pt x="3240" y="63753"/>
                  </a:lnTo>
                  <a:lnTo>
                    <a:pt x="2866" y="62961"/>
                  </a:lnTo>
                  <a:lnTo>
                    <a:pt x="3322" y="61727"/>
                  </a:lnTo>
                  <a:lnTo>
                    <a:pt x="5752" y="58048"/>
                  </a:lnTo>
                  <a:lnTo>
                    <a:pt x="4203" y="55663"/>
                  </a:lnTo>
                  <a:lnTo>
                    <a:pt x="829" y="51754"/>
                  </a:lnTo>
                  <a:lnTo>
                    <a:pt x="0" y="10570"/>
                  </a:lnTo>
                  <a:lnTo>
                    <a:pt x="705" y="9160"/>
                  </a:lnTo>
                  <a:lnTo>
                    <a:pt x="1881" y="8221"/>
                  </a:lnTo>
                  <a:lnTo>
                    <a:pt x="3370" y="7594"/>
                  </a:lnTo>
                  <a:lnTo>
                    <a:pt x="4363" y="6471"/>
                  </a:lnTo>
                  <a:lnTo>
                    <a:pt x="5467" y="3342"/>
                  </a:lnTo>
                  <a:lnTo>
                    <a:pt x="6468" y="2225"/>
                  </a:lnTo>
                  <a:lnTo>
                    <a:pt x="12416" y="79"/>
                  </a:lnTo>
                  <a:lnTo>
                    <a:pt x="21513" y="0"/>
                  </a:lnTo>
                  <a:lnTo>
                    <a:pt x="25554" y="1877"/>
                  </a:lnTo>
                  <a:lnTo>
                    <a:pt x="59006" y="27518"/>
                  </a:lnTo>
                  <a:lnTo>
                    <a:pt x="78071" y="55426"/>
                  </a:lnTo>
                  <a:lnTo>
                    <a:pt x="84793" y="61318"/>
                  </a:lnTo>
                  <a:lnTo>
                    <a:pt x="103639" y="89835"/>
                  </a:lnTo>
                  <a:lnTo>
                    <a:pt x="106034" y="96602"/>
                  </a:lnTo>
                  <a:lnTo>
                    <a:pt x="110942" y="112444"/>
                  </a:lnTo>
                  <a:lnTo>
                    <a:pt x="118001" y="124798"/>
                  </a:lnTo>
                  <a:lnTo>
                    <a:pt x="121123" y="143268"/>
                  </a:lnTo>
                  <a:lnTo>
                    <a:pt x="124944" y="150786"/>
                  </a:lnTo>
                  <a:lnTo>
                    <a:pt x="126993" y="176775"/>
                  </a:lnTo>
                  <a:lnTo>
                    <a:pt x="121531" y="183170"/>
                  </a:lnTo>
                  <a:lnTo>
                    <a:pt x="121238" y="182788"/>
                  </a:lnTo>
                  <a:lnTo>
                    <a:pt x="120650" y="1714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987"/>
            <p:cNvSpPr/>
            <p:nvPr>
              <p:custDataLst>
                <p:tags r:id="rId67"/>
              </p:custDataLst>
            </p:nvPr>
          </p:nvSpPr>
          <p:spPr>
            <a:xfrm>
              <a:off x="8001033" y="2603526"/>
              <a:ext cx="152368" cy="164964"/>
            </a:xfrm>
            <a:custGeom>
              <a:avLst/>
              <a:gdLst/>
              <a:ahLst/>
              <a:cxnLst/>
              <a:rect l="0" t="0" r="0" b="0"/>
              <a:pathLst>
                <a:path w="152368" h="164964">
                  <a:moveTo>
                    <a:pt x="25367" y="38074"/>
                  </a:moveTo>
                  <a:lnTo>
                    <a:pt x="25367" y="38074"/>
                  </a:lnTo>
                  <a:lnTo>
                    <a:pt x="19019" y="38074"/>
                  </a:lnTo>
                  <a:lnTo>
                    <a:pt x="19017" y="41445"/>
                  </a:lnTo>
                  <a:lnTo>
                    <a:pt x="19722" y="42438"/>
                  </a:lnTo>
                  <a:lnTo>
                    <a:pt x="20898" y="43100"/>
                  </a:lnTo>
                  <a:lnTo>
                    <a:pt x="22387" y="43541"/>
                  </a:lnTo>
                  <a:lnTo>
                    <a:pt x="23380" y="44541"/>
                  </a:lnTo>
                  <a:lnTo>
                    <a:pt x="24484" y="47533"/>
                  </a:lnTo>
                  <a:lnTo>
                    <a:pt x="25484" y="48613"/>
                  </a:lnTo>
                  <a:lnTo>
                    <a:pt x="31782" y="51290"/>
                  </a:lnTo>
                  <a:lnTo>
                    <a:pt x="36597" y="55082"/>
                  </a:lnTo>
                  <a:lnTo>
                    <a:pt x="40471" y="56216"/>
                  </a:lnTo>
                  <a:lnTo>
                    <a:pt x="42491" y="55813"/>
                  </a:lnTo>
                  <a:lnTo>
                    <a:pt x="50804" y="51978"/>
                  </a:lnTo>
                  <a:lnTo>
                    <a:pt x="86162" y="44311"/>
                  </a:lnTo>
                  <a:lnTo>
                    <a:pt x="90722" y="41316"/>
                  </a:lnTo>
                  <a:lnTo>
                    <a:pt x="93219" y="37634"/>
                  </a:lnTo>
                  <a:lnTo>
                    <a:pt x="95035" y="33645"/>
                  </a:lnTo>
                  <a:lnTo>
                    <a:pt x="99318" y="27433"/>
                  </a:lnTo>
                  <a:lnTo>
                    <a:pt x="101607" y="21124"/>
                  </a:lnTo>
                  <a:lnTo>
                    <a:pt x="105734" y="14786"/>
                  </a:lnTo>
                  <a:lnTo>
                    <a:pt x="106947" y="10555"/>
                  </a:lnTo>
                  <a:lnTo>
                    <a:pt x="106564" y="9145"/>
                  </a:lnTo>
                  <a:lnTo>
                    <a:pt x="105605" y="8204"/>
                  </a:lnTo>
                  <a:lnTo>
                    <a:pt x="104258" y="7578"/>
                  </a:lnTo>
                  <a:lnTo>
                    <a:pt x="103361" y="6454"/>
                  </a:lnTo>
                  <a:lnTo>
                    <a:pt x="102365" y="3324"/>
                  </a:lnTo>
                  <a:lnTo>
                    <a:pt x="101393" y="2208"/>
                  </a:lnTo>
                  <a:lnTo>
                    <a:pt x="96169" y="268"/>
                  </a:lnTo>
                  <a:lnTo>
                    <a:pt x="80995" y="0"/>
                  </a:lnTo>
                  <a:lnTo>
                    <a:pt x="70856" y="3353"/>
                  </a:lnTo>
                  <a:lnTo>
                    <a:pt x="43264" y="21174"/>
                  </a:lnTo>
                  <a:lnTo>
                    <a:pt x="21778" y="42426"/>
                  </a:lnTo>
                  <a:lnTo>
                    <a:pt x="2806" y="73985"/>
                  </a:lnTo>
                  <a:lnTo>
                    <a:pt x="341" y="93376"/>
                  </a:lnTo>
                  <a:lnTo>
                    <a:pt x="0" y="113064"/>
                  </a:lnTo>
                  <a:lnTo>
                    <a:pt x="1862" y="119145"/>
                  </a:lnTo>
                  <a:lnTo>
                    <a:pt x="11506" y="135377"/>
                  </a:lnTo>
                  <a:lnTo>
                    <a:pt x="45576" y="160815"/>
                  </a:lnTo>
                  <a:lnTo>
                    <a:pt x="52223" y="163181"/>
                  </a:lnTo>
                  <a:lnTo>
                    <a:pt x="80485" y="164963"/>
                  </a:lnTo>
                  <a:lnTo>
                    <a:pt x="87024" y="163143"/>
                  </a:lnTo>
                  <a:lnTo>
                    <a:pt x="92986" y="160688"/>
                  </a:lnTo>
                  <a:lnTo>
                    <a:pt x="123878" y="156958"/>
                  </a:lnTo>
                  <a:lnTo>
                    <a:pt x="134823" y="149908"/>
                  </a:lnTo>
                  <a:lnTo>
                    <a:pt x="152367" y="133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988"/>
            <p:cNvSpPr/>
            <p:nvPr>
              <p:custDataLst>
                <p:tags r:id="rId68"/>
              </p:custDataLst>
            </p:nvPr>
          </p:nvSpPr>
          <p:spPr>
            <a:xfrm>
              <a:off x="7994650" y="2362200"/>
              <a:ext cx="107951" cy="22709"/>
            </a:xfrm>
            <a:custGeom>
              <a:avLst/>
              <a:gdLst/>
              <a:ahLst/>
              <a:cxnLst/>
              <a:rect l="0" t="0" r="0" b="0"/>
              <a:pathLst>
                <a:path w="107951" h="22709">
                  <a:moveTo>
                    <a:pt x="0" y="19050"/>
                  </a:moveTo>
                  <a:lnTo>
                    <a:pt x="0" y="19050"/>
                  </a:lnTo>
                  <a:lnTo>
                    <a:pt x="3370" y="22421"/>
                  </a:lnTo>
                  <a:lnTo>
                    <a:pt x="5069" y="22708"/>
                  </a:lnTo>
                  <a:lnTo>
                    <a:pt x="6907" y="22195"/>
                  </a:lnTo>
                  <a:lnTo>
                    <a:pt x="10831" y="20448"/>
                  </a:lnTo>
                  <a:lnTo>
                    <a:pt x="58307" y="12779"/>
                  </a:lnTo>
                  <a:lnTo>
                    <a:pt x="98133" y="5696"/>
                  </a:lnTo>
                  <a:lnTo>
                    <a:pt x="99289" y="4503"/>
                  </a:lnTo>
                  <a:lnTo>
                    <a:pt x="100059" y="3002"/>
                  </a:lnTo>
                  <a:lnTo>
                    <a:pt x="101278" y="2001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485"/>
          <p:cNvGrpSpPr/>
          <p:nvPr/>
        </p:nvGrpSpPr>
        <p:grpSpPr>
          <a:xfrm>
            <a:off x="8820152" y="1924424"/>
            <a:ext cx="292014" cy="1567077"/>
            <a:chOff x="8820152" y="1924424"/>
            <a:chExt cx="292014" cy="1567077"/>
          </a:xfrm>
        </p:grpSpPr>
        <p:sp>
          <p:nvSpPr>
            <p:cNvPr id="70" name="SMARTInkShape-1989"/>
            <p:cNvSpPr/>
            <p:nvPr>
              <p:custDataLst>
                <p:tags r:id="rId57"/>
              </p:custDataLst>
            </p:nvPr>
          </p:nvSpPr>
          <p:spPr>
            <a:xfrm>
              <a:off x="8947176" y="1924424"/>
              <a:ext cx="164990" cy="88517"/>
            </a:xfrm>
            <a:custGeom>
              <a:avLst/>
              <a:gdLst/>
              <a:ahLst/>
              <a:cxnLst/>
              <a:rect l="0" t="0" r="0" b="0"/>
              <a:pathLst>
                <a:path w="164990" h="88517">
                  <a:moveTo>
                    <a:pt x="76174" y="25026"/>
                  </a:moveTo>
                  <a:lnTo>
                    <a:pt x="76174" y="25026"/>
                  </a:lnTo>
                  <a:lnTo>
                    <a:pt x="81641" y="30493"/>
                  </a:lnTo>
                  <a:lnTo>
                    <a:pt x="81230" y="30787"/>
                  </a:lnTo>
                  <a:lnTo>
                    <a:pt x="76245" y="31369"/>
                  </a:lnTo>
                  <a:lnTo>
                    <a:pt x="45936" y="60909"/>
                  </a:lnTo>
                  <a:lnTo>
                    <a:pt x="40010" y="63175"/>
                  </a:lnTo>
                  <a:lnTo>
                    <a:pt x="33787" y="67295"/>
                  </a:lnTo>
                  <a:lnTo>
                    <a:pt x="27475" y="68830"/>
                  </a:lnTo>
                  <a:lnTo>
                    <a:pt x="16905" y="69391"/>
                  </a:lnTo>
                  <a:lnTo>
                    <a:pt x="12672" y="67557"/>
                  </a:lnTo>
                  <a:lnTo>
                    <a:pt x="10556" y="66080"/>
                  </a:lnTo>
                  <a:lnTo>
                    <a:pt x="8205" y="62557"/>
                  </a:lnTo>
                  <a:lnTo>
                    <a:pt x="6454" y="58640"/>
                  </a:lnTo>
                  <a:lnTo>
                    <a:pt x="2208" y="52468"/>
                  </a:lnTo>
                  <a:lnTo>
                    <a:pt x="635" y="46171"/>
                  </a:lnTo>
                  <a:lnTo>
                    <a:pt x="0" y="29258"/>
                  </a:lnTo>
                  <a:lnTo>
                    <a:pt x="1867" y="25026"/>
                  </a:lnTo>
                  <a:lnTo>
                    <a:pt x="9434" y="15677"/>
                  </a:lnTo>
                  <a:lnTo>
                    <a:pt x="13115" y="13815"/>
                  </a:lnTo>
                  <a:lnTo>
                    <a:pt x="15085" y="13319"/>
                  </a:lnTo>
                  <a:lnTo>
                    <a:pt x="17104" y="13693"/>
                  </a:lnTo>
                  <a:lnTo>
                    <a:pt x="24021" y="16886"/>
                  </a:lnTo>
                  <a:lnTo>
                    <a:pt x="33988" y="18851"/>
                  </a:lnTo>
                  <a:lnTo>
                    <a:pt x="81316" y="46200"/>
                  </a:lnTo>
                  <a:lnTo>
                    <a:pt x="124199" y="73709"/>
                  </a:lnTo>
                  <a:lnTo>
                    <a:pt x="137500" y="85704"/>
                  </a:lnTo>
                  <a:lnTo>
                    <a:pt x="144762" y="88154"/>
                  </a:lnTo>
                  <a:lnTo>
                    <a:pt x="155450" y="88516"/>
                  </a:lnTo>
                  <a:lnTo>
                    <a:pt x="156540" y="87814"/>
                  </a:lnTo>
                  <a:lnTo>
                    <a:pt x="157268" y="86640"/>
                  </a:lnTo>
                  <a:lnTo>
                    <a:pt x="157754" y="85152"/>
                  </a:lnTo>
                  <a:lnTo>
                    <a:pt x="163623" y="75660"/>
                  </a:lnTo>
                  <a:lnTo>
                    <a:pt x="164989" y="55532"/>
                  </a:lnTo>
                  <a:lnTo>
                    <a:pt x="157231" y="26776"/>
                  </a:lnTo>
                  <a:lnTo>
                    <a:pt x="143819" y="10312"/>
                  </a:lnTo>
                  <a:lnTo>
                    <a:pt x="134160" y="3890"/>
                  </a:lnTo>
                  <a:lnTo>
                    <a:pt x="122361" y="889"/>
                  </a:lnTo>
                  <a:lnTo>
                    <a:pt x="109927" y="0"/>
                  </a:lnTo>
                  <a:lnTo>
                    <a:pt x="97307" y="3108"/>
                  </a:lnTo>
                  <a:lnTo>
                    <a:pt x="50402" y="24199"/>
                  </a:lnTo>
                  <a:lnTo>
                    <a:pt x="38074" y="31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990"/>
            <p:cNvSpPr/>
            <p:nvPr>
              <p:custDataLst>
                <p:tags r:id="rId58"/>
              </p:custDataLst>
            </p:nvPr>
          </p:nvSpPr>
          <p:spPr>
            <a:xfrm>
              <a:off x="8902787" y="3359150"/>
              <a:ext cx="82168" cy="132351"/>
            </a:xfrm>
            <a:custGeom>
              <a:avLst/>
              <a:gdLst/>
              <a:ahLst/>
              <a:cxnLst/>
              <a:rect l="0" t="0" r="0" b="0"/>
              <a:pathLst>
                <a:path w="82168" h="132351">
                  <a:moveTo>
                    <a:pt x="57063" y="50800"/>
                  </a:moveTo>
                  <a:lnTo>
                    <a:pt x="57063" y="50800"/>
                  </a:lnTo>
                  <a:lnTo>
                    <a:pt x="57063" y="47429"/>
                  </a:lnTo>
                  <a:lnTo>
                    <a:pt x="56357" y="46436"/>
                  </a:lnTo>
                  <a:lnTo>
                    <a:pt x="55182" y="45774"/>
                  </a:lnTo>
                  <a:lnTo>
                    <a:pt x="53692" y="45333"/>
                  </a:lnTo>
                  <a:lnTo>
                    <a:pt x="52699" y="44333"/>
                  </a:lnTo>
                  <a:lnTo>
                    <a:pt x="50973" y="39060"/>
                  </a:lnTo>
                  <a:lnTo>
                    <a:pt x="48948" y="38527"/>
                  </a:lnTo>
                  <a:lnTo>
                    <a:pt x="29516" y="38107"/>
                  </a:lnTo>
                  <a:lnTo>
                    <a:pt x="25299" y="39985"/>
                  </a:lnTo>
                  <a:lnTo>
                    <a:pt x="23187" y="41473"/>
                  </a:lnTo>
                  <a:lnTo>
                    <a:pt x="20840" y="45008"/>
                  </a:lnTo>
                  <a:lnTo>
                    <a:pt x="19092" y="48932"/>
                  </a:lnTo>
                  <a:lnTo>
                    <a:pt x="8911" y="61405"/>
                  </a:lnTo>
                  <a:lnTo>
                    <a:pt x="1392" y="83108"/>
                  </a:lnTo>
                  <a:lnTo>
                    <a:pt x="0" y="106749"/>
                  </a:lnTo>
                  <a:lnTo>
                    <a:pt x="1833" y="112825"/>
                  </a:lnTo>
                  <a:lnTo>
                    <a:pt x="8759" y="122475"/>
                  </a:lnTo>
                  <a:lnTo>
                    <a:pt x="12783" y="124989"/>
                  </a:lnTo>
                  <a:lnTo>
                    <a:pt x="16921" y="126812"/>
                  </a:lnTo>
                  <a:lnTo>
                    <a:pt x="21113" y="129974"/>
                  </a:lnTo>
                  <a:lnTo>
                    <a:pt x="27210" y="131850"/>
                  </a:lnTo>
                  <a:lnTo>
                    <a:pt x="30810" y="132350"/>
                  </a:lnTo>
                  <a:lnTo>
                    <a:pt x="36694" y="131024"/>
                  </a:lnTo>
                  <a:lnTo>
                    <a:pt x="49128" y="123166"/>
                  </a:lnTo>
                  <a:lnTo>
                    <a:pt x="56123" y="121768"/>
                  </a:lnTo>
                  <a:lnTo>
                    <a:pt x="59258" y="119984"/>
                  </a:lnTo>
                  <a:lnTo>
                    <a:pt x="71612" y="106442"/>
                  </a:lnTo>
                  <a:lnTo>
                    <a:pt x="74113" y="99989"/>
                  </a:lnTo>
                  <a:lnTo>
                    <a:pt x="82167" y="62610"/>
                  </a:lnTo>
                  <a:lnTo>
                    <a:pt x="77335" y="48089"/>
                  </a:lnTo>
                  <a:lnTo>
                    <a:pt x="70900" y="34180"/>
                  </a:lnTo>
                  <a:lnTo>
                    <a:pt x="61259" y="27161"/>
                  </a:lnTo>
                  <a:lnTo>
                    <a:pt x="53067" y="14785"/>
                  </a:lnTo>
                  <a:lnTo>
                    <a:pt x="51411" y="8457"/>
                  </a:lnTo>
                  <a:lnTo>
                    <a:pt x="507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991"/>
            <p:cNvSpPr/>
            <p:nvPr>
              <p:custDataLst>
                <p:tags r:id="rId59"/>
              </p:custDataLst>
            </p:nvPr>
          </p:nvSpPr>
          <p:spPr>
            <a:xfrm>
              <a:off x="8820152" y="2071015"/>
              <a:ext cx="31748" cy="1332545"/>
            </a:xfrm>
            <a:custGeom>
              <a:avLst/>
              <a:gdLst/>
              <a:ahLst/>
              <a:cxnLst/>
              <a:rect l="0" t="0" r="0" b="0"/>
              <a:pathLst>
                <a:path w="31748" h="1332545">
                  <a:moveTo>
                    <a:pt x="12698" y="75285"/>
                  </a:moveTo>
                  <a:lnTo>
                    <a:pt x="12698" y="75285"/>
                  </a:lnTo>
                  <a:lnTo>
                    <a:pt x="13403" y="60782"/>
                  </a:lnTo>
                  <a:lnTo>
                    <a:pt x="20813" y="25048"/>
                  </a:lnTo>
                  <a:lnTo>
                    <a:pt x="23360" y="20502"/>
                  </a:lnTo>
                  <a:lnTo>
                    <a:pt x="24996" y="11834"/>
                  </a:lnTo>
                  <a:lnTo>
                    <a:pt x="25374" y="5809"/>
                  </a:lnTo>
                  <a:lnTo>
                    <a:pt x="30864" y="0"/>
                  </a:lnTo>
                  <a:lnTo>
                    <a:pt x="31158" y="401"/>
                  </a:lnTo>
                  <a:lnTo>
                    <a:pt x="31747" y="45976"/>
                  </a:lnTo>
                  <a:lnTo>
                    <a:pt x="31747" y="89374"/>
                  </a:lnTo>
                  <a:lnTo>
                    <a:pt x="31747" y="136976"/>
                  </a:lnTo>
                  <a:lnTo>
                    <a:pt x="31747" y="182413"/>
                  </a:lnTo>
                  <a:lnTo>
                    <a:pt x="27384" y="224413"/>
                  </a:lnTo>
                  <a:lnTo>
                    <a:pt x="25789" y="270861"/>
                  </a:lnTo>
                  <a:lnTo>
                    <a:pt x="22104" y="317588"/>
                  </a:lnTo>
                  <a:lnTo>
                    <a:pt x="19953" y="354982"/>
                  </a:lnTo>
                  <a:lnTo>
                    <a:pt x="22687" y="392873"/>
                  </a:lnTo>
                  <a:lnTo>
                    <a:pt x="24594" y="434282"/>
                  </a:lnTo>
                  <a:lnTo>
                    <a:pt x="25160" y="477831"/>
                  </a:lnTo>
                  <a:lnTo>
                    <a:pt x="25327" y="522014"/>
                  </a:lnTo>
                  <a:lnTo>
                    <a:pt x="27247" y="553466"/>
                  </a:lnTo>
                  <a:lnTo>
                    <a:pt x="30415" y="601026"/>
                  </a:lnTo>
                  <a:lnTo>
                    <a:pt x="31353" y="648278"/>
                  </a:lnTo>
                  <a:lnTo>
                    <a:pt x="31573" y="680610"/>
                  </a:lnTo>
                  <a:lnTo>
                    <a:pt x="31696" y="727285"/>
                  </a:lnTo>
                  <a:lnTo>
                    <a:pt x="31725" y="759938"/>
                  </a:lnTo>
                  <a:lnTo>
                    <a:pt x="31738" y="793266"/>
                  </a:lnTo>
                  <a:lnTo>
                    <a:pt x="31744" y="826187"/>
                  </a:lnTo>
                  <a:lnTo>
                    <a:pt x="31747" y="873194"/>
                  </a:lnTo>
                  <a:lnTo>
                    <a:pt x="31747" y="905927"/>
                  </a:lnTo>
                  <a:lnTo>
                    <a:pt x="31747" y="952716"/>
                  </a:lnTo>
                  <a:lnTo>
                    <a:pt x="28377" y="994489"/>
                  </a:lnTo>
                  <a:lnTo>
                    <a:pt x="26280" y="1033677"/>
                  </a:lnTo>
                  <a:lnTo>
                    <a:pt x="25659" y="1072099"/>
                  </a:lnTo>
                  <a:lnTo>
                    <a:pt x="22104" y="1110295"/>
                  </a:lnTo>
                  <a:lnTo>
                    <a:pt x="19651" y="1156057"/>
                  </a:lnTo>
                  <a:lnTo>
                    <a:pt x="19167" y="1197187"/>
                  </a:lnTo>
                  <a:lnTo>
                    <a:pt x="18357" y="1240593"/>
                  </a:lnTo>
                  <a:lnTo>
                    <a:pt x="11209" y="1287954"/>
                  </a:lnTo>
                  <a:lnTo>
                    <a:pt x="6537" y="1321629"/>
                  </a:lnTo>
                  <a:lnTo>
                    <a:pt x="6432" y="1327246"/>
                  </a:lnTo>
                  <a:lnTo>
                    <a:pt x="5698" y="1329025"/>
                  </a:lnTo>
                  <a:lnTo>
                    <a:pt x="4504" y="1330212"/>
                  </a:lnTo>
                  <a:lnTo>
                    <a:pt x="76" y="1332544"/>
                  </a:lnTo>
                  <a:lnTo>
                    <a:pt x="0" y="1317657"/>
                  </a:lnTo>
                  <a:lnTo>
                    <a:pt x="705" y="1316283"/>
                  </a:lnTo>
                  <a:lnTo>
                    <a:pt x="1881" y="1315367"/>
                  </a:lnTo>
                  <a:lnTo>
                    <a:pt x="3370" y="1314756"/>
                  </a:lnTo>
                  <a:lnTo>
                    <a:pt x="4363" y="1313644"/>
                  </a:lnTo>
                  <a:lnTo>
                    <a:pt x="6348" y="13071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486"/>
          <p:cNvGrpSpPr/>
          <p:nvPr/>
        </p:nvGrpSpPr>
        <p:grpSpPr>
          <a:xfrm>
            <a:off x="6311923" y="4140200"/>
            <a:ext cx="215878" cy="152322"/>
            <a:chOff x="6311923" y="4140200"/>
            <a:chExt cx="215878" cy="152322"/>
          </a:xfrm>
        </p:grpSpPr>
        <p:sp>
          <p:nvSpPr>
            <p:cNvPr id="74" name="SMARTInkShape-1992"/>
            <p:cNvSpPr/>
            <p:nvPr>
              <p:custDataLst>
                <p:tags r:id="rId55"/>
              </p:custDataLst>
            </p:nvPr>
          </p:nvSpPr>
          <p:spPr>
            <a:xfrm>
              <a:off x="6357594" y="4254500"/>
              <a:ext cx="170207" cy="38022"/>
            </a:xfrm>
            <a:custGeom>
              <a:avLst/>
              <a:gdLst/>
              <a:ahLst/>
              <a:cxnLst/>
              <a:rect l="0" t="0" r="0" b="0"/>
              <a:pathLst>
                <a:path w="170207" h="38022">
                  <a:moveTo>
                    <a:pt x="24156" y="0"/>
                  </a:moveTo>
                  <a:lnTo>
                    <a:pt x="24156" y="0"/>
                  </a:lnTo>
                  <a:lnTo>
                    <a:pt x="19086" y="5775"/>
                  </a:lnTo>
                  <a:lnTo>
                    <a:pt x="0" y="30428"/>
                  </a:lnTo>
                  <a:lnTo>
                    <a:pt x="291" y="30869"/>
                  </a:lnTo>
                  <a:lnTo>
                    <a:pt x="4333" y="31634"/>
                  </a:lnTo>
                  <a:lnTo>
                    <a:pt x="8248" y="35087"/>
                  </a:lnTo>
                  <a:lnTo>
                    <a:pt x="13793" y="36761"/>
                  </a:lnTo>
                  <a:lnTo>
                    <a:pt x="39130" y="38021"/>
                  </a:lnTo>
                  <a:lnTo>
                    <a:pt x="84607" y="32009"/>
                  </a:lnTo>
                  <a:lnTo>
                    <a:pt x="130353" y="29878"/>
                  </a:lnTo>
                  <a:lnTo>
                    <a:pt x="1702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993"/>
            <p:cNvSpPr/>
            <p:nvPr>
              <p:custDataLst>
                <p:tags r:id="rId56"/>
              </p:custDataLst>
            </p:nvPr>
          </p:nvSpPr>
          <p:spPr>
            <a:xfrm>
              <a:off x="6311923" y="4140200"/>
              <a:ext cx="165078" cy="19051"/>
            </a:xfrm>
            <a:custGeom>
              <a:avLst/>
              <a:gdLst/>
              <a:ahLst/>
              <a:cxnLst/>
              <a:rect l="0" t="0" r="0" b="0"/>
              <a:pathLst>
                <a:path w="165078" h="19051">
                  <a:moveTo>
                    <a:pt x="6327" y="0"/>
                  </a:moveTo>
                  <a:lnTo>
                    <a:pt x="6327" y="0"/>
                  </a:lnTo>
                  <a:lnTo>
                    <a:pt x="0" y="6327"/>
                  </a:lnTo>
                  <a:lnTo>
                    <a:pt x="5446" y="11815"/>
                  </a:lnTo>
                  <a:lnTo>
                    <a:pt x="52801" y="12697"/>
                  </a:lnTo>
                  <a:lnTo>
                    <a:pt x="100140" y="12700"/>
                  </a:lnTo>
                  <a:lnTo>
                    <a:pt x="115733" y="10818"/>
                  </a:lnTo>
                  <a:lnTo>
                    <a:pt x="126918" y="9042"/>
                  </a:lnTo>
                  <a:lnTo>
                    <a:pt x="159504" y="12516"/>
                  </a:lnTo>
                  <a:lnTo>
                    <a:pt x="161361" y="13283"/>
                  </a:lnTo>
                  <a:lnTo>
                    <a:pt x="162601" y="14500"/>
                  </a:lnTo>
                  <a:lnTo>
                    <a:pt x="16507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487"/>
          <p:cNvGrpSpPr/>
          <p:nvPr/>
        </p:nvGrpSpPr>
        <p:grpSpPr>
          <a:xfrm>
            <a:off x="7150479" y="3746507"/>
            <a:ext cx="558422" cy="927094"/>
            <a:chOff x="7150479" y="3746507"/>
            <a:chExt cx="558422" cy="927094"/>
          </a:xfrm>
        </p:grpSpPr>
        <p:sp>
          <p:nvSpPr>
            <p:cNvPr id="77" name="SMARTInkShape-1994"/>
            <p:cNvSpPr/>
            <p:nvPr>
              <p:custDataLst>
                <p:tags r:id="rId47"/>
              </p:custDataLst>
            </p:nvPr>
          </p:nvSpPr>
          <p:spPr>
            <a:xfrm>
              <a:off x="7221493" y="4032336"/>
              <a:ext cx="144508" cy="171164"/>
            </a:xfrm>
            <a:custGeom>
              <a:avLst/>
              <a:gdLst/>
              <a:ahLst/>
              <a:cxnLst/>
              <a:rect l="0" t="0" r="0" b="0"/>
              <a:pathLst>
                <a:path w="144508" h="171164">
                  <a:moveTo>
                    <a:pt x="36557" y="63414"/>
                  </a:moveTo>
                  <a:lnTo>
                    <a:pt x="36557" y="63414"/>
                  </a:lnTo>
                  <a:lnTo>
                    <a:pt x="36557" y="57947"/>
                  </a:lnTo>
                  <a:lnTo>
                    <a:pt x="35851" y="57652"/>
                  </a:lnTo>
                  <a:lnTo>
                    <a:pt x="18053" y="57066"/>
                  </a:lnTo>
                  <a:lnTo>
                    <a:pt x="17667" y="53694"/>
                  </a:lnTo>
                  <a:lnTo>
                    <a:pt x="18320" y="53406"/>
                  </a:lnTo>
                  <a:lnTo>
                    <a:pt x="20925" y="54968"/>
                  </a:lnTo>
                  <a:lnTo>
                    <a:pt x="21902" y="54961"/>
                  </a:lnTo>
                  <a:lnTo>
                    <a:pt x="22554" y="54251"/>
                  </a:lnTo>
                  <a:lnTo>
                    <a:pt x="22988" y="53072"/>
                  </a:lnTo>
                  <a:lnTo>
                    <a:pt x="23983" y="52286"/>
                  </a:lnTo>
                  <a:lnTo>
                    <a:pt x="26971" y="51412"/>
                  </a:lnTo>
                  <a:lnTo>
                    <a:pt x="70074" y="48833"/>
                  </a:lnTo>
                  <a:lnTo>
                    <a:pt x="86954" y="42875"/>
                  </a:lnTo>
                  <a:lnTo>
                    <a:pt x="101545" y="33584"/>
                  </a:lnTo>
                  <a:lnTo>
                    <a:pt x="105671" y="28078"/>
                  </a:lnTo>
                  <a:lnTo>
                    <a:pt x="109138" y="26542"/>
                  </a:lnTo>
                  <a:lnTo>
                    <a:pt x="110344" y="25427"/>
                  </a:lnTo>
                  <a:lnTo>
                    <a:pt x="111685" y="22307"/>
                  </a:lnTo>
                  <a:lnTo>
                    <a:pt x="112663" y="10419"/>
                  </a:lnTo>
                  <a:lnTo>
                    <a:pt x="111989" y="9034"/>
                  </a:lnTo>
                  <a:lnTo>
                    <a:pt x="110834" y="8110"/>
                  </a:lnTo>
                  <a:lnTo>
                    <a:pt x="107669" y="6379"/>
                  </a:lnTo>
                  <a:lnTo>
                    <a:pt x="101920" y="2143"/>
                  </a:lnTo>
                  <a:lnTo>
                    <a:pt x="95748" y="574"/>
                  </a:lnTo>
                  <a:lnTo>
                    <a:pt x="81860" y="0"/>
                  </a:lnTo>
                  <a:lnTo>
                    <a:pt x="70048" y="3311"/>
                  </a:lnTo>
                  <a:lnTo>
                    <a:pt x="63672" y="8714"/>
                  </a:lnTo>
                  <a:lnTo>
                    <a:pt x="57781" y="15114"/>
                  </a:lnTo>
                  <a:lnTo>
                    <a:pt x="34964" y="34465"/>
                  </a:lnTo>
                  <a:lnTo>
                    <a:pt x="9070" y="80355"/>
                  </a:lnTo>
                  <a:lnTo>
                    <a:pt x="342" y="106541"/>
                  </a:lnTo>
                  <a:lnTo>
                    <a:pt x="0" y="115037"/>
                  </a:lnTo>
                  <a:lnTo>
                    <a:pt x="6345" y="138090"/>
                  </a:lnTo>
                  <a:lnTo>
                    <a:pt x="16298" y="154361"/>
                  </a:lnTo>
                  <a:lnTo>
                    <a:pt x="23084" y="159809"/>
                  </a:lnTo>
                  <a:lnTo>
                    <a:pt x="30805" y="162701"/>
                  </a:lnTo>
                  <a:lnTo>
                    <a:pt x="75383" y="171163"/>
                  </a:lnTo>
                  <a:lnTo>
                    <a:pt x="89061" y="170599"/>
                  </a:lnTo>
                  <a:lnTo>
                    <a:pt x="129025" y="158598"/>
                  </a:lnTo>
                  <a:lnTo>
                    <a:pt x="144507" y="145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995"/>
            <p:cNvSpPr/>
            <p:nvPr>
              <p:custDataLst>
                <p:tags r:id="rId48"/>
              </p:custDataLst>
            </p:nvPr>
          </p:nvSpPr>
          <p:spPr>
            <a:xfrm>
              <a:off x="7270772" y="3841750"/>
              <a:ext cx="82529" cy="5468"/>
            </a:xfrm>
            <a:custGeom>
              <a:avLst/>
              <a:gdLst/>
              <a:ahLst/>
              <a:cxnLst/>
              <a:rect l="0" t="0" r="0" b="0"/>
              <a:pathLst>
                <a:path w="82529" h="5468">
                  <a:moveTo>
                    <a:pt x="6328" y="0"/>
                  </a:moveTo>
                  <a:lnTo>
                    <a:pt x="6328" y="0"/>
                  </a:lnTo>
                  <a:lnTo>
                    <a:pt x="6328" y="5467"/>
                  </a:lnTo>
                  <a:lnTo>
                    <a:pt x="0" y="21"/>
                  </a:lnTo>
                  <a:lnTo>
                    <a:pt x="44986" y="0"/>
                  </a:lnTo>
                  <a:lnTo>
                    <a:pt x="825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996"/>
            <p:cNvSpPr/>
            <p:nvPr>
              <p:custDataLst>
                <p:tags r:id="rId49"/>
              </p:custDataLst>
            </p:nvPr>
          </p:nvSpPr>
          <p:spPr>
            <a:xfrm>
              <a:off x="7442199" y="3746507"/>
              <a:ext cx="101602" cy="156047"/>
            </a:xfrm>
            <a:custGeom>
              <a:avLst/>
              <a:gdLst/>
              <a:ahLst/>
              <a:cxnLst/>
              <a:rect l="0" t="0" r="0" b="0"/>
              <a:pathLst>
                <a:path w="101602" h="156047">
                  <a:moveTo>
                    <a:pt x="25401" y="50793"/>
                  </a:moveTo>
                  <a:lnTo>
                    <a:pt x="25401" y="50793"/>
                  </a:lnTo>
                  <a:lnTo>
                    <a:pt x="22030" y="50793"/>
                  </a:lnTo>
                  <a:lnTo>
                    <a:pt x="21037" y="50087"/>
                  </a:lnTo>
                  <a:lnTo>
                    <a:pt x="20375" y="48911"/>
                  </a:lnTo>
                  <a:lnTo>
                    <a:pt x="19934" y="47422"/>
                  </a:lnTo>
                  <a:lnTo>
                    <a:pt x="18934" y="46429"/>
                  </a:lnTo>
                  <a:lnTo>
                    <a:pt x="12260" y="42954"/>
                  </a:lnTo>
                  <a:lnTo>
                    <a:pt x="8272" y="40253"/>
                  </a:lnTo>
                  <a:lnTo>
                    <a:pt x="4147" y="39053"/>
                  </a:lnTo>
                  <a:lnTo>
                    <a:pt x="2765" y="38027"/>
                  </a:lnTo>
                  <a:lnTo>
                    <a:pt x="1844" y="36638"/>
                  </a:lnTo>
                  <a:lnTo>
                    <a:pt x="365" y="32710"/>
                  </a:lnTo>
                  <a:lnTo>
                    <a:pt x="0" y="7334"/>
                  </a:lnTo>
                  <a:lnTo>
                    <a:pt x="5468" y="963"/>
                  </a:lnTo>
                  <a:lnTo>
                    <a:pt x="7840" y="424"/>
                  </a:lnTo>
                  <a:lnTo>
                    <a:pt x="21455" y="0"/>
                  </a:lnTo>
                  <a:lnTo>
                    <a:pt x="22770" y="703"/>
                  </a:lnTo>
                  <a:lnTo>
                    <a:pt x="23647" y="1878"/>
                  </a:lnTo>
                  <a:lnTo>
                    <a:pt x="25327" y="5064"/>
                  </a:lnTo>
                  <a:lnTo>
                    <a:pt x="28426" y="8832"/>
                  </a:lnTo>
                  <a:lnTo>
                    <a:pt x="32154" y="10976"/>
                  </a:lnTo>
                  <a:lnTo>
                    <a:pt x="34136" y="11548"/>
                  </a:lnTo>
                  <a:lnTo>
                    <a:pt x="38220" y="15947"/>
                  </a:lnTo>
                  <a:lnTo>
                    <a:pt x="71968" y="62364"/>
                  </a:lnTo>
                  <a:lnTo>
                    <a:pt x="87019" y="93400"/>
                  </a:lnTo>
                  <a:lnTo>
                    <a:pt x="95294" y="117866"/>
                  </a:lnTo>
                  <a:lnTo>
                    <a:pt x="99419" y="125386"/>
                  </a:lnTo>
                  <a:lnTo>
                    <a:pt x="101601" y="155756"/>
                  </a:lnTo>
                  <a:lnTo>
                    <a:pt x="100895" y="156046"/>
                  </a:lnTo>
                  <a:lnTo>
                    <a:pt x="96134" y="153013"/>
                  </a:lnTo>
                  <a:lnTo>
                    <a:pt x="88901" y="14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997"/>
            <p:cNvSpPr/>
            <p:nvPr>
              <p:custDataLst>
                <p:tags r:id="rId50"/>
              </p:custDataLst>
            </p:nvPr>
          </p:nvSpPr>
          <p:spPr>
            <a:xfrm>
              <a:off x="7455003" y="3855333"/>
              <a:ext cx="69748" cy="68968"/>
            </a:xfrm>
            <a:custGeom>
              <a:avLst/>
              <a:gdLst/>
              <a:ahLst/>
              <a:cxnLst/>
              <a:rect l="0" t="0" r="0" b="0"/>
              <a:pathLst>
                <a:path w="69748" h="68968">
                  <a:moveTo>
                    <a:pt x="69747" y="11817"/>
                  </a:moveTo>
                  <a:lnTo>
                    <a:pt x="69747" y="11817"/>
                  </a:lnTo>
                  <a:lnTo>
                    <a:pt x="69747" y="5474"/>
                  </a:lnTo>
                  <a:lnTo>
                    <a:pt x="66376" y="5469"/>
                  </a:lnTo>
                  <a:lnTo>
                    <a:pt x="65383" y="4763"/>
                  </a:lnTo>
                  <a:lnTo>
                    <a:pt x="64721" y="3586"/>
                  </a:lnTo>
                  <a:lnTo>
                    <a:pt x="64280" y="2097"/>
                  </a:lnTo>
                  <a:lnTo>
                    <a:pt x="63280" y="1103"/>
                  </a:lnTo>
                  <a:lnTo>
                    <a:pt x="60287" y="0"/>
                  </a:lnTo>
                  <a:lnTo>
                    <a:pt x="59207" y="411"/>
                  </a:lnTo>
                  <a:lnTo>
                    <a:pt x="58487" y="1391"/>
                  </a:lnTo>
                  <a:lnTo>
                    <a:pt x="57331" y="4662"/>
                  </a:lnTo>
                  <a:lnTo>
                    <a:pt x="55291" y="5109"/>
                  </a:lnTo>
                  <a:lnTo>
                    <a:pt x="53760" y="5229"/>
                  </a:lnTo>
                  <a:lnTo>
                    <a:pt x="50177" y="7242"/>
                  </a:lnTo>
                  <a:lnTo>
                    <a:pt x="46232" y="9784"/>
                  </a:lnTo>
                  <a:lnTo>
                    <a:pt x="40044" y="11920"/>
                  </a:lnTo>
                  <a:lnTo>
                    <a:pt x="28645" y="21253"/>
                  </a:lnTo>
                  <a:lnTo>
                    <a:pt x="2543" y="54311"/>
                  </a:lnTo>
                  <a:lnTo>
                    <a:pt x="681" y="60548"/>
                  </a:lnTo>
                  <a:lnTo>
                    <a:pt x="0" y="67719"/>
                  </a:lnTo>
                  <a:lnTo>
                    <a:pt x="671" y="68135"/>
                  </a:lnTo>
                  <a:lnTo>
                    <a:pt x="6247" y="68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998"/>
            <p:cNvSpPr/>
            <p:nvPr>
              <p:custDataLst>
                <p:tags r:id="rId51"/>
              </p:custDataLst>
            </p:nvPr>
          </p:nvSpPr>
          <p:spPr>
            <a:xfrm>
              <a:off x="7600950" y="3812748"/>
              <a:ext cx="107951" cy="86153"/>
            </a:xfrm>
            <a:custGeom>
              <a:avLst/>
              <a:gdLst/>
              <a:ahLst/>
              <a:cxnLst/>
              <a:rect l="0" t="0" r="0" b="0"/>
              <a:pathLst>
                <a:path w="107951" h="86153">
                  <a:moveTo>
                    <a:pt x="0" y="22652"/>
                  </a:moveTo>
                  <a:lnTo>
                    <a:pt x="0" y="22652"/>
                  </a:lnTo>
                  <a:lnTo>
                    <a:pt x="0" y="10912"/>
                  </a:lnTo>
                  <a:lnTo>
                    <a:pt x="5467" y="4569"/>
                  </a:lnTo>
                  <a:lnTo>
                    <a:pt x="9459" y="3888"/>
                  </a:lnTo>
                  <a:lnTo>
                    <a:pt x="10539" y="3087"/>
                  </a:lnTo>
                  <a:lnTo>
                    <a:pt x="11739" y="316"/>
                  </a:lnTo>
                  <a:lnTo>
                    <a:pt x="12765" y="0"/>
                  </a:lnTo>
                  <a:lnTo>
                    <a:pt x="24230" y="3420"/>
                  </a:lnTo>
                  <a:lnTo>
                    <a:pt x="30238" y="7930"/>
                  </a:lnTo>
                  <a:lnTo>
                    <a:pt x="36162" y="10058"/>
                  </a:lnTo>
                  <a:lnTo>
                    <a:pt x="40296" y="13057"/>
                  </a:lnTo>
                  <a:lnTo>
                    <a:pt x="42604" y="16741"/>
                  </a:lnTo>
                  <a:lnTo>
                    <a:pt x="44086" y="24855"/>
                  </a:lnTo>
                  <a:lnTo>
                    <a:pt x="44440" y="43820"/>
                  </a:lnTo>
                  <a:lnTo>
                    <a:pt x="42564" y="48053"/>
                  </a:lnTo>
                  <a:lnTo>
                    <a:pt x="34323" y="58635"/>
                  </a:lnTo>
                  <a:lnTo>
                    <a:pt x="30377" y="67102"/>
                  </a:lnTo>
                  <a:lnTo>
                    <a:pt x="28718" y="69219"/>
                  </a:lnTo>
                  <a:lnTo>
                    <a:pt x="24993" y="71570"/>
                  </a:lnTo>
                  <a:lnTo>
                    <a:pt x="23012" y="72197"/>
                  </a:lnTo>
                  <a:lnTo>
                    <a:pt x="21691" y="73321"/>
                  </a:lnTo>
                  <a:lnTo>
                    <a:pt x="19080" y="79714"/>
                  </a:lnTo>
                  <a:lnTo>
                    <a:pt x="15687" y="76405"/>
                  </a:lnTo>
                  <a:lnTo>
                    <a:pt x="15397" y="74715"/>
                  </a:lnTo>
                  <a:lnTo>
                    <a:pt x="15908" y="72883"/>
                  </a:lnTo>
                  <a:lnTo>
                    <a:pt x="18429" y="68244"/>
                  </a:lnTo>
                  <a:lnTo>
                    <a:pt x="19633" y="62258"/>
                  </a:lnTo>
                  <a:lnTo>
                    <a:pt x="27872" y="52204"/>
                  </a:lnTo>
                  <a:lnTo>
                    <a:pt x="31907" y="49898"/>
                  </a:lnTo>
                  <a:lnTo>
                    <a:pt x="33972" y="49283"/>
                  </a:lnTo>
                  <a:lnTo>
                    <a:pt x="38147" y="44836"/>
                  </a:lnTo>
                  <a:lnTo>
                    <a:pt x="42353" y="39567"/>
                  </a:lnTo>
                  <a:lnTo>
                    <a:pt x="63500" y="24441"/>
                  </a:lnTo>
                  <a:lnTo>
                    <a:pt x="67733" y="22741"/>
                  </a:lnTo>
                  <a:lnTo>
                    <a:pt x="81557" y="10921"/>
                  </a:lnTo>
                  <a:lnTo>
                    <a:pt x="87930" y="10037"/>
                  </a:lnTo>
                  <a:lnTo>
                    <a:pt x="86588" y="11871"/>
                  </a:lnTo>
                  <a:lnTo>
                    <a:pt x="85241" y="13348"/>
                  </a:lnTo>
                  <a:lnTo>
                    <a:pt x="83746" y="16871"/>
                  </a:lnTo>
                  <a:lnTo>
                    <a:pt x="83348" y="18797"/>
                  </a:lnTo>
                  <a:lnTo>
                    <a:pt x="82376" y="20082"/>
                  </a:lnTo>
                  <a:lnTo>
                    <a:pt x="79415" y="21510"/>
                  </a:lnTo>
                  <a:lnTo>
                    <a:pt x="78343" y="22596"/>
                  </a:lnTo>
                  <a:lnTo>
                    <a:pt x="74742" y="29409"/>
                  </a:lnTo>
                  <a:lnTo>
                    <a:pt x="72024" y="33416"/>
                  </a:lnTo>
                  <a:lnTo>
                    <a:pt x="69788" y="39639"/>
                  </a:lnTo>
                  <a:lnTo>
                    <a:pt x="65677" y="45951"/>
                  </a:lnTo>
                  <a:lnTo>
                    <a:pt x="64145" y="52290"/>
                  </a:lnTo>
                  <a:lnTo>
                    <a:pt x="63585" y="59498"/>
                  </a:lnTo>
                  <a:lnTo>
                    <a:pt x="68537" y="67494"/>
                  </a:lnTo>
                  <a:lnTo>
                    <a:pt x="68975" y="69480"/>
                  </a:lnTo>
                  <a:lnTo>
                    <a:pt x="69972" y="70804"/>
                  </a:lnTo>
                  <a:lnTo>
                    <a:pt x="71342" y="71687"/>
                  </a:lnTo>
                  <a:lnTo>
                    <a:pt x="74747" y="73373"/>
                  </a:lnTo>
                  <a:lnTo>
                    <a:pt x="80630" y="77583"/>
                  </a:lnTo>
                  <a:lnTo>
                    <a:pt x="107950" y="86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1999"/>
            <p:cNvSpPr/>
            <p:nvPr>
              <p:custDataLst>
                <p:tags r:id="rId52"/>
              </p:custDataLst>
            </p:nvPr>
          </p:nvSpPr>
          <p:spPr>
            <a:xfrm>
              <a:off x="7150479" y="4400550"/>
              <a:ext cx="406022" cy="44451"/>
            </a:xfrm>
            <a:custGeom>
              <a:avLst/>
              <a:gdLst/>
              <a:ahLst/>
              <a:cxnLst/>
              <a:rect l="0" t="0" r="0" b="0"/>
              <a:pathLst>
                <a:path w="406022" h="44451">
                  <a:moveTo>
                    <a:pt x="69471" y="0"/>
                  </a:moveTo>
                  <a:lnTo>
                    <a:pt x="69471" y="0"/>
                  </a:lnTo>
                  <a:lnTo>
                    <a:pt x="33523" y="705"/>
                  </a:lnTo>
                  <a:lnTo>
                    <a:pt x="12756" y="7839"/>
                  </a:lnTo>
                  <a:lnTo>
                    <a:pt x="8282" y="10540"/>
                  </a:lnTo>
                  <a:lnTo>
                    <a:pt x="0" y="12616"/>
                  </a:lnTo>
                  <a:lnTo>
                    <a:pt x="6475" y="16046"/>
                  </a:lnTo>
                  <a:lnTo>
                    <a:pt x="21305" y="18456"/>
                  </a:lnTo>
                  <a:lnTo>
                    <a:pt x="64266" y="19015"/>
                  </a:lnTo>
                  <a:lnTo>
                    <a:pt x="111380" y="19045"/>
                  </a:lnTo>
                  <a:lnTo>
                    <a:pt x="146799" y="19048"/>
                  </a:lnTo>
                  <a:lnTo>
                    <a:pt x="184105" y="19049"/>
                  </a:lnTo>
                  <a:lnTo>
                    <a:pt x="221970" y="19050"/>
                  </a:lnTo>
                  <a:lnTo>
                    <a:pt x="260000" y="19050"/>
                  </a:lnTo>
                  <a:lnTo>
                    <a:pt x="307014" y="19050"/>
                  </a:lnTo>
                  <a:lnTo>
                    <a:pt x="351903" y="23414"/>
                  </a:lnTo>
                  <a:lnTo>
                    <a:pt x="387255" y="25931"/>
                  </a:lnTo>
                  <a:lnTo>
                    <a:pt x="402851" y="31852"/>
                  </a:lnTo>
                  <a:lnTo>
                    <a:pt x="403908" y="33229"/>
                  </a:lnTo>
                  <a:lnTo>
                    <a:pt x="405082" y="36641"/>
                  </a:lnTo>
                  <a:lnTo>
                    <a:pt x="406021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000"/>
            <p:cNvSpPr/>
            <p:nvPr>
              <p:custDataLst>
                <p:tags r:id="rId53"/>
              </p:custDataLst>
            </p:nvPr>
          </p:nvSpPr>
          <p:spPr>
            <a:xfrm>
              <a:off x="7239025" y="4603750"/>
              <a:ext cx="152376" cy="18875"/>
            </a:xfrm>
            <a:custGeom>
              <a:avLst/>
              <a:gdLst/>
              <a:ahLst/>
              <a:cxnLst/>
              <a:rect l="0" t="0" r="0" b="0"/>
              <a:pathLst>
                <a:path w="152376" h="18875">
                  <a:moveTo>
                    <a:pt x="12675" y="0"/>
                  </a:moveTo>
                  <a:lnTo>
                    <a:pt x="12675" y="0"/>
                  </a:lnTo>
                  <a:lnTo>
                    <a:pt x="7207" y="5467"/>
                  </a:lnTo>
                  <a:lnTo>
                    <a:pt x="0" y="6348"/>
                  </a:lnTo>
                  <a:lnTo>
                    <a:pt x="3353" y="9720"/>
                  </a:lnTo>
                  <a:lnTo>
                    <a:pt x="6886" y="11376"/>
                  </a:lnTo>
                  <a:lnTo>
                    <a:pt x="53554" y="18874"/>
                  </a:lnTo>
                  <a:lnTo>
                    <a:pt x="93111" y="18340"/>
                  </a:lnTo>
                  <a:lnTo>
                    <a:pt x="139583" y="7790"/>
                  </a:lnTo>
                  <a:lnTo>
                    <a:pt x="15237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001"/>
            <p:cNvSpPr/>
            <p:nvPr>
              <p:custDataLst>
                <p:tags r:id="rId54"/>
              </p:custDataLst>
            </p:nvPr>
          </p:nvSpPr>
          <p:spPr>
            <a:xfrm>
              <a:off x="7499349" y="4578350"/>
              <a:ext cx="25402" cy="95251"/>
            </a:xfrm>
            <a:custGeom>
              <a:avLst/>
              <a:gdLst/>
              <a:ahLst/>
              <a:cxnLst/>
              <a:rect l="0" t="0" r="0" b="0"/>
              <a:pathLst>
                <a:path w="25402" h="95251">
                  <a:moveTo>
                    <a:pt x="1" y="0"/>
                  </a:moveTo>
                  <a:lnTo>
                    <a:pt x="1" y="0"/>
                  </a:lnTo>
                  <a:lnTo>
                    <a:pt x="0" y="11794"/>
                  </a:lnTo>
                  <a:lnTo>
                    <a:pt x="4365" y="17590"/>
                  </a:lnTo>
                  <a:lnTo>
                    <a:pt x="5763" y="23478"/>
                  </a:lnTo>
                  <a:lnTo>
                    <a:pt x="7004" y="36706"/>
                  </a:lnTo>
                  <a:lnTo>
                    <a:pt x="18411" y="73443"/>
                  </a:lnTo>
                  <a:lnTo>
                    <a:pt x="18767" y="78032"/>
                  </a:lnTo>
                  <a:lnTo>
                    <a:pt x="20806" y="82424"/>
                  </a:lnTo>
                  <a:lnTo>
                    <a:pt x="23358" y="86727"/>
                  </a:lnTo>
                  <a:lnTo>
                    <a:pt x="25401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88"/>
          <p:cNvGrpSpPr/>
          <p:nvPr/>
        </p:nvGrpSpPr>
        <p:grpSpPr>
          <a:xfrm>
            <a:off x="7975600" y="3708400"/>
            <a:ext cx="291813" cy="1129922"/>
            <a:chOff x="7975600" y="3708400"/>
            <a:chExt cx="291813" cy="1129922"/>
          </a:xfrm>
        </p:grpSpPr>
        <p:sp>
          <p:nvSpPr>
            <p:cNvPr id="86" name="SMARTInkShape-2002"/>
            <p:cNvSpPr/>
            <p:nvPr>
              <p:custDataLst>
                <p:tags r:id="rId44"/>
              </p:custDataLst>
            </p:nvPr>
          </p:nvSpPr>
          <p:spPr>
            <a:xfrm>
              <a:off x="8135240" y="3708400"/>
              <a:ext cx="132173" cy="87914"/>
            </a:xfrm>
            <a:custGeom>
              <a:avLst/>
              <a:gdLst/>
              <a:ahLst/>
              <a:cxnLst/>
              <a:rect l="0" t="0" r="0" b="0"/>
              <a:pathLst>
                <a:path w="132173" h="87914">
                  <a:moveTo>
                    <a:pt x="75310" y="0"/>
                  </a:moveTo>
                  <a:lnTo>
                    <a:pt x="75310" y="0"/>
                  </a:lnTo>
                  <a:lnTo>
                    <a:pt x="65850" y="9459"/>
                  </a:lnTo>
                  <a:lnTo>
                    <a:pt x="62169" y="11260"/>
                  </a:lnTo>
                  <a:lnTo>
                    <a:pt x="60199" y="11740"/>
                  </a:lnTo>
                  <a:lnTo>
                    <a:pt x="58886" y="12765"/>
                  </a:lnTo>
                  <a:lnTo>
                    <a:pt x="57427" y="15786"/>
                  </a:lnTo>
                  <a:lnTo>
                    <a:pt x="55785" y="23475"/>
                  </a:lnTo>
                  <a:lnTo>
                    <a:pt x="51964" y="29690"/>
                  </a:lnTo>
                  <a:lnTo>
                    <a:pt x="50823" y="33892"/>
                  </a:lnTo>
                  <a:lnTo>
                    <a:pt x="49812" y="35295"/>
                  </a:lnTo>
                  <a:lnTo>
                    <a:pt x="48434" y="36230"/>
                  </a:lnTo>
                  <a:lnTo>
                    <a:pt x="46809" y="36853"/>
                  </a:lnTo>
                  <a:lnTo>
                    <a:pt x="45726" y="37974"/>
                  </a:lnTo>
                  <a:lnTo>
                    <a:pt x="44524" y="41101"/>
                  </a:lnTo>
                  <a:lnTo>
                    <a:pt x="43496" y="42218"/>
                  </a:lnTo>
                  <a:lnTo>
                    <a:pt x="40474" y="43458"/>
                  </a:lnTo>
                  <a:lnTo>
                    <a:pt x="39387" y="44494"/>
                  </a:lnTo>
                  <a:lnTo>
                    <a:pt x="38177" y="47527"/>
                  </a:lnTo>
                  <a:lnTo>
                    <a:pt x="37150" y="48618"/>
                  </a:lnTo>
                  <a:lnTo>
                    <a:pt x="31827" y="50512"/>
                  </a:lnTo>
                  <a:lnTo>
                    <a:pt x="15756" y="50798"/>
                  </a:lnTo>
                  <a:lnTo>
                    <a:pt x="14441" y="50093"/>
                  </a:lnTo>
                  <a:lnTo>
                    <a:pt x="13563" y="48918"/>
                  </a:lnTo>
                  <a:lnTo>
                    <a:pt x="12979" y="47429"/>
                  </a:lnTo>
                  <a:lnTo>
                    <a:pt x="11884" y="46436"/>
                  </a:lnTo>
                  <a:lnTo>
                    <a:pt x="8785" y="45333"/>
                  </a:lnTo>
                  <a:lnTo>
                    <a:pt x="7677" y="44333"/>
                  </a:lnTo>
                  <a:lnTo>
                    <a:pt x="6444" y="41340"/>
                  </a:lnTo>
                  <a:lnTo>
                    <a:pt x="5547" y="32917"/>
                  </a:lnTo>
                  <a:lnTo>
                    <a:pt x="1112" y="26911"/>
                  </a:lnTo>
                  <a:lnTo>
                    <a:pt x="0" y="23014"/>
                  </a:lnTo>
                  <a:lnTo>
                    <a:pt x="408" y="20987"/>
                  </a:lnTo>
                  <a:lnTo>
                    <a:pt x="5221" y="13064"/>
                  </a:lnTo>
                  <a:lnTo>
                    <a:pt x="5389" y="9437"/>
                  </a:lnTo>
                  <a:lnTo>
                    <a:pt x="6119" y="8408"/>
                  </a:lnTo>
                  <a:lnTo>
                    <a:pt x="7309" y="7722"/>
                  </a:lnTo>
                  <a:lnTo>
                    <a:pt x="10921" y="6621"/>
                  </a:lnTo>
                  <a:lnTo>
                    <a:pt x="18600" y="11411"/>
                  </a:lnTo>
                  <a:lnTo>
                    <a:pt x="20570" y="11841"/>
                  </a:lnTo>
                  <a:lnTo>
                    <a:pt x="26713" y="15816"/>
                  </a:lnTo>
                  <a:lnTo>
                    <a:pt x="53056" y="38112"/>
                  </a:lnTo>
                  <a:lnTo>
                    <a:pt x="54124" y="40224"/>
                  </a:lnTo>
                  <a:lnTo>
                    <a:pt x="79405" y="66439"/>
                  </a:lnTo>
                  <a:lnTo>
                    <a:pt x="90108" y="72772"/>
                  </a:lnTo>
                  <a:lnTo>
                    <a:pt x="92470" y="76557"/>
                  </a:lnTo>
                  <a:lnTo>
                    <a:pt x="93100" y="78555"/>
                  </a:lnTo>
                  <a:lnTo>
                    <a:pt x="94225" y="79887"/>
                  </a:lnTo>
                  <a:lnTo>
                    <a:pt x="105883" y="87913"/>
                  </a:lnTo>
                  <a:lnTo>
                    <a:pt x="106980" y="87537"/>
                  </a:lnTo>
                  <a:lnTo>
                    <a:pt x="111896" y="84341"/>
                  </a:lnTo>
                  <a:lnTo>
                    <a:pt x="115795" y="83346"/>
                  </a:lnTo>
                  <a:lnTo>
                    <a:pt x="117117" y="82375"/>
                  </a:lnTo>
                  <a:lnTo>
                    <a:pt x="117998" y="81022"/>
                  </a:lnTo>
                  <a:lnTo>
                    <a:pt x="119682" y="77638"/>
                  </a:lnTo>
                  <a:lnTo>
                    <a:pt x="123892" y="71765"/>
                  </a:lnTo>
                  <a:lnTo>
                    <a:pt x="126158" y="65557"/>
                  </a:lnTo>
                  <a:lnTo>
                    <a:pt x="130279" y="59249"/>
                  </a:lnTo>
                  <a:lnTo>
                    <a:pt x="131814" y="52911"/>
                  </a:lnTo>
                  <a:lnTo>
                    <a:pt x="132172" y="48681"/>
                  </a:lnTo>
                  <a:lnTo>
                    <a:pt x="125976" y="28105"/>
                  </a:lnTo>
                  <a:lnTo>
                    <a:pt x="115328" y="14868"/>
                  </a:lnTo>
                  <a:lnTo>
                    <a:pt x="109117" y="9187"/>
                  </a:lnTo>
                  <a:lnTo>
                    <a:pt x="104917" y="7611"/>
                  </a:lnTo>
                  <a:lnTo>
                    <a:pt x="6896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003"/>
            <p:cNvSpPr/>
            <p:nvPr>
              <p:custDataLst>
                <p:tags r:id="rId45"/>
              </p:custDataLst>
            </p:nvPr>
          </p:nvSpPr>
          <p:spPr>
            <a:xfrm>
              <a:off x="7975600" y="3784861"/>
              <a:ext cx="57151" cy="939540"/>
            </a:xfrm>
            <a:custGeom>
              <a:avLst/>
              <a:gdLst/>
              <a:ahLst/>
              <a:cxnLst/>
              <a:rect l="0" t="0" r="0" b="0"/>
              <a:pathLst>
                <a:path w="57151" h="939540">
                  <a:moveTo>
                    <a:pt x="57150" y="6089"/>
                  </a:moveTo>
                  <a:lnTo>
                    <a:pt x="57150" y="6089"/>
                  </a:lnTo>
                  <a:lnTo>
                    <a:pt x="57149" y="0"/>
                  </a:lnTo>
                  <a:lnTo>
                    <a:pt x="57149" y="9205"/>
                  </a:lnTo>
                  <a:lnTo>
                    <a:pt x="55268" y="12883"/>
                  </a:lnTo>
                  <a:lnTo>
                    <a:pt x="53779" y="14852"/>
                  </a:lnTo>
                  <a:lnTo>
                    <a:pt x="52124" y="20802"/>
                  </a:lnTo>
                  <a:lnTo>
                    <a:pt x="50822" y="67899"/>
                  </a:lnTo>
                  <a:lnTo>
                    <a:pt x="48922" y="108024"/>
                  </a:lnTo>
                  <a:lnTo>
                    <a:pt x="45333" y="148364"/>
                  </a:lnTo>
                  <a:lnTo>
                    <a:pt x="43919" y="193439"/>
                  </a:lnTo>
                  <a:lnTo>
                    <a:pt x="40137" y="233442"/>
                  </a:lnTo>
                  <a:lnTo>
                    <a:pt x="38704" y="273125"/>
                  </a:lnTo>
                  <a:lnTo>
                    <a:pt x="38278" y="315849"/>
                  </a:lnTo>
                  <a:lnTo>
                    <a:pt x="38153" y="359788"/>
                  </a:lnTo>
                  <a:lnTo>
                    <a:pt x="38116" y="404086"/>
                  </a:lnTo>
                  <a:lnTo>
                    <a:pt x="38104" y="448491"/>
                  </a:lnTo>
                  <a:lnTo>
                    <a:pt x="38102" y="492928"/>
                  </a:lnTo>
                  <a:lnTo>
                    <a:pt x="38099" y="537374"/>
                  </a:lnTo>
                  <a:lnTo>
                    <a:pt x="38099" y="581822"/>
                  </a:lnTo>
                  <a:lnTo>
                    <a:pt x="38099" y="626272"/>
                  </a:lnTo>
                  <a:lnTo>
                    <a:pt x="38099" y="670017"/>
                  </a:lnTo>
                  <a:lnTo>
                    <a:pt x="37395" y="709397"/>
                  </a:lnTo>
                  <a:lnTo>
                    <a:pt x="33074" y="756547"/>
                  </a:lnTo>
                  <a:lnTo>
                    <a:pt x="32011" y="803047"/>
                  </a:lnTo>
                  <a:lnTo>
                    <a:pt x="26758" y="849946"/>
                  </a:lnTo>
                  <a:lnTo>
                    <a:pt x="20493" y="894471"/>
                  </a:lnTo>
                  <a:lnTo>
                    <a:pt x="17596" y="912074"/>
                  </a:lnTo>
                  <a:lnTo>
                    <a:pt x="12268" y="924346"/>
                  </a:lnTo>
                  <a:lnTo>
                    <a:pt x="8981" y="929964"/>
                  </a:lnTo>
                  <a:lnTo>
                    <a:pt x="7519" y="934813"/>
                  </a:lnTo>
                  <a:lnTo>
                    <a:pt x="6423" y="936389"/>
                  </a:lnTo>
                  <a:lnTo>
                    <a:pt x="4987" y="937439"/>
                  </a:lnTo>
                  <a:lnTo>
                    <a:pt x="0" y="939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004"/>
            <p:cNvSpPr/>
            <p:nvPr>
              <p:custDataLst>
                <p:tags r:id="rId46"/>
              </p:custDataLst>
            </p:nvPr>
          </p:nvSpPr>
          <p:spPr>
            <a:xfrm>
              <a:off x="8051809" y="4718050"/>
              <a:ext cx="75193" cy="120272"/>
            </a:xfrm>
            <a:custGeom>
              <a:avLst/>
              <a:gdLst/>
              <a:ahLst/>
              <a:cxnLst/>
              <a:rect l="0" t="0" r="0" b="0"/>
              <a:pathLst>
                <a:path w="75193" h="120272">
                  <a:moveTo>
                    <a:pt x="38091" y="44450"/>
                  </a:moveTo>
                  <a:lnTo>
                    <a:pt x="38091" y="44450"/>
                  </a:lnTo>
                  <a:lnTo>
                    <a:pt x="38090" y="26291"/>
                  </a:lnTo>
                  <a:lnTo>
                    <a:pt x="37386" y="25994"/>
                  </a:lnTo>
                  <a:lnTo>
                    <a:pt x="32623" y="25478"/>
                  </a:lnTo>
                  <a:lnTo>
                    <a:pt x="10489" y="46654"/>
                  </a:lnTo>
                  <a:lnTo>
                    <a:pt x="8184" y="52720"/>
                  </a:lnTo>
                  <a:lnTo>
                    <a:pt x="6455" y="59414"/>
                  </a:lnTo>
                  <a:lnTo>
                    <a:pt x="2220" y="67856"/>
                  </a:lnTo>
                  <a:lnTo>
                    <a:pt x="0" y="109780"/>
                  </a:lnTo>
                  <a:lnTo>
                    <a:pt x="1876" y="114172"/>
                  </a:lnTo>
                  <a:lnTo>
                    <a:pt x="3364" y="116332"/>
                  </a:lnTo>
                  <a:lnTo>
                    <a:pt x="6899" y="118730"/>
                  </a:lnTo>
                  <a:lnTo>
                    <a:pt x="12856" y="120081"/>
                  </a:lnTo>
                  <a:lnTo>
                    <a:pt x="14917" y="120271"/>
                  </a:lnTo>
                  <a:lnTo>
                    <a:pt x="24561" y="117166"/>
                  </a:lnTo>
                  <a:lnTo>
                    <a:pt x="37703" y="109651"/>
                  </a:lnTo>
                  <a:lnTo>
                    <a:pt x="49852" y="104915"/>
                  </a:lnTo>
                  <a:lnTo>
                    <a:pt x="55782" y="99311"/>
                  </a:lnTo>
                  <a:lnTo>
                    <a:pt x="66840" y="84496"/>
                  </a:lnTo>
                  <a:lnTo>
                    <a:pt x="75192" y="52827"/>
                  </a:lnTo>
                  <a:lnTo>
                    <a:pt x="72524" y="40190"/>
                  </a:lnTo>
                  <a:lnTo>
                    <a:pt x="507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2" name="SMARTInkShape-Group489"/>
          <p:cNvGrpSpPr/>
          <p:nvPr/>
        </p:nvGrpSpPr>
        <p:grpSpPr>
          <a:xfrm>
            <a:off x="9163441" y="4470400"/>
            <a:ext cx="228210" cy="184140"/>
            <a:chOff x="9163441" y="4470400"/>
            <a:chExt cx="228210" cy="184140"/>
          </a:xfrm>
        </p:grpSpPr>
        <p:sp>
          <p:nvSpPr>
            <p:cNvPr id="90" name="SMARTInkShape-2005"/>
            <p:cNvSpPr/>
            <p:nvPr>
              <p:custDataLst>
                <p:tags r:id="rId42"/>
              </p:custDataLst>
            </p:nvPr>
          </p:nvSpPr>
          <p:spPr>
            <a:xfrm>
              <a:off x="9163441" y="4610100"/>
              <a:ext cx="228210" cy="44440"/>
            </a:xfrm>
            <a:custGeom>
              <a:avLst/>
              <a:gdLst/>
              <a:ahLst/>
              <a:cxnLst/>
              <a:rect l="0" t="0" r="0" b="0"/>
              <a:pathLst>
                <a:path w="228210" h="44440">
                  <a:moveTo>
                    <a:pt x="31359" y="0"/>
                  </a:moveTo>
                  <a:lnTo>
                    <a:pt x="31359" y="0"/>
                  </a:lnTo>
                  <a:lnTo>
                    <a:pt x="25584" y="5069"/>
                  </a:lnTo>
                  <a:lnTo>
                    <a:pt x="4071" y="21199"/>
                  </a:lnTo>
                  <a:lnTo>
                    <a:pt x="1593" y="25414"/>
                  </a:lnTo>
                  <a:lnTo>
                    <a:pt x="0" y="30498"/>
                  </a:lnTo>
                  <a:lnTo>
                    <a:pt x="1665" y="33076"/>
                  </a:lnTo>
                  <a:lnTo>
                    <a:pt x="3096" y="34750"/>
                  </a:lnTo>
                  <a:lnTo>
                    <a:pt x="8448" y="36611"/>
                  </a:lnTo>
                  <a:lnTo>
                    <a:pt x="14826" y="38144"/>
                  </a:lnTo>
                  <a:lnTo>
                    <a:pt x="23794" y="42268"/>
                  </a:lnTo>
                  <a:lnTo>
                    <a:pt x="65291" y="44322"/>
                  </a:lnTo>
                  <a:lnTo>
                    <a:pt x="109074" y="44439"/>
                  </a:lnTo>
                  <a:lnTo>
                    <a:pt x="150091" y="43743"/>
                  </a:lnTo>
                  <a:lnTo>
                    <a:pt x="192252" y="38982"/>
                  </a:lnTo>
                  <a:lnTo>
                    <a:pt x="228209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006"/>
            <p:cNvSpPr/>
            <p:nvPr>
              <p:custDataLst>
                <p:tags r:id="rId43"/>
              </p:custDataLst>
            </p:nvPr>
          </p:nvSpPr>
          <p:spPr>
            <a:xfrm>
              <a:off x="9182106" y="4470400"/>
              <a:ext cx="171445" cy="38101"/>
            </a:xfrm>
            <a:custGeom>
              <a:avLst/>
              <a:gdLst/>
              <a:ahLst/>
              <a:cxnLst/>
              <a:rect l="0" t="0" r="0" b="0"/>
              <a:pathLst>
                <a:path w="171445" h="38101">
                  <a:moveTo>
                    <a:pt x="6344" y="0"/>
                  </a:moveTo>
                  <a:lnTo>
                    <a:pt x="6344" y="0"/>
                  </a:lnTo>
                  <a:lnTo>
                    <a:pt x="6344" y="3371"/>
                  </a:lnTo>
                  <a:lnTo>
                    <a:pt x="5638" y="4364"/>
                  </a:lnTo>
                  <a:lnTo>
                    <a:pt x="4463" y="5026"/>
                  </a:lnTo>
                  <a:lnTo>
                    <a:pt x="254" y="6272"/>
                  </a:lnTo>
                  <a:lnTo>
                    <a:pt x="0" y="15808"/>
                  </a:lnTo>
                  <a:lnTo>
                    <a:pt x="703" y="16888"/>
                  </a:lnTo>
                  <a:lnTo>
                    <a:pt x="1878" y="17609"/>
                  </a:lnTo>
                  <a:lnTo>
                    <a:pt x="6902" y="18623"/>
                  </a:lnTo>
                  <a:lnTo>
                    <a:pt x="21365" y="19699"/>
                  </a:lnTo>
                  <a:lnTo>
                    <a:pt x="30471" y="23397"/>
                  </a:lnTo>
                  <a:lnTo>
                    <a:pt x="77999" y="25365"/>
                  </a:lnTo>
                  <a:lnTo>
                    <a:pt x="88990" y="26090"/>
                  </a:lnTo>
                  <a:lnTo>
                    <a:pt x="134819" y="32281"/>
                  </a:lnTo>
                  <a:lnTo>
                    <a:pt x="17144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490"/>
          <p:cNvGrpSpPr/>
          <p:nvPr/>
        </p:nvGrpSpPr>
        <p:grpSpPr>
          <a:xfrm>
            <a:off x="9899970" y="4121234"/>
            <a:ext cx="463231" cy="487873"/>
            <a:chOff x="9899970" y="4121234"/>
            <a:chExt cx="463231" cy="487873"/>
          </a:xfrm>
        </p:grpSpPr>
        <p:sp>
          <p:nvSpPr>
            <p:cNvPr id="93" name="SMARTInkShape-2007"/>
            <p:cNvSpPr/>
            <p:nvPr>
              <p:custDataLst>
                <p:tags r:id="rId38"/>
              </p:custDataLst>
            </p:nvPr>
          </p:nvSpPr>
          <p:spPr>
            <a:xfrm>
              <a:off x="10268211" y="4222827"/>
              <a:ext cx="94990" cy="88824"/>
            </a:xfrm>
            <a:custGeom>
              <a:avLst/>
              <a:gdLst/>
              <a:ahLst/>
              <a:cxnLst/>
              <a:rect l="0" t="0" r="0" b="0"/>
              <a:pathLst>
                <a:path w="94990" h="88824">
                  <a:moveTo>
                    <a:pt x="6089" y="12623"/>
                  </a:moveTo>
                  <a:lnTo>
                    <a:pt x="6089" y="12623"/>
                  </a:lnTo>
                  <a:lnTo>
                    <a:pt x="6088" y="7156"/>
                  </a:lnTo>
                  <a:lnTo>
                    <a:pt x="5384" y="6861"/>
                  </a:lnTo>
                  <a:lnTo>
                    <a:pt x="0" y="6295"/>
                  </a:lnTo>
                  <a:lnTo>
                    <a:pt x="5229" y="807"/>
                  </a:lnTo>
                  <a:lnTo>
                    <a:pt x="9206" y="185"/>
                  </a:lnTo>
                  <a:lnTo>
                    <a:pt x="14852" y="0"/>
                  </a:lnTo>
                  <a:lnTo>
                    <a:pt x="16164" y="680"/>
                  </a:lnTo>
                  <a:lnTo>
                    <a:pt x="17040" y="1839"/>
                  </a:lnTo>
                  <a:lnTo>
                    <a:pt x="17622" y="3317"/>
                  </a:lnTo>
                  <a:lnTo>
                    <a:pt x="18717" y="4302"/>
                  </a:lnTo>
                  <a:lnTo>
                    <a:pt x="25543" y="7765"/>
                  </a:lnTo>
                  <a:lnTo>
                    <a:pt x="29552" y="10464"/>
                  </a:lnTo>
                  <a:lnTo>
                    <a:pt x="33686" y="11663"/>
                  </a:lnTo>
                  <a:lnTo>
                    <a:pt x="35070" y="12689"/>
                  </a:lnTo>
                  <a:lnTo>
                    <a:pt x="35993" y="14078"/>
                  </a:lnTo>
                  <a:lnTo>
                    <a:pt x="37724" y="17503"/>
                  </a:lnTo>
                  <a:lnTo>
                    <a:pt x="40846" y="21377"/>
                  </a:lnTo>
                  <a:lnTo>
                    <a:pt x="42702" y="27332"/>
                  </a:lnTo>
                  <a:lnTo>
                    <a:pt x="44101" y="46236"/>
                  </a:lnTo>
                  <a:lnTo>
                    <a:pt x="42269" y="50610"/>
                  </a:lnTo>
                  <a:lnTo>
                    <a:pt x="26970" y="69770"/>
                  </a:lnTo>
                  <a:lnTo>
                    <a:pt x="26359" y="71888"/>
                  </a:lnTo>
                  <a:lnTo>
                    <a:pt x="25248" y="73299"/>
                  </a:lnTo>
                  <a:lnTo>
                    <a:pt x="13408" y="81558"/>
                  </a:lnTo>
                  <a:lnTo>
                    <a:pt x="13085" y="81157"/>
                  </a:lnTo>
                  <a:lnTo>
                    <a:pt x="12465" y="72989"/>
                  </a:lnTo>
                  <a:lnTo>
                    <a:pt x="14331" y="69321"/>
                  </a:lnTo>
                  <a:lnTo>
                    <a:pt x="16808" y="65339"/>
                  </a:lnTo>
                  <a:lnTo>
                    <a:pt x="18908" y="59130"/>
                  </a:lnTo>
                  <a:lnTo>
                    <a:pt x="33693" y="42254"/>
                  </a:lnTo>
                  <a:lnTo>
                    <a:pt x="37879" y="39904"/>
                  </a:lnTo>
                  <a:lnTo>
                    <a:pt x="42090" y="38153"/>
                  </a:lnTo>
                  <a:lnTo>
                    <a:pt x="63238" y="20820"/>
                  </a:lnTo>
                  <a:lnTo>
                    <a:pt x="69217" y="19081"/>
                  </a:lnTo>
                  <a:lnTo>
                    <a:pt x="75023" y="18983"/>
                  </a:lnTo>
                  <a:lnTo>
                    <a:pt x="70791" y="25881"/>
                  </a:lnTo>
                  <a:lnTo>
                    <a:pt x="70391" y="27812"/>
                  </a:lnTo>
                  <a:lnTo>
                    <a:pt x="63875" y="37914"/>
                  </a:lnTo>
                  <a:lnTo>
                    <a:pt x="62589" y="48782"/>
                  </a:lnTo>
                  <a:lnTo>
                    <a:pt x="59892" y="52918"/>
                  </a:lnTo>
                  <a:lnTo>
                    <a:pt x="59597" y="55008"/>
                  </a:lnTo>
                  <a:lnTo>
                    <a:pt x="63056" y="71891"/>
                  </a:lnTo>
                  <a:lnTo>
                    <a:pt x="64529" y="74008"/>
                  </a:lnTo>
                  <a:lnTo>
                    <a:pt x="69928" y="78240"/>
                  </a:lnTo>
                  <a:lnTo>
                    <a:pt x="94989" y="88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008"/>
            <p:cNvSpPr/>
            <p:nvPr>
              <p:custDataLst>
                <p:tags r:id="rId39"/>
              </p:custDataLst>
            </p:nvPr>
          </p:nvSpPr>
          <p:spPr>
            <a:xfrm>
              <a:off x="10086548" y="4121234"/>
              <a:ext cx="136946" cy="177714"/>
            </a:xfrm>
            <a:custGeom>
              <a:avLst/>
              <a:gdLst/>
              <a:ahLst/>
              <a:cxnLst/>
              <a:rect l="0" t="0" r="0" b="0"/>
              <a:pathLst>
                <a:path w="136946" h="177714">
                  <a:moveTo>
                    <a:pt x="16302" y="38016"/>
                  </a:moveTo>
                  <a:lnTo>
                    <a:pt x="16302" y="38016"/>
                  </a:lnTo>
                  <a:lnTo>
                    <a:pt x="16301" y="34645"/>
                  </a:lnTo>
                  <a:lnTo>
                    <a:pt x="15597" y="33652"/>
                  </a:lnTo>
                  <a:lnTo>
                    <a:pt x="14421" y="32990"/>
                  </a:lnTo>
                  <a:lnTo>
                    <a:pt x="12931" y="32549"/>
                  </a:lnTo>
                  <a:lnTo>
                    <a:pt x="11938" y="31549"/>
                  </a:lnTo>
                  <a:lnTo>
                    <a:pt x="10834" y="28556"/>
                  </a:lnTo>
                  <a:lnTo>
                    <a:pt x="9834" y="27476"/>
                  </a:lnTo>
                  <a:lnTo>
                    <a:pt x="4562" y="25600"/>
                  </a:lnTo>
                  <a:lnTo>
                    <a:pt x="4029" y="23561"/>
                  </a:lnTo>
                  <a:lnTo>
                    <a:pt x="3886" y="22029"/>
                  </a:lnTo>
                  <a:lnTo>
                    <a:pt x="3086" y="21008"/>
                  </a:lnTo>
                  <a:lnTo>
                    <a:pt x="315" y="19873"/>
                  </a:lnTo>
                  <a:lnTo>
                    <a:pt x="0" y="18865"/>
                  </a:lnTo>
                  <a:lnTo>
                    <a:pt x="3192" y="13258"/>
                  </a:lnTo>
                  <a:lnTo>
                    <a:pt x="3420" y="12901"/>
                  </a:lnTo>
                  <a:lnTo>
                    <a:pt x="3548" y="9329"/>
                  </a:lnTo>
                  <a:lnTo>
                    <a:pt x="4272" y="8308"/>
                  </a:lnTo>
                  <a:lnTo>
                    <a:pt x="5459" y="7627"/>
                  </a:lnTo>
                  <a:lnTo>
                    <a:pt x="6957" y="7173"/>
                  </a:lnTo>
                  <a:lnTo>
                    <a:pt x="7954" y="6165"/>
                  </a:lnTo>
                  <a:lnTo>
                    <a:pt x="9064" y="3164"/>
                  </a:lnTo>
                  <a:lnTo>
                    <a:pt x="10066" y="2081"/>
                  </a:lnTo>
                  <a:lnTo>
                    <a:pt x="13060" y="878"/>
                  </a:lnTo>
                  <a:lnTo>
                    <a:pt x="24856" y="0"/>
                  </a:lnTo>
                  <a:lnTo>
                    <a:pt x="29042" y="1835"/>
                  </a:lnTo>
                  <a:lnTo>
                    <a:pt x="33253" y="4297"/>
                  </a:lnTo>
                  <a:lnTo>
                    <a:pt x="47192" y="9377"/>
                  </a:lnTo>
                  <a:lnTo>
                    <a:pt x="49595" y="11163"/>
                  </a:lnTo>
                  <a:lnTo>
                    <a:pt x="54389" y="17046"/>
                  </a:lnTo>
                  <a:lnTo>
                    <a:pt x="68521" y="27459"/>
                  </a:lnTo>
                  <a:lnTo>
                    <a:pt x="102907" y="72493"/>
                  </a:lnTo>
                  <a:lnTo>
                    <a:pt x="122368" y="118303"/>
                  </a:lnTo>
                  <a:lnTo>
                    <a:pt x="132352" y="163166"/>
                  </a:lnTo>
                  <a:lnTo>
                    <a:pt x="134908" y="168427"/>
                  </a:lnTo>
                  <a:lnTo>
                    <a:pt x="136945" y="177680"/>
                  </a:lnTo>
                  <a:lnTo>
                    <a:pt x="131484" y="177713"/>
                  </a:lnTo>
                  <a:lnTo>
                    <a:pt x="131190" y="177008"/>
                  </a:lnTo>
                  <a:lnTo>
                    <a:pt x="130624" y="166160"/>
                  </a:lnTo>
                  <a:lnTo>
                    <a:pt x="126241" y="160172"/>
                  </a:lnTo>
                  <a:lnTo>
                    <a:pt x="124330" y="152664"/>
                  </a:lnTo>
                  <a:lnTo>
                    <a:pt x="112512" y="140578"/>
                  </a:lnTo>
                  <a:lnTo>
                    <a:pt x="106168" y="139700"/>
                  </a:lnTo>
                  <a:lnTo>
                    <a:pt x="67962" y="139616"/>
                  </a:lnTo>
                  <a:lnTo>
                    <a:pt x="62074" y="141498"/>
                  </a:lnTo>
                  <a:lnTo>
                    <a:pt x="55917" y="145083"/>
                  </a:lnTo>
                  <a:lnTo>
                    <a:pt x="45268" y="146497"/>
                  </a:lnTo>
                  <a:lnTo>
                    <a:pt x="36798" y="151411"/>
                  </a:lnTo>
                  <a:lnTo>
                    <a:pt x="30567" y="156501"/>
                  </a:lnTo>
                  <a:lnTo>
                    <a:pt x="26640" y="157704"/>
                  </a:lnTo>
                  <a:lnTo>
                    <a:pt x="25310" y="158730"/>
                  </a:lnTo>
                  <a:lnTo>
                    <a:pt x="23002" y="164049"/>
                  </a:lnTo>
                  <a:lnTo>
                    <a:pt x="20926" y="164586"/>
                  </a:lnTo>
                  <a:lnTo>
                    <a:pt x="16302" y="165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2009"/>
            <p:cNvSpPr/>
            <p:nvPr>
              <p:custDataLst>
                <p:tags r:id="rId40"/>
              </p:custDataLst>
            </p:nvPr>
          </p:nvSpPr>
          <p:spPr>
            <a:xfrm>
              <a:off x="9906000" y="42291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933"/>
                  </a:lnTo>
                  <a:lnTo>
                    <a:pt x="5467" y="13660"/>
                  </a:lnTo>
                  <a:lnTo>
                    <a:pt x="11244" y="12184"/>
                  </a:lnTo>
                  <a:lnTo>
                    <a:pt x="17835" y="8392"/>
                  </a:lnTo>
                  <a:lnTo>
                    <a:pt x="63829" y="889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010"/>
            <p:cNvSpPr/>
            <p:nvPr>
              <p:custDataLst>
                <p:tags r:id="rId41"/>
              </p:custDataLst>
            </p:nvPr>
          </p:nvSpPr>
          <p:spPr>
            <a:xfrm>
              <a:off x="9899970" y="4438737"/>
              <a:ext cx="158431" cy="170370"/>
            </a:xfrm>
            <a:custGeom>
              <a:avLst/>
              <a:gdLst/>
              <a:ahLst/>
              <a:cxnLst/>
              <a:rect l="0" t="0" r="0" b="0"/>
              <a:pathLst>
                <a:path w="158431" h="170370">
                  <a:moveTo>
                    <a:pt x="12380" y="38013"/>
                  </a:moveTo>
                  <a:lnTo>
                    <a:pt x="12380" y="38013"/>
                  </a:lnTo>
                  <a:lnTo>
                    <a:pt x="12379" y="61379"/>
                  </a:lnTo>
                  <a:lnTo>
                    <a:pt x="13085" y="62057"/>
                  </a:lnTo>
                  <a:lnTo>
                    <a:pt x="17449" y="63717"/>
                  </a:lnTo>
                  <a:lnTo>
                    <a:pt x="23936" y="68827"/>
                  </a:lnTo>
                  <a:lnTo>
                    <a:pt x="28112" y="69485"/>
                  </a:lnTo>
                  <a:lnTo>
                    <a:pt x="31836" y="67758"/>
                  </a:lnTo>
                  <a:lnTo>
                    <a:pt x="35843" y="65344"/>
                  </a:lnTo>
                  <a:lnTo>
                    <a:pt x="42066" y="63280"/>
                  </a:lnTo>
                  <a:lnTo>
                    <a:pt x="49084" y="59218"/>
                  </a:lnTo>
                  <a:lnTo>
                    <a:pt x="59083" y="56996"/>
                  </a:lnTo>
                  <a:lnTo>
                    <a:pt x="95879" y="35871"/>
                  </a:lnTo>
                  <a:lnTo>
                    <a:pt x="116066" y="16846"/>
                  </a:lnTo>
                  <a:lnTo>
                    <a:pt x="118436" y="12612"/>
                  </a:lnTo>
                  <a:lnTo>
                    <a:pt x="120080" y="6393"/>
                  </a:lnTo>
                  <a:lnTo>
                    <a:pt x="120219" y="3264"/>
                  </a:lnTo>
                  <a:lnTo>
                    <a:pt x="119551" y="2147"/>
                  </a:lnTo>
                  <a:lnTo>
                    <a:pt x="118400" y="1402"/>
                  </a:lnTo>
                  <a:lnTo>
                    <a:pt x="113408" y="354"/>
                  </a:lnTo>
                  <a:lnTo>
                    <a:pt x="105401" y="0"/>
                  </a:lnTo>
                  <a:lnTo>
                    <a:pt x="71534" y="9374"/>
                  </a:lnTo>
                  <a:lnTo>
                    <a:pt x="46237" y="30005"/>
                  </a:lnTo>
                  <a:lnTo>
                    <a:pt x="26960" y="50773"/>
                  </a:lnTo>
                  <a:lnTo>
                    <a:pt x="9402" y="76118"/>
                  </a:lnTo>
                  <a:lnTo>
                    <a:pt x="0" y="118446"/>
                  </a:lnTo>
                  <a:lnTo>
                    <a:pt x="5175" y="140475"/>
                  </a:lnTo>
                  <a:lnTo>
                    <a:pt x="6872" y="143010"/>
                  </a:lnTo>
                  <a:lnTo>
                    <a:pt x="19731" y="152148"/>
                  </a:lnTo>
                  <a:lnTo>
                    <a:pt x="40029" y="162169"/>
                  </a:lnTo>
                  <a:lnTo>
                    <a:pt x="82607" y="170369"/>
                  </a:lnTo>
                  <a:lnTo>
                    <a:pt x="127086" y="163485"/>
                  </a:lnTo>
                  <a:lnTo>
                    <a:pt x="138854" y="159395"/>
                  </a:lnTo>
                  <a:lnTo>
                    <a:pt x="158430" y="145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491"/>
          <p:cNvGrpSpPr/>
          <p:nvPr/>
        </p:nvGrpSpPr>
        <p:grpSpPr>
          <a:xfrm>
            <a:off x="10648950" y="3956050"/>
            <a:ext cx="317478" cy="1002324"/>
            <a:chOff x="10648950" y="3956050"/>
            <a:chExt cx="317478" cy="1002324"/>
          </a:xfrm>
        </p:grpSpPr>
        <p:sp>
          <p:nvSpPr>
            <p:cNvPr id="98" name="SMARTInkShape-2011"/>
            <p:cNvSpPr/>
            <p:nvPr>
              <p:custDataLst>
                <p:tags r:id="rId34"/>
              </p:custDataLst>
            </p:nvPr>
          </p:nvSpPr>
          <p:spPr>
            <a:xfrm>
              <a:off x="10750634" y="3956050"/>
              <a:ext cx="82357" cy="101491"/>
            </a:xfrm>
            <a:custGeom>
              <a:avLst/>
              <a:gdLst/>
              <a:ahLst/>
              <a:cxnLst/>
              <a:rect l="0" t="0" r="0" b="0"/>
              <a:pathLst>
                <a:path w="82357" h="101491">
                  <a:moveTo>
                    <a:pt x="63416" y="19050"/>
                  </a:moveTo>
                  <a:lnTo>
                    <a:pt x="63416" y="19050"/>
                  </a:lnTo>
                  <a:lnTo>
                    <a:pt x="63416" y="13583"/>
                  </a:lnTo>
                  <a:lnTo>
                    <a:pt x="57948" y="7310"/>
                  </a:lnTo>
                  <a:lnTo>
                    <a:pt x="52172" y="5834"/>
                  </a:lnTo>
                  <a:lnTo>
                    <a:pt x="46286" y="2042"/>
                  </a:lnTo>
                  <a:lnTo>
                    <a:pt x="39245" y="269"/>
                  </a:lnTo>
                  <a:lnTo>
                    <a:pt x="19953" y="0"/>
                  </a:lnTo>
                  <a:lnTo>
                    <a:pt x="15888" y="3371"/>
                  </a:lnTo>
                  <a:lnTo>
                    <a:pt x="14070" y="6907"/>
                  </a:lnTo>
                  <a:lnTo>
                    <a:pt x="13586" y="8838"/>
                  </a:lnTo>
                  <a:lnTo>
                    <a:pt x="8443" y="17712"/>
                  </a:lnTo>
                  <a:lnTo>
                    <a:pt x="6206" y="27669"/>
                  </a:lnTo>
                  <a:lnTo>
                    <a:pt x="2093" y="36107"/>
                  </a:lnTo>
                  <a:lnTo>
                    <a:pt x="0" y="62354"/>
                  </a:lnTo>
                  <a:lnTo>
                    <a:pt x="1835" y="68400"/>
                  </a:lnTo>
                  <a:lnTo>
                    <a:pt x="4296" y="73439"/>
                  </a:lnTo>
                  <a:lnTo>
                    <a:pt x="6387" y="80242"/>
                  </a:lnTo>
                  <a:lnTo>
                    <a:pt x="10456" y="86726"/>
                  </a:lnTo>
                  <a:lnTo>
                    <a:pt x="12682" y="93117"/>
                  </a:lnTo>
                  <a:lnTo>
                    <a:pt x="15703" y="97359"/>
                  </a:lnTo>
                  <a:lnTo>
                    <a:pt x="21279" y="99715"/>
                  </a:lnTo>
                  <a:lnTo>
                    <a:pt x="39897" y="101490"/>
                  </a:lnTo>
                  <a:lnTo>
                    <a:pt x="44261" y="99669"/>
                  </a:lnTo>
                  <a:lnTo>
                    <a:pt x="48552" y="97214"/>
                  </a:lnTo>
                  <a:lnTo>
                    <a:pt x="54934" y="95126"/>
                  </a:lnTo>
                  <a:lnTo>
                    <a:pt x="59176" y="92138"/>
                  </a:lnTo>
                  <a:lnTo>
                    <a:pt x="78233" y="67969"/>
                  </a:lnTo>
                  <a:lnTo>
                    <a:pt x="80585" y="61723"/>
                  </a:lnTo>
                  <a:lnTo>
                    <a:pt x="82356" y="39230"/>
                  </a:lnTo>
                  <a:lnTo>
                    <a:pt x="80535" y="33193"/>
                  </a:lnTo>
                  <a:lnTo>
                    <a:pt x="79062" y="30595"/>
                  </a:lnTo>
                  <a:lnTo>
                    <a:pt x="77375" y="28863"/>
                  </a:lnTo>
                  <a:lnTo>
                    <a:pt x="63365" y="20577"/>
                  </a:lnTo>
                  <a:lnTo>
                    <a:pt x="61265" y="20068"/>
                  </a:lnTo>
                  <a:lnTo>
                    <a:pt x="55169" y="21384"/>
                  </a:lnTo>
                  <a:lnTo>
                    <a:pt x="43803" y="24210"/>
                  </a:lnTo>
                  <a:lnTo>
                    <a:pt x="18918" y="27177"/>
                  </a:lnTo>
                  <a:lnTo>
                    <a:pt x="6266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012"/>
            <p:cNvSpPr/>
            <p:nvPr>
              <p:custDataLst>
                <p:tags r:id="rId35"/>
              </p:custDataLst>
            </p:nvPr>
          </p:nvSpPr>
          <p:spPr>
            <a:xfrm>
              <a:off x="10648950" y="4083050"/>
              <a:ext cx="19051" cy="406401"/>
            </a:xfrm>
            <a:custGeom>
              <a:avLst/>
              <a:gdLst/>
              <a:ahLst/>
              <a:cxnLst/>
              <a:rect l="0" t="0" r="0" b="0"/>
              <a:pathLst>
                <a:path w="19051" h="406401">
                  <a:moveTo>
                    <a:pt x="19050" y="0"/>
                  </a:moveTo>
                  <a:lnTo>
                    <a:pt x="19050" y="0"/>
                  </a:lnTo>
                  <a:lnTo>
                    <a:pt x="15679" y="0"/>
                  </a:lnTo>
                  <a:lnTo>
                    <a:pt x="14686" y="705"/>
                  </a:lnTo>
                  <a:lnTo>
                    <a:pt x="14023" y="1881"/>
                  </a:lnTo>
                  <a:lnTo>
                    <a:pt x="12874" y="6467"/>
                  </a:lnTo>
                  <a:lnTo>
                    <a:pt x="12700" y="52013"/>
                  </a:lnTo>
                  <a:lnTo>
                    <a:pt x="11995" y="66274"/>
                  </a:lnTo>
                  <a:lnTo>
                    <a:pt x="9041" y="77806"/>
                  </a:lnTo>
                  <a:lnTo>
                    <a:pt x="12079" y="94042"/>
                  </a:lnTo>
                  <a:lnTo>
                    <a:pt x="6459" y="139710"/>
                  </a:lnTo>
                  <a:lnTo>
                    <a:pt x="5659" y="160868"/>
                  </a:lnTo>
                  <a:lnTo>
                    <a:pt x="589" y="186267"/>
                  </a:lnTo>
                  <a:lnTo>
                    <a:pt x="5" y="232833"/>
                  </a:lnTo>
                  <a:lnTo>
                    <a:pt x="0" y="278877"/>
                  </a:lnTo>
                  <a:lnTo>
                    <a:pt x="705" y="294278"/>
                  </a:lnTo>
                  <a:lnTo>
                    <a:pt x="5467" y="306646"/>
                  </a:lnTo>
                  <a:lnTo>
                    <a:pt x="6349" y="353483"/>
                  </a:lnTo>
                  <a:lnTo>
                    <a:pt x="6349" y="399703"/>
                  </a:lnTo>
                  <a:lnTo>
                    <a:pt x="11818" y="400019"/>
                  </a:lnTo>
                  <a:lnTo>
                    <a:pt x="12112" y="400735"/>
                  </a:lnTo>
                  <a:lnTo>
                    <a:pt x="12700" y="406400"/>
                  </a:lnTo>
                  <a:lnTo>
                    <a:pt x="18788" y="406400"/>
                  </a:lnTo>
                  <a:lnTo>
                    <a:pt x="19050" y="393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013"/>
            <p:cNvSpPr/>
            <p:nvPr>
              <p:custDataLst>
                <p:tags r:id="rId36"/>
              </p:custDataLst>
            </p:nvPr>
          </p:nvSpPr>
          <p:spPr>
            <a:xfrm>
              <a:off x="10816815" y="4870450"/>
              <a:ext cx="149613" cy="87924"/>
            </a:xfrm>
            <a:custGeom>
              <a:avLst/>
              <a:gdLst/>
              <a:ahLst/>
              <a:cxnLst/>
              <a:rect l="0" t="0" r="0" b="0"/>
              <a:pathLst>
                <a:path w="149613" h="87924">
                  <a:moveTo>
                    <a:pt x="73435" y="6350"/>
                  </a:moveTo>
                  <a:lnTo>
                    <a:pt x="73435" y="6350"/>
                  </a:lnTo>
                  <a:lnTo>
                    <a:pt x="78902" y="6350"/>
                  </a:lnTo>
                  <a:lnTo>
                    <a:pt x="79197" y="5644"/>
                  </a:lnTo>
                  <a:lnTo>
                    <a:pt x="79783" y="22"/>
                  </a:lnTo>
                  <a:lnTo>
                    <a:pt x="79785" y="15111"/>
                  </a:lnTo>
                  <a:lnTo>
                    <a:pt x="77904" y="19181"/>
                  </a:lnTo>
                  <a:lnTo>
                    <a:pt x="75421" y="23341"/>
                  </a:lnTo>
                  <a:lnTo>
                    <a:pt x="73827" y="31762"/>
                  </a:lnTo>
                  <a:lnTo>
                    <a:pt x="72904" y="36695"/>
                  </a:lnTo>
                  <a:lnTo>
                    <a:pt x="68417" y="46699"/>
                  </a:lnTo>
                  <a:lnTo>
                    <a:pt x="50131" y="71340"/>
                  </a:lnTo>
                  <a:lnTo>
                    <a:pt x="44502" y="75466"/>
                  </a:lnTo>
                  <a:lnTo>
                    <a:pt x="42937" y="78931"/>
                  </a:lnTo>
                  <a:lnTo>
                    <a:pt x="41814" y="80137"/>
                  </a:lnTo>
                  <a:lnTo>
                    <a:pt x="28868" y="87435"/>
                  </a:lnTo>
                  <a:lnTo>
                    <a:pt x="26791" y="87923"/>
                  </a:lnTo>
                  <a:lnTo>
                    <a:pt x="24700" y="87543"/>
                  </a:lnTo>
                  <a:lnTo>
                    <a:pt x="16276" y="83745"/>
                  </a:lnTo>
                  <a:lnTo>
                    <a:pt x="14162" y="83347"/>
                  </a:lnTo>
                  <a:lnTo>
                    <a:pt x="7817" y="79415"/>
                  </a:lnTo>
                  <a:lnTo>
                    <a:pt x="5466" y="75747"/>
                  </a:lnTo>
                  <a:lnTo>
                    <a:pt x="3128" y="65557"/>
                  </a:lnTo>
                  <a:lnTo>
                    <a:pt x="325" y="61356"/>
                  </a:lnTo>
                  <a:lnTo>
                    <a:pt x="0" y="59249"/>
                  </a:lnTo>
                  <a:lnTo>
                    <a:pt x="490" y="57138"/>
                  </a:lnTo>
                  <a:lnTo>
                    <a:pt x="2208" y="52911"/>
                  </a:lnTo>
                  <a:lnTo>
                    <a:pt x="3404" y="42333"/>
                  </a:lnTo>
                  <a:lnTo>
                    <a:pt x="4169" y="40922"/>
                  </a:lnTo>
                  <a:lnTo>
                    <a:pt x="5385" y="39981"/>
                  </a:lnTo>
                  <a:lnTo>
                    <a:pt x="8618" y="38231"/>
                  </a:lnTo>
                  <a:lnTo>
                    <a:pt x="20589" y="28048"/>
                  </a:lnTo>
                  <a:lnTo>
                    <a:pt x="24782" y="26577"/>
                  </a:lnTo>
                  <a:lnTo>
                    <a:pt x="49890" y="25431"/>
                  </a:lnTo>
                  <a:lnTo>
                    <a:pt x="54268" y="27295"/>
                  </a:lnTo>
                  <a:lnTo>
                    <a:pt x="56424" y="28780"/>
                  </a:lnTo>
                  <a:lnTo>
                    <a:pt x="72100" y="33240"/>
                  </a:lnTo>
                  <a:lnTo>
                    <a:pt x="77074" y="35940"/>
                  </a:lnTo>
                  <a:lnTo>
                    <a:pt x="83841" y="38165"/>
                  </a:lnTo>
                  <a:lnTo>
                    <a:pt x="107300" y="59291"/>
                  </a:lnTo>
                  <a:lnTo>
                    <a:pt x="109654" y="63511"/>
                  </a:lnTo>
                  <a:lnTo>
                    <a:pt x="110281" y="65624"/>
                  </a:lnTo>
                  <a:lnTo>
                    <a:pt x="111404" y="67032"/>
                  </a:lnTo>
                  <a:lnTo>
                    <a:pt x="122292" y="73967"/>
                  </a:lnTo>
                  <a:lnTo>
                    <a:pt x="129354" y="75906"/>
                  </a:lnTo>
                  <a:lnTo>
                    <a:pt x="142377" y="76199"/>
                  </a:lnTo>
                  <a:lnTo>
                    <a:pt x="142680" y="75494"/>
                  </a:lnTo>
                  <a:lnTo>
                    <a:pt x="143016" y="72829"/>
                  </a:lnTo>
                  <a:lnTo>
                    <a:pt x="145046" y="69293"/>
                  </a:lnTo>
                  <a:lnTo>
                    <a:pt x="147596" y="65368"/>
                  </a:lnTo>
                  <a:lnTo>
                    <a:pt x="149030" y="59193"/>
                  </a:lnTo>
                  <a:lnTo>
                    <a:pt x="149612" y="42330"/>
                  </a:lnTo>
                  <a:lnTo>
                    <a:pt x="147744" y="38099"/>
                  </a:lnTo>
                  <a:lnTo>
                    <a:pt x="145267" y="33866"/>
                  </a:lnTo>
                  <a:lnTo>
                    <a:pt x="143166" y="27517"/>
                  </a:lnTo>
                  <a:lnTo>
                    <a:pt x="133848" y="16051"/>
                  </a:lnTo>
                  <a:lnTo>
                    <a:pt x="130154" y="14189"/>
                  </a:lnTo>
                  <a:lnTo>
                    <a:pt x="117846" y="12831"/>
                  </a:lnTo>
                  <a:lnTo>
                    <a:pt x="115743" y="12787"/>
                  </a:lnTo>
                  <a:lnTo>
                    <a:pt x="111523" y="10857"/>
                  </a:lnTo>
                  <a:lnTo>
                    <a:pt x="107296" y="8353"/>
                  </a:lnTo>
                  <a:lnTo>
                    <a:pt x="98945" y="6373"/>
                  </a:lnTo>
                  <a:lnTo>
                    <a:pt x="9883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014"/>
            <p:cNvSpPr/>
            <p:nvPr>
              <p:custDataLst>
                <p:tags r:id="rId37"/>
              </p:custDataLst>
            </p:nvPr>
          </p:nvSpPr>
          <p:spPr>
            <a:xfrm>
              <a:off x="10668000" y="4425950"/>
              <a:ext cx="12701" cy="342573"/>
            </a:xfrm>
            <a:custGeom>
              <a:avLst/>
              <a:gdLst/>
              <a:ahLst/>
              <a:cxnLst/>
              <a:rect l="0" t="0" r="0" b="0"/>
              <a:pathLst>
                <a:path w="12701" h="342573">
                  <a:moveTo>
                    <a:pt x="0" y="0"/>
                  </a:moveTo>
                  <a:lnTo>
                    <a:pt x="0" y="0"/>
                  </a:lnTo>
                  <a:lnTo>
                    <a:pt x="0" y="42868"/>
                  </a:lnTo>
                  <a:lnTo>
                    <a:pt x="5026" y="84780"/>
                  </a:lnTo>
                  <a:lnTo>
                    <a:pt x="6089" y="125324"/>
                  </a:lnTo>
                  <a:lnTo>
                    <a:pt x="6298" y="166598"/>
                  </a:lnTo>
                  <a:lnTo>
                    <a:pt x="8221" y="204541"/>
                  </a:lnTo>
                  <a:lnTo>
                    <a:pt x="12109" y="250518"/>
                  </a:lnTo>
                  <a:lnTo>
                    <a:pt x="12665" y="296364"/>
                  </a:lnTo>
                  <a:lnTo>
                    <a:pt x="12700" y="334005"/>
                  </a:lnTo>
                  <a:lnTo>
                    <a:pt x="10819" y="337300"/>
                  </a:lnTo>
                  <a:lnTo>
                    <a:pt x="6611" y="342572"/>
                  </a:lnTo>
                  <a:lnTo>
                    <a:pt x="6428" y="339432"/>
                  </a:lnTo>
                  <a:lnTo>
                    <a:pt x="4503" y="335949"/>
                  </a:lnTo>
                  <a:lnTo>
                    <a:pt x="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5" name="SMARTInkShape-Group492"/>
          <p:cNvGrpSpPr/>
          <p:nvPr/>
        </p:nvGrpSpPr>
        <p:grpSpPr>
          <a:xfrm>
            <a:off x="6515122" y="5156202"/>
            <a:ext cx="1530317" cy="735622"/>
            <a:chOff x="6515122" y="5156202"/>
            <a:chExt cx="1530317" cy="735622"/>
          </a:xfrm>
        </p:grpSpPr>
        <p:sp>
          <p:nvSpPr>
            <p:cNvPr id="103" name="SMARTInkShape-2015"/>
            <p:cNvSpPr/>
            <p:nvPr>
              <p:custDataLst>
                <p:tags r:id="rId22"/>
              </p:custDataLst>
            </p:nvPr>
          </p:nvSpPr>
          <p:spPr>
            <a:xfrm>
              <a:off x="7963187" y="5810250"/>
              <a:ext cx="82252" cy="81574"/>
            </a:xfrm>
            <a:custGeom>
              <a:avLst/>
              <a:gdLst/>
              <a:ahLst/>
              <a:cxnLst/>
              <a:rect l="0" t="0" r="0" b="0"/>
              <a:pathLst>
                <a:path w="82252" h="81574">
                  <a:moveTo>
                    <a:pt x="37813" y="6350"/>
                  </a:moveTo>
                  <a:lnTo>
                    <a:pt x="37813" y="6350"/>
                  </a:lnTo>
                  <a:lnTo>
                    <a:pt x="44156" y="7"/>
                  </a:lnTo>
                  <a:lnTo>
                    <a:pt x="38074" y="0"/>
                  </a:lnTo>
                  <a:lnTo>
                    <a:pt x="32795" y="4364"/>
                  </a:lnTo>
                  <a:lnTo>
                    <a:pt x="26997" y="6467"/>
                  </a:lnTo>
                  <a:lnTo>
                    <a:pt x="16616" y="15110"/>
                  </a:lnTo>
                  <a:lnTo>
                    <a:pt x="14281" y="19180"/>
                  </a:lnTo>
                  <a:lnTo>
                    <a:pt x="12538" y="23340"/>
                  </a:lnTo>
                  <a:lnTo>
                    <a:pt x="9412" y="27543"/>
                  </a:lnTo>
                  <a:lnTo>
                    <a:pt x="7551" y="33643"/>
                  </a:lnTo>
                  <a:lnTo>
                    <a:pt x="6019" y="40353"/>
                  </a:lnTo>
                  <a:lnTo>
                    <a:pt x="1167" y="50409"/>
                  </a:lnTo>
                  <a:lnTo>
                    <a:pt x="0" y="62560"/>
                  </a:lnTo>
                  <a:lnTo>
                    <a:pt x="609" y="64990"/>
                  </a:lnTo>
                  <a:lnTo>
                    <a:pt x="1721" y="66610"/>
                  </a:lnTo>
                  <a:lnTo>
                    <a:pt x="3169" y="67690"/>
                  </a:lnTo>
                  <a:lnTo>
                    <a:pt x="4134" y="69116"/>
                  </a:lnTo>
                  <a:lnTo>
                    <a:pt x="5206" y="72580"/>
                  </a:lnTo>
                  <a:lnTo>
                    <a:pt x="6196" y="73787"/>
                  </a:lnTo>
                  <a:lnTo>
                    <a:pt x="17549" y="80353"/>
                  </a:lnTo>
                  <a:lnTo>
                    <a:pt x="24339" y="81573"/>
                  </a:lnTo>
                  <a:lnTo>
                    <a:pt x="30178" y="80235"/>
                  </a:lnTo>
                  <a:lnTo>
                    <a:pt x="35125" y="77994"/>
                  </a:lnTo>
                  <a:lnTo>
                    <a:pt x="49575" y="73064"/>
                  </a:lnTo>
                  <a:lnTo>
                    <a:pt x="77067" y="55007"/>
                  </a:lnTo>
                  <a:lnTo>
                    <a:pt x="79954" y="50788"/>
                  </a:lnTo>
                  <a:lnTo>
                    <a:pt x="81237" y="45856"/>
                  </a:lnTo>
                  <a:lnTo>
                    <a:pt x="82251" y="20382"/>
                  </a:lnTo>
                  <a:lnTo>
                    <a:pt x="78889" y="16073"/>
                  </a:lnTo>
                  <a:lnTo>
                    <a:pt x="70053" y="10328"/>
                  </a:lnTo>
                  <a:lnTo>
                    <a:pt x="61868" y="7529"/>
                  </a:lnTo>
                  <a:lnTo>
                    <a:pt x="54975" y="6700"/>
                  </a:lnTo>
                  <a:lnTo>
                    <a:pt x="53487" y="5877"/>
                  </a:lnTo>
                  <a:lnTo>
                    <a:pt x="52496" y="4624"/>
                  </a:lnTo>
                  <a:lnTo>
                    <a:pt x="505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2016"/>
            <p:cNvSpPr/>
            <p:nvPr>
              <p:custDataLst>
                <p:tags r:id="rId23"/>
              </p:custDataLst>
            </p:nvPr>
          </p:nvSpPr>
          <p:spPr>
            <a:xfrm>
              <a:off x="7848622" y="5784873"/>
              <a:ext cx="57126" cy="76178"/>
            </a:xfrm>
            <a:custGeom>
              <a:avLst/>
              <a:gdLst/>
              <a:ahLst/>
              <a:cxnLst/>
              <a:rect l="0" t="0" r="0" b="0"/>
              <a:pathLst>
                <a:path w="57126" h="76178">
                  <a:moveTo>
                    <a:pt x="6328" y="6327"/>
                  </a:moveTo>
                  <a:lnTo>
                    <a:pt x="6328" y="6327"/>
                  </a:lnTo>
                  <a:lnTo>
                    <a:pt x="0" y="0"/>
                  </a:lnTo>
                  <a:lnTo>
                    <a:pt x="5447" y="5446"/>
                  </a:lnTo>
                  <a:lnTo>
                    <a:pt x="9438" y="6067"/>
                  </a:lnTo>
                  <a:lnTo>
                    <a:pt x="26700" y="6304"/>
                  </a:lnTo>
                  <a:lnTo>
                    <a:pt x="31374" y="8199"/>
                  </a:lnTo>
                  <a:lnTo>
                    <a:pt x="35804" y="10686"/>
                  </a:lnTo>
                  <a:lnTo>
                    <a:pt x="44396" y="12284"/>
                  </a:lnTo>
                  <a:lnTo>
                    <a:pt x="46524" y="12415"/>
                  </a:lnTo>
                  <a:lnTo>
                    <a:pt x="50768" y="14442"/>
                  </a:lnTo>
                  <a:lnTo>
                    <a:pt x="55871" y="18122"/>
                  </a:lnTo>
                  <a:lnTo>
                    <a:pt x="56569" y="20506"/>
                  </a:lnTo>
                  <a:lnTo>
                    <a:pt x="57125" y="41083"/>
                  </a:lnTo>
                  <a:lnTo>
                    <a:pt x="55245" y="44822"/>
                  </a:lnTo>
                  <a:lnTo>
                    <a:pt x="52763" y="48836"/>
                  </a:lnTo>
                  <a:lnTo>
                    <a:pt x="50660" y="55063"/>
                  </a:lnTo>
                  <a:lnTo>
                    <a:pt x="47668" y="59267"/>
                  </a:lnTo>
                  <a:lnTo>
                    <a:pt x="43987" y="61606"/>
                  </a:lnTo>
                  <a:lnTo>
                    <a:pt x="42017" y="62230"/>
                  </a:lnTo>
                  <a:lnTo>
                    <a:pt x="40704" y="63351"/>
                  </a:lnTo>
                  <a:lnTo>
                    <a:pt x="38424" y="68835"/>
                  </a:lnTo>
                  <a:lnTo>
                    <a:pt x="38087" y="75890"/>
                  </a:lnTo>
                  <a:lnTo>
                    <a:pt x="44428" y="7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017"/>
            <p:cNvSpPr/>
            <p:nvPr>
              <p:custDataLst>
                <p:tags r:id="rId24"/>
              </p:custDataLst>
            </p:nvPr>
          </p:nvSpPr>
          <p:spPr>
            <a:xfrm>
              <a:off x="7683522" y="5810250"/>
              <a:ext cx="203179" cy="12701"/>
            </a:xfrm>
            <a:custGeom>
              <a:avLst/>
              <a:gdLst/>
              <a:ahLst/>
              <a:cxnLst/>
              <a:rect l="0" t="0" r="0" b="0"/>
              <a:pathLst>
                <a:path w="203179" h="12701">
                  <a:moveTo>
                    <a:pt x="6328" y="0"/>
                  </a:moveTo>
                  <a:lnTo>
                    <a:pt x="6328" y="0"/>
                  </a:lnTo>
                  <a:lnTo>
                    <a:pt x="239" y="0"/>
                  </a:lnTo>
                  <a:lnTo>
                    <a:pt x="0" y="5467"/>
                  </a:lnTo>
                  <a:lnTo>
                    <a:pt x="698" y="5762"/>
                  </a:lnTo>
                  <a:lnTo>
                    <a:pt x="44597" y="6348"/>
                  </a:lnTo>
                  <a:lnTo>
                    <a:pt x="89132" y="6350"/>
                  </a:lnTo>
                  <a:lnTo>
                    <a:pt x="114328" y="8231"/>
                  </a:lnTo>
                  <a:lnTo>
                    <a:pt x="158730" y="12438"/>
                  </a:lnTo>
                  <a:lnTo>
                    <a:pt x="20317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018"/>
            <p:cNvSpPr/>
            <p:nvPr>
              <p:custDataLst>
                <p:tags r:id="rId25"/>
              </p:custDataLst>
            </p:nvPr>
          </p:nvSpPr>
          <p:spPr>
            <a:xfrm>
              <a:off x="7499349" y="5708936"/>
              <a:ext cx="139702" cy="120362"/>
            </a:xfrm>
            <a:custGeom>
              <a:avLst/>
              <a:gdLst/>
              <a:ahLst/>
              <a:cxnLst/>
              <a:rect l="0" t="0" r="0" b="0"/>
              <a:pathLst>
                <a:path w="139702" h="120362">
                  <a:moveTo>
                    <a:pt x="1" y="18764"/>
                  </a:moveTo>
                  <a:lnTo>
                    <a:pt x="1" y="18764"/>
                  </a:lnTo>
                  <a:lnTo>
                    <a:pt x="0" y="2977"/>
                  </a:lnTo>
                  <a:lnTo>
                    <a:pt x="706" y="1889"/>
                  </a:lnTo>
                  <a:lnTo>
                    <a:pt x="1882" y="1164"/>
                  </a:lnTo>
                  <a:lnTo>
                    <a:pt x="5468" y="0"/>
                  </a:lnTo>
                  <a:lnTo>
                    <a:pt x="13141" y="4778"/>
                  </a:lnTo>
                  <a:lnTo>
                    <a:pt x="17884" y="5810"/>
                  </a:lnTo>
                  <a:lnTo>
                    <a:pt x="22076" y="9360"/>
                  </a:lnTo>
                  <a:lnTo>
                    <a:pt x="23923" y="12938"/>
                  </a:lnTo>
                  <a:lnTo>
                    <a:pt x="24415" y="14880"/>
                  </a:lnTo>
                  <a:lnTo>
                    <a:pt x="28479" y="20984"/>
                  </a:lnTo>
                  <a:lnTo>
                    <a:pt x="40302" y="33589"/>
                  </a:lnTo>
                  <a:lnTo>
                    <a:pt x="42607" y="39699"/>
                  </a:lnTo>
                  <a:lnTo>
                    <a:pt x="44337" y="46413"/>
                  </a:lnTo>
                  <a:lnTo>
                    <a:pt x="48572" y="54865"/>
                  </a:lnTo>
                  <a:lnTo>
                    <a:pt x="50713" y="81118"/>
                  </a:lnTo>
                  <a:lnTo>
                    <a:pt x="48881" y="87164"/>
                  </a:lnTo>
                  <a:lnTo>
                    <a:pt x="46419" y="92203"/>
                  </a:lnTo>
                  <a:lnTo>
                    <a:pt x="41340" y="106717"/>
                  </a:lnTo>
                  <a:lnTo>
                    <a:pt x="35689" y="115222"/>
                  </a:lnTo>
                  <a:lnTo>
                    <a:pt x="31619" y="118078"/>
                  </a:lnTo>
                  <a:lnTo>
                    <a:pt x="25513" y="120063"/>
                  </a:lnTo>
                  <a:lnTo>
                    <a:pt x="15588" y="120356"/>
                  </a:lnTo>
                  <a:lnTo>
                    <a:pt x="17041" y="120361"/>
                  </a:lnTo>
                  <a:lnTo>
                    <a:pt x="17711" y="119656"/>
                  </a:lnTo>
                  <a:lnTo>
                    <a:pt x="18455" y="116992"/>
                  </a:lnTo>
                  <a:lnTo>
                    <a:pt x="18874" y="111525"/>
                  </a:lnTo>
                  <a:lnTo>
                    <a:pt x="20854" y="107499"/>
                  </a:lnTo>
                  <a:lnTo>
                    <a:pt x="23379" y="103357"/>
                  </a:lnTo>
                  <a:lnTo>
                    <a:pt x="25507" y="97058"/>
                  </a:lnTo>
                  <a:lnTo>
                    <a:pt x="28505" y="92838"/>
                  </a:lnTo>
                  <a:lnTo>
                    <a:pt x="32190" y="90491"/>
                  </a:lnTo>
                  <a:lnTo>
                    <a:pt x="43674" y="85614"/>
                  </a:lnTo>
                  <a:lnTo>
                    <a:pt x="59014" y="73720"/>
                  </a:lnTo>
                  <a:lnTo>
                    <a:pt x="74069" y="59682"/>
                  </a:lnTo>
                  <a:lnTo>
                    <a:pt x="78310" y="58116"/>
                  </a:lnTo>
                  <a:lnTo>
                    <a:pt x="79724" y="56993"/>
                  </a:lnTo>
                  <a:lnTo>
                    <a:pt x="82418" y="52747"/>
                  </a:lnTo>
                  <a:lnTo>
                    <a:pt x="88813" y="50540"/>
                  </a:lnTo>
                  <a:lnTo>
                    <a:pt x="78770" y="61347"/>
                  </a:lnTo>
                  <a:lnTo>
                    <a:pt x="76962" y="67521"/>
                  </a:lnTo>
                  <a:lnTo>
                    <a:pt x="76540" y="71714"/>
                  </a:lnTo>
                  <a:lnTo>
                    <a:pt x="74470" y="75928"/>
                  </a:lnTo>
                  <a:lnTo>
                    <a:pt x="71904" y="80154"/>
                  </a:lnTo>
                  <a:lnTo>
                    <a:pt x="70121" y="87360"/>
                  </a:lnTo>
                  <a:lnTo>
                    <a:pt x="69931" y="91613"/>
                  </a:lnTo>
                  <a:lnTo>
                    <a:pt x="71768" y="95356"/>
                  </a:lnTo>
                  <a:lnTo>
                    <a:pt x="78696" y="103508"/>
                  </a:lnTo>
                  <a:lnTo>
                    <a:pt x="82719" y="105817"/>
                  </a:lnTo>
                  <a:lnTo>
                    <a:pt x="86859" y="107548"/>
                  </a:lnTo>
                  <a:lnTo>
                    <a:pt x="91050" y="110670"/>
                  </a:lnTo>
                  <a:lnTo>
                    <a:pt x="97147" y="112528"/>
                  </a:lnTo>
                  <a:lnTo>
                    <a:pt x="139701" y="114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019"/>
            <p:cNvSpPr/>
            <p:nvPr>
              <p:custDataLst>
                <p:tags r:id="rId26"/>
              </p:custDataLst>
            </p:nvPr>
          </p:nvSpPr>
          <p:spPr>
            <a:xfrm>
              <a:off x="7416800" y="5207291"/>
              <a:ext cx="12701" cy="500946"/>
            </a:xfrm>
            <a:custGeom>
              <a:avLst/>
              <a:gdLst/>
              <a:ahLst/>
              <a:cxnLst/>
              <a:rect l="0" t="0" r="0" b="0"/>
              <a:pathLst>
                <a:path w="12701" h="500946">
                  <a:moveTo>
                    <a:pt x="0" y="18759"/>
                  </a:moveTo>
                  <a:lnTo>
                    <a:pt x="0" y="18759"/>
                  </a:lnTo>
                  <a:lnTo>
                    <a:pt x="3370" y="15388"/>
                  </a:lnTo>
                  <a:lnTo>
                    <a:pt x="5026" y="11851"/>
                  </a:lnTo>
                  <a:lnTo>
                    <a:pt x="5467" y="9921"/>
                  </a:lnTo>
                  <a:lnTo>
                    <a:pt x="6467" y="8633"/>
                  </a:lnTo>
                  <a:lnTo>
                    <a:pt x="9459" y="7203"/>
                  </a:lnTo>
                  <a:lnTo>
                    <a:pt x="10540" y="6116"/>
                  </a:lnTo>
                  <a:lnTo>
                    <a:pt x="12616" y="0"/>
                  </a:lnTo>
                  <a:lnTo>
                    <a:pt x="12700" y="46648"/>
                  </a:lnTo>
                  <a:lnTo>
                    <a:pt x="12700" y="88252"/>
                  </a:lnTo>
                  <a:lnTo>
                    <a:pt x="12700" y="134432"/>
                  </a:lnTo>
                  <a:lnTo>
                    <a:pt x="11994" y="173965"/>
                  </a:lnTo>
                  <a:lnTo>
                    <a:pt x="7674" y="215745"/>
                  </a:lnTo>
                  <a:lnTo>
                    <a:pt x="6612" y="254598"/>
                  </a:lnTo>
                  <a:lnTo>
                    <a:pt x="5696" y="298178"/>
                  </a:lnTo>
                  <a:lnTo>
                    <a:pt x="1333" y="337308"/>
                  </a:lnTo>
                  <a:lnTo>
                    <a:pt x="175" y="384244"/>
                  </a:lnTo>
                  <a:lnTo>
                    <a:pt x="15" y="430611"/>
                  </a:lnTo>
                  <a:lnTo>
                    <a:pt x="1" y="474025"/>
                  </a:lnTo>
                  <a:lnTo>
                    <a:pt x="0" y="489139"/>
                  </a:lnTo>
                  <a:lnTo>
                    <a:pt x="1881" y="494281"/>
                  </a:lnTo>
                  <a:lnTo>
                    <a:pt x="6088" y="500945"/>
                  </a:lnTo>
                  <a:lnTo>
                    <a:pt x="9644" y="497865"/>
                  </a:lnTo>
                  <a:lnTo>
                    <a:pt x="11341" y="494397"/>
                  </a:lnTo>
                  <a:lnTo>
                    <a:pt x="12700" y="4886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2020"/>
            <p:cNvSpPr/>
            <p:nvPr>
              <p:custDataLst>
                <p:tags r:id="rId27"/>
              </p:custDataLst>
            </p:nvPr>
          </p:nvSpPr>
          <p:spPr>
            <a:xfrm>
              <a:off x="7188207" y="5270500"/>
              <a:ext cx="101594" cy="57151"/>
            </a:xfrm>
            <a:custGeom>
              <a:avLst/>
              <a:gdLst/>
              <a:ahLst/>
              <a:cxnLst/>
              <a:rect l="0" t="0" r="0" b="0"/>
              <a:pathLst>
                <a:path w="101594" h="57151">
                  <a:moveTo>
                    <a:pt x="6343" y="12700"/>
                  </a:moveTo>
                  <a:lnTo>
                    <a:pt x="6343" y="12700"/>
                  </a:lnTo>
                  <a:lnTo>
                    <a:pt x="6342" y="7233"/>
                  </a:lnTo>
                  <a:lnTo>
                    <a:pt x="0" y="7"/>
                  </a:lnTo>
                  <a:lnTo>
                    <a:pt x="11733" y="0"/>
                  </a:lnTo>
                  <a:lnTo>
                    <a:pt x="17573" y="4364"/>
                  </a:lnTo>
                  <a:lnTo>
                    <a:pt x="23468" y="5762"/>
                  </a:lnTo>
                  <a:lnTo>
                    <a:pt x="27594" y="6088"/>
                  </a:lnTo>
                  <a:lnTo>
                    <a:pt x="31780" y="8115"/>
                  </a:lnTo>
                  <a:lnTo>
                    <a:pt x="43451" y="18088"/>
                  </a:lnTo>
                  <a:lnTo>
                    <a:pt x="44149" y="22136"/>
                  </a:lnTo>
                  <a:lnTo>
                    <a:pt x="44417" y="33952"/>
                  </a:lnTo>
                  <a:lnTo>
                    <a:pt x="42549" y="38138"/>
                  </a:lnTo>
                  <a:lnTo>
                    <a:pt x="40073" y="42350"/>
                  </a:lnTo>
                  <a:lnTo>
                    <a:pt x="38973" y="46574"/>
                  </a:lnTo>
                  <a:lnTo>
                    <a:pt x="37974" y="47982"/>
                  </a:lnTo>
                  <a:lnTo>
                    <a:pt x="36602" y="48922"/>
                  </a:lnTo>
                  <a:lnTo>
                    <a:pt x="33197" y="50671"/>
                  </a:lnTo>
                  <a:lnTo>
                    <a:pt x="27313" y="54917"/>
                  </a:lnTo>
                  <a:lnTo>
                    <a:pt x="20271" y="56856"/>
                  </a:lnTo>
                  <a:lnTo>
                    <a:pt x="12779" y="57147"/>
                  </a:lnTo>
                  <a:lnTo>
                    <a:pt x="22154" y="47690"/>
                  </a:lnTo>
                  <a:lnTo>
                    <a:pt x="25835" y="45891"/>
                  </a:lnTo>
                  <a:lnTo>
                    <a:pt x="27804" y="45410"/>
                  </a:lnTo>
                  <a:lnTo>
                    <a:pt x="29118" y="44385"/>
                  </a:lnTo>
                  <a:lnTo>
                    <a:pt x="34768" y="35696"/>
                  </a:lnTo>
                  <a:lnTo>
                    <a:pt x="38496" y="33504"/>
                  </a:lnTo>
                  <a:lnTo>
                    <a:pt x="48730" y="31275"/>
                  </a:lnTo>
                  <a:lnTo>
                    <a:pt x="58469" y="23924"/>
                  </a:lnTo>
                  <a:lnTo>
                    <a:pt x="62501" y="20013"/>
                  </a:lnTo>
                  <a:lnTo>
                    <a:pt x="63536" y="20398"/>
                  </a:lnTo>
                  <a:lnTo>
                    <a:pt x="69555" y="25163"/>
                  </a:lnTo>
                  <a:lnTo>
                    <a:pt x="69757" y="28701"/>
                  </a:lnTo>
                  <a:lnTo>
                    <a:pt x="71686" y="32276"/>
                  </a:lnTo>
                  <a:lnTo>
                    <a:pt x="75302" y="36949"/>
                  </a:lnTo>
                  <a:lnTo>
                    <a:pt x="75929" y="41130"/>
                  </a:lnTo>
                  <a:lnTo>
                    <a:pt x="76722" y="42237"/>
                  </a:lnTo>
                  <a:lnTo>
                    <a:pt x="77956" y="42975"/>
                  </a:lnTo>
                  <a:lnTo>
                    <a:pt x="79484" y="43466"/>
                  </a:lnTo>
                  <a:lnTo>
                    <a:pt x="80504" y="44499"/>
                  </a:lnTo>
                  <a:lnTo>
                    <a:pt x="81637" y="47529"/>
                  </a:lnTo>
                  <a:lnTo>
                    <a:pt x="82274" y="53202"/>
                  </a:lnTo>
                  <a:lnTo>
                    <a:pt x="83069" y="54518"/>
                  </a:lnTo>
                  <a:lnTo>
                    <a:pt x="84305" y="55395"/>
                  </a:lnTo>
                  <a:lnTo>
                    <a:pt x="87559" y="56370"/>
                  </a:lnTo>
                  <a:lnTo>
                    <a:pt x="101593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021"/>
            <p:cNvSpPr/>
            <p:nvPr>
              <p:custDataLst>
                <p:tags r:id="rId28"/>
              </p:custDataLst>
            </p:nvPr>
          </p:nvSpPr>
          <p:spPr>
            <a:xfrm>
              <a:off x="7048500" y="5271383"/>
              <a:ext cx="88901" cy="75318"/>
            </a:xfrm>
            <a:custGeom>
              <a:avLst/>
              <a:gdLst/>
              <a:ahLst/>
              <a:cxnLst/>
              <a:rect l="0" t="0" r="0" b="0"/>
              <a:pathLst>
                <a:path w="88901" h="75318">
                  <a:moveTo>
                    <a:pt x="88900" y="5467"/>
                  </a:moveTo>
                  <a:lnTo>
                    <a:pt x="88900" y="5467"/>
                  </a:lnTo>
                  <a:lnTo>
                    <a:pt x="83432" y="5467"/>
                  </a:lnTo>
                  <a:lnTo>
                    <a:pt x="77160" y="0"/>
                  </a:lnTo>
                  <a:lnTo>
                    <a:pt x="70817" y="10129"/>
                  </a:lnTo>
                  <a:lnTo>
                    <a:pt x="69789" y="10691"/>
                  </a:lnTo>
                  <a:lnTo>
                    <a:pt x="63070" y="11595"/>
                  </a:lnTo>
                  <a:lnTo>
                    <a:pt x="61096" y="11669"/>
                  </a:lnTo>
                  <a:lnTo>
                    <a:pt x="57022" y="13632"/>
                  </a:lnTo>
                  <a:lnTo>
                    <a:pt x="25389" y="41697"/>
                  </a:lnTo>
                  <a:lnTo>
                    <a:pt x="23276" y="42321"/>
                  </a:lnTo>
                  <a:lnTo>
                    <a:pt x="19047" y="46776"/>
                  </a:lnTo>
                  <a:lnTo>
                    <a:pt x="1253" y="67658"/>
                  </a:lnTo>
                  <a:lnTo>
                    <a:pt x="557" y="70267"/>
                  </a:lnTo>
                  <a:lnTo>
                    <a:pt x="0" y="75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022"/>
            <p:cNvSpPr/>
            <p:nvPr>
              <p:custDataLst>
                <p:tags r:id="rId29"/>
              </p:custDataLst>
            </p:nvPr>
          </p:nvSpPr>
          <p:spPr>
            <a:xfrm>
              <a:off x="7035802" y="5156202"/>
              <a:ext cx="101599" cy="171416"/>
            </a:xfrm>
            <a:custGeom>
              <a:avLst/>
              <a:gdLst/>
              <a:ahLst/>
              <a:cxnLst/>
              <a:rect l="0" t="0" r="0" b="0"/>
              <a:pathLst>
                <a:path w="101599" h="171416">
                  <a:moveTo>
                    <a:pt x="12698" y="38098"/>
                  </a:moveTo>
                  <a:lnTo>
                    <a:pt x="12698" y="38098"/>
                  </a:lnTo>
                  <a:lnTo>
                    <a:pt x="3238" y="28638"/>
                  </a:lnTo>
                  <a:lnTo>
                    <a:pt x="2864" y="27558"/>
                  </a:lnTo>
                  <a:lnTo>
                    <a:pt x="3320" y="26839"/>
                  </a:lnTo>
                  <a:lnTo>
                    <a:pt x="4329" y="26358"/>
                  </a:lnTo>
                  <a:lnTo>
                    <a:pt x="5002" y="25333"/>
                  </a:lnTo>
                  <a:lnTo>
                    <a:pt x="5750" y="22311"/>
                  </a:lnTo>
                  <a:lnTo>
                    <a:pt x="5243" y="21223"/>
                  </a:lnTo>
                  <a:lnTo>
                    <a:pt x="4201" y="20498"/>
                  </a:lnTo>
                  <a:lnTo>
                    <a:pt x="2799" y="20015"/>
                  </a:lnTo>
                  <a:lnTo>
                    <a:pt x="1865" y="18987"/>
                  </a:lnTo>
                  <a:lnTo>
                    <a:pt x="243" y="13665"/>
                  </a:lnTo>
                  <a:lnTo>
                    <a:pt x="0" y="966"/>
                  </a:lnTo>
                  <a:lnTo>
                    <a:pt x="705" y="643"/>
                  </a:lnTo>
                  <a:lnTo>
                    <a:pt x="21436" y="0"/>
                  </a:lnTo>
                  <a:lnTo>
                    <a:pt x="25518" y="1881"/>
                  </a:lnTo>
                  <a:lnTo>
                    <a:pt x="40221" y="14925"/>
                  </a:lnTo>
                  <a:lnTo>
                    <a:pt x="61381" y="47933"/>
                  </a:lnTo>
                  <a:lnTo>
                    <a:pt x="74316" y="82195"/>
                  </a:lnTo>
                  <a:lnTo>
                    <a:pt x="77522" y="95143"/>
                  </a:lnTo>
                  <a:lnTo>
                    <a:pt x="87133" y="120639"/>
                  </a:lnTo>
                  <a:lnTo>
                    <a:pt x="89534" y="149445"/>
                  </a:lnTo>
                  <a:lnTo>
                    <a:pt x="93910" y="158583"/>
                  </a:lnTo>
                  <a:lnTo>
                    <a:pt x="95241" y="171337"/>
                  </a:lnTo>
                  <a:lnTo>
                    <a:pt x="98617" y="171415"/>
                  </a:lnTo>
                  <a:lnTo>
                    <a:pt x="99611" y="170721"/>
                  </a:lnTo>
                  <a:lnTo>
                    <a:pt x="100272" y="169552"/>
                  </a:lnTo>
                  <a:lnTo>
                    <a:pt x="101598" y="165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023"/>
            <p:cNvSpPr/>
            <p:nvPr>
              <p:custDataLst>
                <p:tags r:id="rId30"/>
              </p:custDataLst>
            </p:nvPr>
          </p:nvSpPr>
          <p:spPr>
            <a:xfrm>
              <a:off x="6870699" y="5257800"/>
              <a:ext cx="120652" cy="12701"/>
            </a:xfrm>
            <a:custGeom>
              <a:avLst/>
              <a:gdLst/>
              <a:ahLst/>
              <a:cxnLst/>
              <a:rect l="0" t="0" r="0" b="0"/>
              <a:pathLst>
                <a:path w="120652" h="12701">
                  <a:moveTo>
                    <a:pt x="1" y="12700"/>
                  </a:moveTo>
                  <a:lnTo>
                    <a:pt x="1" y="12700"/>
                  </a:lnTo>
                  <a:lnTo>
                    <a:pt x="0" y="9329"/>
                  </a:lnTo>
                  <a:lnTo>
                    <a:pt x="706" y="8336"/>
                  </a:lnTo>
                  <a:lnTo>
                    <a:pt x="1882" y="7674"/>
                  </a:lnTo>
                  <a:lnTo>
                    <a:pt x="10832" y="5819"/>
                  </a:lnTo>
                  <a:lnTo>
                    <a:pt x="17008" y="2037"/>
                  </a:lnTo>
                  <a:lnTo>
                    <a:pt x="25415" y="402"/>
                  </a:lnTo>
                  <a:lnTo>
                    <a:pt x="69900" y="3"/>
                  </a:lnTo>
                  <a:lnTo>
                    <a:pt x="77634" y="707"/>
                  </a:lnTo>
                  <a:lnTo>
                    <a:pt x="90230" y="5026"/>
                  </a:lnTo>
                  <a:lnTo>
                    <a:pt x="102725" y="6088"/>
                  </a:lnTo>
                  <a:lnTo>
                    <a:pt x="1206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2024"/>
            <p:cNvSpPr/>
            <p:nvPr>
              <p:custDataLst>
                <p:tags r:id="rId31"/>
              </p:custDataLst>
            </p:nvPr>
          </p:nvSpPr>
          <p:spPr>
            <a:xfrm>
              <a:off x="6883645" y="5429336"/>
              <a:ext cx="145806" cy="168651"/>
            </a:xfrm>
            <a:custGeom>
              <a:avLst/>
              <a:gdLst/>
              <a:ahLst/>
              <a:cxnLst/>
              <a:rect l="0" t="0" r="0" b="0"/>
              <a:pathLst>
                <a:path w="145806" h="168651">
                  <a:moveTo>
                    <a:pt x="37855" y="38014"/>
                  </a:moveTo>
                  <a:lnTo>
                    <a:pt x="37855" y="38014"/>
                  </a:lnTo>
                  <a:lnTo>
                    <a:pt x="25180" y="38014"/>
                  </a:lnTo>
                  <a:lnTo>
                    <a:pt x="25156" y="44102"/>
                  </a:lnTo>
                  <a:lnTo>
                    <a:pt x="28525" y="44286"/>
                  </a:lnTo>
                  <a:lnTo>
                    <a:pt x="32062" y="46211"/>
                  </a:lnTo>
                  <a:lnTo>
                    <a:pt x="35986" y="48713"/>
                  </a:lnTo>
                  <a:lnTo>
                    <a:pt x="44254" y="50319"/>
                  </a:lnTo>
                  <a:lnTo>
                    <a:pt x="71461" y="50707"/>
                  </a:lnTo>
                  <a:lnTo>
                    <a:pt x="75840" y="48830"/>
                  </a:lnTo>
                  <a:lnTo>
                    <a:pt x="77994" y="47341"/>
                  </a:lnTo>
                  <a:lnTo>
                    <a:pt x="93671" y="42875"/>
                  </a:lnTo>
                  <a:lnTo>
                    <a:pt x="98645" y="40174"/>
                  </a:lnTo>
                  <a:lnTo>
                    <a:pt x="105412" y="37949"/>
                  </a:lnTo>
                  <a:lnTo>
                    <a:pt x="109744" y="34927"/>
                  </a:lnTo>
                  <a:lnTo>
                    <a:pt x="112140" y="31233"/>
                  </a:lnTo>
                  <a:lnTo>
                    <a:pt x="113676" y="23112"/>
                  </a:lnTo>
                  <a:lnTo>
                    <a:pt x="114022" y="10490"/>
                  </a:lnTo>
                  <a:lnTo>
                    <a:pt x="113327" y="9081"/>
                  </a:lnTo>
                  <a:lnTo>
                    <a:pt x="112158" y="8143"/>
                  </a:lnTo>
                  <a:lnTo>
                    <a:pt x="110675" y="7516"/>
                  </a:lnTo>
                  <a:lnTo>
                    <a:pt x="109684" y="6393"/>
                  </a:lnTo>
                  <a:lnTo>
                    <a:pt x="108584" y="3264"/>
                  </a:lnTo>
                  <a:lnTo>
                    <a:pt x="107586" y="2148"/>
                  </a:lnTo>
                  <a:lnTo>
                    <a:pt x="104594" y="906"/>
                  </a:lnTo>
                  <a:lnTo>
                    <a:pt x="87333" y="0"/>
                  </a:lnTo>
                  <a:lnTo>
                    <a:pt x="77053" y="3311"/>
                  </a:lnTo>
                  <a:lnTo>
                    <a:pt x="31075" y="33550"/>
                  </a:lnTo>
                  <a:lnTo>
                    <a:pt x="26984" y="37154"/>
                  </a:lnTo>
                  <a:lnTo>
                    <a:pt x="22440" y="44923"/>
                  </a:lnTo>
                  <a:lnTo>
                    <a:pt x="10180" y="74030"/>
                  </a:lnTo>
                  <a:lnTo>
                    <a:pt x="2546" y="86573"/>
                  </a:lnTo>
                  <a:lnTo>
                    <a:pt x="0" y="109450"/>
                  </a:lnTo>
                  <a:lnTo>
                    <a:pt x="481" y="129634"/>
                  </a:lnTo>
                  <a:lnTo>
                    <a:pt x="4831" y="141204"/>
                  </a:lnTo>
                  <a:lnTo>
                    <a:pt x="20954" y="160677"/>
                  </a:lnTo>
                  <a:lnTo>
                    <a:pt x="27051" y="163087"/>
                  </a:lnTo>
                  <a:lnTo>
                    <a:pt x="65568" y="168650"/>
                  </a:lnTo>
                  <a:lnTo>
                    <a:pt x="111785" y="160069"/>
                  </a:lnTo>
                  <a:lnTo>
                    <a:pt x="128704" y="158143"/>
                  </a:lnTo>
                  <a:lnTo>
                    <a:pt x="142782" y="152213"/>
                  </a:lnTo>
                  <a:lnTo>
                    <a:pt x="143790" y="150835"/>
                  </a:lnTo>
                  <a:lnTo>
                    <a:pt x="145805" y="145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025"/>
            <p:cNvSpPr/>
            <p:nvPr>
              <p:custDataLst>
                <p:tags r:id="rId32"/>
              </p:custDataLst>
            </p:nvPr>
          </p:nvSpPr>
          <p:spPr>
            <a:xfrm>
              <a:off x="6515122" y="5556250"/>
              <a:ext cx="107929" cy="18139"/>
            </a:xfrm>
            <a:custGeom>
              <a:avLst/>
              <a:gdLst/>
              <a:ahLst/>
              <a:cxnLst/>
              <a:rect l="0" t="0" r="0" b="0"/>
              <a:pathLst>
                <a:path w="107929" h="18139">
                  <a:moveTo>
                    <a:pt x="6328" y="0"/>
                  </a:moveTo>
                  <a:lnTo>
                    <a:pt x="6328" y="0"/>
                  </a:lnTo>
                  <a:lnTo>
                    <a:pt x="2957" y="0"/>
                  </a:lnTo>
                  <a:lnTo>
                    <a:pt x="1964" y="705"/>
                  </a:lnTo>
                  <a:lnTo>
                    <a:pt x="1301" y="1882"/>
                  </a:lnTo>
                  <a:lnTo>
                    <a:pt x="0" y="12361"/>
                  </a:lnTo>
                  <a:lnTo>
                    <a:pt x="5447" y="18138"/>
                  </a:lnTo>
                  <a:lnTo>
                    <a:pt x="6447" y="17737"/>
                  </a:lnTo>
                  <a:lnTo>
                    <a:pt x="9438" y="15409"/>
                  </a:lnTo>
                  <a:lnTo>
                    <a:pt x="15000" y="13904"/>
                  </a:lnTo>
                  <a:lnTo>
                    <a:pt x="44880" y="10850"/>
                  </a:lnTo>
                  <a:lnTo>
                    <a:pt x="58080" y="7239"/>
                  </a:lnTo>
                  <a:lnTo>
                    <a:pt x="96692" y="5659"/>
                  </a:lnTo>
                  <a:lnTo>
                    <a:pt x="1079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026"/>
            <p:cNvSpPr/>
            <p:nvPr>
              <p:custDataLst>
                <p:tags r:id="rId33"/>
              </p:custDataLst>
            </p:nvPr>
          </p:nvSpPr>
          <p:spPr>
            <a:xfrm>
              <a:off x="6521450" y="5454650"/>
              <a:ext cx="76201" cy="19051"/>
            </a:xfrm>
            <a:custGeom>
              <a:avLst/>
              <a:gdLst/>
              <a:ahLst/>
              <a:cxnLst/>
              <a:rect l="0" t="0" r="0" b="0"/>
              <a:pathLst>
                <a:path w="76201" h="190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3370" y="6089"/>
                  </a:lnTo>
                  <a:lnTo>
                    <a:pt x="4363" y="6881"/>
                  </a:lnTo>
                  <a:lnTo>
                    <a:pt x="5467" y="9644"/>
                  </a:lnTo>
                  <a:lnTo>
                    <a:pt x="7172" y="10662"/>
                  </a:lnTo>
                  <a:lnTo>
                    <a:pt x="22891" y="12521"/>
                  </a:lnTo>
                  <a:lnTo>
                    <a:pt x="68409" y="12700"/>
                  </a:lnTo>
                  <a:lnTo>
                    <a:pt x="71006" y="12700"/>
                  </a:lnTo>
                  <a:lnTo>
                    <a:pt x="72737" y="13406"/>
                  </a:lnTo>
                  <a:lnTo>
                    <a:pt x="73892" y="14581"/>
                  </a:lnTo>
                  <a:lnTo>
                    <a:pt x="762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SMARTInkShape-2027"/>
          <p:cNvSpPr/>
          <p:nvPr>
            <p:custDataLst>
              <p:tags r:id="rId2"/>
            </p:custDataLst>
          </p:nvPr>
        </p:nvSpPr>
        <p:spPr>
          <a:xfrm>
            <a:off x="8363027" y="5638800"/>
            <a:ext cx="196774" cy="6351"/>
          </a:xfrm>
          <a:custGeom>
            <a:avLst/>
            <a:gdLst/>
            <a:ahLst/>
            <a:cxnLst/>
            <a:rect l="0" t="0" r="0" b="0"/>
            <a:pathLst>
              <a:path w="196774" h="6351">
                <a:moveTo>
                  <a:pt x="6273" y="6350"/>
                </a:moveTo>
                <a:lnTo>
                  <a:pt x="6273" y="6350"/>
                </a:lnTo>
                <a:lnTo>
                  <a:pt x="0" y="6350"/>
                </a:lnTo>
                <a:lnTo>
                  <a:pt x="18343" y="5644"/>
                </a:lnTo>
                <a:lnTo>
                  <a:pt x="52381" y="392"/>
                </a:lnTo>
                <a:lnTo>
                  <a:pt x="95270" y="22"/>
                </a:lnTo>
                <a:lnTo>
                  <a:pt x="140950" y="1"/>
                </a:lnTo>
                <a:lnTo>
                  <a:pt x="185600" y="0"/>
                </a:lnTo>
                <a:lnTo>
                  <a:pt x="196773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6" name="SMARTInkShape-Group494"/>
          <p:cNvGrpSpPr/>
          <p:nvPr/>
        </p:nvGrpSpPr>
        <p:grpSpPr>
          <a:xfrm>
            <a:off x="8845628" y="5197237"/>
            <a:ext cx="1357853" cy="670164"/>
            <a:chOff x="8845628" y="5197237"/>
            <a:chExt cx="1357853" cy="670164"/>
          </a:xfrm>
        </p:grpSpPr>
        <p:sp>
          <p:nvSpPr>
            <p:cNvPr id="117" name="SMARTInkShape-2028"/>
            <p:cNvSpPr/>
            <p:nvPr>
              <p:custDataLst>
                <p:tags r:id="rId13"/>
              </p:custDataLst>
            </p:nvPr>
          </p:nvSpPr>
          <p:spPr>
            <a:xfrm>
              <a:off x="9093200" y="5235287"/>
              <a:ext cx="98909" cy="174914"/>
            </a:xfrm>
            <a:custGeom>
              <a:avLst/>
              <a:gdLst/>
              <a:ahLst/>
              <a:cxnLst/>
              <a:rect l="0" t="0" r="0" b="0"/>
              <a:pathLst>
                <a:path w="98909" h="174914">
                  <a:moveTo>
                    <a:pt x="12700" y="54263"/>
                  </a:moveTo>
                  <a:lnTo>
                    <a:pt x="12700" y="54263"/>
                  </a:lnTo>
                  <a:lnTo>
                    <a:pt x="9329" y="54263"/>
                  </a:lnTo>
                  <a:lnTo>
                    <a:pt x="8336" y="53558"/>
                  </a:lnTo>
                  <a:lnTo>
                    <a:pt x="7674" y="52381"/>
                  </a:lnTo>
                  <a:lnTo>
                    <a:pt x="7233" y="50892"/>
                  </a:lnTo>
                  <a:lnTo>
                    <a:pt x="960" y="42707"/>
                  </a:lnTo>
                  <a:lnTo>
                    <a:pt x="284" y="38531"/>
                  </a:lnTo>
                  <a:lnTo>
                    <a:pt x="0" y="6813"/>
                  </a:lnTo>
                  <a:lnTo>
                    <a:pt x="705" y="5697"/>
                  </a:lnTo>
                  <a:lnTo>
                    <a:pt x="1881" y="4952"/>
                  </a:lnTo>
                  <a:lnTo>
                    <a:pt x="3370" y="4455"/>
                  </a:lnTo>
                  <a:lnTo>
                    <a:pt x="8837" y="386"/>
                  </a:lnTo>
                  <a:lnTo>
                    <a:pt x="10126" y="0"/>
                  </a:lnTo>
                  <a:lnTo>
                    <a:pt x="10984" y="449"/>
                  </a:lnTo>
                  <a:lnTo>
                    <a:pt x="11556" y="1454"/>
                  </a:lnTo>
                  <a:lnTo>
                    <a:pt x="12643" y="2124"/>
                  </a:lnTo>
                  <a:lnTo>
                    <a:pt x="17543" y="3066"/>
                  </a:lnTo>
                  <a:lnTo>
                    <a:pt x="21437" y="3287"/>
                  </a:lnTo>
                  <a:lnTo>
                    <a:pt x="25520" y="5266"/>
                  </a:lnTo>
                  <a:lnTo>
                    <a:pt x="40223" y="18385"/>
                  </a:lnTo>
                  <a:lnTo>
                    <a:pt x="61383" y="52796"/>
                  </a:lnTo>
                  <a:lnTo>
                    <a:pt x="74319" y="85741"/>
                  </a:lnTo>
                  <a:lnTo>
                    <a:pt x="77524" y="98632"/>
                  </a:lnTo>
                  <a:lnTo>
                    <a:pt x="87135" y="124106"/>
                  </a:lnTo>
                  <a:lnTo>
                    <a:pt x="90258" y="136811"/>
                  </a:lnTo>
                  <a:lnTo>
                    <a:pt x="94264" y="150375"/>
                  </a:lnTo>
                  <a:lnTo>
                    <a:pt x="95250" y="174880"/>
                  </a:lnTo>
                  <a:lnTo>
                    <a:pt x="95250" y="166072"/>
                  </a:lnTo>
                  <a:lnTo>
                    <a:pt x="97131" y="162046"/>
                  </a:lnTo>
                  <a:lnTo>
                    <a:pt x="98620" y="159985"/>
                  </a:lnTo>
                  <a:lnTo>
                    <a:pt x="98908" y="157906"/>
                  </a:lnTo>
                  <a:lnTo>
                    <a:pt x="95304" y="138066"/>
                  </a:lnTo>
                  <a:lnTo>
                    <a:pt x="89788" y="131456"/>
                  </a:lnTo>
                  <a:lnTo>
                    <a:pt x="87412" y="130904"/>
                  </a:lnTo>
                  <a:lnTo>
                    <a:pt x="55030" y="130464"/>
                  </a:lnTo>
                  <a:lnTo>
                    <a:pt x="50798" y="132345"/>
                  </a:lnTo>
                  <a:lnTo>
                    <a:pt x="46566" y="134827"/>
                  </a:lnTo>
                  <a:lnTo>
                    <a:pt x="40217" y="136930"/>
                  </a:lnTo>
                  <a:lnTo>
                    <a:pt x="16933" y="158005"/>
                  </a:lnTo>
                  <a:lnTo>
                    <a:pt x="14581" y="162225"/>
                  </a:lnTo>
                  <a:lnTo>
                    <a:pt x="12948" y="168434"/>
                  </a:lnTo>
                  <a:lnTo>
                    <a:pt x="12700" y="174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029"/>
            <p:cNvSpPr/>
            <p:nvPr>
              <p:custDataLst>
                <p:tags r:id="rId14"/>
              </p:custDataLst>
            </p:nvPr>
          </p:nvSpPr>
          <p:spPr>
            <a:xfrm>
              <a:off x="8845628" y="5353050"/>
              <a:ext cx="139623" cy="12701"/>
            </a:xfrm>
            <a:custGeom>
              <a:avLst/>
              <a:gdLst/>
              <a:ahLst/>
              <a:cxnLst/>
              <a:rect l="0" t="0" r="0" b="0"/>
              <a:pathLst>
                <a:path w="139623" h="12701">
                  <a:moveTo>
                    <a:pt x="6272" y="12700"/>
                  </a:moveTo>
                  <a:lnTo>
                    <a:pt x="6272" y="12700"/>
                  </a:lnTo>
                  <a:lnTo>
                    <a:pt x="0" y="12700"/>
                  </a:lnTo>
                  <a:lnTo>
                    <a:pt x="18404" y="12700"/>
                  </a:lnTo>
                  <a:lnTo>
                    <a:pt x="24129" y="10818"/>
                  </a:lnTo>
                  <a:lnTo>
                    <a:pt x="29730" y="8336"/>
                  </a:lnTo>
                  <a:lnTo>
                    <a:pt x="74838" y="6384"/>
                  </a:lnTo>
                  <a:lnTo>
                    <a:pt x="122425" y="6351"/>
                  </a:lnTo>
                  <a:lnTo>
                    <a:pt x="130333" y="4468"/>
                  </a:lnTo>
                  <a:lnTo>
                    <a:pt x="139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2030"/>
            <p:cNvSpPr/>
            <p:nvPr>
              <p:custDataLst>
                <p:tags r:id="rId15"/>
              </p:custDataLst>
            </p:nvPr>
          </p:nvSpPr>
          <p:spPr>
            <a:xfrm>
              <a:off x="8845667" y="5543842"/>
              <a:ext cx="184034" cy="152021"/>
            </a:xfrm>
            <a:custGeom>
              <a:avLst/>
              <a:gdLst/>
              <a:ahLst/>
              <a:cxnLst/>
              <a:rect l="0" t="0" r="0" b="0"/>
              <a:pathLst>
                <a:path w="184034" h="152021">
                  <a:moveTo>
                    <a:pt x="25283" y="63208"/>
                  </a:moveTo>
                  <a:lnTo>
                    <a:pt x="25283" y="63208"/>
                  </a:lnTo>
                  <a:lnTo>
                    <a:pt x="12847" y="63208"/>
                  </a:lnTo>
                  <a:lnTo>
                    <a:pt x="27696" y="63208"/>
                  </a:lnTo>
                  <a:lnTo>
                    <a:pt x="31764" y="61326"/>
                  </a:lnTo>
                  <a:lnTo>
                    <a:pt x="42939" y="53082"/>
                  </a:lnTo>
                  <a:lnTo>
                    <a:pt x="55712" y="49135"/>
                  </a:lnTo>
                  <a:lnTo>
                    <a:pt x="78278" y="34227"/>
                  </a:lnTo>
                  <a:lnTo>
                    <a:pt x="83644" y="32689"/>
                  </a:lnTo>
                  <a:lnTo>
                    <a:pt x="88381" y="28242"/>
                  </a:lnTo>
                  <a:lnTo>
                    <a:pt x="99234" y="14059"/>
                  </a:lnTo>
                  <a:lnTo>
                    <a:pt x="100483" y="10084"/>
                  </a:lnTo>
                  <a:lnTo>
                    <a:pt x="100110" y="8742"/>
                  </a:lnTo>
                  <a:lnTo>
                    <a:pt x="99157" y="7847"/>
                  </a:lnTo>
                  <a:lnTo>
                    <a:pt x="97815" y="7251"/>
                  </a:lnTo>
                  <a:lnTo>
                    <a:pt x="96920" y="6148"/>
                  </a:lnTo>
                  <a:lnTo>
                    <a:pt x="95927" y="3040"/>
                  </a:lnTo>
                  <a:lnTo>
                    <a:pt x="94956" y="1929"/>
                  </a:lnTo>
                  <a:lnTo>
                    <a:pt x="91997" y="695"/>
                  </a:lnTo>
                  <a:lnTo>
                    <a:pt x="82993" y="0"/>
                  </a:lnTo>
                  <a:lnTo>
                    <a:pt x="77272" y="1720"/>
                  </a:lnTo>
                  <a:lnTo>
                    <a:pt x="33475" y="30150"/>
                  </a:lnTo>
                  <a:lnTo>
                    <a:pt x="20159" y="46408"/>
                  </a:lnTo>
                  <a:lnTo>
                    <a:pt x="4409" y="73617"/>
                  </a:lnTo>
                  <a:lnTo>
                    <a:pt x="1224" y="86440"/>
                  </a:lnTo>
                  <a:lnTo>
                    <a:pt x="0" y="111886"/>
                  </a:lnTo>
                  <a:lnTo>
                    <a:pt x="3288" y="124590"/>
                  </a:lnTo>
                  <a:lnTo>
                    <a:pt x="8732" y="133920"/>
                  </a:lnTo>
                  <a:lnTo>
                    <a:pt x="18183" y="141153"/>
                  </a:lnTo>
                  <a:lnTo>
                    <a:pt x="50894" y="149852"/>
                  </a:lnTo>
                  <a:lnTo>
                    <a:pt x="95429" y="152020"/>
                  </a:lnTo>
                  <a:lnTo>
                    <a:pt x="140291" y="145636"/>
                  </a:lnTo>
                  <a:lnTo>
                    <a:pt x="184033" y="126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031"/>
            <p:cNvSpPr/>
            <p:nvPr>
              <p:custDataLst>
                <p:tags r:id="rId16"/>
              </p:custDataLst>
            </p:nvPr>
          </p:nvSpPr>
          <p:spPr>
            <a:xfrm>
              <a:off x="10071102" y="5791200"/>
              <a:ext cx="132379" cy="75213"/>
            </a:xfrm>
            <a:custGeom>
              <a:avLst/>
              <a:gdLst/>
              <a:ahLst/>
              <a:cxnLst/>
              <a:rect l="0" t="0" r="0" b="0"/>
              <a:pathLst>
                <a:path w="132379" h="75213">
                  <a:moveTo>
                    <a:pt x="57148" y="0"/>
                  </a:moveTo>
                  <a:lnTo>
                    <a:pt x="57148" y="0"/>
                  </a:lnTo>
                  <a:lnTo>
                    <a:pt x="63492" y="0"/>
                  </a:lnTo>
                  <a:lnTo>
                    <a:pt x="63496" y="3371"/>
                  </a:lnTo>
                  <a:lnTo>
                    <a:pt x="62791" y="4364"/>
                  </a:lnTo>
                  <a:lnTo>
                    <a:pt x="61615" y="5026"/>
                  </a:lnTo>
                  <a:lnTo>
                    <a:pt x="60126" y="5467"/>
                  </a:lnTo>
                  <a:lnTo>
                    <a:pt x="59134" y="6467"/>
                  </a:lnTo>
                  <a:lnTo>
                    <a:pt x="56617" y="12765"/>
                  </a:lnTo>
                  <a:lnTo>
                    <a:pt x="47037" y="23475"/>
                  </a:lnTo>
                  <a:lnTo>
                    <a:pt x="43078" y="31788"/>
                  </a:lnTo>
                  <a:lnTo>
                    <a:pt x="16046" y="60149"/>
                  </a:lnTo>
                  <a:lnTo>
                    <a:pt x="12306" y="62010"/>
                  </a:lnTo>
                  <a:lnTo>
                    <a:pt x="7525" y="63207"/>
                  </a:lnTo>
                  <a:lnTo>
                    <a:pt x="984" y="58007"/>
                  </a:lnTo>
                  <a:lnTo>
                    <a:pt x="437" y="55649"/>
                  </a:lnTo>
                  <a:lnTo>
                    <a:pt x="0" y="29625"/>
                  </a:lnTo>
                  <a:lnTo>
                    <a:pt x="1881" y="25396"/>
                  </a:lnTo>
                  <a:lnTo>
                    <a:pt x="11737" y="13693"/>
                  </a:lnTo>
                  <a:lnTo>
                    <a:pt x="18081" y="12787"/>
                  </a:lnTo>
                  <a:lnTo>
                    <a:pt x="22132" y="12726"/>
                  </a:lnTo>
                  <a:lnTo>
                    <a:pt x="23220" y="13423"/>
                  </a:lnTo>
                  <a:lnTo>
                    <a:pt x="23947" y="14593"/>
                  </a:lnTo>
                  <a:lnTo>
                    <a:pt x="24431" y="16078"/>
                  </a:lnTo>
                  <a:lnTo>
                    <a:pt x="25458" y="17069"/>
                  </a:lnTo>
                  <a:lnTo>
                    <a:pt x="28482" y="18169"/>
                  </a:lnTo>
                  <a:lnTo>
                    <a:pt x="29571" y="19169"/>
                  </a:lnTo>
                  <a:lnTo>
                    <a:pt x="36647" y="31881"/>
                  </a:lnTo>
                  <a:lnTo>
                    <a:pt x="37131" y="33954"/>
                  </a:lnTo>
                  <a:lnTo>
                    <a:pt x="50724" y="56433"/>
                  </a:lnTo>
                  <a:lnTo>
                    <a:pt x="59534" y="65801"/>
                  </a:lnTo>
                  <a:lnTo>
                    <a:pt x="63617" y="68050"/>
                  </a:lnTo>
                  <a:lnTo>
                    <a:pt x="65694" y="68650"/>
                  </a:lnTo>
                  <a:lnTo>
                    <a:pt x="67079" y="69755"/>
                  </a:lnTo>
                  <a:lnTo>
                    <a:pt x="69733" y="73977"/>
                  </a:lnTo>
                  <a:lnTo>
                    <a:pt x="72854" y="75212"/>
                  </a:lnTo>
                  <a:lnTo>
                    <a:pt x="74675" y="74835"/>
                  </a:lnTo>
                  <a:lnTo>
                    <a:pt x="82665" y="71043"/>
                  </a:lnTo>
                  <a:lnTo>
                    <a:pt x="97511" y="69302"/>
                  </a:lnTo>
                  <a:lnTo>
                    <a:pt x="114183" y="62021"/>
                  </a:lnTo>
                  <a:lnTo>
                    <a:pt x="116337" y="60397"/>
                  </a:lnTo>
                  <a:lnTo>
                    <a:pt x="118732" y="56711"/>
                  </a:lnTo>
                  <a:lnTo>
                    <a:pt x="120501" y="52722"/>
                  </a:lnTo>
                  <a:lnTo>
                    <a:pt x="124760" y="46509"/>
                  </a:lnTo>
                  <a:lnTo>
                    <a:pt x="127041" y="40199"/>
                  </a:lnTo>
                  <a:lnTo>
                    <a:pt x="131164" y="33861"/>
                  </a:lnTo>
                  <a:lnTo>
                    <a:pt x="132378" y="29631"/>
                  </a:lnTo>
                  <a:lnTo>
                    <a:pt x="131996" y="27515"/>
                  </a:lnTo>
                  <a:lnTo>
                    <a:pt x="128194" y="19050"/>
                  </a:lnTo>
                  <a:lnTo>
                    <a:pt x="127795" y="16933"/>
                  </a:lnTo>
                  <a:lnTo>
                    <a:pt x="126823" y="15522"/>
                  </a:lnTo>
                  <a:lnTo>
                    <a:pt x="125471" y="14582"/>
                  </a:lnTo>
                  <a:lnTo>
                    <a:pt x="123863" y="13954"/>
                  </a:lnTo>
                  <a:lnTo>
                    <a:pt x="122791" y="12831"/>
                  </a:lnTo>
                  <a:lnTo>
                    <a:pt x="121601" y="9701"/>
                  </a:lnTo>
                  <a:lnTo>
                    <a:pt x="120578" y="8584"/>
                  </a:lnTo>
                  <a:lnTo>
                    <a:pt x="117560" y="7343"/>
                  </a:lnTo>
                  <a:lnTo>
                    <a:pt x="761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032"/>
            <p:cNvSpPr/>
            <p:nvPr>
              <p:custDataLst>
                <p:tags r:id="rId17"/>
              </p:custDataLst>
            </p:nvPr>
          </p:nvSpPr>
          <p:spPr>
            <a:xfrm>
              <a:off x="9906036" y="5778500"/>
              <a:ext cx="69805" cy="88901"/>
            </a:xfrm>
            <a:custGeom>
              <a:avLst/>
              <a:gdLst/>
              <a:ahLst/>
              <a:cxnLst/>
              <a:rect l="0" t="0" r="0" b="0"/>
              <a:pathLst>
                <a:path w="69805" h="88901">
                  <a:moveTo>
                    <a:pt x="19014" y="0"/>
                  </a:moveTo>
                  <a:lnTo>
                    <a:pt x="19014" y="0"/>
                  </a:lnTo>
                  <a:lnTo>
                    <a:pt x="0" y="0"/>
                  </a:lnTo>
                  <a:lnTo>
                    <a:pt x="14892" y="0"/>
                  </a:lnTo>
                  <a:lnTo>
                    <a:pt x="19063" y="1881"/>
                  </a:lnTo>
                  <a:lnTo>
                    <a:pt x="21163" y="3371"/>
                  </a:lnTo>
                  <a:lnTo>
                    <a:pt x="36745" y="7839"/>
                  </a:lnTo>
                  <a:lnTo>
                    <a:pt x="41711" y="10540"/>
                  </a:lnTo>
                  <a:lnTo>
                    <a:pt x="48473" y="12765"/>
                  </a:lnTo>
                  <a:lnTo>
                    <a:pt x="54945" y="16875"/>
                  </a:lnTo>
                  <a:lnTo>
                    <a:pt x="61332" y="19110"/>
                  </a:lnTo>
                  <a:lnTo>
                    <a:pt x="65574" y="22134"/>
                  </a:lnTo>
                  <a:lnTo>
                    <a:pt x="67930" y="25830"/>
                  </a:lnTo>
                  <a:lnTo>
                    <a:pt x="69442" y="30581"/>
                  </a:lnTo>
                  <a:lnTo>
                    <a:pt x="69804" y="47267"/>
                  </a:lnTo>
                  <a:lnTo>
                    <a:pt x="67927" y="51111"/>
                  </a:lnTo>
                  <a:lnTo>
                    <a:pt x="58982" y="65083"/>
                  </a:lnTo>
                  <a:lnTo>
                    <a:pt x="53513" y="69143"/>
                  </a:lnTo>
                  <a:lnTo>
                    <a:pt x="45074" y="82455"/>
                  </a:lnTo>
                  <a:lnTo>
                    <a:pt x="44414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033"/>
            <p:cNvSpPr/>
            <p:nvPr>
              <p:custDataLst>
                <p:tags r:id="rId18"/>
              </p:custDataLst>
            </p:nvPr>
          </p:nvSpPr>
          <p:spPr>
            <a:xfrm>
              <a:off x="9734556" y="5804105"/>
              <a:ext cx="222245" cy="18846"/>
            </a:xfrm>
            <a:custGeom>
              <a:avLst/>
              <a:gdLst/>
              <a:ahLst/>
              <a:cxnLst/>
              <a:rect l="0" t="0" r="0" b="0"/>
              <a:pathLst>
                <a:path w="222245" h="18846">
                  <a:moveTo>
                    <a:pt x="6344" y="18845"/>
                  </a:moveTo>
                  <a:lnTo>
                    <a:pt x="6344" y="18845"/>
                  </a:lnTo>
                  <a:lnTo>
                    <a:pt x="16" y="18844"/>
                  </a:lnTo>
                  <a:lnTo>
                    <a:pt x="0" y="12103"/>
                  </a:lnTo>
                  <a:lnTo>
                    <a:pt x="703" y="10116"/>
                  </a:lnTo>
                  <a:lnTo>
                    <a:pt x="1878" y="8794"/>
                  </a:lnTo>
                  <a:lnTo>
                    <a:pt x="11531" y="2129"/>
                  </a:lnTo>
                  <a:lnTo>
                    <a:pt x="34836" y="0"/>
                  </a:lnTo>
                  <a:lnTo>
                    <a:pt x="69411" y="519"/>
                  </a:lnTo>
                  <a:lnTo>
                    <a:pt x="113378" y="5754"/>
                  </a:lnTo>
                  <a:lnTo>
                    <a:pt x="157339" y="11136"/>
                  </a:lnTo>
                  <a:lnTo>
                    <a:pt x="203112" y="12415"/>
                  </a:lnTo>
                  <a:lnTo>
                    <a:pt x="222244" y="12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034"/>
            <p:cNvSpPr/>
            <p:nvPr>
              <p:custDataLst>
                <p:tags r:id="rId19"/>
              </p:custDataLst>
            </p:nvPr>
          </p:nvSpPr>
          <p:spPr>
            <a:xfrm>
              <a:off x="9518650" y="5727700"/>
              <a:ext cx="139701" cy="94074"/>
            </a:xfrm>
            <a:custGeom>
              <a:avLst/>
              <a:gdLst/>
              <a:ahLst/>
              <a:cxnLst/>
              <a:rect l="0" t="0" r="0" b="0"/>
              <a:pathLst>
                <a:path w="139701" h="94074">
                  <a:moveTo>
                    <a:pt x="0" y="0"/>
                  </a:moveTo>
                  <a:lnTo>
                    <a:pt x="0" y="0"/>
                  </a:lnTo>
                  <a:lnTo>
                    <a:pt x="9459" y="0"/>
                  </a:lnTo>
                  <a:lnTo>
                    <a:pt x="13141" y="1882"/>
                  </a:lnTo>
                  <a:lnTo>
                    <a:pt x="33874" y="21199"/>
                  </a:lnTo>
                  <a:lnTo>
                    <a:pt x="47978" y="41747"/>
                  </a:lnTo>
                  <a:lnTo>
                    <a:pt x="49546" y="46306"/>
                  </a:lnTo>
                  <a:lnTo>
                    <a:pt x="50689" y="64711"/>
                  </a:lnTo>
                  <a:lnTo>
                    <a:pt x="48869" y="69448"/>
                  </a:lnTo>
                  <a:lnTo>
                    <a:pt x="41952" y="78237"/>
                  </a:lnTo>
                  <a:lnTo>
                    <a:pt x="37930" y="80632"/>
                  </a:lnTo>
                  <a:lnTo>
                    <a:pt x="33791" y="82403"/>
                  </a:lnTo>
                  <a:lnTo>
                    <a:pt x="20301" y="94073"/>
                  </a:lnTo>
                  <a:lnTo>
                    <a:pt x="19179" y="93759"/>
                  </a:lnTo>
                  <a:lnTo>
                    <a:pt x="14228" y="90653"/>
                  </a:lnTo>
                  <a:lnTo>
                    <a:pt x="10321" y="89680"/>
                  </a:lnTo>
                  <a:lnTo>
                    <a:pt x="8997" y="88714"/>
                  </a:lnTo>
                  <a:lnTo>
                    <a:pt x="8115" y="87365"/>
                  </a:lnTo>
                  <a:lnTo>
                    <a:pt x="6873" y="82096"/>
                  </a:lnTo>
                  <a:lnTo>
                    <a:pt x="6699" y="80130"/>
                  </a:lnTo>
                  <a:lnTo>
                    <a:pt x="8386" y="76065"/>
                  </a:lnTo>
                  <a:lnTo>
                    <a:pt x="10782" y="71907"/>
                  </a:lnTo>
                  <a:lnTo>
                    <a:pt x="12838" y="65599"/>
                  </a:lnTo>
                  <a:lnTo>
                    <a:pt x="15818" y="61375"/>
                  </a:lnTo>
                  <a:lnTo>
                    <a:pt x="33072" y="48683"/>
                  </a:lnTo>
                  <a:lnTo>
                    <a:pt x="39629" y="46331"/>
                  </a:lnTo>
                  <a:lnTo>
                    <a:pt x="46541" y="44580"/>
                  </a:lnTo>
                  <a:lnTo>
                    <a:pt x="66265" y="34398"/>
                  </a:lnTo>
                  <a:lnTo>
                    <a:pt x="86868" y="28728"/>
                  </a:lnTo>
                  <a:lnTo>
                    <a:pt x="101054" y="20812"/>
                  </a:lnTo>
                  <a:lnTo>
                    <a:pt x="108387" y="19119"/>
                  </a:lnTo>
                  <a:lnTo>
                    <a:pt x="111202" y="19081"/>
                  </a:lnTo>
                  <a:lnTo>
                    <a:pt x="111529" y="19776"/>
                  </a:lnTo>
                  <a:lnTo>
                    <a:pt x="108867" y="25962"/>
                  </a:lnTo>
                  <a:lnTo>
                    <a:pt x="108561" y="27891"/>
                  </a:lnTo>
                  <a:lnTo>
                    <a:pt x="106341" y="31916"/>
                  </a:lnTo>
                  <a:lnTo>
                    <a:pt x="103707" y="36057"/>
                  </a:lnTo>
                  <a:lnTo>
                    <a:pt x="101519" y="42355"/>
                  </a:lnTo>
                  <a:lnTo>
                    <a:pt x="96215" y="49549"/>
                  </a:lnTo>
                  <a:lnTo>
                    <a:pt x="95275" y="68412"/>
                  </a:lnTo>
                  <a:lnTo>
                    <a:pt x="100279" y="76568"/>
                  </a:lnTo>
                  <a:lnTo>
                    <a:pt x="100719" y="78562"/>
                  </a:lnTo>
                  <a:lnTo>
                    <a:pt x="104710" y="84740"/>
                  </a:lnTo>
                  <a:lnTo>
                    <a:pt x="110273" y="87051"/>
                  </a:lnTo>
                  <a:lnTo>
                    <a:pt x="1397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035"/>
            <p:cNvSpPr/>
            <p:nvPr>
              <p:custDataLst>
                <p:tags r:id="rId20"/>
              </p:custDataLst>
            </p:nvPr>
          </p:nvSpPr>
          <p:spPr>
            <a:xfrm>
              <a:off x="9430635" y="5197237"/>
              <a:ext cx="36453" cy="517764"/>
            </a:xfrm>
            <a:custGeom>
              <a:avLst/>
              <a:gdLst/>
              <a:ahLst/>
              <a:cxnLst/>
              <a:rect l="0" t="0" r="0" b="0"/>
              <a:pathLst>
                <a:path w="36453" h="517764">
                  <a:moveTo>
                    <a:pt x="5465" y="28813"/>
                  </a:moveTo>
                  <a:lnTo>
                    <a:pt x="5465" y="28813"/>
                  </a:lnTo>
                  <a:lnTo>
                    <a:pt x="15591" y="17982"/>
                  </a:lnTo>
                  <a:lnTo>
                    <a:pt x="19539" y="9714"/>
                  </a:lnTo>
                  <a:lnTo>
                    <a:pt x="27594" y="411"/>
                  </a:lnTo>
                  <a:lnTo>
                    <a:pt x="28684" y="0"/>
                  </a:lnTo>
                  <a:lnTo>
                    <a:pt x="29411" y="432"/>
                  </a:lnTo>
                  <a:lnTo>
                    <a:pt x="30923" y="2794"/>
                  </a:lnTo>
                  <a:lnTo>
                    <a:pt x="35038" y="8090"/>
                  </a:lnTo>
                  <a:lnTo>
                    <a:pt x="36248" y="12077"/>
                  </a:lnTo>
                  <a:lnTo>
                    <a:pt x="36452" y="43313"/>
                  </a:lnTo>
                  <a:lnTo>
                    <a:pt x="31741" y="82246"/>
                  </a:lnTo>
                  <a:lnTo>
                    <a:pt x="25968" y="120767"/>
                  </a:lnTo>
                  <a:lnTo>
                    <a:pt x="18033" y="164229"/>
                  </a:lnTo>
                  <a:lnTo>
                    <a:pt x="9672" y="210000"/>
                  </a:lnTo>
                  <a:lnTo>
                    <a:pt x="6295" y="257376"/>
                  </a:lnTo>
                  <a:lnTo>
                    <a:pt x="3747" y="303319"/>
                  </a:lnTo>
                  <a:lnTo>
                    <a:pt x="30" y="349579"/>
                  </a:lnTo>
                  <a:lnTo>
                    <a:pt x="0" y="388325"/>
                  </a:lnTo>
                  <a:lnTo>
                    <a:pt x="4605" y="432941"/>
                  </a:lnTo>
                  <a:lnTo>
                    <a:pt x="5415" y="480222"/>
                  </a:lnTo>
                  <a:lnTo>
                    <a:pt x="5465" y="517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036"/>
            <p:cNvSpPr/>
            <p:nvPr>
              <p:custDataLst>
                <p:tags r:id="rId21"/>
              </p:custDataLst>
            </p:nvPr>
          </p:nvSpPr>
          <p:spPr>
            <a:xfrm>
              <a:off x="9213849" y="5336706"/>
              <a:ext cx="120652" cy="92545"/>
            </a:xfrm>
            <a:custGeom>
              <a:avLst/>
              <a:gdLst/>
              <a:ahLst/>
              <a:cxnLst/>
              <a:rect l="0" t="0" r="0" b="0"/>
              <a:pathLst>
                <a:path w="120652" h="92545">
                  <a:moveTo>
                    <a:pt x="1" y="9994"/>
                  </a:moveTo>
                  <a:lnTo>
                    <a:pt x="1" y="9994"/>
                  </a:lnTo>
                  <a:lnTo>
                    <a:pt x="0" y="4527"/>
                  </a:lnTo>
                  <a:lnTo>
                    <a:pt x="706" y="4232"/>
                  </a:lnTo>
                  <a:lnTo>
                    <a:pt x="14490" y="2990"/>
                  </a:lnTo>
                  <a:lnTo>
                    <a:pt x="16010" y="1796"/>
                  </a:lnTo>
                  <a:lnTo>
                    <a:pt x="17024" y="295"/>
                  </a:lnTo>
                  <a:lnTo>
                    <a:pt x="18405" y="0"/>
                  </a:lnTo>
                  <a:lnTo>
                    <a:pt x="20032" y="509"/>
                  </a:lnTo>
                  <a:lnTo>
                    <a:pt x="24340" y="3025"/>
                  </a:lnTo>
                  <a:lnTo>
                    <a:pt x="36170" y="4313"/>
                  </a:lnTo>
                  <a:lnTo>
                    <a:pt x="46593" y="12477"/>
                  </a:lnTo>
                  <a:lnTo>
                    <a:pt x="48930" y="16507"/>
                  </a:lnTo>
                  <a:lnTo>
                    <a:pt x="50675" y="20650"/>
                  </a:lnTo>
                  <a:lnTo>
                    <a:pt x="54918" y="26949"/>
                  </a:lnTo>
                  <a:lnTo>
                    <a:pt x="56490" y="33284"/>
                  </a:lnTo>
                  <a:lnTo>
                    <a:pt x="56856" y="37514"/>
                  </a:lnTo>
                  <a:lnTo>
                    <a:pt x="55139" y="41745"/>
                  </a:lnTo>
                  <a:lnTo>
                    <a:pt x="52728" y="45977"/>
                  </a:lnTo>
                  <a:lnTo>
                    <a:pt x="51658" y="50211"/>
                  </a:lnTo>
                  <a:lnTo>
                    <a:pt x="50667" y="51621"/>
                  </a:lnTo>
                  <a:lnTo>
                    <a:pt x="49300" y="52563"/>
                  </a:lnTo>
                  <a:lnTo>
                    <a:pt x="45901" y="54314"/>
                  </a:lnTo>
                  <a:lnTo>
                    <a:pt x="42037" y="57443"/>
                  </a:lnTo>
                  <a:lnTo>
                    <a:pt x="39851" y="61186"/>
                  </a:lnTo>
                  <a:lnTo>
                    <a:pt x="39268" y="63172"/>
                  </a:lnTo>
                  <a:lnTo>
                    <a:pt x="38172" y="64496"/>
                  </a:lnTo>
                  <a:lnTo>
                    <a:pt x="35075" y="65967"/>
                  </a:lnTo>
                  <a:lnTo>
                    <a:pt x="26575" y="67041"/>
                  </a:lnTo>
                  <a:lnTo>
                    <a:pt x="26183" y="66369"/>
                  </a:lnTo>
                  <a:lnTo>
                    <a:pt x="25431" y="57682"/>
                  </a:lnTo>
                  <a:lnTo>
                    <a:pt x="27295" y="54001"/>
                  </a:lnTo>
                  <a:lnTo>
                    <a:pt x="29771" y="50014"/>
                  </a:lnTo>
                  <a:lnTo>
                    <a:pt x="31870" y="43802"/>
                  </a:lnTo>
                  <a:lnTo>
                    <a:pt x="52944" y="20577"/>
                  </a:lnTo>
                  <a:lnTo>
                    <a:pt x="57162" y="18225"/>
                  </a:lnTo>
                  <a:lnTo>
                    <a:pt x="61390" y="16474"/>
                  </a:lnTo>
                  <a:lnTo>
                    <a:pt x="68598" y="10987"/>
                  </a:lnTo>
                  <a:lnTo>
                    <a:pt x="72850" y="10288"/>
                  </a:lnTo>
                  <a:lnTo>
                    <a:pt x="81374" y="10020"/>
                  </a:lnTo>
                  <a:lnTo>
                    <a:pt x="81766" y="10717"/>
                  </a:lnTo>
                  <a:lnTo>
                    <a:pt x="82542" y="31193"/>
                  </a:lnTo>
                  <a:lnTo>
                    <a:pt x="80665" y="35408"/>
                  </a:lnTo>
                  <a:lnTo>
                    <a:pt x="78185" y="39634"/>
                  </a:lnTo>
                  <a:lnTo>
                    <a:pt x="76592" y="48095"/>
                  </a:lnTo>
                  <a:lnTo>
                    <a:pt x="76207" y="74728"/>
                  </a:lnTo>
                  <a:lnTo>
                    <a:pt x="78085" y="79452"/>
                  </a:lnTo>
                  <a:lnTo>
                    <a:pt x="85660" y="89170"/>
                  </a:lnTo>
                  <a:lnTo>
                    <a:pt x="91223" y="91044"/>
                  </a:lnTo>
                  <a:lnTo>
                    <a:pt x="120651" y="92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495"/>
          <p:cNvGrpSpPr/>
          <p:nvPr/>
        </p:nvGrpSpPr>
        <p:grpSpPr>
          <a:xfrm>
            <a:off x="6432550" y="6338594"/>
            <a:ext cx="120651" cy="163807"/>
            <a:chOff x="6432550" y="6338594"/>
            <a:chExt cx="120651" cy="163807"/>
          </a:xfrm>
        </p:grpSpPr>
        <p:sp>
          <p:nvSpPr>
            <p:cNvPr id="127" name="SMARTInkShape-2037"/>
            <p:cNvSpPr/>
            <p:nvPr>
              <p:custDataLst>
                <p:tags r:id="rId11"/>
              </p:custDataLst>
            </p:nvPr>
          </p:nvSpPr>
          <p:spPr>
            <a:xfrm>
              <a:off x="6477008" y="6445250"/>
              <a:ext cx="44443" cy="57151"/>
            </a:xfrm>
            <a:custGeom>
              <a:avLst/>
              <a:gdLst/>
              <a:ahLst/>
              <a:cxnLst/>
              <a:rect l="0" t="0" r="0" b="0"/>
              <a:pathLst>
                <a:path w="44443" h="57151">
                  <a:moveTo>
                    <a:pt x="19042" y="0"/>
                  </a:moveTo>
                  <a:lnTo>
                    <a:pt x="19042" y="0"/>
                  </a:lnTo>
                  <a:lnTo>
                    <a:pt x="19042" y="3371"/>
                  </a:lnTo>
                  <a:lnTo>
                    <a:pt x="17161" y="6907"/>
                  </a:lnTo>
                  <a:lnTo>
                    <a:pt x="2204" y="23879"/>
                  </a:lnTo>
                  <a:lnTo>
                    <a:pt x="283" y="30574"/>
                  </a:lnTo>
                  <a:lnTo>
                    <a:pt x="0" y="43275"/>
                  </a:lnTo>
                  <a:lnTo>
                    <a:pt x="703" y="43667"/>
                  </a:lnTo>
                  <a:lnTo>
                    <a:pt x="3365" y="44102"/>
                  </a:lnTo>
                  <a:lnTo>
                    <a:pt x="11529" y="48745"/>
                  </a:lnTo>
                  <a:lnTo>
                    <a:pt x="21363" y="50897"/>
                  </a:lnTo>
                  <a:lnTo>
                    <a:pt x="31365" y="55706"/>
                  </a:lnTo>
                  <a:lnTo>
                    <a:pt x="44442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038"/>
            <p:cNvSpPr/>
            <p:nvPr>
              <p:custDataLst>
                <p:tags r:id="rId12"/>
              </p:custDataLst>
            </p:nvPr>
          </p:nvSpPr>
          <p:spPr>
            <a:xfrm>
              <a:off x="6432550" y="6338594"/>
              <a:ext cx="120651" cy="11407"/>
            </a:xfrm>
            <a:custGeom>
              <a:avLst/>
              <a:gdLst/>
              <a:ahLst/>
              <a:cxnLst/>
              <a:rect l="0" t="0" r="0" b="0"/>
              <a:pathLst>
                <a:path w="120651" h="11407">
                  <a:moveTo>
                    <a:pt x="0" y="5056"/>
                  </a:moveTo>
                  <a:lnTo>
                    <a:pt x="0" y="5056"/>
                  </a:lnTo>
                  <a:lnTo>
                    <a:pt x="3371" y="8427"/>
                  </a:lnTo>
                  <a:lnTo>
                    <a:pt x="5069" y="8714"/>
                  </a:lnTo>
                  <a:lnTo>
                    <a:pt x="6907" y="8201"/>
                  </a:lnTo>
                  <a:lnTo>
                    <a:pt x="10832" y="6453"/>
                  </a:lnTo>
                  <a:lnTo>
                    <a:pt x="57315" y="32"/>
                  </a:lnTo>
                  <a:lnTo>
                    <a:pt x="65690" y="0"/>
                  </a:lnTo>
                  <a:lnTo>
                    <a:pt x="112534" y="10050"/>
                  </a:lnTo>
                  <a:lnTo>
                    <a:pt x="120650" y="11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496"/>
          <p:cNvGrpSpPr/>
          <p:nvPr/>
        </p:nvGrpSpPr>
        <p:grpSpPr>
          <a:xfrm>
            <a:off x="7023099" y="6236039"/>
            <a:ext cx="469902" cy="234612"/>
            <a:chOff x="7023099" y="6236039"/>
            <a:chExt cx="469902" cy="234612"/>
          </a:xfrm>
        </p:grpSpPr>
        <p:sp>
          <p:nvSpPr>
            <p:cNvPr id="130" name="SMARTInkShape-2039"/>
            <p:cNvSpPr/>
            <p:nvPr>
              <p:custDataLst>
                <p:tags r:id="rId9"/>
              </p:custDataLst>
            </p:nvPr>
          </p:nvSpPr>
          <p:spPr>
            <a:xfrm>
              <a:off x="7372611" y="6397720"/>
              <a:ext cx="120390" cy="22098"/>
            </a:xfrm>
            <a:custGeom>
              <a:avLst/>
              <a:gdLst/>
              <a:ahLst/>
              <a:cxnLst/>
              <a:rect l="0" t="0" r="0" b="0"/>
              <a:pathLst>
                <a:path w="120390" h="22098">
                  <a:moveTo>
                    <a:pt x="6089" y="3080"/>
                  </a:moveTo>
                  <a:lnTo>
                    <a:pt x="6089" y="3080"/>
                  </a:lnTo>
                  <a:lnTo>
                    <a:pt x="6089" y="11919"/>
                  </a:lnTo>
                  <a:lnTo>
                    <a:pt x="4207" y="15945"/>
                  </a:lnTo>
                  <a:lnTo>
                    <a:pt x="0" y="21768"/>
                  </a:lnTo>
                  <a:lnTo>
                    <a:pt x="8599" y="22097"/>
                  </a:lnTo>
                  <a:lnTo>
                    <a:pt x="12614" y="20234"/>
                  </a:lnTo>
                  <a:lnTo>
                    <a:pt x="24311" y="13289"/>
                  </a:lnTo>
                  <a:lnTo>
                    <a:pt x="69603" y="1636"/>
                  </a:lnTo>
                  <a:lnTo>
                    <a:pt x="73832" y="0"/>
                  </a:lnTo>
                  <a:lnTo>
                    <a:pt x="82293" y="64"/>
                  </a:lnTo>
                  <a:lnTo>
                    <a:pt x="86524" y="1069"/>
                  </a:lnTo>
                  <a:lnTo>
                    <a:pt x="93108" y="5950"/>
                  </a:lnTo>
                  <a:lnTo>
                    <a:pt x="95852" y="9226"/>
                  </a:lnTo>
                  <a:lnTo>
                    <a:pt x="102663" y="12867"/>
                  </a:lnTo>
                  <a:lnTo>
                    <a:pt x="120389" y="157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040"/>
            <p:cNvSpPr/>
            <p:nvPr>
              <p:custDataLst>
                <p:tags r:id="rId10"/>
              </p:custDataLst>
            </p:nvPr>
          </p:nvSpPr>
          <p:spPr>
            <a:xfrm>
              <a:off x="7023099" y="6236039"/>
              <a:ext cx="19052" cy="234612"/>
            </a:xfrm>
            <a:custGeom>
              <a:avLst/>
              <a:gdLst/>
              <a:ahLst/>
              <a:cxnLst/>
              <a:rect l="0" t="0" r="0" b="0"/>
              <a:pathLst>
                <a:path w="19052" h="234612">
                  <a:moveTo>
                    <a:pt x="1" y="12361"/>
                  </a:moveTo>
                  <a:lnTo>
                    <a:pt x="1" y="12361"/>
                  </a:lnTo>
                  <a:lnTo>
                    <a:pt x="0" y="8990"/>
                  </a:lnTo>
                  <a:lnTo>
                    <a:pt x="1882" y="5454"/>
                  </a:lnTo>
                  <a:lnTo>
                    <a:pt x="6089" y="0"/>
                  </a:lnTo>
                  <a:lnTo>
                    <a:pt x="7042" y="10512"/>
                  </a:lnTo>
                  <a:lnTo>
                    <a:pt x="11374" y="18763"/>
                  </a:lnTo>
                  <a:lnTo>
                    <a:pt x="17692" y="63493"/>
                  </a:lnTo>
                  <a:lnTo>
                    <a:pt x="18998" y="107507"/>
                  </a:lnTo>
                  <a:lnTo>
                    <a:pt x="19050" y="152022"/>
                  </a:lnTo>
                  <a:lnTo>
                    <a:pt x="19050" y="195185"/>
                  </a:lnTo>
                  <a:lnTo>
                    <a:pt x="19051" y="23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3" name="SMARTInkShape-2041"/>
          <p:cNvSpPr/>
          <p:nvPr>
            <p:custDataLst>
              <p:tags r:id="rId3"/>
            </p:custDataLst>
          </p:nvPr>
        </p:nvSpPr>
        <p:spPr>
          <a:xfrm>
            <a:off x="7848626" y="6318250"/>
            <a:ext cx="123958" cy="131975"/>
          </a:xfrm>
          <a:custGeom>
            <a:avLst/>
            <a:gdLst/>
            <a:ahLst/>
            <a:cxnLst/>
            <a:rect l="0" t="0" r="0" b="0"/>
            <a:pathLst>
              <a:path w="123958" h="131975">
                <a:moveTo>
                  <a:pt x="88874" y="25400"/>
                </a:moveTo>
                <a:lnTo>
                  <a:pt x="88874" y="25400"/>
                </a:lnTo>
                <a:lnTo>
                  <a:pt x="85503" y="22029"/>
                </a:lnTo>
                <a:lnTo>
                  <a:pt x="81967" y="20374"/>
                </a:lnTo>
                <a:lnTo>
                  <a:pt x="80035" y="19933"/>
                </a:lnTo>
                <a:lnTo>
                  <a:pt x="73946" y="15940"/>
                </a:lnTo>
                <a:lnTo>
                  <a:pt x="71867" y="15566"/>
                </a:lnTo>
                <a:lnTo>
                  <a:pt x="69774" y="16022"/>
                </a:lnTo>
                <a:lnTo>
                  <a:pt x="67675" y="17031"/>
                </a:lnTo>
                <a:lnTo>
                  <a:pt x="65568" y="16999"/>
                </a:lnTo>
                <a:lnTo>
                  <a:pt x="57252" y="13171"/>
                </a:lnTo>
                <a:lnTo>
                  <a:pt x="30467" y="12705"/>
                </a:lnTo>
                <a:lnTo>
                  <a:pt x="25756" y="14584"/>
                </a:lnTo>
                <a:lnTo>
                  <a:pt x="21310" y="17065"/>
                </a:lnTo>
                <a:lnTo>
                  <a:pt x="16982" y="18168"/>
                </a:lnTo>
                <a:lnTo>
                  <a:pt x="12707" y="22421"/>
                </a:lnTo>
                <a:lnTo>
                  <a:pt x="9160" y="28310"/>
                </a:lnTo>
                <a:lnTo>
                  <a:pt x="636" y="50752"/>
                </a:lnTo>
                <a:lnTo>
                  <a:pt x="0" y="69662"/>
                </a:lnTo>
                <a:lnTo>
                  <a:pt x="9618" y="104275"/>
                </a:lnTo>
                <a:lnTo>
                  <a:pt x="15078" y="111726"/>
                </a:lnTo>
                <a:lnTo>
                  <a:pt x="35706" y="125595"/>
                </a:lnTo>
                <a:lnTo>
                  <a:pt x="56603" y="131841"/>
                </a:lnTo>
                <a:lnTo>
                  <a:pt x="66065" y="131974"/>
                </a:lnTo>
                <a:lnTo>
                  <a:pt x="92194" y="124423"/>
                </a:lnTo>
                <a:lnTo>
                  <a:pt x="105537" y="115026"/>
                </a:lnTo>
                <a:lnTo>
                  <a:pt x="115056" y="103305"/>
                </a:lnTo>
                <a:lnTo>
                  <a:pt x="118150" y="95067"/>
                </a:lnTo>
                <a:lnTo>
                  <a:pt x="123957" y="74059"/>
                </a:lnTo>
                <a:lnTo>
                  <a:pt x="121219" y="61376"/>
                </a:lnTo>
                <a:lnTo>
                  <a:pt x="117830" y="52914"/>
                </a:lnTo>
                <a:lnTo>
                  <a:pt x="112091" y="46331"/>
                </a:lnTo>
                <a:lnTo>
                  <a:pt x="106248" y="41053"/>
                </a:lnTo>
                <a:lnTo>
                  <a:pt x="81983" y="12382"/>
                </a:lnTo>
                <a:lnTo>
                  <a:pt x="76874" y="9031"/>
                </a:lnTo>
                <a:lnTo>
                  <a:pt x="72252" y="6836"/>
                </a:lnTo>
                <a:lnTo>
                  <a:pt x="65682" y="2339"/>
                </a:lnTo>
                <a:lnTo>
                  <a:pt x="57124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9" name="SMARTInkShape-Group498"/>
          <p:cNvGrpSpPr/>
          <p:nvPr/>
        </p:nvGrpSpPr>
        <p:grpSpPr>
          <a:xfrm>
            <a:off x="8451979" y="6280173"/>
            <a:ext cx="373017" cy="462165"/>
            <a:chOff x="8451979" y="6280173"/>
            <a:chExt cx="373017" cy="462165"/>
          </a:xfrm>
        </p:grpSpPr>
        <p:sp>
          <p:nvSpPr>
            <p:cNvPr id="134" name="SMARTInkShape-2042"/>
            <p:cNvSpPr/>
            <p:nvPr>
              <p:custDataLst>
                <p:tags r:id="rId4"/>
              </p:custDataLst>
            </p:nvPr>
          </p:nvSpPr>
          <p:spPr>
            <a:xfrm>
              <a:off x="8477250" y="6324660"/>
              <a:ext cx="95251" cy="18991"/>
            </a:xfrm>
            <a:custGeom>
              <a:avLst/>
              <a:gdLst/>
              <a:ahLst/>
              <a:cxnLst/>
              <a:rect l="0" t="0" r="0" b="0"/>
              <a:pathLst>
                <a:path w="95251" h="18991">
                  <a:moveTo>
                    <a:pt x="0" y="6290"/>
                  </a:moveTo>
                  <a:lnTo>
                    <a:pt x="0" y="6290"/>
                  </a:lnTo>
                  <a:lnTo>
                    <a:pt x="3370" y="2919"/>
                  </a:lnTo>
                  <a:lnTo>
                    <a:pt x="5069" y="2632"/>
                  </a:lnTo>
                  <a:lnTo>
                    <a:pt x="6907" y="3145"/>
                  </a:lnTo>
                  <a:lnTo>
                    <a:pt x="8839" y="4193"/>
                  </a:lnTo>
                  <a:lnTo>
                    <a:pt x="10831" y="4186"/>
                  </a:lnTo>
                  <a:lnTo>
                    <a:pt x="20980" y="988"/>
                  </a:lnTo>
                  <a:lnTo>
                    <a:pt x="43328" y="0"/>
                  </a:lnTo>
                  <a:lnTo>
                    <a:pt x="49361" y="1848"/>
                  </a:lnTo>
                  <a:lnTo>
                    <a:pt x="55099" y="4316"/>
                  </a:lnTo>
                  <a:lnTo>
                    <a:pt x="81400" y="6213"/>
                  </a:lnTo>
                  <a:lnTo>
                    <a:pt x="84606" y="7650"/>
                  </a:lnTo>
                  <a:lnTo>
                    <a:pt x="95250" y="18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043"/>
            <p:cNvSpPr/>
            <p:nvPr>
              <p:custDataLst>
                <p:tags r:id="rId5"/>
              </p:custDataLst>
            </p:nvPr>
          </p:nvSpPr>
          <p:spPr>
            <a:xfrm>
              <a:off x="8451979" y="6426200"/>
              <a:ext cx="158622" cy="25287"/>
            </a:xfrm>
            <a:custGeom>
              <a:avLst/>
              <a:gdLst/>
              <a:ahLst/>
              <a:cxnLst/>
              <a:rect l="0" t="0" r="0" b="0"/>
              <a:pathLst>
                <a:path w="158622" h="25287">
                  <a:moveTo>
                    <a:pt x="25271" y="0"/>
                  </a:moveTo>
                  <a:lnTo>
                    <a:pt x="25271" y="0"/>
                  </a:lnTo>
                  <a:lnTo>
                    <a:pt x="21900" y="6742"/>
                  </a:lnTo>
                  <a:lnTo>
                    <a:pt x="16482" y="11933"/>
                  </a:lnTo>
                  <a:lnTo>
                    <a:pt x="0" y="25286"/>
                  </a:lnTo>
                  <a:lnTo>
                    <a:pt x="22776" y="24694"/>
                  </a:lnTo>
                  <a:lnTo>
                    <a:pt x="64404" y="15940"/>
                  </a:lnTo>
                  <a:lnTo>
                    <a:pt x="107029" y="9613"/>
                  </a:lnTo>
                  <a:lnTo>
                    <a:pt x="1586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044"/>
            <p:cNvSpPr/>
            <p:nvPr>
              <p:custDataLst>
                <p:tags r:id="rId6"/>
              </p:custDataLst>
            </p:nvPr>
          </p:nvSpPr>
          <p:spPr>
            <a:xfrm>
              <a:off x="8688126" y="6699250"/>
              <a:ext cx="74875" cy="43088"/>
            </a:xfrm>
            <a:custGeom>
              <a:avLst/>
              <a:gdLst/>
              <a:ahLst/>
              <a:cxnLst/>
              <a:rect l="0" t="0" r="0" b="0"/>
              <a:pathLst>
                <a:path w="74875" h="43088">
                  <a:moveTo>
                    <a:pt x="55824" y="0"/>
                  </a:moveTo>
                  <a:lnTo>
                    <a:pt x="55824" y="0"/>
                  </a:lnTo>
                  <a:lnTo>
                    <a:pt x="32091" y="6088"/>
                  </a:lnTo>
                  <a:lnTo>
                    <a:pt x="15326" y="16460"/>
                  </a:lnTo>
                  <a:lnTo>
                    <a:pt x="7684" y="18988"/>
                  </a:lnTo>
                  <a:lnTo>
                    <a:pt x="0" y="24416"/>
                  </a:lnTo>
                  <a:lnTo>
                    <a:pt x="263" y="25449"/>
                  </a:lnTo>
                  <a:lnTo>
                    <a:pt x="3300" y="30275"/>
                  </a:lnTo>
                  <a:lnTo>
                    <a:pt x="4257" y="34151"/>
                  </a:lnTo>
                  <a:lnTo>
                    <a:pt x="5924" y="35468"/>
                  </a:lnTo>
                  <a:lnTo>
                    <a:pt x="32605" y="42972"/>
                  </a:lnTo>
                  <a:lnTo>
                    <a:pt x="43388" y="43087"/>
                  </a:lnTo>
                  <a:lnTo>
                    <a:pt x="74874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045"/>
            <p:cNvSpPr/>
            <p:nvPr>
              <p:custDataLst>
                <p:tags r:id="rId7"/>
              </p:custDataLst>
            </p:nvPr>
          </p:nvSpPr>
          <p:spPr>
            <a:xfrm>
              <a:off x="8661671" y="6597650"/>
              <a:ext cx="139430" cy="63501"/>
            </a:xfrm>
            <a:custGeom>
              <a:avLst/>
              <a:gdLst/>
              <a:ahLst/>
              <a:cxnLst/>
              <a:rect l="0" t="0" r="0" b="0"/>
              <a:pathLst>
                <a:path w="139430" h="63501">
                  <a:moveTo>
                    <a:pt x="37829" y="0"/>
                  </a:moveTo>
                  <a:lnTo>
                    <a:pt x="37829" y="0"/>
                  </a:lnTo>
                  <a:lnTo>
                    <a:pt x="31087" y="3370"/>
                  </a:lnTo>
                  <a:lnTo>
                    <a:pt x="25896" y="8789"/>
                  </a:lnTo>
                  <a:lnTo>
                    <a:pt x="21236" y="14489"/>
                  </a:lnTo>
                  <a:lnTo>
                    <a:pt x="7346" y="24339"/>
                  </a:lnTo>
                  <a:lnTo>
                    <a:pt x="6642" y="26809"/>
                  </a:lnTo>
                  <a:lnTo>
                    <a:pt x="6454" y="28456"/>
                  </a:lnTo>
                  <a:lnTo>
                    <a:pt x="4364" y="32167"/>
                  </a:lnTo>
                  <a:lnTo>
                    <a:pt x="0" y="37752"/>
                  </a:lnTo>
                  <a:lnTo>
                    <a:pt x="3180" y="37996"/>
                  </a:lnTo>
                  <a:lnTo>
                    <a:pt x="4146" y="38736"/>
                  </a:lnTo>
                  <a:lnTo>
                    <a:pt x="5219" y="41440"/>
                  </a:lnTo>
                  <a:lnTo>
                    <a:pt x="15937" y="46929"/>
                  </a:lnTo>
                  <a:lnTo>
                    <a:pt x="62415" y="50649"/>
                  </a:lnTo>
                  <a:lnTo>
                    <a:pt x="71333" y="51438"/>
                  </a:lnTo>
                  <a:lnTo>
                    <a:pt x="101308" y="56753"/>
                  </a:lnTo>
                  <a:lnTo>
                    <a:pt x="109787" y="57679"/>
                  </a:lnTo>
                  <a:lnTo>
                    <a:pt x="13942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046"/>
            <p:cNvSpPr/>
            <p:nvPr>
              <p:custDataLst>
                <p:tags r:id="rId8"/>
              </p:custDataLst>
            </p:nvPr>
          </p:nvSpPr>
          <p:spPr>
            <a:xfrm>
              <a:off x="8807450" y="6280173"/>
              <a:ext cx="17546" cy="133328"/>
            </a:xfrm>
            <a:custGeom>
              <a:avLst/>
              <a:gdLst/>
              <a:ahLst/>
              <a:cxnLst/>
              <a:rect l="0" t="0" r="0" b="0"/>
              <a:pathLst>
                <a:path w="17546" h="133328">
                  <a:moveTo>
                    <a:pt x="12700" y="6327"/>
                  </a:moveTo>
                  <a:lnTo>
                    <a:pt x="12700" y="6327"/>
                  </a:lnTo>
                  <a:lnTo>
                    <a:pt x="12700" y="239"/>
                  </a:lnTo>
                  <a:lnTo>
                    <a:pt x="9329" y="54"/>
                  </a:lnTo>
                  <a:lnTo>
                    <a:pt x="13974" y="0"/>
                  </a:lnTo>
                  <a:lnTo>
                    <a:pt x="15666" y="698"/>
                  </a:lnTo>
                  <a:lnTo>
                    <a:pt x="16794" y="1868"/>
                  </a:lnTo>
                  <a:lnTo>
                    <a:pt x="17545" y="3355"/>
                  </a:lnTo>
                  <a:lnTo>
                    <a:pt x="17341" y="5051"/>
                  </a:lnTo>
                  <a:lnTo>
                    <a:pt x="14388" y="11515"/>
                  </a:lnTo>
                  <a:lnTo>
                    <a:pt x="12712" y="58562"/>
                  </a:lnTo>
                  <a:lnTo>
                    <a:pt x="11998" y="67586"/>
                  </a:lnTo>
                  <a:lnTo>
                    <a:pt x="7675" y="84802"/>
                  </a:lnTo>
                  <a:lnTo>
                    <a:pt x="6428" y="116997"/>
                  </a:lnTo>
                  <a:lnTo>
                    <a:pt x="4503" y="120895"/>
                  </a:lnTo>
                  <a:lnTo>
                    <a:pt x="2001" y="124979"/>
                  </a:lnTo>
                  <a:lnTo>
                    <a:pt x="0" y="133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51663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MARTInkShape-Group499"/>
          <p:cNvGrpSpPr/>
          <p:nvPr/>
        </p:nvGrpSpPr>
        <p:grpSpPr>
          <a:xfrm>
            <a:off x="406422" y="342925"/>
            <a:ext cx="1136629" cy="425316"/>
            <a:chOff x="406422" y="342925"/>
            <a:chExt cx="1136629" cy="425316"/>
          </a:xfrm>
        </p:grpSpPr>
        <p:sp>
          <p:nvSpPr>
            <p:cNvPr id="2" name="SMARTInkShape-2047"/>
            <p:cNvSpPr/>
            <p:nvPr>
              <p:custDataLst>
                <p:tags r:id="rId173"/>
              </p:custDataLst>
            </p:nvPr>
          </p:nvSpPr>
          <p:spPr>
            <a:xfrm>
              <a:off x="844664" y="501682"/>
              <a:ext cx="164987" cy="228164"/>
            </a:xfrm>
            <a:custGeom>
              <a:avLst/>
              <a:gdLst/>
              <a:ahLst/>
              <a:cxnLst/>
              <a:rect l="0" t="0" r="0" b="0"/>
              <a:pathLst>
                <a:path w="164987" h="228164">
                  <a:moveTo>
                    <a:pt x="164986" y="19018"/>
                  </a:moveTo>
                  <a:lnTo>
                    <a:pt x="164986" y="19018"/>
                  </a:lnTo>
                  <a:lnTo>
                    <a:pt x="161615" y="15647"/>
                  </a:lnTo>
                  <a:lnTo>
                    <a:pt x="159960" y="12110"/>
                  </a:lnTo>
                  <a:lnTo>
                    <a:pt x="158897" y="4091"/>
                  </a:lnTo>
                  <a:lnTo>
                    <a:pt x="158105" y="2717"/>
                  </a:lnTo>
                  <a:lnTo>
                    <a:pt x="156871" y="1801"/>
                  </a:lnTo>
                  <a:lnTo>
                    <a:pt x="152554" y="75"/>
                  </a:lnTo>
                  <a:lnTo>
                    <a:pt x="148995" y="0"/>
                  </a:lnTo>
                  <a:lnTo>
                    <a:pt x="145414" y="3745"/>
                  </a:lnTo>
                  <a:lnTo>
                    <a:pt x="140765" y="9408"/>
                  </a:lnTo>
                  <a:lnTo>
                    <a:pt x="130920" y="17268"/>
                  </a:lnTo>
                  <a:lnTo>
                    <a:pt x="105509" y="44563"/>
                  </a:lnTo>
                  <a:lnTo>
                    <a:pt x="89978" y="59043"/>
                  </a:lnTo>
                  <a:lnTo>
                    <a:pt x="54260" y="103629"/>
                  </a:lnTo>
                  <a:lnTo>
                    <a:pt x="21213" y="144257"/>
                  </a:lnTo>
                  <a:lnTo>
                    <a:pt x="4253" y="181016"/>
                  </a:lnTo>
                  <a:lnTo>
                    <a:pt x="749" y="198740"/>
                  </a:lnTo>
                  <a:lnTo>
                    <a:pt x="0" y="216705"/>
                  </a:lnTo>
                  <a:lnTo>
                    <a:pt x="1818" y="221649"/>
                  </a:lnTo>
                  <a:lnTo>
                    <a:pt x="3291" y="223955"/>
                  </a:lnTo>
                  <a:lnTo>
                    <a:pt x="4978" y="225493"/>
                  </a:lnTo>
                  <a:lnTo>
                    <a:pt x="8734" y="227201"/>
                  </a:lnTo>
                  <a:lnTo>
                    <a:pt x="14816" y="228163"/>
                  </a:lnTo>
                  <a:lnTo>
                    <a:pt x="16895" y="226887"/>
                  </a:lnTo>
                  <a:lnTo>
                    <a:pt x="44336" y="190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048"/>
            <p:cNvSpPr/>
            <p:nvPr>
              <p:custDataLst>
                <p:tags r:id="rId174"/>
              </p:custDataLst>
            </p:nvPr>
          </p:nvSpPr>
          <p:spPr>
            <a:xfrm>
              <a:off x="806480" y="484475"/>
              <a:ext cx="190471" cy="188506"/>
            </a:xfrm>
            <a:custGeom>
              <a:avLst/>
              <a:gdLst/>
              <a:ahLst/>
              <a:cxnLst/>
              <a:rect l="0" t="0" r="0" b="0"/>
              <a:pathLst>
                <a:path w="190471" h="188506">
                  <a:moveTo>
                    <a:pt x="12670" y="36225"/>
                  </a:moveTo>
                  <a:lnTo>
                    <a:pt x="12670" y="36225"/>
                  </a:lnTo>
                  <a:lnTo>
                    <a:pt x="2544" y="25394"/>
                  </a:lnTo>
                  <a:lnTo>
                    <a:pt x="733" y="19218"/>
                  </a:lnTo>
                  <a:lnTo>
                    <a:pt x="0" y="4452"/>
                  </a:lnTo>
                  <a:lnTo>
                    <a:pt x="695" y="2343"/>
                  </a:lnTo>
                  <a:lnTo>
                    <a:pt x="1865" y="937"/>
                  </a:lnTo>
                  <a:lnTo>
                    <a:pt x="3350" y="0"/>
                  </a:lnTo>
                  <a:lnTo>
                    <a:pt x="4340" y="80"/>
                  </a:lnTo>
                  <a:lnTo>
                    <a:pt x="5000" y="840"/>
                  </a:lnTo>
                  <a:lnTo>
                    <a:pt x="5440" y="2051"/>
                  </a:lnTo>
                  <a:lnTo>
                    <a:pt x="6439" y="2859"/>
                  </a:lnTo>
                  <a:lnTo>
                    <a:pt x="21464" y="9403"/>
                  </a:lnTo>
                  <a:lnTo>
                    <a:pt x="66352" y="51826"/>
                  </a:lnTo>
                  <a:lnTo>
                    <a:pt x="108915" y="94371"/>
                  </a:lnTo>
                  <a:lnTo>
                    <a:pt x="144012" y="136375"/>
                  </a:lnTo>
                  <a:lnTo>
                    <a:pt x="172336" y="181706"/>
                  </a:lnTo>
                  <a:lnTo>
                    <a:pt x="174147" y="184013"/>
                  </a:lnTo>
                  <a:lnTo>
                    <a:pt x="178041" y="186575"/>
                  </a:lnTo>
                  <a:lnTo>
                    <a:pt x="184025" y="188355"/>
                  </a:lnTo>
                  <a:lnTo>
                    <a:pt x="187135" y="188505"/>
                  </a:lnTo>
                  <a:lnTo>
                    <a:pt x="188247" y="187839"/>
                  </a:lnTo>
                  <a:lnTo>
                    <a:pt x="188988" y="186690"/>
                  </a:lnTo>
                  <a:lnTo>
                    <a:pt x="189811" y="182826"/>
                  </a:lnTo>
                  <a:lnTo>
                    <a:pt x="190470" y="169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049"/>
            <p:cNvSpPr/>
            <p:nvPr>
              <p:custDataLst>
                <p:tags r:id="rId175"/>
              </p:custDataLst>
            </p:nvPr>
          </p:nvSpPr>
          <p:spPr>
            <a:xfrm>
              <a:off x="406422" y="406484"/>
              <a:ext cx="139599" cy="361757"/>
            </a:xfrm>
            <a:custGeom>
              <a:avLst/>
              <a:gdLst/>
              <a:ahLst/>
              <a:cxnLst/>
              <a:rect l="0" t="0" r="0" b="0"/>
              <a:pathLst>
                <a:path w="139599" h="361757">
                  <a:moveTo>
                    <a:pt x="126978" y="31666"/>
                  </a:moveTo>
                  <a:lnTo>
                    <a:pt x="126978" y="31666"/>
                  </a:lnTo>
                  <a:lnTo>
                    <a:pt x="132445" y="26199"/>
                  </a:lnTo>
                  <a:lnTo>
                    <a:pt x="133859" y="20421"/>
                  </a:lnTo>
                  <a:lnTo>
                    <a:pt x="139598" y="12718"/>
                  </a:lnTo>
                  <a:lnTo>
                    <a:pt x="134204" y="12625"/>
                  </a:lnTo>
                  <a:lnTo>
                    <a:pt x="133912" y="11916"/>
                  </a:lnTo>
                  <a:lnTo>
                    <a:pt x="133587" y="9248"/>
                  </a:lnTo>
                  <a:lnTo>
                    <a:pt x="132090" y="8254"/>
                  </a:lnTo>
                  <a:lnTo>
                    <a:pt x="123946" y="6149"/>
                  </a:lnTo>
                  <a:lnTo>
                    <a:pt x="114515" y="1356"/>
                  </a:lnTo>
                  <a:lnTo>
                    <a:pt x="102846" y="0"/>
                  </a:lnTo>
                  <a:lnTo>
                    <a:pt x="82904" y="9979"/>
                  </a:lnTo>
                  <a:lnTo>
                    <a:pt x="78545" y="10858"/>
                  </a:lnTo>
                  <a:lnTo>
                    <a:pt x="34734" y="33586"/>
                  </a:lnTo>
                  <a:lnTo>
                    <a:pt x="27655" y="41691"/>
                  </a:lnTo>
                  <a:lnTo>
                    <a:pt x="4251" y="86653"/>
                  </a:lnTo>
                  <a:lnTo>
                    <a:pt x="1244" y="96015"/>
                  </a:lnTo>
                  <a:lnTo>
                    <a:pt x="0" y="141610"/>
                  </a:lnTo>
                  <a:lnTo>
                    <a:pt x="1864" y="160523"/>
                  </a:lnTo>
                  <a:lnTo>
                    <a:pt x="9438" y="203225"/>
                  </a:lnTo>
                  <a:lnTo>
                    <a:pt x="16852" y="247572"/>
                  </a:lnTo>
                  <a:lnTo>
                    <a:pt x="22314" y="292899"/>
                  </a:lnTo>
                  <a:lnTo>
                    <a:pt x="27140" y="328104"/>
                  </a:lnTo>
                  <a:lnTo>
                    <a:pt x="29689" y="333455"/>
                  </a:lnTo>
                  <a:lnTo>
                    <a:pt x="31829" y="340434"/>
                  </a:lnTo>
                  <a:lnTo>
                    <a:pt x="35913" y="346971"/>
                  </a:lnTo>
                  <a:lnTo>
                    <a:pt x="37437" y="353376"/>
                  </a:lnTo>
                  <a:lnTo>
                    <a:pt x="37793" y="357622"/>
                  </a:lnTo>
                  <a:lnTo>
                    <a:pt x="38593" y="359037"/>
                  </a:lnTo>
                  <a:lnTo>
                    <a:pt x="39833" y="359980"/>
                  </a:lnTo>
                  <a:lnTo>
                    <a:pt x="43091" y="361028"/>
                  </a:lnTo>
                  <a:lnTo>
                    <a:pt x="52997" y="361756"/>
                  </a:lnTo>
                  <a:lnTo>
                    <a:pt x="62646" y="358462"/>
                  </a:lnTo>
                  <a:lnTo>
                    <a:pt x="65040" y="356775"/>
                  </a:lnTo>
                  <a:lnTo>
                    <a:pt x="67700" y="353018"/>
                  </a:lnTo>
                  <a:lnTo>
                    <a:pt x="69820" y="351734"/>
                  </a:lnTo>
                  <a:lnTo>
                    <a:pt x="81481" y="347792"/>
                  </a:lnTo>
                  <a:lnTo>
                    <a:pt x="109546" y="332885"/>
                  </a:lnTo>
                  <a:lnTo>
                    <a:pt x="115232" y="331346"/>
                  </a:lnTo>
                  <a:lnTo>
                    <a:pt x="120111" y="326900"/>
                  </a:lnTo>
                  <a:lnTo>
                    <a:pt x="124632" y="321631"/>
                  </a:lnTo>
                  <a:lnTo>
                    <a:pt x="130438" y="317959"/>
                  </a:lnTo>
                  <a:lnTo>
                    <a:pt x="132043" y="314600"/>
                  </a:lnTo>
                  <a:lnTo>
                    <a:pt x="133328" y="2983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050"/>
            <p:cNvSpPr/>
            <p:nvPr>
              <p:custDataLst>
                <p:tags r:id="rId176"/>
              </p:custDataLst>
            </p:nvPr>
          </p:nvSpPr>
          <p:spPr>
            <a:xfrm>
              <a:off x="409680" y="609600"/>
              <a:ext cx="155471" cy="69589"/>
            </a:xfrm>
            <a:custGeom>
              <a:avLst/>
              <a:gdLst/>
              <a:ahLst/>
              <a:cxnLst/>
              <a:rect l="0" t="0" r="0" b="0"/>
              <a:pathLst>
                <a:path w="155471" h="69589">
                  <a:moveTo>
                    <a:pt x="9420" y="63500"/>
                  </a:moveTo>
                  <a:lnTo>
                    <a:pt x="9420" y="63500"/>
                  </a:lnTo>
                  <a:lnTo>
                    <a:pt x="9420" y="66871"/>
                  </a:lnTo>
                  <a:lnTo>
                    <a:pt x="8714" y="67864"/>
                  </a:lnTo>
                  <a:lnTo>
                    <a:pt x="7539" y="68526"/>
                  </a:lnTo>
                  <a:lnTo>
                    <a:pt x="582" y="69588"/>
                  </a:lnTo>
                  <a:lnTo>
                    <a:pt x="0" y="68970"/>
                  </a:lnTo>
                  <a:lnTo>
                    <a:pt x="318" y="67852"/>
                  </a:lnTo>
                  <a:lnTo>
                    <a:pt x="6280" y="60384"/>
                  </a:lnTo>
                  <a:lnTo>
                    <a:pt x="9906" y="58587"/>
                  </a:lnTo>
                  <a:lnTo>
                    <a:pt x="53923" y="39944"/>
                  </a:lnTo>
                  <a:lnTo>
                    <a:pt x="66586" y="36765"/>
                  </a:lnTo>
                  <a:lnTo>
                    <a:pt x="111268" y="16751"/>
                  </a:lnTo>
                  <a:lnTo>
                    <a:pt x="1554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051"/>
            <p:cNvSpPr/>
            <p:nvPr>
              <p:custDataLst>
                <p:tags r:id="rId177"/>
              </p:custDataLst>
            </p:nvPr>
          </p:nvSpPr>
          <p:spPr>
            <a:xfrm>
              <a:off x="654305" y="368324"/>
              <a:ext cx="145796" cy="374624"/>
            </a:xfrm>
            <a:custGeom>
              <a:avLst/>
              <a:gdLst/>
              <a:ahLst/>
              <a:cxnLst/>
              <a:rect l="0" t="0" r="0" b="0"/>
              <a:pathLst>
                <a:path w="145796" h="374624">
                  <a:moveTo>
                    <a:pt x="126745" y="38076"/>
                  </a:moveTo>
                  <a:lnTo>
                    <a:pt x="126745" y="38076"/>
                  </a:lnTo>
                  <a:lnTo>
                    <a:pt x="142477" y="22344"/>
                  </a:lnTo>
                  <a:lnTo>
                    <a:pt x="144320" y="18619"/>
                  </a:lnTo>
                  <a:lnTo>
                    <a:pt x="145787" y="12706"/>
                  </a:lnTo>
                  <a:lnTo>
                    <a:pt x="145795" y="6588"/>
                  </a:lnTo>
                  <a:lnTo>
                    <a:pt x="142424" y="3033"/>
                  </a:lnTo>
                  <a:lnTo>
                    <a:pt x="137006" y="1335"/>
                  </a:lnTo>
                  <a:lnTo>
                    <a:pt x="118085" y="0"/>
                  </a:lnTo>
                  <a:lnTo>
                    <a:pt x="96723" y="8816"/>
                  </a:lnTo>
                  <a:lnTo>
                    <a:pt x="66210" y="30014"/>
                  </a:lnTo>
                  <a:lnTo>
                    <a:pt x="40036" y="63883"/>
                  </a:lnTo>
                  <a:lnTo>
                    <a:pt x="21164" y="107950"/>
                  </a:lnTo>
                  <a:lnTo>
                    <a:pt x="14376" y="133331"/>
                  </a:lnTo>
                  <a:lnTo>
                    <a:pt x="7091" y="177776"/>
                  </a:lnTo>
                  <a:lnTo>
                    <a:pt x="6153" y="222226"/>
                  </a:lnTo>
                  <a:lnTo>
                    <a:pt x="4225" y="247626"/>
                  </a:lnTo>
                  <a:lnTo>
                    <a:pt x="630" y="269655"/>
                  </a:lnTo>
                  <a:lnTo>
                    <a:pt x="5856" y="315065"/>
                  </a:lnTo>
                  <a:lnTo>
                    <a:pt x="0" y="350081"/>
                  </a:lnTo>
                  <a:lnTo>
                    <a:pt x="1740" y="355015"/>
                  </a:lnTo>
                  <a:lnTo>
                    <a:pt x="4159" y="359560"/>
                  </a:lnTo>
                  <a:lnTo>
                    <a:pt x="6227" y="366085"/>
                  </a:lnTo>
                  <a:lnTo>
                    <a:pt x="12161" y="374252"/>
                  </a:lnTo>
                  <a:lnTo>
                    <a:pt x="45382" y="374623"/>
                  </a:lnTo>
                  <a:lnTo>
                    <a:pt x="67768" y="365787"/>
                  </a:lnTo>
                  <a:lnTo>
                    <a:pt x="102215" y="347100"/>
                  </a:lnTo>
                  <a:lnTo>
                    <a:pt x="126745" y="3238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052"/>
            <p:cNvSpPr/>
            <p:nvPr>
              <p:custDataLst>
                <p:tags r:id="rId178"/>
              </p:custDataLst>
            </p:nvPr>
          </p:nvSpPr>
          <p:spPr>
            <a:xfrm>
              <a:off x="1028700" y="342925"/>
              <a:ext cx="146026" cy="419050"/>
            </a:xfrm>
            <a:custGeom>
              <a:avLst/>
              <a:gdLst/>
              <a:ahLst/>
              <a:cxnLst/>
              <a:rect l="0" t="0" r="0" b="0"/>
              <a:pathLst>
                <a:path w="146026" h="419050">
                  <a:moveTo>
                    <a:pt x="0" y="82525"/>
                  </a:moveTo>
                  <a:lnTo>
                    <a:pt x="0" y="82525"/>
                  </a:lnTo>
                  <a:lnTo>
                    <a:pt x="0" y="43259"/>
                  </a:lnTo>
                  <a:lnTo>
                    <a:pt x="1881" y="38497"/>
                  </a:lnTo>
                  <a:lnTo>
                    <a:pt x="4364" y="34029"/>
                  </a:lnTo>
                  <a:lnTo>
                    <a:pt x="5958" y="25412"/>
                  </a:lnTo>
                  <a:lnTo>
                    <a:pt x="6088" y="23283"/>
                  </a:lnTo>
                  <a:lnTo>
                    <a:pt x="8115" y="19036"/>
                  </a:lnTo>
                  <a:lnTo>
                    <a:pt x="11794" y="13931"/>
                  </a:lnTo>
                  <a:lnTo>
                    <a:pt x="14179" y="13233"/>
                  </a:lnTo>
                  <a:lnTo>
                    <a:pt x="15803" y="13047"/>
                  </a:lnTo>
                  <a:lnTo>
                    <a:pt x="19488" y="10959"/>
                  </a:lnTo>
                  <a:lnTo>
                    <a:pt x="23478" y="8385"/>
                  </a:lnTo>
                  <a:lnTo>
                    <a:pt x="29691" y="6230"/>
                  </a:lnTo>
                  <a:lnTo>
                    <a:pt x="36000" y="2142"/>
                  </a:lnTo>
                  <a:lnTo>
                    <a:pt x="42338" y="617"/>
                  </a:lnTo>
                  <a:lnTo>
                    <a:pt x="64734" y="0"/>
                  </a:lnTo>
                  <a:lnTo>
                    <a:pt x="69458" y="1868"/>
                  </a:lnTo>
                  <a:lnTo>
                    <a:pt x="85451" y="12219"/>
                  </a:lnTo>
                  <a:lnTo>
                    <a:pt x="105937" y="38851"/>
                  </a:lnTo>
                  <a:lnTo>
                    <a:pt x="110583" y="53001"/>
                  </a:lnTo>
                  <a:lnTo>
                    <a:pt x="115855" y="96744"/>
                  </a:lnTo>
                  <a:lnTo>
                    <a:pt x="119703" y="129392"/>
                  </a:lnTo>
                  <a:lnTo>
                    <a:pt x="115499" y="174609"/>
                  </a:lnTo>
                  <a:lnTo>
                    <a:pt x="114405" y="217478"/>
                  </a:lnTo>
                  <a:lnTo>
                    <a:pt x="114309" y="259908"/>
                  </a:lnTo>
                  <a:lnTo>
                    <a:pt x="116182" y="298388"/>
                  </a:lnTo>
                  <a:lnTo>
                    <a:pt x="121473" y="329465"/>
                  </a:lnTo>
                  <a:lnTo>
                    <a:pt x="130586" y="348667"/>
                  </a:lnTo>
                  <a:lnTo>
                    <a:pt x="139709" y="382364"/>
                  </a:lnTo>
                  <a:lnTo>
                    <a:pt x="145076" y="395417"/>
                  </a:lnTo>
                  <a:lnTo>
                    <a:pt x="146025" y="411461"/>
                  </a:lnTo>
                  <a:lnTo>
                    <a:pt x="142671" y="415721"/>
                  </a:lnTo>
                  <a:lnTo>
                    <a:pt x="137258" y="417585"/>
                  </a:lnTo>
                  <a:lnTo>
                    <a:pt x="103413" y="419049"/>
                  </a:lnTo>
                  <a:lnTo>
                    <a:pt x="74919" y="410234"/>
                  </a:lnTo>
                  <a:lnTo>
                    <a:pt x="63512" y="404148"/>
                  </a:lnTo>
                  <a:lnTo>
                    <a:pt x="52293" y="394505"/>
                  </a:lnTo>
                  <a:lnTo>
                    <a:pt x="38100" y="3682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053"/>
            <p:cNvSpPr/>
            <p:nvPr>
              <p:custDataLst>
                <p:tags r:id="rId179"/>
              </p:custDataLst>
            </p:nvPr>
          </p:nvSpPr>
          <p:spPr>
            <a:xfrm>
              <a:off x="1384300" y="5461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11740" y="5467"/>
                  </a:lnTo>
                  <a:lnTo>
                    <a:pt x="15786" y="6088"/>
                  </a:lnTo>
                  <a:lnTo>
                    <a:pt x="60005" y="6349"/>
                  </a:lnTo>
                  <a:lnTo>
                    <a:pt x="103605" y="7056"/>
                  </a:lnTo>
                  <a:lnTo>
                    <a:pt x="1206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054"/>
            <p:cNvSpPr/>
            <p:nvPr>
              <p:custDataLst>
                <p:tags r:id="rId180"/>
              </p:custDataLst>
            </p:nvPr>
          </p:nvSpPr>
          <p:spPr>
            <a:xfrm>
              <a:off x="1416334" y="647700"/>
              <a:ext cx="126717" cy="44418"/>
            </a:xfrm>
            <a:custGeom>
              <a:avLst/>
              <a:gdLst/>
              <a:ahLst/>
              <a:cxnLst/>
              <a:rect l="0" t="0" r="0" b="0"/>
              <a:pathLst>
                <a:path w="126717" h="44418">
                  <a:moveTo>
                    <a:pt x="12416" y="0"/>
                  </a:moveTo>
                  <a:lnTo>
                    <a:pt x="12416" y="0"/>
                  </a:lnTo>
                  <a:lnTo>
                    <a:pt x="8052" y="10139"/>
                  </a:lnTo>
                  <a:lnTo>
                    <a:pt x="5949" y="20957"/>
                  </a:lnTo>
                  <a:lnTo>
                    <a:pt x="1156" y="31290"/>
                  </a:lnTo>
                  <a:lnTo>
                    <a:pt x="0" y="40126"/>
                  </a:lnTo>
                  <a:lnTo>
                    <a:pt x="611" y="41567"/>
                  </a:lnTo>
                  <a:lnTo>
                    <a:pt x="1724" y="42528"/>
                  </a:lnTo>
                  <a:lnTo>
                    <a:pt x="5208" y="44070"/>
                  </a:lnTo>
                  <a:lnTo>
                    <a:pt x="18200" y="44417"/>
                  </a:lnTo>
                  <a:lnTo>
                    <a:pt x="33889" y="39374"/>
                  </a:lnTo>
                  <a:lnTo>
                    <a:pt x="63373" y="28148"/>
                  </a:lnTo>
                  <a:lnTo>
                    <a:pt x="109143" y="15346"/>
                  </a:lnTo>
                  <a:lnTo>
                    <a:pt x="12671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500"/>
          <p:cNvGrpSpPr/>
          <p:nvPr/>
        </p:nvGrpSpPr>
        <p:grpSpPr>
          <a:xfrm>
            <a:off x="1714761" y="158750"/>
            <a:ext cx="558540" cy="946041"/>
            <a:chOff x="1714761" y="158750"/>
            <a:chExt cx="558540" cy="946041"/>
          </a:xfrm>
        </p:grpSpPr>
        <p:sp>
          <p:nvSpPr>
            <p:cNvPr id="11" name="SMARTInkShape-2055"/>
            <p:cNvSpPr/>
            <p:nvPr>
              <p:custDataLst>
                <p:tags r:id="rId166"/>
              </p:custDataLst>
            </p:nvPr>
          </p:nvSpPr>
          <p:spPr>
            <a:xfrm>
              <a:off x="1880940" y="331184"/>
              <a:ext cx="87561" cy="475225"/>
            </a:xfrm>
            <a:custGeom>
              <a:avLst/>
              <a:gdLst/>
              <a:ahLst/>
              <a:cxnLst/>
              <a:rect l="0" t="0" r="0" b="0"/>
              <a:pathLst>
                <a:path w="87561" h="475225">
                  <a:moveTo>
                    <a:pt x="87560" y="37116"/>
                  </a:moveTo>
                  <a:lnTo>
                    <a:pt x="87560" y="37116"/>
                  </a:lnTo>
                  <a:lnTo>
                    <a:pt x="87560" y="22189"/>
                  </a:lnTo>
                  <a:lnTo>
                    <a:pt x="86854" y="20815"/>
                  </a:lnTo>
                  <a:lnTo>
                    <a:pt x="85678" y="19899"/>
                  </a:lnTo>
                  <a:lnTo>
                    <a:pt x="82093" y="18428"/>
                  </a:lnTo>
                  <a:lnTo>
                    <a:pt x="81602" y="16345"/>
                  </a:lnTo>
                  <a:lnTo>
                    <a:pt x="81471" y="14802"/>
                  </a:lnTo>
                  <a:lnTo>
                    <a:pt x="79445" y="11206"/>
                  </a:lnTo>
                  <a:lnTo>
                    <a:pt x="71757" y="2337"/>
                  </a:lnTo>
                  <a:lnTo>
                    <a:pt x="68072" y="492"/>
                  </a:lnTo>
                  <a:lnTo>
                    <a:pt x="66101" y="0"/>
                  </a:lnTo>
                  <a:lnTo>
                    <a:pt x="64082" y="377"/>
                  </a:lnTo>
                  <a:lnTo>
                    <a:pt x="50297" y="7941"/>
                  </a:lnTo>
                  <a:lnTo>
                    <a:pt x="38497" y="20710"/>
                  </a:lnTo>
                  <a:lnTo>
                    <a:pt x="18911" y="63140"/>
                  </a:lnTo>
                  <a:lnTo>
                    <a:pt x="5447" y="108651"/>
                  </a:lnTo>
                  <a:lnTo>
                    <a:pt x="0" y="149632"/>
                  </a:lnTo>
                  <a:lnTo>
                    <a:pt x="5744" y="195352"/>
                  </a:lnTo>
                  <a:lnTo>
                    <a:pt x="16396" y="238132"/>
                  </a:lnTo>
                  <a:lnTo>
                    <a:pt x="35474" y="283924"/>
                  </a:lnTo>
                  <a:lnTo>
                    <a:pt x="53047" y="311881"/>
                  </a:lnTo>
                  <a:lnTo>
                    <a:pt x="68267" y="356091"/>
                  </a:lnTo>
                  <a:lnTo>
                    <a:pt x="79941" y="401760"/>
                  </a:lnTo>
                  <a:lnTo>
                    <a:pt x="80254" y="424293"/>
                  </a:lnTo>
                  <a:lnTo>
                    <a:pt x="71741" y="460360"/>
                  </a:lnTo>
                  <a:lnTo>
                    <a:pt x="66096" y="469752"/>
                  </a:lnTo>
                  <a:lnTo>
                    <a:pt x="63373" y="471590"/>
                  </a:lnTo>
                  <a:lnTo>
                    <a:pt x="53504" y="474177"/>
                  </a:lnTo>
                  <a:lnTo>
                    <a:pt x="29251" y="475224"/>
                  </a:lnTo>
                  <a:lnTo>
                    <a:pt x="27521" y="474532"/>
                  </a:lnTo>
                  <a:lnTo>
                    <a:pt x="26367" y="473366"/>
                  </a:lnTo>
                  <a:lnTo>
                    <a:pt x="25598" y="471882"/>
                  </a:lnTo>
                  <a:lnTo>
                    <a:pt x="24380" y="470894"/>
                  </a:lnTo>
                  <a:lnTo>
                    <a:pt x="17710" y="4689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056"/>
            <p:cNvSpPr/>
            <p:nvPr>
              <p:custDataLst>
                <p:tags r:id="rId167"/>
              </p:custDataLst>
            </p:nvPr>
          </p:nvSpPr>
          <p:spPr>
            <a:xfrm>
              <a:off x="1714761" y="1073150"/>
              <a:ext cx="126740" cy="12701"/>
            </a:xfrm>
            <a:custGeom>
              <a:avLst/>
              <a:gdLst/>
              <a:ahLst/>
              <a:cxnLst/>
              <a:rect l="0" t="0" r="0" b="0"/>
              <a:pathLst>
                <a:path w="126740" h="12701">
                  <a:moveTo>
                    <a:pt x="6089" y="12700"/>
                  </a:moveTo>
                  <a:lnTo>
                    <a:pt x="6089" y="12700"/>
                  </a:lnTo>
                  <a:lnTo>
                    <a:pt x="0" y="6611"/>
                  </a:lnTo>
                  <a:lnTo>
                    <a:pt x="8600" y="6373"/>
                  </a:lnTo>
                  <a:lnTo>
                    <a:pt x="35555" y="12526"/>
                  </a:lnTo>
                  <a:lnTo>
                    <a:pt x="77716" y="12699"/>
                  </a:lnTo>
                  <a:lnTo>
                    <a:pt x="118552" y="4585"/>
                  </a:lnTo>
                  <a:lnTo>
                    <a:pt x="126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057"/>
            <p:cNvSpPr/>
            <p:nvPr>
              <p:custDataLst>
                <p:tags r:id="rId168"/>
              </p:custDataLst>
            </p:nvPr>
          </p:nvSpPr>
          <p:spPr>
            <a:xfrm>
              <a:off x="1892569" y="1028723"/>
              <a:ext cx="132788" cy="76068"/>
            </a:xfrm>
            <a:custGeom>
              <a:avLst/>
              <a:gdLst/>
              <a:ahLst/>
              <a:cxnLst/>
              <a:rect l="0" t="0" r="0" b="0"/>
              <a:pathLst>
                <a:path w="132788" h="76068">
                  <a:moveTo>
                    <a:pt x="50531" y="6327"/>
                  </a:moveTo>
                  <a:lnTo>
                    <a:pt x="50531" y="6327"/>
                  </a:lnTo>
                  <a:lnTo>
                    <a:pt x="56858" y="0"/>
                  </a:lnTo>
                  <a:lnTo>
                    <a:pt x="56881" y="15709"/>
                  </a:lnTo>
                  <a:lnTo>
                    <a:pt x="54999" y="19434"/>
                  </a:lnTo>
                  <a:lnTo>
                    <a:pt x="52517" y="23441"/>
                  </a:lnTo>
                  <a:lnTo>
                    <a:pt x="50414" y="29664"/>
                  </a:lnTo>
                  <a:lnTo>
                    <a:pt x="46341" y="35976"/>
                  </a:lnTo>
                  <a:lnTo>
                    <a:pt x="45141" y="40201"/>
                  </a:lnTo>
                  <a:lnTo>
                    <a:pt x="44116" y="41609"/>
                  </a:lnTo>
                  <a:lnTo>
                    <a:pt x="42726" y="42549"/>
                  </a:lnTo>
                  <a:lnTo>
                    <a:pt x="39301" y="44298"/>
                  </a:lnTo>
                  <a:lnTo>
                    <a:pt x="27191" y="54479"/>
                  </a:lnTo>
                  <a:lnTo>
                    <a:pt x="20881" y="56342"/>
                  </a:lnTo>
                  <a:lnTo>
                    <a:pt x="9431" y="57096"/>
                  </a:lnTo>
                  <a:lnTo>
                    <a:pt x="8314" y="56401"/>
                  </a:lnTo>
                  <a:lnTo>
                    <a:pt x="7570" y="55232"/>
                  </a:lnTo>
                  <a:lnTo>
                    <a:pt x="6522" y="50216"/>
                  </a:lnTo>
                  <a:lnTo>
                    <a:pt x="6375" y="48286"/>
                  </a:lnTo>
                  <a:lnTo>
                    <a:pt x="5572" y="47000"/>
                  </a:lnTo>
                  <a:lnTo>
                    <a:pt x="4330" y="46142"/>
                  </a:lnTo>
                  <a:lnTo>
                    <a:pt x="2797" y="45570"/>
                  </a:lnTo>
                  <a:lnTo>
                    <a:pt x="1775" y="43778"/>
                  </a:lnTo>
                  <a:lnTo>
                    <a:pt x="0" y="30222"/>
                  </a:lnTo>
                  <a:lnTo>
                    <a:pt x="1732" y="25649"/>
                  </a:lnTo>
                  <a:lnTo>
                    <a:pt x="4148" y="21264"/>
                  </a:lnTo>
                  <a:lnTo>
                    <a:pt x="5826" y="13947"/>
                  </a:lnTo>
                  <a:lnTo>
                    <a:pt x="6617" y="13524"/>
                  </a:lnTo>
                  <a:lnTo>
                    <a:pt x="9377" y="13053"/>
                  </a:lnTo>
                  <a:lnTo>
                    <a:pt x="10395" y="12222"/>
                  </a:lnTo>
                  <a:lnTo>
                    <a:pt x="11526" y="9418"/>
                  </a:lnTo>
                  <a:lnTo>
                    <a:pt x="12533" y="9093"/>
                  </a:lnTo>
                  <a:lnTo>
                    <a:pt x="13910" y="9582"/>
                  </a:lnTo>
                  <a:lnTo>
                    <a:pt x="17322" y="11301"/>
                  </a:lnTo>
                  <a:lnTo>
                    <a:pt x="29422" y="13262"/>
                  </a:lnTo>
                  <a:lnTo>
                    <a:pt x="39955" y="21499"/>
                  </a:lnTo>
                  <a:lnTo>
                    <a:pt x="54059" y="35981"/>
                  </a:lnTo>
                  <a:lnTo>
                    <a:pt x="58205" y="44431"/>
                  </a:lnTo>
                  <a:lnTo>
                    <a:pt x="79474" y="67710"/>
                  </a:lnTo>
                  <a:lnTo>
                    <a:pt x="81033" y="71944"/>
                  </a:lnTo>
                  <a:lnTo>
                    <a:pt x="82155" y="73355"/>
                  </a:lnTo>
                  <a:lnTo>
                    <a:pt x="85282" y="74923"/>
                  </a:lnTo>
                  <a:lnTo>
                    <a:pt x="97175" y="76067"/>
                  </a:lnTo>
                  <a:lnTo>
                    <a:pt x="101366" y="74246"/>
                  </a:lnTo>
                  <a:lnTo>
                    <a:pt x="122575" y="54923"/>
                  </a:lnTo>
                  <a:lnTo>
                    <a:pt x="124884" y="50738"/>
                  </a:lnTo>
                  <a:lnTo>
                    <a:pt x="126616" y="46526"/>
                  </a:lnTo>
                  <a:lnTo>
                    <a:pt x="130852" y="40189"/>
                  </a:lnTo>
                  <a:lnTo>
                    <a:pt x="132420" y="33842"/>
                  </a:lnTo>
                  <a:lnTo>
                    <a:pt x="132787" y="29610"/>
                  </a:lnTo>
                  <a:lnTo>
                    <a:pt x="131069" y="25377"/>
                  </a:lnTo>
                  <a:lnTo>
                    <a:pt x="128659" y="21144"/>
                  </a:lnTo>
                  <a:lnTo>
                    <a:pt x="127588" y="16910"/>
                  </a:lnTo>
                  <a:lnTo>
                    <a:pt x="126597" y="15499"/>
                  </a:lnTo>
                  <a:lnTo>
                    <a:pt x="125231" y="14558"/>
                  </a:lnTo>
                  <a:lnTo>
                    <a:pt x="121125" y="13513"/>
                  </a:lnTo>
                  <a:lnTo>
                    <a:pt x="74703" y="12678"/>
                  </a:lnTo>
                  <a:lnTo>
                    <a:pt x="63231" y="12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058"/>
            <p:cNvSpPr/>
            <p:nvPr>
              <p:custDataLst>
                <p:tags r:id="rId169"/>
              </p:custDataLst>
            </p:nvPr>
          </p:nvSpPr>
          <p:spPr>
            <a:xfrm>
              <a:off x="1758950" y="177800"/>
              <a:ext cx="126088" cy="50801"/>
            </a:xfrm>
            <a:custGeom>
              <a:avLst/>
              <a:gdLst/>
              <a:ahLst/>
              <a:cxnLst/>
              <a:rect l="0" t="0" r="0" b="0"/>
              <a:pathLst>
                <a:path w="126088" h="50801">
                  <a:moveTo>
                    <a:pt x="63500" y="50800"/>
                  </a:moveTo>
                  <a:lnTo>
                    <a:pt x="63500" y="50800"/>
                  </a:lnTo>
                  <a:lnTo>
                    <a:pt x="63500" y="44473"/>
                  </a:lnTo>
                  <a:lnTo>
                    <a:pt x="58033" y="38985"/>
                  </a:lnTo>
                  <a:lnTo>
                    <a:pt x="54040" y="38362"/>
                  </a:lnTo>
                  <a:lnTo>
                    <a:pt x="39328" y="38107"/>
                  </a:lnTo>
                  <a:lnTo>
                    <a:pt x="33273" y="42465"/>
                  </a:lnTo>
                  <a:lnTo>
                    <a:pt x="26576" y="44189"/>
                  </a:lnTo>
                  <a:lnTo>
                    <a:pt x="6960" y="44448"/>
                  </a:lnTo>
                  <a:lnTo>
                    <a:pt x="277" y="38361"/>
                  </a:lnTo>
                  <a:lnTo>
                    <a:pt x="0" y="22298"/>
                  </a:lnTo>
                  <a:lnTo>
                    <a:pt x="1411" y="21215"/>
                  </a:lnTo>
                  <a:lnTo>
                    <a:pt x="11933" y="19478"/>
                  </a:lnTo>
                  <a:lnTo>
                    <a:pt x="27472" y="19075"/>
                  </a:lnTo>
                  <a:lnTo>
                    <a:pt x="54858" y="25932"/>
                  </a:lnTo>
                  <a:lnTo>
                    <a:pt x="68423" y="35510"/>
                  </a:lnTo>
                  <a:lnTo>
                    <a:pt x="81223" y="39470"/>
                  </a:lnTo>
                  <a:lnTo>
                    <a:pt x="86193" y="42237"/>
                  </a:lnTo>
                  <a:lnTo>
                    <a:pt x="95133" y="44013"/>
                  </a:lnTo>
                  <a:lnTo>
                    <a:pt x="110947" y="44442"/>
                  </a:lnTo>
                  <a:lnTo>
                    <a:pt x="114691" y="42565"/>
                  </a:lnTo>
                  <a:lnTo>
                    <a:pt x="119473" y="38982"/>
                  </a:lnTo>
                  <a:lnTo>
                    <a:pt x="120127" y="36611"/>
                  </a:lnTo>
                  <a:lnTo>
                    <a:pt x="120301" y="34990"/>
                  </a:lnTo>
                  <a:lnTo>
                    <a:pt x="122376" y="31309"/>
                  </a:lnTo>
                  <a:lnTo>
                    <a:pt x="126087" y="26567"/>
                  </a:lnTo>
                  <a:lnTo>
                    <a:pt x="125686" y="25473"/>
                  </a:lnTo>
                  <a:lnTo>
                    <a:pt x="121452" y="20035"/>
                  </a:lnTo>
                  <a:lnTo>
                    <a:pt x="120809" y="14175"/>
                  </a:lnTo>
                  <a:lnTo>
                    <a:pt x="120656" y="6697"/>
                  </a:lnTo>
                  <a:lnTo>
                    <a:pt x="117281" y="3082"/>
                  </a:lnTo>
                  <a:lnTo>
                    <a:pt x="113743" y="137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059"/>
            <p:cNvSpPr/>
            <p:nvPr>
              <p:custDataLst>
                <p:tags r:id="rId170"/>
              </p:custDataLst>
            </p:nvPr>
          </p:nvSpPr>
          <p:spPr>
            <a:xfrm>
              <a:off x="1828800" y="15875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6350" y="12700"/>
                  </a:moveTo>
                  <a:lnTo>
                    <a:pt x="6350" y="12700"/>
                  </a:ln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8" y="502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060"/>
            <p:cNvSpPr/>
            <p:nvPr>
              <p:custDataLst>
                <p:tags r:id="rId171"/>
              </p:custDataLst>
            </p:nvPr>
          </p:nvSpPr>
          <p:spPr>
            <a:xfrm>
              <a:off x="2147263" y="450873"/>
              <a:ext cx="68888" cy="317364"/>
            </a:xfrm>
            <a:custGeom>
              <a:avLst/>
              <a:gdLst/>
              <a:ahLst/>
              <a:cxnLst/>
              <a:rect l="0" t="0" r="0" b="0"/>
              <a:pathLst>
                <a:path w="68888" h="317364">
                  <a:moveTo>
                    <a:pt x="49837" y="6327"/>
                  </a:moveTo>
                  <a:lnTo>
                    <a:pt x="49837" y="6327"/>
                  </a:lnTo>
                  <a:lnTo>
                    <a:pt x="49837" y="0"/>
                  </a:lnTo>
                  <a:lnTo>
                    <a:pt x="49837" y="5446"/>
                  </a:lnTo>
                  <a:lnTo>
                    <a:pt x="45473" y="11223"/>
                  </a:lnTo>
                  <a:lnTo>
                    <a:pt x="44370" y="15088"/>
                  </a:lnTo>
                  <a:lnTo>
                    <a:pt x="41722" y="32323"/>
                  </a:lnTo>
                  <a:lnTo>
                    <a:pt x="32513" y="64087"/>
                  </a:lnTo>
                  <a:lnTo>
                    <a:pt x="24031" y="106656"/>
                  </a:lnTo>
                  <a:lnTo>
                    <a:pt x="13583" y="152823"/>
                  </a:lnTo>
                  <a:lnTo>
                    <a:pt x="11274" y="194769"/>
                  </a:lnTo>
                  <a:lnTo>
                    <a:pt x="5291" y="240446"/>
                  </a:lnTo>
                  <a:lnTo>
                    <a:pt x="0" y="272918"/>
                  </a:lnTo>
                  <a:lnTo>
                    <a:pt x="4589" y="298908"/>
                  </a:lnTo>
                  <a:lnTo>
                    <a:pt x="6914" y="304050"/>
                  </a:lnTo>
                  <a:lnTo>
                    <a:pt x="14155" y="313100"/>
                  </a:lnTo>
                  <a:lnTo>
                    <a:pt x="18221" y="315532"/>
                  </a:lnTo>
                  <a:lnTo>
                    <a:pt x="26580" y="317093"/>
                  </a:lnTo>
                  <a:lnTo>
                    <a:pt x="32911" y="317363"/>
                  </a:lnTo>
                  <a:lnTo>
                    <a:pt x="37140" y="315545"/>
                  </a:lnTo>
                  <a:lnTo>
                    <a:pt x="58304" y="296277"/>
                  </a:lnTo>
                  <a:lnTo>
                    <a:pt x="66065" y="283473"/>
                  </a:lnTo>
                  <a:lnTo>
                    <a:pt x="68051" y="275025"/>
                  </a:lnTo>
                  <a:lnTo>
                    <a:pt x="68887" y="260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061"/>
            <p:cNvSpPr/>
            <p:nvPr>
              <p:custDataLst>
                <p:tags r:id="rId172"/>
              </p:custDataLst>
            </p:nvPr>
          </p:nvSpPr>
          <p:spPr>
            <a:xfrm>
              <a:off x="2102758" y="590550"/>
              <a:ext cx="170543" cy="57151"/>
            </a:xfrm>
            <a:custGeom>
              <a:avLst/>
              <a:gdLst/>
              <a:ahLst/>
              <a:cxnLst/>
              <a:rect l="0" t="0" r="0" b="0"/>
              <a:pathLst>
                <a:path w="170543" h="57151">
                  <a:moveTo>
                    <a:pt x="18142" y="57150"/>
                  </a:moveTo>
                  <a:lnTo>
                    <a:pt x="18142" y="57150"/>
                  </a:lnTo>
                  <a:lnTo>
                    <a:pt x="5726" y="57150"/>
                  </a:lnTo>
                  <a:lnTo>
                    <a:pt x="0" y="51683"/>
                  </a:lnTo>
                  <a:lnTo>
                    <a:pt x="403" y="51388"/>
                  </a:lnTo>
                  <a:lnTo>
                    <a:pt x="2732" y="51061"/>
                  </a:lnTo>
                  <a:lnTo>
                    <a:pt x="11993" y="45808"/>
                  </a:lnTo>
                  <a:lnTo>
                    <a:pt x="23669" y="41347"/>
                  </a:lnTo>
                  <a:lnTo>
                    <a:pt x="45793" y="29547"/>
                  </a:lnTo>
                  <a:lnTo>
                    <a:pt x="88829" y="20573"/>
                  </a:lnTo>
                  <a:lnTo>
                    <a:pt x="131865" y="8415"/>
                  </a:lnTo>
                  <a:lnTo>
                    <a:pt x="1705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SMARTInkShape-Group501"/>
          <p:cNvGrpSpPr/>
          <p:nvPr/>
        </p:nvGrpSpPr>
        <p:grpSpPr>
          <a:xfrm>
            <a:off x="2546375" y="444577"/>
            <a:ext cx="689239" cy="406324"/>
            <a:chOff x="2546375" y="444577"/>
            <a:chExt cx="689239" cy="406324"/>
          </a:xfrm>
        </p:grpSpPr>
        <p:sp>
          <p:nvSpPr>
            <p:cNvPr id="19" name="SMARTInkShape-2062"/>
            <p:cNvSpPr/>
            <p:nvPr>
              <p:custDataLst>
                <p:tags r:id="rId160"/>
              </p:custDataLst>
            </p:nvPr>
          </p:nvSpPr>
          <p:spPr>
            <a:xfrm>
              <a:off x="2546375" y="660400"/>
              <a:ext cx="158726" cy="82551"/>
            </a:xfrm>
            <a:custGeom>
              <a:avLst/>
              <a:gdLst/>
              <a:ahLst/>
              <a:cxnLst/>
              <a:rect l="0" t="0" r="0" b="0"/>
              <a:pathLst>
                <a:path w="158726" h="82551">
                  <a:moveTo>
                    <a:pt x="12675" y="82550"/>
                  </a:moveTo>
                  <a:lnTo>
                    <a:pt x="12675" y="82550"/>
                  </a:lnTo>
                  <a:lnTo>
                    <a:pt x="9304" y="82550"/>
                  </a:lnTo>
                  <a:lnTo>
                    <a:pt x="8311" y="81844"/>
                  </a:lnTo>
                  <a:lnTo>
                    <a:pt x="7649" y="80668"/>
                  </a:lnTo>
                  <a:lnTo>
                    <a:pt x="7208" y="79179"/>
                  </a:lnTo>
                  <a:lnTo>
                    <a:pt x="6208" y="78186"/>
                  </a:lnTo>
                  <a:lnTo>
                    <a:pt x="935" y="76461"/>
                  </a:lnTo>
                  <a:lnTo>
                    <a:pt x="402" y="74435"/>
                  </a:lnTo>
                  <a:lnTo>
                    <a:pt x="0" y="66747"/>
                  </a:lnTo>
                  <a:lnTo>
                    <a:pt x="697" y="65665"/>
                  </a:lnTo>
                  <a:lnTo>
                    <a:pt x="1867" y="64943"/>
                  </a:lnTo>
                  <a:lnTo>
                    <a:pt x="6886" y="63928"/>
                  </a:lnTo>
                  <a:lnTo>
                    <a:pt x="11513" y="62984"/>
                  </a:lnTo>
                  <a:lnTo>
                    <a:pt x="21346" y="58487"/>
                  </a:lnTo>
                  <a:lnTo>
                    <a:pt x="40332" y="48581"/>
                  </a:lnTo>
                  <a:lnTo>
                    <a:pt x="85819" y="31746"/>
                  </a:lnTo>
                  <a:lnTo>
                    <a:pt x="115859" y="20461"/>
                  </a:lnTo>
                  <a:lnTo>
                    <a:pt x="1587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063"/>
            <p:cNvSpPr/>
            <p:nvPr>
              <p:custDataLst>
                <p:tags r:id="rId161"/>
              </p:custDataLst>
            </p:nvPr>
          </p:nvSpPr>
          <p:spPr>
            <a:xfrm>
              <a:off x="2819772" y="489292"/>
              <a:ext cx="100346" cy="309436"/>
            </a:xfrm>
            <a:custGeom>
              <a:avLst/>
              <a:gdLst/>
              <a:ahLst/>
              <a:cxnLst/>
              <a:rect l="0" t="0" r="0" b="0"/>
              <a:pathLst>
                <a:path w="100346" h="309436">
                  <a:moveTo>
                    <a:pt x="94878" y="44108"/>
                  </a:moveTo>
                  <a:lnTo>
                    <a:pt x="94878" y="44108"/>
                  </a:lnTo>
                  <a:lnTo>
                    <a:pt x="94878" y="16582"/>
                  </a:lnTo>
                  <a:lnTo>
                    <a:pt x="95584" y="15174"/>
                  </a:lnTo>
                  <a:lnTo>
                    <a:pt x="96759" y="14235"/>
                  </a:lnTo>
                  <a:lnTo>
                    <a:pt x="100345" y="12729"/>
                  </a:lnTo>
                  <a:lnTo>
                    <a:pt x="98954" y="10641"/>
                  </a:lnTo>
                  <a:lnTo>
                    <a:pt x="97595" y="9097"/>
                  </a:lnTo>
                  <a:lnTo>
                    <a:pt x="96086" y="5499"/>
                  </a:lnTo>
                  <a:lnTo>
                    <a:pt x="95683" y="3552"/>
                  </a:lnTo>
                  <a:lnTo>
                    <a:pt x="94709" y="2254"/>
                  </a:lnTo>
                  <a:lnTo>
                    <a:pt x="91746" y="812"/>
                  </a:lnTo>
                  <a:lnTo>
                    <a:pt x="89482" y="0"/>
                  </a:lnTo>
                  <a:lnTo>
                    <a:pt x="85440" y="3130"/>
                  </a:lnTo>
                  <a:lnTo>
                    <a:pt x="71538" y="17376"/>
                  </a:lnTo>
                  <a:lnTo>
                    <a:pt x="42588" y="63766"/>
                  </a:lnTo>
                  <a:lnTo>
                    <a:pt x="27784" y="95694"/>
                  </a:lnTo>
                  <a:lnTo>
                    <a:pt x="14501" y="139482"/>
                  </a:lnTo>
                  <a:lnTo>
                    <a:pt x="3869" y="179870"/>
                  </a:lnTo>
                  <a:lnTo>
                    <a:pt x="0" y="224933"/>
                  </a:lnTo>
                  <a:lnTo>
                    <a:pt x="7482" y="271089"/>
                  </a:lnTo>
                  <a:lnTo>
                    <a:pt x="11585" y="280455"/>
                  </a:lnTo>
                  <a:lnTo>
                    <a:pt x="33259" y="306175"/>
                  </a:lnTo>
                  <a:lnTo>
                    <a:pt x="39505" y="308749"/>
                  </a:lnTo>
                  <a:lnTo>
                    <a:pt x="43146" y="309435"/>
                  </a:lnTo>
                  <a:lnTo>
                    <a:pt x="50954" y="308316"/>
                  </a:lnTo>
                  <a:lnTo>
                    <a:pt x="75828" y="2981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064"/>
            <p:cNvSpPr/>
            <p:nvPr>
              <p:custDataLst>
                <p:tags r:id="rId162"/>
              </p:custDataLst>
            </p:nvPr>
          </p:nvSpPr>
          <p:spPr>
            <a:xfrm>
              <a:off x="3004210" y="540122"/>
              <a:ext cx="50141" cy="272559"/>
            </a:xfrm>
            <a:custGeom>
              <a:avLst/>
              <a:gdLst/>
              <a:ahLst/>
              <a:cxnLst/>
              <a:rect l="0" t="0" r="0" b="0"/>
              <a:pathLst>
                <a:path w="50141" h="272559">
                  <a:moveTo>
                    <a:pt x="37440" y="44078"/>
                  </a:moveTo>
                  <a:lnTo>
                    <a:pt x="37440" y="44078"/>
                  </a:lnTo>
                  <a:lnTo>
                    <a:pt x="37440" y="0"/>
                  </a:lnTo>
                  <a:lnTo>
                    <a:pt x="37440" y="8499"/>
                  </a:lnTo>
                  <a:lnTo>
                    <a:pt x="35559" y="12508"/>
                  </a:lnTo>
                  <a:lnTo>
                    <a:pt x="34069" y="14564"/>
                  </a:lnTo>
                  <a:lnTo>
                    <a:pt x="31678" y="32369"/>
                  </a:lnTo>
                  <a:lnTo>
                    <a:pt x="25645" y="79527"/>
                  </a:lnTo>
                  <a:lnTo>
                    <a:pt x="15981" y="123416"/>
                  </a:lnTo>
                  <a:lnTo>
                    <a:pt x="6919" y="167817"/>
                  </a:lnTo>
                  <a:lnTo>
                    <a:pt x="0" y="214632"/>
                  </a:lnTo>
                  <a:lnTo>
                    <a:pt x="104" y="242780"/>
                  </a:lnTo>
                  <a:lnTo>
                    <a:pt x="5812" y="263352"/>
                  </a:lnTo>
                  <a:lnTo>
                    <a:pt x="8802" y="268063"/>
                  </a:lnTo>
                  <a:lnTo>
                    <a:pt x="11292" y="269601"/>
                  </a:lnTo>
                  <a:lnTo>
                    <a:pt x="22690" y="272273"/>
                  </a:lnTo>
                  <a:lnTo>
                    <a:pt x="30875" y="272558"/>
                  </a:lnTo>
                  <a:lnTo>
                    <a:pt x="36403" y="270743"/>
                  </a:lnTo>
                  <a:lnTo>
                    <a:pt x="38865" y="269271"/>
                  </a:lnTo>
                  <a:lnTo>
                    <a:pt x="40507" y="267585"/>
                  </a:lnTo>
                  <a:lnTo>
                    <a:pt x="50140" y="2472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065"/>
            <p:cNvSpPr/>
            <p:nvPr>
              <p:custDataLst>
                <p:tags r:id="rId163"/>
              </p:custDataLst>
            </p:nvPr>
          </p:nvSpPr>
          <p:spPr>
            <a:xfrm>
              <a:off x="2984584" y="647700"/>
              <a:ext cx="133267" cy="50723"/>
            </a:xfrm>
            <a:custGeom>
              <a:avLst/>
              <a:gdLst/>
              <a:ahLst/>
              <a:cxnLst/>
              <a:rect l="0" t="0" r="0" b="0"/>
              <a:pathLst>
                <a:path w="133267" h="50723">
                  <a:moveTo>
                    <a:pt x="12616" y="38100"/>
                  </a:moveTo>
                  <a:lnTo>
                    <a:pt x="12616" y="38100"/>
                  </a:lnTo>
                  <a:lnTo>
                    <a:pt x="12616" y="41471"/>
                  </a:lnTo>
                  <a:lnTo>
                    <a:pt x="11910" y="42464"/>
                  </a:lnTo>
                  <a:lnTo>
                    <a:pt x="10734" y="43126"/>
                  </a:lnTo>
                  <a:lnTo>
                    <a:pt x="6149" y="44276"/>
                  </a:lnTo>
                  <a:lnTo>
                    <a:pt x="876" y="44427"/>
                  </a:lnTo>
                  <a:lnTo>
                    <a:pt x="556" y="45140"/>
                  </a:lnTo>
                  <a:lnTo>
                    <a:pt x="0" y="49915"/>
                  </a:lnTo>
                  <a:lnTo>
                    <a:pt x="678" y="50210"/>
                  </a:lnTo>
                  <a:lnTo>
                    <a:pt x="8761" y="50722"/>
                  </a:lnTo>
                  <a:lnTo>
                    <a:pt x="12784" y="48884"/>
                  </a:lnTo>
                  <a:lnTo>
                    <a:pt x="14845" y="47406"/>
                  </a:lnTo>
                  <a:lnTo>
                    <a:pt x="44536" y="39539"/>
                  </a:lnTo>
                  <a:lnTo>
                    <a:pt x="57116" y="36645"/>
                  </a:lnTo>
                  <a:lnTo>
                    <a:pt x="66261" y="33926"/>
                  </a:lnTo>
                  <a:lnTo>
                    <a:pt x="82603" y="30983"/>
                  </a:lnTo>
                  <a:lnTo>
                    <a:pt x="133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066"/>
            <p:cNvSpPr/>
            <p:nvPr>
              <p:custDataLst>
                <p:tags r:id="rId164"/>
              </p:custDataLst>
            </p:nvPr>
          </p:nvSpPr>
          <p:spPr>
            <a:xfrm>
              <a:off x="3181350" y="546100"/>
              <a:ext cx="54264" cy="304801"/>
            </a:xfrm>
            <a:custGeom>
              <a:avLst/>
              <a:gdLst/>
              <a:ahLst/>
              <a:cxnLst/>
              <a:rect l="0" t="0" r="0" b="0"/>
              <a:pathLst>
                <a:path w="54264" h="304801">
                  <a:moveTo>
                    <a:pt x="19050" y="0"/>
                  </a:moveTo>
                  <a:lnTo>
                    <a:pt x="19050" y="0"/>
                  </a:lnTo>
                  <a:lnTo>
                    <a:pt x="15679" y="3371"/>
                  </a:lnTo>
                  <a:lnTo>
                    <a:pt x="12143" y="5026"/>
                  </a:lnTo>
                  <a:lnTo>
                    <a:pt x="7495" y="6088"/>
                  </a:lnTo>
                  <a:lnTo>
                    <a:pt x="7113" y="6881"/>
                  </a:lnTo>
                  <a:lnTo>
                    <a:pt x="6380" y="15803"/>
                  </a:lnTo>
                  <a:lnTo>
                    <a:pt x="27550" y="61424"/>
                  </a:lnTo>
                  <a:lnTo>
                    <a:pt x="40219" y="90158"/>
                  </a:lnTo>
                  <a:lnTo>
                    <a:pt x="48567" y="134129"/>
                  </a:lnTo>
                  <a:lnTo>
                    <a:pt x="54263" y="177218"/>
                  </a:lnTo>
                  <a:lnTo>
                    <a:pt x="50491" y="220213"/>
                  </a:lnTo>
                  <a:lnTo>
                    <a:pt x="37958" y="264699"/>
                  </a:lnTo>
                  <a:lnTo>
                    <a:pt x="29605" y="283238"/>
                  </a:lnTo>
                  <a:lnTo>
                    <a:pt x="23506" y="290043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067"/>
            <p:cNvSpPr/>
            <p:nvPr>
              <p:custDataLst>
                <p:tags r:id="rId165"/>
              </p:custDataLst>
            </p:nvPr>
          </p:nvSpPr>
          <p:spPr>
            <a:xfrm>
              <a:off x="2622550" y="444577"/>
              <a:ext cx="82551" cy="361874"/>
            </a:xfrm>
            <a:custGeom>
              <a:avLst/>
              <a:gdLst/>
              <a:ahLst/>
              <a:cxnLst/>
              <a:rect l="0" t="0" r="0" b="0"/>
              <a:pathLst>
                <a:path w="82551" h="361874">
                  <a:moveTo>
                    <a:pt x="82550" y="6273"/>
                  </a:moveTo>
                  <a:lnTo>
                    <a:pt x="82550" y="6273"/>
                  </a:lnTo>
                  <a:lnTo>
                    <a:pt x="79179" y="2902"/>
                  </a:lnTo>
                  <a:lnTo>
                    <a:pt x="75642" y="1247"/>
                  </a:lnTo>
                  <a:lnTo>
                    <a:pt x="61351" y="0"/>
                  </a:lnTo>
                  <a:lnTo>
                    <a:pt x="57135" y="1839"/>
                  </a:lnTo>
                  <a:lnTo>
                    <a:pt x="48680" y="8768"/>
                  </a:lnTo>
                  <a:lnTo>
                    <a:pt x="29633" y="42376"/>
                  </a:lnTo>
                  <a:lnTo>
                    <a:pt x="15522" y="79069"/>
                  </a:lnTo>
                  <a:lnTo>
                    <a:pt x="8584" y="120887"/>
                  </a:lnTo>
                  <a:lnTo>
                    <a:pt x="8673" y="152803"/>
                  </a:lnTo>
                  <a:lnTo>
                    <a:pt x="10205" y="168764"/>
                  </a:lnTo>
                  <a:lnTo>
                    <a:pt x="9202" y="196258"/>
                  </a:lnTo>
                  <a:lnTo>
                    <a:pt x="12393" y="239854"/>
                  </a:lnTo>
                  <a:lnTo>
                    <a:pt x="12682" y="285593"/>
                  </a:lnTo>
                  <a:lnTo>
                    <a:pt x="12700" y="331459"/>
                  </a:lnTo>
                  <a:lnTo>
                    <a:pt x="12700" y="347929"/>
                  </a:lnTo>
                  <a:lnTo>
                    <a:pt x="11994" y="350460"/>
                  </a:lnTo>
                  <a:lnTo>
                    <a:pt x="10818" y="352148"/>
                  </a:lnTo>
                  <a:lnTo>
                    <a:pt x="0" y="361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6" name="SMARTInkShape-2068"/>
          <p:cNvSpPr/>
          <p:nvPr>
            <p:custDataLst>
              <p:tags r:id="rId1"/>
            </p:custDataLst>
          </p:nvPr>
        </p:nvSpPr>
        <p:spPr>
          <a:xfrm>
            <a:off x="3549946" y="533887"/>
            <a:ext cx="336255" cy="335659"/>
          </a:xfrm>
          <a:custGeom>
            <a:avLst/>
            <a:gdLst/>
            <a:ahLst/>
            <a:cxnLst/>
            <a:rect l="0" t="0" r="0" b="0"/>
            <a:pathLst>
              <a:path w="336255" h="335659">
                <a:moveTo>
                  <a:pt x="114004" y="228113"/>
                </a:moveTo>
                <a:lnTo>
                  <a:pt x="114004" y="228113"/>
                </a:lnTo>
                <a:lnTo>
                  <a:pt x="114004" y="224742"/>
                </a:lnTo>
                <a:lnTo>
                  <a:pt x="113298" y="223749"/>
                </a:lnTo>
                <a:lnTo>
                  <a:pt x="112122" y="223087"/>
                </a:lnTo>
                <a:lnTo>
                  <a:pt x="110633" y="222646"/>
                </a:lnTo>
                <a:lnTo>
                  <a:pt x="109640" y="221646"/>
                </a:lnTo>
                <a:lnTo>
                  <a:pt x="106165" y="214972"/>
                </a:lnTo>
                <a:lnTo>
                  <a:pt x="104544" y="213002"/>
                </a:lnTo>
                <a:lnTo>
                  <a:pt x="100863" y="210814"/>
                </a:lnTo>
                <a:lnTo>
                  <a:pt x="90662" y="208588"/>
                </a:lnTo>
                <a:lnTo>
                  <a:pt x="75901" y="198093"/>
                </a:lnTo>
                <a:lnTo>
                  <a:pt x="64066" y="196705"/>
                </a:lnTo>
                <a:lnTo>
                  <a:pt x="55620" y="196464"/>
                </a:lnTo>
                <a:lnTo>
                  <a:pt x="45278" y="199764"/>
                </a:lnTo>
                <a:lnTo>
                  <a:pt x="26251" y="211292"/>
                </a:lnTo>
                <a:lnTo>
                  <a:pt x="20204" y="217344"/>
                </a:lnTo>
                <a:lnTo>
                  <a:pt x="10574" y="232728"/>
                </a:lnTo>
                <a:lnTo>
                  <a:pt x="1204" y="271254"/>
                </a:lnTo>
                <a:lnTo>
                  <a:pt x="0" y="289238"/>
                </a:lnTo>
                <a:lnTo>
                  <a:pt x="6188" y="318409"/>
                </a:lnTo>
                <a:lnTo>
                  <a:pt x="10954" y="326756"/>
                </a:lnTo>
                <a:lnTo>
                  <a:pt x="14817" y="331456"/>
                </a:lnTo>
                <a:lnTo>
                  <a:pt x="18886" y="334015"/>
                </a:lnTo>
                <a:lnTo>
                  <a:pt x="23751" y="335153"/>
                </a:lnTo>
                <a:lnTo>
                  <a:pt x="30617" y="335658"/>
                </a:lnTo>
                <a:lnTo>
                  <a:pt x="36491" y="334002"/>
                </a:lnTo>
                <a:lnTo>
                  <a:pt x="53284" y="323797"/>
                </a:lnTo>
                <a:lnTo>
                  <a:pt x="61382" y="314384"/>
                </a:lnTo>
                <a:lnTo>
                  <a:pt x="65922" y="303144"/>
                </a:lnTo>
                <a:lnTo>
                  <a:pt x="74851" y="276068"/>
                </a:lnTo>
                <a:lnTo>
                  <a:pt x="92280" y="229794"/>
                </a:lnTo>
                <a:lnTo>
                  <a:pt x="106718" y="187839"/>
                </a:lnTo>
                <a:lnTo>
                  <a:pt x="114926" y="145555"/>
                </a:lnTo>
                <a:lnTo>
                  <a:pt x="124903" y="101670"/>
                </a:lnTo>
                <a:lnTo>
                  <a:pt x="128052" y="84109"/>
                </a:lnTo>
                <a:lnTo>
                  <a:pt x="139319" y="44370"/>
                </a:lnTo>
                <a:lnTo>
                  <a:pt x="139396" y="52837"/>
                </a:lnTo>
                <a:lnTo>
                  <a:pt x="126761" y="95680"/>
                </a:lnTo>
                <a:lnTo>
                  <a:pt x="120791" y="139267"/>
                </a:lnTo>
                <a:lnTo>
                  <a:pt x="120379" y="183666"/>
                </a:lnTo>
                <a:lnTo>
                  <a:pt x="121064" y="208358"/>
                </a:lnTo>
                <a:lnTo>
                  <a:pt x="133495" y="253464"/>
                </a:lnTo>
                <a:lnTo>
                  <a:pt x="137484" y="260547"/>
                </a:lnTo>
                <a:lnTo>
                  <a:pt x="150004" y="270080"/>
                </a:lnTo>
                <a:lnTo>
                  <a:pt x="156342" y="271827"/>
                </a:lnTo>
                <a:lnTo>
                  <a:pt x="160573" y="272236"/>
                </a:lnTo>
                <a:lnTo>
                  <a:pt x="164805" y="270536"/>
                </a:lnTo>
                <a:lnTo>
                  <a:pt x="166921" y="269095"/>
                </a:lnTo>
                <a:lnTo>
                  <a:pt x="194809" y="233063"/>
                </a:lnTo>
                <a:lnTo>
                  <a:pt x="211031" y="190773"/>
                </a:lnTo>
                <a:lnTo>
                  <a:pt x="226935" y="146430"/>
                </a:lnTo>
                <a:lnTo>
                  <a:pt x="243071" y="103344"/>
                </a:lnTo>
                <a:lnTo>
                  <a:pt x="255535" y="60911"/>
                </a:lnTo>
                <a:lnTo>
                  <a:pt x="269395" y="14550"/>
                </a:lnTo>
                <a:lnTo>
                  <a:pt x="272666" y="0"/>
                </a:lnTo>
                <a:lnTo>
                  <a:pt x="272746" y="11765"/>
                </a:lnTo>
                <a:lnTo>
                  <a:pt x="264914" y="55962"/>
                </a:lnTo>
                <a:lnTo>
                  <a:pt x="253573" y="103490"/>
                </a:lnTo>
                <a:lnTo>
                  <a:pt x="243103" y="149273"/>
                </a:lnTo>
                <a:lnTo>
                  <a:pt x="232535" y="192061"/>
                </a:lnTo>
                <a:lnTo>
                  <a:pt x="223208" y="239553"/>
                </a:lnTo>
                <a:lnTo>
                  <a:pt x="222003" y="284656"/>
                </a:lnTo>
                <a:lnTo>
                  <a:pt x="222666" y="305644"/>
                </a:lnTo>
                <a:lnTo>
                  <a:pt x="228421" y="320286"/>
                </a:lnTo>
                <a:lnTo>
                  <a:pt x="229793" y="321312"/>
                </a:lnTo>
                <a:lnTo>
                  <a:pt x="231414" y="321995"/>
                </a:lnTo>
                <a:lnTo>
                  <a:pt x="233199" y="321746"/>
                </a:lnTo>
                <a:lnTo>
                  <a:pt x="252418" y="310444"/>
                </a:lnTo>
                <a:lnTo>
                  <a:pt x="254964" y="308401"/>
                </a:lnTo>
                <a:lnTo>
                  <a:pt x="257791" y="302367"/>
                </a:lnTo>
                <a:lnTo>
                  <a:pt x="258546" y="298782"/>
                </a:lnTo>
                <a:lnTo>
                  <a:pt x="269907" y="278742"/>
                </a:lnTo>
                <a:lnTo>
                  <a:pt x="272721" y="232344"/>
                </a:lnTo>
                <a:lnTo>
                  <a:pt x="272039" y="219646"/>
                </a:lnTo>
                <a:lnTo>
                  <a:pt x="267681" y="207652"/>
                </a:lnTo>
                <a:lnTo>
                  <a:pt x="261770" y="196920"/>
                </a:lnTo>
                <a:lnTo>
                  <a:pt x="260111" y="192377"/>
                </a:lnTo>
                <a:lnTo>
                  <a:pt x="251316" y="181579"/>
                </a:lnTo>
                <a:lnTo>
                  <a:pt x="245351" y="179209"/>
                </a:lnTo>
                <a:lnTo>
                  <a:pt x="238703" y="177450"/>
                </a:lnTo>
                <a:lnTo>
                  <a:pt x="228685" y="172453"/>
                </a:lnTo>
                <a:lnTo>
                  <a:pt x="209287" y="170964"/>
                </a:lnTo>
                <a:lnTo>
                  <a:pt x="221466" y="170963"/>
                </a:lnTo>
                <a:lnTo>
                  <a:pt x="227146" y="169081"/>
                </a:lnTo>
                <a:lnTo>
                  <a:pt x="229649" y="167592"/>
                </a:lnTo>
                <a:lnTo>
                  <a:pt x="239913" y="165496"/>
                </a:lnTo>
                <a:lnTo>
                  <a:pt x="267748" y="161319"/>
                </a:lnTo>
                <a:lnTo>
                  <a:pt x="314129" y="143416"/>
                </a:lnTo>
                <a:lnTo>
                  <a:pt x="336254" y="1328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SMARTInkShape-Group503"/>
          <p:cNvGrpSpPr/>
          <p:nvPr/>
        </p:nvGrpSpPr>
        <p:grpSpPr>
          <a:xfrm>
            <a:off x="4476750" y="768350"/>
            <a:ext cx="196851" cy="133312"/>
            <a:chOff x="4476750" y="768350"/>
            <a:chExt cx="196851" cy="133312"/>
          </a:xfrm>
        </p:grpSpPr>
        <p:sp>
          <p:nvSpPr>
            <p:cNvPr id="27" name="SMARTInkShape-2069"/>
            <p:cNvSpPr/>
            <p:nvPr>
              <p:custDataLst>
                <p:tags r:id="rId158"/>
              </p:custDataLst>
            </p:nvPr>
          </p:nvSpPr>
          <p:spPr>
            <a:xfrm>
              <a:off x="4476750" y="768350"/>
              <a:ext cx="152401" cy="6351"/>
            </a:xfrm>
            <a:custGeom>
              <a:avLst/>
              <a:gdLst/>
              <a:ahLst/>
              <a:cxnLst/>
              <a:rect l="0" t="0" r="0" b="0"/>
              <a:pathLst>
                <a:path w="152401" h="6351">
                  <a:moveTo>
                    <a:pt x="0" y="6350"/>
                  </a:moveTo>
                  <a:lnTo>
                    <a:pt x="0" y="6350"/>
                  </a:lnTo>
                  <a:lnTo>
                    <a:pt x="47352" y="5644"/>
                  </a:lnTo>
                  <a:lnTo>
                    <a:pt x="89896" y="261"/>
                  </a:lnTo>
                  <a:lnTo>
                    <a:pt x="137222" y="5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070"/>
            <p:cNvSpPr/>
            <p:nvPr>
              <p:custDataLst>
                <p:tags r:id="rId159"/>
              </p:custDataLst>
            </p:nvPr>
          </p:nvSpPr>
          <p:spPr>
            <a:xfrm>
              <a:off x="4476941" y="857250"/>
              <a:ext cx="196660" cy="44412"/>
            </a:xfrm>
            <a:custGeom>
              <a:avLst/>
              <a:gdLst/>
              <a:ahLst/>
              <a:cxnLst/>
              <a:rect l="0" t="0" r="0" b="0"/>
              <a:pathLst>
                <a:path w="196660" h="44412">
                  <a:moveTo>
                    <a:pt x="31559" y="0"/>
                  </a:moveTo>
                  <a:lnTo>
                    <a:pt x="31559" y="0"/>
                  </a:lnTo>
                  <a:lnTo>
                    <a:pt x="24817" y="3371"/>
                  </a:lnTo>
                  <a:lnTo>
                    <a:pt x="19625" y="8789"/>
                  </a:lnTo>
                  <a:lnTo>
                    <a:pt x="14261" y="15195"/>
                  </a:lnTo>
                  <a:lnTo>
                    <a:pt x="4718" y="22768"/>
                  </a:lnTo>
                  <a:lnTo>
                    <a:pt x="1991" y="27288"/>
                  </a:lnTo>
                  <a:lnTo>
                    <a:pt x="0" y="36826"/>
                  </a:lnTo>
                  <a:lnTo>
                    <a:pt x="3237" y="41093"/>
                  </a:lnTo>
                  <a:lnTo>
                    <a:pt x="8624" y="42958"/>
                  </a:lnTo>
                  <a:lnTo>
                    <a:pt x="53112" y="44411"/>
                  </a:lnTo>
                  <a:lnTo>
                    <a:pt x="93272" y="43739"/>
                  </a:lnTo>
                  <a:lnTo>
                    <a:pt x="135319" y="35611"/>
                  </a:lnTo>
                  <a:lnTo>
                    <a:pt x="182708" y="23251"/>
                  </a:lnTo>
                  <a:lnTo>
                    <a:pt x="19665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504"/>
          <p:cNvGrpSpPr/>
          <p:nvPr/>
        </p:nvGrpSpPr>
        <p:grpSpPr>
          <a:xfrm>
            <a:off x="5149873" y="330200"/>
            <a:ext cx="234928" cy="1066429"/>
            <a:chOff x="5149873" y="330200"/>
            <a:chExt cx="234928" cy="1066429"/>
          </a:xfrm>
        </p:grpSpPr>
        <p:sp>
          <p:nvSpPr>
            <p:cNvPr id="30" name="SMARTInkShape-2071"/>
            <p:cNvSpPr/>
            <p:nvPr>
              <p:custDataLst>
                <p:tags r:id="rId155"/>
              </p:custDataLst>
            </p:nvPr>
          </p:nvSpPr>
          <p:spPr>
            <a:xfrm>
              <a:off x="5308622" y="527076"/>
              <a:ext cx="76179" cy="589236"/>
            </a:xfrm>
            <a:custGeom>
              <a:avLst/>
              <a:gdLst/>
              <a:ahLst/>
              <a:cxnLst/>
              <a:rect l="0" t="0" r="0" b="0"/>
              <a:pathLst>
                <a:path w="76179" h="589236">
                  <a:moveTo>
                    <a:pt x="76178" y="38074"/>
                  </a:moveTo>
                  <a:lnTo>
                    <a:pt x="76178" y="38074"/>
                  </a:lnTo>
                  <a:lnTo>
                    <a:pt x="76178" y="3324"/>
                  </a:lnTo>
                  <a:lnTo>
                    <a:pt x="75473" y="2207"/>
                  </a:lnTo>
                  <a:lnTo>
                    <a:pt x="74296" y="1463"/>
                  </a:lnTo>
                  <a:lnTo>
                    <a:pt x="70089" y="61"/>
                  </a:lnTo>
                  <a:lnTo>
                    <a:pt x="66534" y="0"/>
                  </a:lnTo>
                  <a:lnTo>
                    <a:pt x="62955" y="1867"/>
                  </a:lnTo>
                  <a:lnTo>
                    <a:pt x="54908" y="8815"/>
                  </a:lnTo>
                  <a:lnTo>
                    <a:pt x="52614" y="12840"/>
                  </a:lnTo>
                  <a:lnTo>
                    <a:pt x="52002" y="14901"/>
                  </a:lnTo>
                  <a:lnTo>
                    <a:pt x="29794" y="46674"/>
                  </a:lnTo>
                  <a:lnTo>
                    <a:pt x="20567" y="93370"/>
                  </a:lnTo>
                  <a:lnTo>
                    <a:pt x="8394" y="138231"/>
                  </a:lnTo>
                  <a:lnTo>
                    <a:pt x="1226" y="179979"/>
                  </a:lnTo>
                  <a:lnTo>
                    <a:pt x="142" y="222236"/>
                  </a:lnTo>
                  <a:lnTo>
                    <a:pt x="0" y="264559"/>
                  </a:lnTo>
                  <a:lnTo>
                    <a:pt x="3352" y="310262"/>
                  </a:lnTo>
                  <a:lnTo>
                    <a:pt x="12843" y="350156"/>
                  </a:lnTo>
                  <a:lnTo>
                    <a:pt x="23283" y="391680"/>
                  </a:lnTo>
                  <a:lnTo>
                    <a:pt x="33847" y="433907"/>
                  </a:lnTo>
                  <a:lnTo>
                    <a:pt x="46545" y="479225"/>
                  </a:lnTo>
                  <a:lnTo>
                    <a:pt x="54188" y="522464"/>
                  </a:lnTo>
                  <a:lnTo>
                    <a:pt x="50189" y="566334"/>
                  </a:lnTo>
                  <a:lnTo>
                    <a:pt x="45742" y="574811"/>
                  </a:lnTo>
                  <a:lnTo>
                    <a:pt x="35856" y="586173"/>
                  </a:lnTo>
                  <a:lnTo>
                    <a:pt x="31681" y="588590"/>
                  </a:lnTo>
                  <a:lnTo>
                    <a:pt x="29580" y="589235"/>
                  </a:lnTo>
                  <a:lnTo>
                    <a:pt x="28179" y="588959"/>
                  </a:lnTo>
                  <a:lnTo>
                    <a:pt x="27245" y="588069"/>
                  </a:lnTo>
                  <a:lnTo>
                    <a:pt x="25502" y="585200"/>
                  </a:lnTo>
                  <a:lnTo>
                    <a:pt x="10484" y="569315"/>
                  </a:lnTo>
                  <a:lnTo>
                    <a:pt x="8176" y="563224"/>
                  </a:lnTo>
                  <a:lnTo>
                    <a:pt x="6328" y="5524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072"/>
            <p:cNvSpPr/>
            <p:nvPr>
              <p:custDataLst>
                <p:tags r:id="rId156"/>
              </p:custDataLst>
            </p:nvPr>
          </p:nvSpPr>
          <p:spPr>
            <a:xfrm>
              <a:off x="5260563" y="1289050"/>
              <a:ext cx="79761" cy="107579"/>
            </a:xfrm>
            <a:custGeom>
              <a:avLst/>
              <a:gdLst/>
              <a:ahLst/>
              <a:cxnLst/>
              <a:rect l="0" t="0" r="0" b="0"/>
              <a:pathLst>
                <a:path w="79761" h="107579">
                  <a:moveTo>
                    <a:pt x="60737" y="0"/>
                  </a:moveTo>
                  <a:lnTo>
                    <a:pt x="60737" y="0"/>
                  </a:lnTo>
                  <a:lnTo>
                    <a:pt x="47906" y="0"/>
                  </a:lnTo>
                  <a:lnTo>
                    <a:pt x="45833" y="706"/>
                  </a:lnTo>
                  <a:lnTo>
                    <a:pt x="44451" y="1881"/>
                  </a:lnTo>
                  <a:lnTo>
                    <a:pt x="43530" y="3371"/>
                  </a:lnTo>
                  <a:lnTo>
                    <a:pt x="42210" y="4364"/>
                  </a:lnTo>
                  <a:lnTo>
                    <a:pt x="35022" y="7839"/>
                  </a:lnTo>
                  <a:lnTo>
                    <a:pt x="30964" y="10540"/>
                  </a:lnTo>
                  <a:lnTo>
                    <a:pt x="26808" y="11740"/>
                  </a:lnTo>
                  <a:lnTo>
                    <a:pt x="25418" y="12765"/>
                  </a:lnTo>
                  <a:lnTo>
                    <a:pt x="24491" y="14155"/>
                  </a:lnTo>
                  <a:lnTo>
                    <a:pt x="17811" y="27839"/>
                  </a:lnTo>
                  <a:lnTo>
                    <a:pt x="5434" y="44345"/>
                  </a:lnTo>
                  <a:lnTo>
                    <a:pt x="4135" y="52650"/>
                  </a:lnTo>
                  <a:lnTo>
                    <a:pt x="3125" y="60089"/>
                  </a:lnTo>
                  <a:lnTo>
                    <a:pt x="0" y="71505"/>
                  </a:lnTo>
                  <a:lnTo>
                    <a:pt x="4171" y="93066"/>
                  </a:lnTo>
                  <a:lnTo>
                    <a:pt x="12409" y="103708"/>
                  </a:lnTo>
                  <a:lnTo>
                    <a:pt x="16445" y="106065"/>
                  </a:lnTo>
                  <a:lnTo>
                    <a:pt x="24785" y="107578"/>
                  </a:lnTo>
                  <a:lnTo>
                    <a:pt x="45333" y="101461"/>
                  </a:lnTo>
                  <a:lnTo>
                    <a:pt x="68298" y="86695"/>
                  </a:lnTo>
                  <a:lnTo>
                    <a:pt x="71153" y="80629"/>
                  </a:lnTo>
                  <a:lnTo>
                    <a:pt x="73127" y="73935"/>
                  </a:lnTo>
                  <a:lnTo>
                    <a:pt x="77500" y="65494"/>
                  </a:lnTo>
                  <a:lnTo>
                    <a:pt x="79760" y="36067"/>
                  </a:lnTo>
                  <a:lnTo>
                    <a:pt x="74317" y="21194"/>
                  </a:lnTo>
                  <a:lnTo>
                    <a:pt x="70327" y="16314"/>
                  </a:lnTo>
                  <a:lnTo>
                    <a:pt x="66645" y="14306"/>
                  </a:lnTo>
                  <a:lnTo>
                    <a:pt x="56445" y="12206"/>
                  </a:lnTo>
                  <a:lnTo>
                    <a:pt x="48025" y="7716"/>
                  </a:lnTo>
                  <a:lnTo>
                    <a:pt x="4168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073"/>
            <p:cNvSpPr/>
            <p:nvPr>
              <p:custDataLst>
                <p:tags r:id="rId157"/>
              </p:custDataLst>
            </p:nvPr>
          </p:nvSpPr>
          <p:spPr>
            <a:xfrm>
              <a:off x="5149873" y="330200"/>
              <a:ext cx="88878" cy="63494"/>
            </a:xfrm>
            <a:custGeom>
              <a:avLst/>
              <a:gdLst/>
              <a:ahLst/>
              <a:cxnLst/>
              <a:rect l="0" t="0" r="0" b="0"/>
              <a:pathLst>
                <a:path w="88878" h="63494">
                  <a:moveTo>
                    <a:pt x="38077" y="0"/>
                  </a:moveTo>
                  <a:lnTo>
                    <a:pt x="38077" y="0"/>
                  </a:lnTo>
                  <a:lnTo>
                    <a:pt x="38077" y="21461"/>
                  </a:lnTo>
                  <a:lnTo>
                    <a:pt x="37371" y="22774"/>
                  </a:lnTo>
                  <a:lnTo>
                    <a:pt x="36195" y="23649"/>
                  </a:lnTo>
                  <a:lnTo>
                    <a:pt x="34706" y="24233"/>
                  </a:lnTo>
                  <a:lnTo>
                    <a:pt x="13569" y="49906"/>
                  </a:lnTo>
                  <a:lnTo>
                    <a:pt x="6352" y="50798"/>
                  </a:lnTo>
                  <a:lnTo>
                    <a:pt x="6334" y="47428"/>
                  </a:lnTo>
                  <a:lnTo>
                    <a:pt x="5626" y="46436"/>
                  </a:lnTo>
                  <a:lnTo>
                    <a:pt x="4448" y="45774"/>
                  </a:lnTo>
                  <a:lnTo>
                    <a:pt x="2958" y="45332"/>
                  </a:lnTo>
                  <a:lnTo>
                    <a:pt x="1964" y="44333"/>
                  </a:lnTo>
                  <a:lnTo>
                    <a:pt x="55" y="38384"/>
                  </a:lnTo>
                  <a:lnTo>
                    <a:pt x="0" y="34813"/>
                  </a:lnTo>
                  <a:lnTo>
                    <a:pt x="697" y="33792"/>
                  </a:lnTo>
                  <a:lnTo>
                    <a:pt x="1868" y="33111"/>
                  </a:lnTo>
                  <a:lnTo>
                    <a:pt x="3354" y="32658"/>
                  </a:lnTo>
                  <a:lnTo>
                    <a:pt x="4345" y="31650"/>
                  </a:lnTo>
                  <a:lnTo>
                    <a:pt x="6066" y="26362"/>
                  </a:lnTo>
                  <a:lnTo>
                    <a:pt x="8093" y="25828"/>
                  </a:lnTo>
                  <a:lnTo>
                    <a:pt x="11771" y="25484"/>
                  </a:lnTo>
                  <a:lnTo>
                    <a:pt x="21931" y="30486"/>
                  </a:lnTo>
                  <a:lnTo>
                    <a:pt x="43245" y="49626"/>
                  </a:lnTo>
                  <a:lnTo>
                    <a:pt x="45784" y="50278"/>
                  </a:lnTo>
                  <a:lnTo>
                    <a:pt x="47448" y="50452"/>
                  </a:lnTo>
                  <a:lnTo>
                    <a:pt x="51179" y="52527"/>
                  </a:lnTo>
                  <a:lnTo>
                    <a:pt x="55951" y="56237"/>
                  </a:lnTo>
                  <a:lnTo>
                    <a:pt x="61964" y="57675"/>
                  </a:lnTo>
                  <a:lnTo>
                    <a:pt x="68652" y="62594"/>
                  </a:lnTo>
                  <a:lnTo>
                    <a:pt x="74665" y="63321"/>
                  </a:lnTo>
                  <a:lnTo>
                    <a:pt x="82179" y="63493"/>
                  </a:lnTo>
                  <a:lnTo>
                    <a:pt x="87964" y="58032"/>
                  </a:lnTo>
                  <a:lnTo>
                    <a:pt x="88606" y="54040"/>
                  </a:lnTo>
                  <a:lnTo>
                    <a:pt x="88877" y="21109"/>
                  </a:lnTo>
                  <a:lnTo>
                    <a:pt x="88171" y="20423"/>
                  </a:lnTo>
                  <a:lnTo>
                    <a:pt x="85506" y="19660"/>
                  </a:lnTo>
                  <a:lnTo>
                    <a:pt x="84513" y="18751"/>
                  </a:lnTo>
                  <a:lnTo>
                    <a:pt x="81996" y="12619"/>
                  </a:lnTo>
                  <a:lnTo>
                    <a:pt x="79233" y="9606"/>
                  </a:lnTo>
                  <a:lnTo>
                    <a:pt x="75654" y="7797"/>
                  </a:lnTo>
                  <a:lnTo>
                    <a:pt x="66797" y="6435"/>
                  </a:lnTo>
                  <a:lnTo>
                    <a:pt x="507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" name="SMARTInkShape-Group505"/>
          <p:cNvGrpSpPr/>
          <p:nvPr/>
        </p:nvGrpSpPr>
        <p:grpSpPr>
          <a:xfrm>
            <a:off x="5690583" y="635339"/>
            <a:ext cx="386368" cy="342187"/>
            <a:chOff x="5690583" y="635339"/>
            <a:chExt cx="386368" cy="342187"/>
          </a:xfrm>
        </p:grpSpPr>
        <p:sp>
          <p:nvSpPr>
            <p:cNvPr id="34" name="SMARTInkShape-2074"/>
            <p:cNvSpPr/>
            <p:nvPr>
              <p:custDataLst>
                <p:tags r:id="rId152"/>
              </p:custDataLst>
            </p:nvPr>
          </p:nvSpPr>
          <p:spPr>
            <a:xfrm>
              <a:off x="5759480" y="635339"/>
              <a:ext cx="68826" cy="342187"/>
            </a:xfrm>
            <a:custGeom>
              <a:avLst/>
              <a:gdLst/>
              <a:ahLst/>
              <a:cxnLst/>
              <a:rect l="0" t="0" r="0" b="0"/>
              <a:pathLst>
                <a:path w="68826" h="342187">
                  <a:moveTo>
                    <a:pt x="38070" y="12361"/>
                  </a:moveTo>
                  <a:lnTo>
                    <a:pt x="38070" y="12361"/>
                  </a:lnTo>
                  <a:lnTo>
                    <a:pt x="38070" y="0"/>
                  </a:lnTo>
                  <a:lnTo>
                    <a:pt x="38070" y="20863"/>
                  </a:lnTo>
                  <a:lnTo>
                    <a:pt x="31982" y="58176"/>
                  </a:lnTo>
                  <a:lnTo>
                    <a:pt x="26664" y="102046"/>
                  </a:lnTo>
                  <a:lnTo>
                    <a:pt x="15420" y="145835"/>
                  </a:lnTo>
                  <a:lnTo>
                    <a:pt x="7842" y="190227"/>
                  </a:lnTo>
                  <a:lnTo>
                    <a:pt x="754" y="233261"/>
                  </a:lnTo>
                  <a:lnTo>
                    <a:pt x="0" y="279297"/>
                  </a:lnTo>
                  <a:lnTo>
                    <a:pt x="677" y="311988"/>
                  </a:lnTo>
                  <a:lnTo>
                    <a:pt x="7809" y="329682"/>
                  </a:lnTo>
                  <a:lnTo>
                    <a:pt x="10510" y="334015"/>
                  </a:lnTo>
                  <a:lnTo>
                    <a:pt x="11710" y="338292"/>
                  </a:lnTo>
                  <a:lnTo>
                    <a:pt x="12735" y="339715"/>
                  </a:lnTo>
                  <a:lnTo>
                    <a:pt x="14125" y="340664"/>
                  </a:lnTo>
                  <a:lnTo>
                    <a:pt x="19451" y="341999"/>
                  </a:lnTo>
                  <a:lnTo>
                    <a:pt x="21424" y="342186"/>
                  </a:lnTo>
                  <a:lnTo>
                    <a:pt x="25498" y="340513"/>
                  </a:lnTo>
                  <a:lnTo>
                    <a:pt x="27572" y="339079"/>
                  </a:lnTo>
                  <a:lnTo>
                    <a:pt x="43107" y="334707"/>
                  </a:lnTo>
                  <a:lnTo>
                    <a:pt x="59159" y="321306"/>
                  </a:lnTo>
                  <a:lnTo>
                    <a:pt x="61555" y="315240"/>
                  </a:lnTo>
                  <a:lnTo>
                    <a:pt x="63324" y="308546"/>
                  </a:lnTo>
                  <a:lnTo>
                    <a:pt x="68328" y="298500"/>
                  </a:lnTo>
                  <a:lnTo>
                    <a:pt x="68825" y="296254"/>
                  </a:lnTo>
                  <a:lnTo>
                    <a:pt x="68451" y="294050"/>
                  </a:lnTo>
                  <a:lnTo>
                    <a:pt x="63470" y="2854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075"/>
            <p:cNvSpPr/>
            <p:nvPr>
              <p:custDataLst>
                <p:tags r:id="rId153"/>
              </p:custDataLst>
            </p:nvPr>
          </p:nvSpPr>
          <p:spPr>
            <a:xfrm>
              <a:off x="5690583" y="793750"/>
              <a:ext cx="151418" cy="63501"/>
            </a:xfrm>
            <a:custGeom>
              <a:avLst/>
              <a:gdLst/>
              <a:ahLst/>
              <a:cxnLst/>
              <a:rect l="0" t="0" r="0" b="0"/>
              <a:pathLst>
                <a:path w="151418" h="63501">
                  <a:moveTo>
                    <a:pt x="18067" y="63500"/>
                  </a:moveTo>
                  <a:lnTo>
                    <a:pt x="18067" y="63500"/>
                  </a:lnTo>
                  <a:lnTo>
                    <a:pt x="9228" y="63500"/>
                  </a:lnTo>
                  <a:lnTo>
                    <a:pt x="7941" y="62794"/>
                  </a:lnTo>
                  <a:lnTo>
                    <a:pt x="7083" y="61618"/>
                  </a:lnTo>
                  <a:lnTo>
                    <a:pt x="6511" y="60129"/>
                  </a:lnTo>
                  <a:lnTo>
                    <a:pt x="5424" y="59136"/>
                  </a:lnTo>
                  <a:lnTo>
                    <a:pt x="0" y="57411"/>
                  </a:lnTo>
                  <a:lnTo>
                    <a:pt x="4281" y="56496"/>
                  </a:lnTo>
                  <a:lnTo>
                    <a:pt x="9905" y="52801"/>
                  </a:lnTo>
                  <a:lnTo>
                    <a:pt x="52714" y="37467"/>
                  </a:lnTo>
                  <a:lnTo>
                    <a:pt x="69725" y="29603"/>
                  </a:lnTo>
                  <a:lnTo>
                    <a:pt x="94436" y="22467"/>
                  </a:lnTo>
                  <a:lnTo>
                    <a:pt x="138727" y="4433"/>
                  </a:lnTo>
                  <a:lnTo>
                    <a:pt x="1514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076"/>
            <p:cNvSpPr/>
            <p:nvPr>
              <p:custDataLst>
                <p:tags r:id="rId154"/>
              </p:custDataLst>
            </p:nvPr>
          </p:nvSpPr>
          <p:spPr>
            <a:xfrm>
              <a:off x="6064250" y="933450"/>
              <a:ext cx="12701" cy="1"/>
            </a:xfrm>
            <a:custGeom>
              <a:avLst/>
              <a:gdLst/>
              <a:ahLst/>
              <a:cxnLst/>
              <a:rect l="0" t="0" r="0" b="0"/>
              <a:pathLst>
                <a:path w="12701" h="1">
                  <a:moveTo>
                    <a:pt x="0" y="0"/>
                  </a:moveTo>
                  <a:lnTo>
                    <a:pt x="0" y="0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0" name="SMARTInkShape-Group506"/>
          <p:cNvGrpSpPr/>
          <p:nvPr/>
        </p:nvGrpSpPr>
        <p:grpSpPr>
          <a:xfrm>
            <a:off x="6299200" y="705843"/>
            <a:ext cx="203201" cy="316467"/>
            <a:chOff x="6299200" y="705843"/>
            <a:chExt cx="203201" cy="316467"/>
          </a:xfrm>
        </p:grpSpPr>
        <p:sp>
          <p:nvSpPr>
            <p:cNvPr id="38" name="SMARTInkShape-2077"/>
            <p:cNvSpPr/>
            <p:nvPr>
              <p:custDataLst>
                <p:tags r:id="rId150"/>
              </p:custDataLst>
            </p:nvPr>
          </p:nvSpPr>
          <p:spPr>
            <a:xfrm>
              <a:off x="6311985" y="705843"/>
              <a:ext cx="190416" cy="316467"/>
            </a:xfrm>
            <a:custGeom>
              <a:avLst/>
              <a:gdLst/>
              <a:ahLst/>
              <a:cxnLst/>
              <a:rect l="0" t="0" r="0" b="0"/>
              <a:pathLst>
                <a:path w="190416" h="316467">
                  <a:moveTo>
                    <a:pt x="18965" y="56157"/>
                  </a:moveTo>
                  <a:lnTo>
                    <a:pt x="18965" y="56157"/>
                  </a:lnTo>
                  <a:lnTo>
                    <a:pt x="13498" y="50690"/>
                  </a:lnTo>
                  <a:lnTo>
                    <a:pt x="9505" y="50068"/>
                  </a:lnTo>
                  <a:lnTo>
                    <a:pt x="8425" y="49276"/>
                  </a:lnTo>
                  <a:lnTo>
                    <a:pt x="7225" y="46513"/>
                  </a:lnTo>
                  <a:lnTo>
                    <a:pt x="6200" y="45495"/>
                  </a:lnTo>
                  <a:lnTo>
                    <a:pt x="3178" y="44363"/>
                  </a:lnTo>
                  <a:lnTo>
                    <a:pt x="2090" y="43355"/>
                  </a:lnTo>
                  <a:lnTo>
                    <a:pt x="202" y="38069"/>
                  </a:lnTo>
                  <a:lnTo>
                    <a:pt x="0" y="34021"/>
                  </a:lnTo>
                  <a:lnTo>
                    <a:pt x="1835" y="30326"/>
                  </a:lnTo>
                  <a:lnTo>
                    <a:pt x="4296" y="26332"/>
                  </a:lnTo>
                  <a:lnTo>
                    <a:pt x="6387" y="20117"/>
                  </a:lnTo>
                  <a:lnTo>
                    <a:pt x="21990" y="2357"/>
                  </a:lnTo>
                  <a:lnTo>
                    <a:pt x="25719" y="496"/>
                  </a:lnTo>
                  <a:lnTo>
                    <a:pt x="27701" y="0"/>
                  </a:lnTo>
                  <a:lnTo>
                    <a:pt x="29728" y="374"/>
                  </a:lnTo>
                  <a:lnTo>
                    <a:pt x="38051" y="4164"/>
                  </a:lnTo>
                  <a:lnTo>
                    <a:pt x="40155" y="4561"/>
                  </a:lnTo>
                  <a:lnTo>
                    <a:pt x="57625" y="19067"/>
                  </a:lnTo>
                  <a:lnTo>
                    <a:pt x="98786" y="63158"/>
                  </a:lnTo>
                  <a:lnTo>
                    <a:pt x="128996" y="107701"/>
                  </a:lnTo>
                  <a:lnTo>
                    <a:pt x="153723" y="151527"/>
                  </a:lnTo>
                  <a:lnTo>
                    <a:pt x="169706" y="195923"/>
                  </a:lnTo>
                  <a:lnTo>
                    <a:pt x="180811" y="226157"/>
                  </a:lnTo>
                  <a:lnTo>
                    <a:pt x="189700" y="271883"/>
                  </a:lnTo>
                  <a:lnTo>
                    <a:pt x="190415" y="316466"/>
                  </a:lnTo>
                  <a:lnTo>
                    <a:pt x="190415" y="3101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078"/>
            <p:cNvSpPr/>
            <p:nvPr>
              <p:custDataLst>
                <p:tags r:id="rId151"/>
              </p:custDataLst>
            </p:nvPr>
          </p:nvSpPr>
          <p:spPr>
            <a:xfrm>
              <a:off x="6299200" y="891692"/>
              <a:ext cx="165101" cy="111609"/>
            </a:xfrm>
            <a:custGeom>
              <a:avLst/>
              <a:gdLst/>
              <a:ahLst/>
              <a:cxnLst/>
              <a:rect l="0" t="0" r="0" b="0"/>
              <a:pathLst>
                <a:path w="165101" h="111609">
                  <a:moveTo>
                    <a:pt x="165100" y="3658"/>
                  </a:moveTo>
                  <a:lnTo>
                    <a:pt x="165100" y="3658"/>
                  </a:lnTo>
                  <a:lnTo>
                    <a:pt x="161729" y="287"/>
                  </a:lnTo>
                  <a:lnTo>
                    <a:pt x="160030" y="0"/>
                  </a:lnTo>
                  <a:lnTo>
                    <a:pt x="158193" y="513"/>
                  </a:lnTo>
                  <a:lnTo>
                    <a:pt x="154268" y="2260"/>
                  </a:lnTo>
                  <a:lnTo>
                    <a:pt x="148093" y="3949"/>
                  </a:lnTo>
                  <a:lnTo>
                    <a:pt x="141088" y="7899"/>
                  </a:lnTo>
                  <a:lnTo>
                    <a:pt x="131096" y="10089"/>
                  </a:lnTo>
                  <a:lnTo>
                    <a:pt x="89161" y="36935"/>
                  </a:lnTo>
                  <a:lnTo>
                    <a:pt x="59282" y="61760"/>
                  </a:lnTo>
                  <a:lnTo>
                    <a:pt x="38677" y="71867"/>
                  </a:lnTo>
                  <a:lnTo>
                    <a:pt x="3448" y="103088"/>
                  </a:lnTo>
                  <a:lnTo>
                    <a:pt x="0" y="111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7" name="SMARTInkShape-Group507"/>
          <p:cNvGrpSpPr/>
          <p:nvPr/>
        </p:nvGrpSpPr>
        <p:grpSpPr>
          <a:xfrm>
            <a:off x="6788150" y="469933"/>
            <a:ext cx="469901" cy="552039"/>
            <a:chOff x="6788150" y="469933"/>
            <a:chExt cx="469901" cy="552039"/>
          </a:xfrm>
        </p:grpSpPr>
        <p:sp>
          <p:nvSpPr>
            <p:cNvPr id="41" name="SMARTInkShape-2079"/>
            <p:cNvSpPr/>
            <p:nvPr>
              <p:custDataLst>
                <p:tags r:id="rId144"/>
              </p:custDataLst>
            </p:nvPr>
          </p:nvSpPr>
          <p:spPr>
            <a:xfrm>
              <a:off x="6801146" y="838286"/>
              <a:ext cx="177505" cy="183686"/>
            </a:xfrm>
            <a:custGeom>
              <a:avLst/>
              <a:gdLst/>
              <a:ahLst/>
              <a:cxnLst/>
              <a:rect l="0" t="0" r="0" b="0"/>
              <a:pathLst>
                <a:path w="177505" h="183686">
                  <a:moveTo>
                    <a:pt x="31454" y="38014"/>
                  </a:moveTo>
                  <a:lnTo>
                    <a:pt x="31454" y="38014"/>
                  </a:lnTo>
                  <a:lnTo>
                    <a:pt x="37542" y="38014"/>
                  </a:lnTo>
                  <a:lnTo>
                    <a:pt x="37797" y="50191"/>
                  </a:lnTo>
                  <a:lnTo>
                    <a:pt x="42872" y="46247"/>
                  </a:lnTo>
                  <a:lnTo>
                    <a:pt x="49359" y="44612"/>
                  </a:lnTo>
                  <a:lnTo>
                    <a:pt x="55347" y="40049"/>
                  </a:lnTo>
                  <a:lnTo>
                    <a:pt x="61268" y="37911"/>
                  </a:lnTo>
                  <a:lnTo>
                    <a:pt x="68196" y="33829"/>
                  </a:lnTo>
                  <a:lnTo>
                    <a:pt x="78167" y="31600"/>
                  </a:lnTo>
                  <a:lnTo>
                    <a:pt x="88215" y="26765"/>
                  </a:lnTo>
                  <a:lnTo>
                    <a:pt x="90461" y="26281"/>
                  </a:lnTo>
                  <a:lnTo>
                    <a:pt x="104816" y="18903"/>
                  </a:lnTo>
                  <a:lnTo>
                    <a:pt x="105763" y="17513"/>
                  </a:lnTo>
                  <a:lnTo>
                    <a:pt x="107094" y="12184"/>
                  </a:lnTo>
                  <a:lnTo>
                    <a:pt x="107621" y="3239"/>
                  </a:lnTo>
                  <a:lnTo>
                    <a:pt x="106926" y="2131"/>
                  </a:lnTo>
                  <a:lnTo>
                    <a:pt x="105758" y="1392"/>
                  </a:lnTo>
                  <a:lnTo>
                    <a:pt x="102184" y="206"/>
                  </a:lnTo>
                  <a:lnTo>
                    <a:pt x="94822" y="0"/>
                  </a:lnTo>
                  <a:lnTo>
                    <a:pt x="89486" y="1834"/>
                  </a:lnTo>
                  <a:lnTo>
                    <a:pt x="87075" y="3311"/>
                  </a:lnTo>
                  <a:lnTo>
                    <a:pt x="65001" y="9376"/>
                  </a:lnTo>
                  <a:lnTo>
                    <a:pt x="58593" y="14938"/>
                  </a:lnTo>
                  <a:lnTo>
                    <a:pt x="23051" y="59207"/>
                  </a:lnTo>
                  <a:lnTo>
                    <a:pt x="10573" y="80351"/>
                  </a:lnTo>
                  <a:lnTo>
                    <a:pt x="704" y="124536"/>
                  </a:lnTo>
                  <a:lnTo>
                    <a:pt x="0" y="137420"/>
                  </a:lnTo>
                  <a:lnTo>
                    <a:pt x="1717" y="144048"/>
                  </a:lnTo>
                  <a:lnTo>
                    <a:pt x="4126" y="150051"/>
                  </a:lnTo>
                  <a:lnTo>
                    <a:pt x="6187" y="160659"/>
                  </a:lnTo>
                  <a:lnTo>
                    <a:pt x="9171" y="166136"/>
                  </a:lnTo>
                  <a:lnTo>
                    <a:pt x="18187" y="173186"/>
                  </a:lnTo>
                  <a:lnTo>
                    <a:pt x="33876" y="181183"/>
                  </a:lnTo>
                  <a:lnTo>
                    <a:pt x="54777" y="183685"/>
                  </a:lnTo>
                  <a:lnTo>
                    <a:pt x="99589" y="176210"/>
                  </a:lnTo>
                  <a:lnTo>
                    <a:pt x="139468" y="160016"/>
                  </a:lnTo>
                  <a:lnTo>
                    <a:pt x="177504" y="133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080"/>
            <p:cNvSpPr/>
            <p:nvPr>
              <p:custDataLst>
                <p:tags r:id="rId145"/>
              </p:custDataLst>
            </p:nvPr>
          </p:nvSpPr>
          <p:spPr>
            <a:xfrm>
              <a:off x="6788150" y="628650"/>
              <a:ext cx="114301" cy="38101"/>
            </a:xfrm>
            <a:custGeom>
              <a:avLst/>
              <a:gdLst/>
              <a:ahLst/>
              <a:cxnLst/>
              <a:rect l="0" t="0" r="0" b="0"/>
              <a:pathLst>
                <a:path w="1143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2633"/>
                  </a:lnTo>
                  <a:lnTo>
                    <a:pt x="705" y="32338"/>
                  </a:lnTo>
                  <a:lnTo>
                    <a:pt x="17166" y="31046"/>
                  </a:lnTo>
                  <a:lnTo>
                    <a:pt x="25446" y="26724"/>
                  </a:lnTo>
                  <a:lnTo>
                    <a:pt x="68018" y="17295"/>
                  </a:lnTo>
                  <a:lnTo>
                    <a:pt x="85261" y="8941"/>
                  </a:lnTo>
                  <a:lnTo>
                    <a:pt x="108708" y="5872"/>
                  </a:lnTo>
                  <a:lnTo>
                    <a:pt x="110572" y="4620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081"/>
            <p:cNvSpPr/>
            <p:nvPr>
              <p:custDataLst>
                <p:tags r:id="rId146"/>
              </p:custDataLst>
            </p:nvPr>
          </p:nvSpPr>
          <p:spPr>
            <a:xfrm>
              <a:off x="6984999" y="469933"/>
              <a:ext cx="152400" cy="203088"/>
            </a:xfrm>
            <a:custGeom>
              <a:avLst/>
              <a:gdLst/>
              <a:ahLst/>
              <a:cxnLst/>
              <a:rect l="0" t="0" r="0" b="0"/>
              <a:pathLst>
                <a:path w="152400" h="203088">
                  <a:moveTo>
                    <a:pt x="25401" y="69817"/>
                  </a:moveTo>
                  <a:lnTo>
                    <a:pt x="25401" y="69817"/>
                  </a:lnTo>
                  <a:lnTo>
                    <a:pt x="22030" y="66446"/>
                  </a:lnTo>
                  <a:lnTo>
                    <a:pt x="18493" y="64791"/>
                  </a:lnTo>
                  <a:lnTo>
                    <a:pt x="13844" y="63729"/>
                  </a:lnTo>
                  <a:lnTo>
                    <a:pt x="7858" y="59155"/>
                  </a:lnTo>
                  <a:lnTo>
                    <a:pt x="3963" y="58023"/>
                  </a:lnTo>
                  <a:lnTo>
                    <a:pt x="2642" y="57015"/>
                  </a:lnTo>
                  <a:lnTo>
                    <a:pt x="1175" y="54014"/>
                  </a:lnTo>
                  <a:lnTo>
                    <a:pt x="0" y="10550"/>
                  </a:lnTo>
                  <a:lnTo>
                    <a:pt x="1882" y="6317"/>
                  </a:lnTo>
                  <a:lnTo>
                    <a:pt x="3371" y="4200"/>
                  </a:lnTo>
                  <a:lnTo>
                    <a:pt x="6908" y="1848"/>
                  </a:lnTo>
                  <a:lnTo>
                    <a:pt x="12644" y="215"/>
                  </a:lnTo>
                  <a:lnTo>
                    <a:pt x="21438" y="0"/>
                  </a:lnTo>
                  <a:lnTo>
                    <a:pt x="30968" y="3348"/>
                  </a:lnTo>
                  <a:lnTo>
                    <a:pt x="52878" y="17680"/>
                  </a:lnTo>
                  <a:lnTo>
                    <a:pt x="64956" y="30408"/>
                  </a:lnTo>
                  <a:lnTo>
                    <a:pt x="80721" y="43296"/>
                  </a:lnTo>
                  <a:lnTo>
                    <a:pt x="113863" y="88878"/>
                  </a:lnTo>
                  <a:lnTo>
                    <a:pt x="136873" y="131070"/>
                  </a:lnTo>
                  <a:lnTo>
                    <a:pt x="147801" y="176288"/>
                  </a:lnTo>
                  <a:lnTo>
                    <a:pt x="150356" y="181343"/>
                  </a:lnTo>
                  <a:lnTo>
                    <a:pt x="152377" y="196438"/>
                  </a:lnTo>
                  <a:lnTo>
                    <a:pt x="152399" y="202251"/>
                  </a:lnTo>
                  <a:lnTo>
                    <a:pt x="151693" y="202556"/>
                  </a:lnTo>
                  <a:lnTo>
                    <a:pt x="146933" y="203087"/>
                  </a:lnTo>
                  <a:lnTo>
                    <a:pt x="146639" y="202408"/>
                  </a:lnTo>
                  <a:lnTo>
                    <a:pt x="146051" y="196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2082"/>
            <p:cNvSpPr/>
            <p:nvPr>
              <p:custDataLst>
                <p:tags r:id="rId147"/>
              </p:custDataLst>
            </p:nvPr>
          </p:nvSpPr>
          <p:spPr>
            <a:xfrm>
              <a:off x="7010486" y="609607"/>
              <a:ext cx="101515" cy="69811"/>
            </a:xfrm>
            <a:custGeom>
              <a:avLst/>
              <a:gdLst/>
              <a:ahLst/>
              <a:cxnLst/>
              <a:rect l="0" t="0" r="0" b="0"/>
              <a:pathLst>
                <a:path w="101515" h="69811">
                  <a:moveTo>
                    <a:pt x="101514" y="6343"/>
                  </a:moveTo>
                  <a:lnTo>
                    <a:pt x="101514" y="6343"/>
                  </a:lnTo>
                  <a:lnTo>
                    <a:pt x="96046" y="876"/>
                  </a:lnTo>
                  <a:lnTo>
                    <a:pt x="89774" y="70"/>
                  </a:lnTo>
                  <a:lnTo>
                    <a:pt x="83431" y="0"/>
                  </a:lnTo>
                  <a:lnTo>
                    <a:pt x="77586" y="4358"/>
                  </a:lnTo>
                  <a:lnTo>
                    <a:pt x="51095" y="14148"/>
                  </a:lnTo>
                  <a:lnTo>
                    <a:pt x="10497" y="52910"/>
                  </a:lnTo>
                  <a:lnTo>
                    <a:pt x="8145" y="57143"/>
                  </a:lnTo>
                  <a:lnTo>
                    <a:pt x="6394" y="61376"/>
                  </a:lnTo>
                  <a:lnTo>
                    <a:pt x="0" y="69733"/>
                  </a:lnTo>
                  <a:lnTo>
                    <a:pt x="3311" y="69810"/>
                  </a:lnTo>
                  <a:lnTo>
                    <a:pt x="6832" y="67947"/>
                  </a:lnTo>
                  <a:lnTo>
                    <a:pt x="12614" y="63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2083"/>
            <p:cNvSpPr/>
            <p:nvPr>
              <p:custDataLst>
                <p:tags r:id="rId148"/>
              </p:custDataLst>
            </p:nvPr>
          </p:nvSpPr>
          <p:spPr>
            <a:xfrm>
              <a:off x="7182111" y="469977"/>
              <a:ext cx="50540" cy="196741"/>
            </a:xfrm>
            <a:custGeom>
              <a:avLst/>
              <a:gdLst/>
              <a:ahLst/>
              <a:cxnLst/>
              <a:rect l="0" t="0" r="0" b="0"/>
              <a:pathLst>
                <a:path w="50540" h="196741">
                  <a:moveTo>
                    <a:pt x="25139" y="6273"/>
                  </a:moveTo>
                  <a:lnTo>
                    <a:pt x="25139" y="6273"/>
                  </a:lnTo>
                  <a:lnTo>
                    <a:pt x="25139" y="806"/>
                  </a:lnTo>
                  <a:lnTo>
                    <a:pt x="24433" y="511"/>
                  </a:lnTo>
                  <a:lnTo>
                    <a:pt x="19671" y="0"/>
                  </a:lnTo>
                  <a:lnTo>
                    <a:pt x="15679" y="3317"/>
                  </a:lnTo>
                  <a:lnTo>
                    <a:pt x="13880" y="6841"/>
                  </a:lnTo>
                  <a:lnTo>
                    <a:pt x="11923" y="16931"/>
                  </a:lnTo>
                  <a:lnTo>
                    <a:pt x="8132" y="23934"/>
                  </a:lnTo>
                  <a:lnTo>
                    <a:pt x="6112" y="71060"/>
                  </a:lnTo>
                  <a:lnTo>
                    <a:pt x="5387" y="86699"/>
                  </a:lnTo>
                  <a:lnTo>
                    <a:pt x="0" y="130067"/>
                  </a:lnTo>
                  <a:lnTo>
                    <a:pt x="449" y="172765"/>
                  </a:lnTo>
                  <a:lnTo>
                    <a:pt x="5207" y="185816"/>
                  </a:lnTo>
                  <a:lnTo>
                    <a:pt x="5827" y="192429"/>
                  </a:lnTo>
                  <a:lnTo>
                    <a:pt x="6620" y="193877"/>
                  </a:lnTo>
                  <a:lnTo>
                    <a:pt x="7854" y="194842"/>
                  </a:lnTo>
                  <a:lnTo>
                    <a:pt x="11107" y="195915"/>
                  </a:lnTo>
                  <a:lnTo>
                    <a:pt x="27286" y="196740"/>
                  </a:lnTo>
                  <a:lnTo>
                    <a:pt x="31502" y="194877"/>
                  </a:lnTo>
                  <a:lnTo>
                    <a:pt x="39958" y="187932"/>
                  </a:lnTo>
                  <a:lnTo>
                    <a:pt x="42308" y="183907"/>
                  </a:lnTo>
                  <a:lnTo>
                    <a:pt x="44058" y="179766"/>
                  </a:lnTo>
                  <a:lnTo>
                    <a:pt x="48305" y="173468"/>
                  </a:lnTo>
                  <a:lnTo>
                    <a:pt x="50539" y="1650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084"/>
            <p:cNvSpPr/>
            <p:nvPr>
              <p:custDataLst>
                <p:tags r:id="rId149"/>
              </p:custDataLst>
            </p:nvPr>
          </p:nvSpPr>
          <p:spPr>
            <a:xfrm>
              <a:off x="7156459" y="577850"/>
              <a:ext cx="101592" cy="19051"/>
            </a:xfrm>
            <a:custGeom>
              <a:avLst/>
              <a:gdLst/>
              <a:ahLst/>
              <a:cxnLst/>
              <a:rect l="0" t="0" r="0" b="0"/>
              <a:pathLst>
                <a:path w="101592" h="19051">
                  <a:moveTo>
                    <a:pt x="12691" y="19050"/>
                  </a:moveTo>
                  <a:lnTo>
                    <a:pt x="12691" y="19050"/>
                  </a:lnTo>
                  <a:lnTo>
                    <a:pt x="0" y="19050"/>
                  </a:lnTo>
                  <a:lnTo>
                    <a:pt x="3364" y="19050"/>
                  </a:lnTo>
                  <a:lnTo>
                    <a:pt x="23465" y="13288"/>
                  </a:lnTo>
                  <a:lnTo>
                    <a:pt x="63531" y="10829"/>
                  </a:lnTo>
                  <a:lnTo>
                    <a:pt x="76203" y="7677"/>
                  </a:lnTo>
                  <a:lnTo>
                    <a:pt x="88894" y="4862"/>
                  </a:lnTo>
                  <a:lnTo>
                    <a:pt x="101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508"/>
          <p:cNvGrpSpPr/>
          <p:nvPr/>
        </p:nvGrpSpPr>
        <p:grpSpPr>
          <a:xfrm>
            <a:off x="7493008" y="736643"/>
            <a:ext cx="273043" cy="310790"/>
            <a:chOff x="7493008" y="736643"/>
            <a:chExt cx="273043" cy="310790"/>
          </a:xfrm>
        </p:grpSpPr>
        <p:sp>
          <p:nvSpPr>
            <p:cNvPr id="48" name="SMARTInkShape-2085"/>
            <p:cNvSpPr/>
            <p:nvPr>
              <p:custDataLst>
                <p:tags r:id="rId142"/>
              </p:custDataLst>
            </p:nvPr>
          </p:nvSpPr>
          <p:spPr>
            <a:xfrm>
              <a:off x="7493008" y="736643"/>
              <a:ext cx="253993" cy="310790"/>
            </a:xfrm>
            <a:custGeom>
              <a:avLst/>
              <a:gdLst/>
              <a:ahLst/>
              <a:cxnLst/>
              <a:rect l="0" t="0" r="0" b="0"/>
              <a:pathLst>
                <a:path w="253993" h="310790">
                  <a:moveTo>
                    <a:pt x="82542" y="203157"/>
                  </a:moveTo>
                  <a:lnTo>
                    <a:pt x="82542" y="203157"/>
                  </a:lnTo>
                  <a:lnTo>
                    <a:pt x="77074" y="197690"/>
                  </a:lnTo>
                  <a:lnTo>
                    <a:pt x="76214" y="190741"/>
                  </a:lnTo>
                  <a:lnTo>
                    <a:pt x="65259" y="185015"/>
                  </a:lnTo>
                  <a:lnTo>
                    <a:pt x="60645" y="184376"/>
                  </a:lnTo>
                  <a:lnTo>
                    <a:pt x="56817" y="186108"/>
                  </a:lnTo>
                  <a:lnTo>
                    <a:pt x="52764" y="188524"/>
                  </a:lnTo>
                  <a:lnTo>
                    <a:pt x="38935" y="193573"/>
                  </a:lnTo>
                  <a:lnTo>
                    <a:pt x="36537" y="195357"/>
                  </a:lnTo>
                  <a:lnTo>
                    <a:pt x="17078" y="220894"/>
                  </a:lnTo>
                  <a:lnTo>
                    <a:pt x="13499" y="223449"/>
                  </a:lnTo>
                  <a:lnTo>
                    <a:pt x="11113" y="226563"/>
                  </a:lnTo>
                  <a:lnTo>
                    <a:pt x="2397" y="249920"/>
                  </a:lnTo>
                  <a:lnTo>
                    <a:pt x="0" y="297435"/>
                  </a:lnTo>
                  <a:lnTo>
                    <a:pt x="703" y="299876"/>
                  </a:lnTo>
                  <a:lnTo>
                    <a:pt x="1876" y="301503"/>
                  </a:lnTo>
                  <a:lnTo>
                    <a:pt x="10823" y="308692"/>
                  </a:lnTo>
                  <a:lnTo>
                    <a:pt x="16999" y="310392"/>
                  </a:lnTo>
                  <a:lnTo>
                    <a:pt x="21191" y="310789"/>
                  </a:lnTo>
                  <a:lnTo>
                    <a:pt x="25406" y="309084"/>
                  </a:lnTo>
                  <a:lnTo>
                    <a:pt x="49047" y="292801"/>
                  </a:lnTo>
                  <a:lnTo>
                    <a:pt x="71863" y="263754"/>
                  </a:lnTo>
                  <a:lnTo>
                    <a:pt x="96389" y="217840"/>
                  </a:lnTo>
                  <a:lnTo>
                    <a:pt x="109973" y="174560"/>
                  </a:lnTo>
                  <a:lnTo>
                    <a:pt x="118749" y="133165"/>
                  </a:lnTo>
                  <a:lnTo>
                    <a:pt x="120475" y="86257"/>
                  </a:lnTo>
                  <a:lnTo>
                    <a:pt x="119914" y="57470"/>
                  </a:lnTo>
                  <a:lnTo>
                    <a:pt x="112801" y="27384"/>
                  </a:lnTo>
                  <a:lnTo>
                    <a:pt x="108902" y="20662"/>
                  </a:lnTo>
                  <a:lnTo>
                    <a:pt x="107876" y="20110"/>
                  </a:lnTo>
                  <a:lnTo>
                    <a:pt x="99187" y="19152"/>
                  </a:lnTo>
                  <a:lnTo>
                    <a:pt x="97873" y="20515"/>
                  </a:lnTo>
                  <a:lnTo>
                    <a:pt x="90369" y="44743"/>
                  </a:lnTo>
                  <a:lnTo>
                    <a:pt x="82482" y="89118"/>
                  </a:lnTo>
                  <a:lnTo>
                    <a:pt x="76621" y="133322"/>
                  </a:lnTo>
                  <a:lnTo>
                    <a:pt x="76230" y="173290"/>
                  </a:lnTo>
                  <a:lnTo>
                    <a:pt x="79570" y="202274"/>
                  </a:lnTo>
                  <a:lnTo>
                    <a:pt x="88383" y="241057"/>
                  </a:lnTo>
                  <a:lnTo>
                    <a:pt x="89371" y="249635"/>
                  </a:lnTo>
                  <a:lnTo>
                    <a:pt x="97700" y="270879"/>
                  </a:lnTo>
                  <a:lnTo>
                    <a:pt x="101744" y="275589"/>
                  </a:lnTo>
                  <a:lnTo>
                    <a:pt x="106718" y="278613"/>
                  </a:lnTo>
                  <a:lnTo>
                    <a:pt x="110950" y="279136"/>
                  </a:lnTo>
                  <a:lnTo>
                    <a:pt x="114688" y="277377"/>
                  </a:lnTo>
                  <a:lnTo>
                    <a:pt x="122836" y="270499"/>
                  </a:lnTo>
                  <a:lnTo>
                    <a:pt x="144721" y="239195"/>
                  </a:lnTo>
                  <a:lnTo>
                    <a:pt x="164152" y="193315"/>
                  </a:lnTo>
                  <a:lnTo>
                    <a:pt x="174244" y="152176"/>
                  </a:lnTo>
                  <a:lnTo>
                    <a:pt x="187908" y="110000"/>
                  </a:lnTo>
                  <a:lnTo>
                    <a:pt x="202269" y="67687"/>
                  </a:lnTo>
                  <a:lnTo>
                    <a:pt x="219241" y="24324"/>
                  </a:lnTo>
                  <a:lnTo>
                    <a:pt x="222231" y="103"/>
                  </a:lnTo>
                  <a:lnTo>
                    <a:pt x="218868" y="0"/>
                  </a:lnTo>
                  <a:lnTo>
                    <a:pt x="217876" y="691"/>
                  </a:lnTo>
                  <a:lnTo>
                    <a:pt x="217214" y="1858"/>
                  </a:lnTo>
                  <a:lnTo>
                    <a:pt x="198685" y="46352"/>
                  </a:lnTo>
                  <a:lnTo>
                    <a:pt x="191483" y="92342"/>
                  </a:lnTo>
                  <a:lnTo>
                    <a:pt x="185112" y="136426"/>
                  </a:lnTo>
                  <a:lnTo>
                    <a:pt x="189694" y="180844"/>
                  </a:lnTo>
                  <a:lnTo>
                    <a:pt x="190445" y="227660"/>
                  </a:lnTo>
                  <a:lnTo>
                    <a:pt x="191183" y="242481"/>
                  </a:lnTo>
                  <a:lnTo>
                    <a:pt x="198330" y="271073"/>
                  </a:lnTo>
                  <a:lnTo>
                    <a:pt x="201031" y="276381"/>
                  </a:lnTo>
                  <a:lnTo>
                    <a:pt x="203257" y="283336"/>
                  </a:lnTo>
                  <a:lnTo>
                    <a:pt x="206279" y="287710"/>
                  </a:lnTo>
                  <a:lnTo>
                    <a:pt x="209973" y="290125"/>
                  </a:lnTo>
                  <a:lnTo>
                    <a:pt x="218093" y="291675"/>
                  </a:lnTo>
                  <a:lnTo>
                    <a:pt x="219476" y="291097"/>
                  </a:lnTo>
                  <a:lnTo>
                    <a:pt x="220398" y="290006"/>
                  </a:lnTo>
                  <a:lnTo>
                    <a:pt x="221013" y="288573"/>
                  </a:lnTo>
                  <a:lnTo>
                    <a:pt x="238763" y="274338"/>
                  </a:lnTo>
                  <a:lnTo>
                    <a:pt x="253992" y="2476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086"/>
            <p:cNvSpPr/>
            <p:nvPr>
              <p:custDataLst>
                <p:tags r:id="rId143"/>
              </p:custDataLst>
            </p:nvPr>
          </p:nvSpPr>
          <p:spPr>
            <a:xfrm>
              <a:off x="7651772" y="850900"/>
              <a:ext cx="114279" cy="25401"/>
            </a:xfrm>
            <a:custGeom>
              <a:avLst/>
              <a:gdLst/>
              <a:ahLst/>
              <a:cxnLst/>
              <a:rect l="0" t="0" r="0" b="0"/>
              <a:pathLst>
                <a:path w="114279" h="25401">
                  <a:moveTo>
                    <a:pt x="6328" y="25400"/>
                  </a:moveTo>
                  <a:lnTo>
                    <a:pt x="6328" y="25400"/>
                  </a:lnTo>
                  <a:lnTo>
                    <a:pt x="0" y="25400"/>
                  </a:lnTo>
                  <a:lnTo>
                    <a:pt x="10914" y="25400"/>
                  </a:lnTo>
                  <a:lnTo>
                    <a:pt x="26260" y="20374"/>
                  </a:lnTo>
                  <a:lnTo>
                    <a:pt x="73194" y="15702"/>
                  </a:lnTo>
                  <a:lnTo>
                    <a:pt x="99385" y="9593"/>
                  </a:lnTo>
                  <a:lnTo>
                    <a:pt x="1142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SMARTInkShape-Group509"/>
          <p:cNvGrpSpPr/>
          <p:nvPr/>
        </p:nvGrpSpPr>
        <p:grpSpPr>
          <a:xfrm>
            <a:off x="8337549" y="958857"/>
            <a:ext cx="260352" cy="119729"/>
            <a:chOff x="8337549" y="958857"/>
            <a:chExt cx="260352" cy="119729"/>
          </a:xfrm>
        </p:grpSpPr>
        <p:sp>
          <p:nvSpPr>
            <p:cNvPr id="51" name="SMARTInkShape-2087"/>
            <p:cNvSpPr/>
            <p:nvPr>
              <p:custDataLst>
                <p:tags r:id="rId140"/>
              </p:custDataLst>
            </p:nvPr>
          </p:nvSpPr>
          <p:spPr>
            <a:xfrm>
              <a:off x="8337549" y="958857"/>
              <a:ext cx="158752" cy="11811"/>
            </a:xfrm>
            <a:custGeom>
              <a:avLst/>
              <a:gdLst/>
              <a:ahLst/>
              <a:cxnLst/>
              <a:rect l="0" t="0" r="0" b="0"/>
              <a:pathLst>
                <a:path w="158752" h="11811">
                  <a:moveTo>
                    <a:pt x="1" y="6343"/>
                  </a:moveTo>
                  <a:lnTo>
                    <a:pt x="1" y="6343"/>
                  </a:lnTo>
                  <a:lnTo>
                    <a:pt x="0" y="11810"/>
                  </a:lnTo>
                  <a:lnTo>
                    <a:pt x="3371" y="9060"/>
                  </a:lnTo>
                  <a:lnTo>
                    <a:pt x="5070" y="8860"/>
                  </a:lnTo>
                  <a:lnTo>
                    <a:pt x="8839" y="10519"/>
                  </a:lnTo>
                  <a:lnTo>
                    <a:pt x="10832" y="10538"/>
                  </a:lnTo>
                  <a:lnTo>
                    <a:pt x="23306" y="6804"/>
                  </a:lnTo>
                  <a:lnTo>
                    <a:pt x="66396" y="5641"/>
                  </a:lnTo>
                  <a:lnTo>
                    <a:pt x="109894" y="167"/>
                  </a:lnTo>
                  <a:lnTo>
                    <a:pt x="140557" y="0"/>
                  </a:lnTo>
                  <a:lnTo>
                    <a:pt x="145491" y="1878"/>
                  </a:lnTo>
                  <a:lnTo>
                    <a:pt x="150035" y="4358"/>
                  </a:lnTo>
                  <a:lnTo>
                    <a:pt x="158751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088"/>
            <p:cNvSpPr/>
            <p:nvPr>
              <p:custDataLst>
                <p:tags r:id="rId141"/>
              </p:custDataLst>
            </p:nvPr>
          </p:nvSpPr>
          <p:spPr>
            <a:xfrm>
              <a:off x="8377950" y="1022350"/>
              <a:ext cx="219951" cy="56236"/>
            </a:xfrm>
            <a:custGeom>
              <a:avLst/>
              <a:gdLst/>
              <a:ahLst/>
              <a:cxnLst/>
              <a:rect l="0" t="0" r="0" b="0"/>
              <a:pathLst>
                <a:path w="219951" h="56236">
                  <a:moveTo>
                    <a:pt x="29450" y="19050"/>
                  </a:moveTo>
                  <a:lnTo>
                    <a:pt x="29450" y="19050"/>
                  </a:lnTo>
                  <a:lnTo>
                    <a:pt x="15145" y="27888"/>
                  </a:lnTo>
                  <a:lnTo>
                    <a:pt x="8435" y="33977"/>
                  </a:lnTo>
                  <a:lnTo>
                    <a:pt x="5999" y="38149"/>
                  </a:lnTo>
                  <a:lnTo>
                    <a:pt x="4210" y="42355"/>
                  </a:lnTo>
                  <a:lnTo>
                    <a:pt x="1063" y="46576"/>
                  </a:lnTo>
                  <a:lnTo>
                    <a:pt x="648" y="47984"/>
                  </a:lnTo>
                  <a:lnTo>
                    <a:pt x="1076" y="48923"/>
                  </a:lnTo>
                  <a:lnTo>
                    <a:pt x="2067" y="49549"/>
                  </a:lnTo>
                  <a:lnTo>
                    <a:pt x="2023" y="49966"/>
                  </a:lnTo>
                  <a:lnTo>
                    <a:pt x="92" y="50429"/>
                  </a:lnTo>
                  <a:lnTo>
                    <a:pt x="0" y="51258"/>
                  </a:lnTo>
                  <a:lnTo>
                    <a:pt x="1780" y="54061"/>
                  </a:lnTo>
                  <a:lnTo>
                    <a:pt x="3241" y="55091"/>
                  </a:lnTo>
                  <a:lnTo>
                    <a:pt x="6748" y="56235"/>
                  </a:lnTo>
                  <a:lnTo>
                    <a:pt x="49419" y="50253"/>
                  </a:lnTo>
                  <a:lnTo>
                    <a:pt x="91045" y="39983"/>
                  </a:lnTo>
                  <a:lnTo>
                    <a:pt x="131191" y="29602"/>
                  </a:lnTo>
                  <a:lnTo>
                    <a:pt x="173358" y="19046"/>
                  </a:lnTo>
                  <a:lnTo>
                    <a:pt x="219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510"/>
          <p:cNvGrpSpPr/>
          <p:nvPr/>
        </p:nvGrpSpPr>
        <p:grpSpPr>
          <a:xfrm>
            <a:off x="8947263" y="412837"/>
            <a:ext cx="596501" cy="710996"/>
            <a:chOff x="8947263" y="412837"/>
            <a:chExt cx="596501" cy="710996"/>
          </a:xfrm>
        </p:grpSpPr>
        <p:sp>
          <p:nvSpPr>
            <p:cNvPr id="54" name="SMARTInkShape-2089"/>
            <p:cNvSpPr/>
            <p:nvPr>
              <p:custDataLst>
                <p:tags r:id="rId137"/>
              </p:custDataLst>
            </p:nvPr>
          </p:nvSpPr>
          <p:spPr>
            <a:xfrm>
              <a:off x="8953500" y="838209"/>
              <a:ext cx="228599" cy="266661"/>
            </a:xfrm>
            <a:custGeom>
              <a:avLst/>
              <a:gdLst/>
              <a:ahLst/>
              <a:cxnLst/>
              <a:rect l="0" t="0" r="0" b="0"/>
              <a:pathLst>
                <a:path w="228599" h="266661">
                  <a:moveTo>
                    <a:pt x="6350" y="44441"/>
                  </a:moveTo>
                  <a:lnTo>
                    <a:pt x="6350" y="44441"/>
                  </a:lnTo>
                  <a:lnTo>
                    <a:pt x="2979" y="44441"/>
                  </a:lnTo>
                  <a:lnTo>
                    <a:pt x="1986" y="43735"/>
                  </a:lnTo>
                  <a:lnTo>
                    <a:pt x="1323" y="42560"/>
                  </a:lnTo>
                  <a:lnTo>
                    <a:pt x="78" y="32885"/>
                  </a:lnTo>
                  <a:lnTo>
                    <a:pt x="0" y="3961"/>
                  </a:lnTo>
                  <a:lnTo>
                    <a:pt x="705" y="2637"/>
                  </a:lnTo>
                  <a:lnTo>
                    <a:pt x="1881" y="1755"/>
                  </a:lnTo>
                  <a:lnTo>
                    <a:pt x="5069" y="775"/>
                  </a:lnTo>
                  <a:lnTo>
                    <a:pt x="30897" y="0"/>
                  </a:lnTo>
                  <a:lnTo>
                    <a:pt x="36781" y="1877"/>
                  </a:lnTo>
                  <a:lnTo>
                    <a:pt x="83009" y="24561"/>
                  </a:lnTo>
                  <a:lnTo>
                    <a:pt x="130253" y="55319"/>
                  </a:lnTo>
                  <a:lnTo>
                    <a:pt x="175396" y="99220"/>
                  </a:lnTo>
                  <a:lnTo>
                    <a:pt x="187490" y="121427"/>
                  </a:lnTo>
                  <a:lnTo>
                    <a:pt x="205281" y="166004"/>
                  </a:lnTo>
                  <a:lnTo>
                    <a:pt x="214013" y="190054"/>
                  </a:lnTo>
                  <a:lnTo>
                    <a:pt x="217222" y="203061"/>
                  </a:lnTo>
                  <a:lnTo>
                    <a:pt x="220761" y="215853"/>
                  </a:lnTo>
                  <a:lnTo>
                    <a:pt x="222758" y="231983"/>
                  </a:lnTo>
                  <a:lnTo>
                    <a:pt x="226556" y="239631"/>
                  </a:lnTo>
                  <a:lnTo>
                    <a:pt x="228598" y="266335"/>
                  </a:lnTo>
                  <a:lnTo>
                    <a:pt x="223133" y="266660"/>
                  </a:lnTo>
                  <a:lnTo>
                    <a:pt x="222838" y="265964"/>
                  </a:lnTo>
                  <a:lnTo>
                    <a:pt x="222250" y="2539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090"/>
            <p:cNvSpPr/>
            <p:nvPr>
              <p:custDataLst>
                <p:tags r:id="rId138"/>
              </p:custDataLst>
            </p:nvPr>
          </p:nvSpPr>
          <p:spPr>
            <a:xfrm>
              <a:off x="8947263" y="990678"/>
              <a:ext cx="196738" cy="133155"/>
            </a:xfrm>
            <a:custGeom>
              <a:avLst/>
              <a:gdLst/>
              <a:ahLst/>
              <a:cxnLst/>
              <a:rect l="0" t="0" r="0" b="0"/>
              <a:pathLst>
                <a:path w="196738" h="133155">
                  <a:moveTo>
                    <a:pt x="196737" y="6272"/>
                  </a:moveTo>
                  <a:lnTo>
                    <a:pt x="196737" y="6272"/>
                  </a:lnTo>
                  <a:lnTo>
                    <a:pt x="190648" y="183"/>
                  </a:lnTo>
                  <a:lnTo>
                    <a:pt x="187093" y="0"/>
                  </a:lnTo>
                  <a:lnTo>
                    <a:pt x="183514" y="1838"/>
                  </a:lnTo>
                  <a:lnTo>
                    <a:pt x="178838" y="5396"/>
                  </a:lnTo>
                  <a:lnTo>
                    <a:pt x="172845" y="6099"/>
                  </a:lnTo>
                  <a:lnTo>
                    <a:pt x="168950" y="6195"/>
                  </a:lnTo>
                  <a:lnTo>
                    <a:pt x="164867" y="8119"/>
                  </a:lnTo>
                  <a:lnTo>
                    <a:pt x="118223" y="42379"/>
                  </a:lnTo>
                  <a:lnTo>
                    <a:pt x="74202" y="80629"/>
                  </a:lnTo>
                  <a:lnTo>
                    <a:pt x="58359" y="90157"/>
                  </a:lnTo>
                  <a:lnTo>
                    <a:pt x="10848" y="128751"/>
                  </a:lnTo>
                  <a:lnTo>
                    <a:pt x="6404" y="131263"/>
                  </a:lnTo>
                  <a:lnTo>
                    <a:pt x="268" y="133154"/>
                  </a:lnTo>
                  <a:lnTo>
                    <a:pt x="0" y="129866"/>
                  </a:lnTo>
                  <a:lnTo>
                    <a:pt x="668" y="128885"/>
                  </a:lnTo>
                  <a:lnTo>
                    <a:pt x="1819" y="128231"/>
                  </a:lnTo>
                  <a:lnTo>
                    <a:pt x="3291" y="127794"/>
                  </a:lnTo>
                  <a:lnTo>
                    <a:pt x="4272" y="126798"/>
                  </a:lnTo>
                  <a:lnTo>
                    <a:pt x="6237" y="120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091"/>
            <p:cNvSpPr/>
            <p:nvPr>
              <p:custDataLst>
                <p:tags r:id="rId139"/>
              </p:custDataLst>
            </p:nvPr>
          </p:nvSpPr>
          <p:spPr>
            <a:xfrm>
              <a:off x="9410779" y="412837"/>
              <a:ext cx="132985" cy="82416"/>
            </a:xfrm>
            <a:custGeom>
              <a:avLst/>
              <a:gdLst/>
              <a:ahLst/>
              <a:cxnLst/>
              <a:rect l="0" t="0" r="0" b="0"/>
              <a:pathLst>
                <a:path w="132985" h="82416">
                  <a:moveTo>
                    <a:pt x="63421" y="44363"/>
                  </a:moveTo>
                  <a:lnTo>
                    <a:pt x="63421" y="44363"/>
                  </a:lnTo>
                  <a:lnTo>
                    <a:pt x="63421" y="38036"/>
                  </a:lnTo>
                  <a:lnTo>
                    <a:pt x="60050" y="38020"/>
                  </a:lnTo>
                  <a:lnTo>
                    <a:pt x="59057" y="38723"/>
                  </a:lnTo>
                  <a:lnTo>
                    <a:pt x="58394" y="39897"/>
                  </a:lnTo>
                  <a:lnTo>
                    <a:pt x="57953" y="41386"/>
                  </a:lnTo>
                  <a:lnTo>
                    <a:pt x="56953" y="42378"/>
                  </a:lnTo>
                  <a:lnTo>
                    <a:pt x="53961" y="43481"/>
                  </a:lnTo>
                  <a:lnTo>
                    <a:pt x="52881" y="44480"/>
                  </a:lnTo>
                  <a:lnTo>
                    <a:pt x="51681" y="47473"/>
                  </a:lnTo>
                  <a:lnTo>
                    <a:pt x="50655" y="48553"/>
                  </a:lnTo>
                  <a:lnTo>
                    <a:pt x="47634" y="49753"/>
                  </a:lnTo>
                  <a:lnTo>
                    <a:pt x="41967" y="50428"/>
                  </a:lnTo>
                  <a:lnTo>
                    <a:pt x="40652" y="51229"/>
                  </a:lnTo>
                  <a:lnTo>
                    <a:pt x="39774" y="52468"/>
                  </a:lnTo>
                  <a:lnTo>
                    <a:pt x="39190" y="54000"/>
                  </a:lnTo>
                  <a:lnTo>
                    <a:pt x="38094" y="55021"/>
                  </a:lnTo>
                  <a:lnTo>
                    <a:pt x="34996" y="56155"/>
                  </a:lnTo>
                  <a:lnTo>
                    <a:pt x="7425" y="57063"/>
                  </a:lnTo>
                  <a:lnTo>
                    <a:pt x="7041" y="56357"/>
                  </a:lnTo>
                  <a:lnTo>
                    <a:pt x="6614" y="53692"/>
                  </a:lnTo>
                  <a:lnTo>
                    <a:pt x="529" y="44420"/>
                  </a:lnTo>
                  <a:lnTo>
                    <a:pt x="0" y="35625"/>
                  </a:lnTo>
                  <a:lnTo>
                    <a:pt x="679" y="34304"/>
                  </a:lnTo>
                  <a:lnTo>
                    <a:pt x="1838" y="33424"/>
                  </a:lnTo>
                  <a:lnTo>
                    <a:pt x="3315" y="32837"/>
                  </a:lnTo>
                  <a:lnTo>
                    <a:pt x="4301" y="31740"/>
                  </a:lnTo>
                  <a:lnTo>
                    <a:pt x="5395" y="28640"/>
                  </a:lnTo>
                  <a:lnTo>
                    <a:pt x="6392" y="27531"/>
                  </a:lnTo>
                  <a:lnTo>
                    <a:pt x="12687" y="24802"/>
                  </a:lnTo>
                  <a:lnTo>
                    <a:pt x="15708" y="22029"/>
                  </a:lnTo>
                  <a:lnTo>
                    <a:pt x="16795" y="21712"/>
                  </a:lnTo>
                  <a:lnTo>
                    <a:pt x="17521" y="22207"/>
                  </a:lnTo>
                  <a:lnTo>
                    <a:pt x="18004" y="23242"/>
                  </a:lnTo>
                  <a:lnTo>
                    <a:pt x="19031" y="23933"/>
                  </a:lnTo>
                  <a:lnTo>
                    <a:pt x="22055" y="24699"/>
                  </a:lnTo>
                  <a:lnTo>
                    <a:pt x="34109" y="25897"/>
                  </a:lnTo>
                  <a:lnTo>
                    <a:pt x="41722" y="30347"/>
                  </a:lnTo>
                  <a:lnTo>
                    <a:pt x="48446" y="35428"/>
                  </a:lnTo>
                  <a:lnTo>
                    <a:pt x="57040" y="39384"/>
                  </a:lnTo>
                  <a:lnTo>
                    <a:pt x="87292" y="67531"/>
                  </a:lnTo>
                  <a:lnTo>
                    <a:pt x="91198" y="68771"/>
                  </a:lnTo>
                  <a:lnTo>
                    <a:pt x="95287" y="73085"/>
                  </a:lnTo>
                  <a:lnTo>
                    <a:pt x="100289" y="80611"/>
                  </a:lnTo>
                  <a:lnTo>
                    <a:pt x="101406" y="81228"/>
                  </a:lnTo>
                  <a:lnTo>
                    <a:pt x="108266" y="82219"/>
                  </a:lnTo>
                  <a:lnTo>
                    <a:pt x="113044" y="82415"/>
                  </a:lnTo>
                  <a:lnTo>
                    <a:pt x="123649" y="73002"/>
                  </a:lnTo>
                  <a:lnTo>
                    <a:pt x="125467" y="69321"/>
                  </a:lnTo>
                  <a:lnTo>
                    <a:pt x="132984" y="42500"/>
                  </a:lnTo>
                  <a:lnTo>
                    <a:pt x="127175" y="20485"/>
                  </a:lnTo>
                  <a:lnTo>
                    <a:pt x="118104" y="10258"/>
                  </a:lnTo>
                  <a:lnTo>
                    <a:pt x="114065" y="8039"/>
                  </a:lnTo>
                  <a:lnTo>
                    <a:pt x="109917" y="6347"/>
                  </a:lnTo>
                  <a:lnTo>
                    <a:pt x="103617" y="2133"/>
                  </a:lnTo>
                  <a:lnTo>
                    <a:pt x="96576" y="571"/>
                  </a:lnTo>
                  <a:lnTo>
                    <a:pt x="81236" y="0"/>
                  </a:lnTo>
                  <a:lnTo>
                    <a:pt x="76512" y="1833"/>
                  </a:lnTo>
                  <a:lnTo>
                    <a:pt x="72062" y="4294"/>
                  </a:lnTo>
                  <a:lnTo>
                    <a:pt x="67732" y="5388"/>
                  </a:lnTo>
                  <a:lnTo>
                    <a:pt x="66294" y="6385"/>
                  </a:lnTo>
                  <a:lnTo>
                    <a:pt x="65337" y="7756"/>
                  </a:lnTo>
                  <a:lnTo>
                    <a:pt x="64698" y="9375"/>
                  </a:lnTo>
                  <a:lnTo>
                    <a:pt x="63567" y="10454"/>
                  </a:lnTo>
                  <a:lnTo>
                    <a:pt x="57071" y="12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511"/>
          <p:cNvGrpSpPr/>
          <p:nvPr/>
        </p:nvGrpSpPr>
        <p:grpSpPr>
          <a:xfrm>
            <a:off x="9489839" y="635030"/>
            <a:ext cx="409812" cy="855959"/>
            <a:chOff x="9489839" y="635030"/>
            <a:chExt cx="409812" cy="855959"/>
          </a:xfrm>
        </p:grpSpPr>
        <p:sp>
          <p:nvSpPr>
            <p:cNvPr id="58" name="SMARTInkShape-2092"/>
            <p:cNvSpPr/>
            <p:nvPr>
              <p:custDataLst>
                <p:tags r:id="rId133"/>
              </p:custDataLst>
            </p:nvPr>
          </p:nvSpPr>
          <p:spPr>
            <a:xfrm>
              <a:off x="9544050" y="635030"/>
              <a:ext cx="107951" cy="571435"/>
            </a:xfrm>
            <a:custGeom>
              <a:avLst/>
              <a:gdLst/>
              <a:ahLst/>
              <a:cxnLst/>
              <a:rect l="0" t="0" r="0" b="0"/>
              <a:pathLst>
                <a:path w="107951" h="571435">
                  <a:moveTo>
                    <a:pt x="107950" y="19020"/>
                  </a:moveTo>
                  <a:lnTo>
                    <a:pt x="107950" y="19020"/>
                  </a:lnTo>
                  <a:lnTo>
                    <a:pt x="107949" y="15649"/>
                  </a:lnTo>
                  <a:lnTo>
                    <a:pt x="107245" y="14656"/>
                  </a:lnTo>
                  <a:lnTo>
                    <a:pt x="106069" y="13994"/>
                  </a:lnTo>
                  <a:lnTo>
                    <a:pt x="104579" y="13553"/>
                  </a:lnTo>
                  <a:lnTo>
                    <a:pt x="103586" y="12553"/>
                  </a:lnTo>
                  <a:lnTo>
                    <a:pt x="100110" y="5879"/>
                  </a:lnTo>
                  <a:lnTo>
                    <a:pt x="96210" y="1137"/>
                  </a:lnTo>
                  <a:lnTo>
                    <a:pt x="93796" y="489"/>
                  </a:lnTo>
                  <a:lnTo>
                    <a:pt x="85816" y="0"/>
                  </a:lnTo>
                  <a:lnTo>
                    <a:pt x="82120" y="1865"/>
                  </a:lnTo>
                  <a:lnTo>
                    <a:pt x="80146" y="3350"/>
                  </a:lnTo>
                  <a:lnTo>
                    <a:pt x="77953" y="6881"/>
                  </a:lnTo>
                  <a:lnTo>
                    <a:pt x="76273" y="10803"/>
                  </a:lnTo>
                  <a:lnTo>
                    <a:pt x="42950" y="55962"/>
                  </a:lnTo>
                  <a:lnTo>
                    <a:pt x="33186" y="71358"/>
                  </a:lnTo>
                  <a:lnTo>
                    <a:pt x="19176" y="113081"/>
                  </a:lnTo>
                  <a:lnTo>
                    <a:pt x="14619" y="134849"/>
                  </a:lnTo>
                  <a:lnTo>
                    <a:pt x="7842" y="179228"/>
                  </a:lnTo>
                  <a:lnTo>
                    <a:pt x="8673" y="201721"/>
                  </a:lnTo>
                  <a:lnTo>
                    <a:pt x="14229" y="248050"/>
                  </a:lnTo>
                  <a:lnTo>
                    <a:pt x="19121" y="289304"/>
                  </a:lnTo>
                  <a:lnTo>
                    <a:pt x="24756" y="334997"/>
                  </a:lnTo>
                  <a:lnTo>
                    <a:pt x="28686" y="376815"/>
                  </a:lnTo>
                  <a:lnTo>
                    <a:pt x="33228" y="419080"/>
                  </a:lnTo>
                  <a:lnTo>
                    <a:pt x="37672" y="462963"/>
                  </a:lnTo>
                  <a:lnTo>
                    <a:pt x="38074" y="507937"/>
                  </a:lnTo>
                  <a:lnTo>
                    <a:pt x="37392" y="541587"/>
                  </a:lnTo>
                  <a:lnTo>
                    <a:pt x="31632" y="562145"/>
                  </a:lnTo>
                  <a:lnTo>
                    <a:pt x="28640" y="566855"/>
                  </a:lnTo>
                  <a:lnTo>
                    <a:pt x="24959" y="569419"/>
                  </a:lnTo>
                  <a:lnTo>
                    <a:pt x="19122" y="571200"/>
                  </a:lnTo>
                  <a:lnTo>
                    <a:pt x="10313" y="571434"/>
                  </a:lnTo>
                  <a:lnTo>
                    <a:pt x="6230" y="569573"/>
                  </a:lnTo>
                  <a:lnTo>
                    <a:pt x="0" y="565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093"/>
            <p:cNvSpPr/>
            <p:nvPr>
              <p:custDataLst>
                <p:tags r:id="rId134"/>
              </p:custDataLst>
            </p:nvPr>
          </p:nvSpPr>
          <p:spPr>
            <a:xfrm>
              <a:off x="9779891" y="838200"/>
              <a:ext cx="119760" cy="31751"/>
            </a:xfrm>
            <a:custGeom>
              <a:avLst/>
              <a:gdLst/>
              <a:ahLst/>
              <a:cxnLst/>
              <a:rect l="0" t="0" r="0" b="0"/>
              <a:pathLst>
                <a:path w="119760" h="31751">
                  <a:moveTo>
                    <a:pt x="18159" y="31750"/>
                  </a:moveTo>
                  <a:lnTo>
                    <a:pt x="18159" y="31750"/>
                  </a:lnTo>
                  <a:lnTo>
                    <a:pt x="14788" y="28379"/>
                  </a:lnTo>
                  <a:lnTo>
                    <a:pt x="11252" y="26724"/>
                  </a:lnTo>
                  <a:lnTo>
                    <a:pt x="0" y="25402"/>
                  </a:lnTo>
                  <a:lnTo>
                    <a:pt x="8026" y="25400"/>
                  </a:lnTo>
                  <a:lnTo>
                    <a:pt x="12009" y="23519"/>
                  </a:lnTo>
                  <a:lnTo>
                    <a:pt x="16130" y="21036"/>
                  </a:lnTo>
                  <a:lnTo>
                    <a:pt x="24527" y="19442"/>
                  </a:lnTo>
                  <a:lnTo>
                    <a:pt x="40163" y="18396"/>
                  </a:lnTo>
                  <a:lnTo>
                    <a:pt x="85902" y="3319"/>
                  </a:lnTo>
                  <a:lnTo>
                    <a:pt x="1197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094"/>
            <p:cNvSpPr/>
            <p:nvPr>
              <p:custDataLst>
                <p:tags r:id="rId135"/>
              </p:custDataLst>
            </p:nvPr>
          </p:nvSpPr>
          <p:spPr>
            <a:xfrm>
              <a:off x="9842500" y="666830"/>
              <a:ext cx="50801" cy="317311"/>
            </a:xfrm>
            <a:custGeom>
              <a:avLst/>
              <a:gdLst/>
              <a:ahLst/>
              <a:cxnLst/>
              <a:rect l="0" t="0" r="0" b="0"/>
              <a:pathLst>
                <a:path w="50801" h="317311">
                  <a:moveTo>
                    <a:pt x="25400" y="25320"/>
                  </a:moveTo>
                  <a:lnTo>
                    <a:pt x="25400" y="25320"/>
                  </a:lnTo>
                  <a:lnTo>
                    <a:pt x="25400" y="19853"/>
                  </a:lnTo>
                  <a:lnTo>
                    <a:pt x="29763" y="14075"/>
                  </a:lnTo>
                  <a:lnTo>
                    <a:pt x="31672" y="6616"/>
                  </a:lnTo>
                  <a:lnTo>
                    <a:pt x="31749" y="0"/>
                  </a:lnTo>
                  <a:lnTo>
                    <a:pt x="26724" y="11864"/>
                  </a:lnTo>
                  <a:lnTo>
                    <a:pt x="19643" y="59258"/>
                  </a:lnTo>
                  <a:lnTo>
                    <a:pt x="13605" y="103991"/>
                  </a:lnTo>
                  <a:lnTo>
                    <a:pt x="10938" y="136740"/>
                  </a:lnTo>
                  <a:lnTo>
                    <a:pt x="7710" y="155230"/>
                  </a:lnTo>
                  <a:lnTo>
                    <a:pt x="962" y="199548"/>
                  </a:lnTo>
                  <a:lnTo>
                    <a:pt x="39" y="242652"/>
                  </a:lnTo>
                  <a:lnTo>
                    <a:pt x="0" y="289010"/>
                  </a:lnTo>
                  <a:lnTo>
                    <a:pt x="0" y="293740"/>
                  </a:lnTo>
                  <a:lnTo>
                    <a:pt x="1881" y="298194"/>
                  </a:lnTo>
                  <a:lnTo>
                    <a:pt x="4364" y="302525"/>
                  </a:lnTo>
                  <a:lnTo>
                    <a:pt x="6467" y="308930"/>
                  </a:lnTo>
                  <a:lnTo>
                    <a:pt x="11739" y="316163"/>
                  </a:lnTo>
                  <a:lnTo>
                    <a:pt x="14154" y="316861"/>
                  </a:lnTo>
                  <a:lnTo>
                    <a:pt x="18083" y="317310"/>
                  </a:lnTo>
                  <a:lnTo>
                    <a:pt x="31877" y="306432"/>
                  </a:lnTo>
                  <a:lnTo>
                    <a:pt x="36040" y="304775"/>
                  </a:lnTo>
                  <a:lnTo>
                    <a:pt x="40242" y="301687"/>
                  </a:lnTo>
                  <a:lnTo>
                    <a:pt x="46574" y="292611"/>
                  </a:lnTo>
                  <a:lnTo>
                    <a:pt x="49548" y="284356"/>
                  </a:lnTo>
                  <a:lnTo>
                    <a:pt x="50800" y="266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095"/>
            <p:cNvSpPr/>
            <p:nvPr>
              <p:custDataLst>
                <p:tags r:id="rId136"/>
              </p:custDataLst>
            </p:nvPr>
          </p:nvSpPr>
          <p:spPr>
            <a:xfrm>
              <a:off x="9489839" y="1384300"/>
              <a:ext cx="91317" cy="106689"/>
            </a:xfrm>
            <a:custGeom>
              <a:avLst/>
              <a:gdLst/>
              <a:ahLst/>
              <a:cxnLst/>
              <a:rect l="0" t="0" r="0" b="0"/>
              <a:pathLst>
                <a:path w="91317" h="106689">
                  <a:moveTo>
                    <a:pt x="66911" y="12700"/>
                  </a:moveTo>
                  <a:lnTo>
                    <a:pt x="66911" y="12700"/>
                  </a:lnTo>
                  <a:lnTo>
                    <a:pt x="55116" y="906"/>
                  </a:lnTo>
                  <a:lnTo>
                    <a:pt x="48823" y="79"/>
                  </a:lnTo>
                  <a:lnTo>
                    <a:pt x="44774" y="24"/>
                  </a:lnTo>
                  <a:lnTo>
                    <a:pt x="41079" y="1892"/>
                  </a:lnTo>
                  <a:lnTo>
                    <a:pt x="32136" y="9460"/>
                  </a:lnTo>
                  <a:lnTo>
                    <a:pt x="7637" y="43518"/>
                  </a:lnTo>
                  <a:lnTo>
                    <a:pt x="410" y="64466"/>
                  </a:lnTo>
                  <a:lnTo>
                    <a:pt x="0" y="67672"/>
                  </a:lnTo>
                  <a:lnTo>
                    <a:pt x="2821" y="83683"/>
                  </a:lnTo>
                  <a:lnTo>
                    <a:pt x="5030" y="88463"/>
                  </a:lnTo>
                  <a:lnTo>
                    <a:pt x="12197" y="97280"/>
                  </a:lnTo>
                  <a:lnTo>
                    <a:pt x="21693" y="103691"/>
                  </a:lnTo>
                  <a:lnTo>
                    <a:pt x="30073" y="106688"/>
                  </a:lnTo>
                  <a:lnTo>
                    <a:pt x="36662" y="105508"/>
                  </a:lnTo>
                  <a:lnTo>
                    <a:pt x="62618" y="96683"/>
                  </a:lnTo>
                  <a:lnTo>
                    <a:pt x="75091" y="86693"/>
                  </a:lnTo>
                  <a:lnTo>
                    <a:pt x="81643" y="77036"/>
                  </a:lnTo>
                  <a:lnTo>
                    <a:pt x="90818" y="55384"/>
                  </a:lnTo>
                  <a:lnTo>
                    <a:pt x="91316" y="51739"/>
                  </a:lnTo>
                  <a:lnTo>
                    <a:pt x="89988" y="45808"/>
                  </a:lnTo>
                  <a:lnTo>
                    <a:pt x="81288" y="31869"/>
                  </a:lnTo>
                  <a:lnTo>
                    <a:pt x="80729" y="29713"/>
                  </a:lnTo>
                  <a:lnTo>
                    <a:pt x="79651" y="28275"/>
                  </a:lnTo>
                  <a:lnTo>
                    <a:pt x="478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512"/>
          <p:cNvGrpSpPr/>
          <p:nvPr/>
        </p:nvGrpSpPr>
        <p:grpSpPr>
          <a:xfrm>
            <a:off x="10213744" y="533407"/>
            <a:ext cx="962257" cy="552150"/>
            <a:chOff x="10213744" y="533407"/>
            <a:chExt cx="962257" cy="552150"/>
          </a:xfrm>
        </p:grpSpPr>
        <p:sp>
          <p:nvSpPr>
            <p:cNvPr id="63" name="SMARTInkShape-2096"/>
            <p:cNvSpPr/>
            <p:nvPr>
              <p:custDataLst>
                <p:tags r:id="rId125"/>
              </p:custDataLst>
            </p:nvPr>
          </p:nvSpPr>
          <p:spPr>
            <a:xfrm>
              <a:off x="10486790" y="647723"/>
              <a:ext cx="98661" cy="69828"/>
            </a:xfrm>
            <a:custGeom>
              <a:avLst/>
              <a:gdLst/>
              <a:ahLst/>
              <a:cxnLst/>
              <a:rect l="0" t="0" r="0" b="0"/>
              <a:pathLst>
                <a:path w="98661" h="69828">
                  <a:moveTo>
                    <a:pt x="98660" y="6327"/>
                  </a:moveTo>
                  <a:lnTo>
                    <a:pt x="98660" y="6327"/>
                  </a:lnTo>
                  <a:lnTo>
                    <a:pt x="95290" y="6327"/>
                  </a:lnTo>
                  <a:lnTo>
                    <a:pt x="91753" y="4446"/>
                  </a:lnTo>
                  <a:lnTo>
                    <a:pt x="87104" y="860"/>
                  </a:lnTo>
                  <a:lnTo>
                    <a:pt x="81116" y="151"/>
                  </a:lnTo>
                  <a:lnTo>
                    <a:pt x="71063" y="0"/>
                  </a:lnTo>
                  <a:lnTo>
                    <a:pt x="66875" y="1869"/>
                  </a:lnTo>
                  <a:lnTo>
                    <a:pt x="20350" y="40194"/>
                  </a:lnTo>
                  <a:lnTo>
                    <a:pt x="6232" y="55010"/>
                  </a:lnTo>
                  <a:lnTo>
                    <a:pt x="4663" y="59244"/>
                  </a:lnTo>
                  <a:lnTo>
                    <a:pt x="3540" y="60655"/>
                  </a:lnTo>
                  <a:lnTo>
                    <a:pt x="410" y="62223"/>
                  </a:lnTo>
                  <a:lnTo>
                    <a:pt x="0" y="63346"/>
                  </a:lnTo>
                  <a:lnTo>
                    <a:pt x="431" y="64801"/>
                  </a:lnTo>
                  <a:lnTo>
                    <a:pt x="2822" y="68834"/>
                  </a:lnTo>
                  <a:lnTo>
                    <a:pt x="5030" y="69386"/>
                  </a:lnTo>
                  <a:lnTo>
                    <a:pt x="9760" y="698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097"/>
            <p:cNvSpPr/>
            <p:nvPr>
              <p:custDataLst>
                <p:tags r:id="rId126"/>
              </p:custDataLst>
            </p:nvPr>
          </p:nvSpPr>
          <p:spPr>
            <a:xfrm>
              <a:off x="10471150" y="552450"/>
              <a:ext cx="139701" cy="165101"/>
            </a:xfrm>
            <a:custGeom>
              <a:avLst/>
              <a:gdLst/>
              <a:ahLst/>
              <a:cxnLst/>
              <a:rect l="0" t="0" r="0" b="0"/>
              <a:pathLst>
                <a:path w="139701" h="165101">
                  <a:moveTo>
                    <a:pt x="0" y="19050"/>
                  </a:moveTo>
                  <a:lnTo>
                    <a:pt x="0" y="19050"/>
                  </a:lnTo>
                  <a:lnTo>
                    <a:pt x="0" y="7310"/>
                  </a:lnTo>
                  <a:lnTo>
                    <a:pt x="705" y="6990"/>
                  </a:lnTo>
                  <a:lnTo>
                    <a:pt x="5467" y="6434"/>
                  </a:lnTo>
                  <a:lnTo>
                    <a:pt x="5958" y="4506"/>
                  </a:lnTo>
                  <a:lnTo>
                    <a:pt x="6272" y="890"/>
                  </a:lnTo>
                  <a:lnTo>
                    <a:pt x="8196" y="396"/>
                  </a:lnTo>
                  <a:lnTo>
                    <a:pt x="52901" y="0"/>
                  </a:lnTo>
                  <a:lnTo>
                    <a:pt x="62633" y="3371"/>
                  </a:lnTo>
                  <a:lnTo>
                    <a:pt x="84623" y="17712"/>
                  </a:lnTo>
                  <a:lnTo>
                    <a:pt x="105777" y="47230"/>
                  </a:lnTo>
                  <a:lnTo>
                    <a:pt x="111461" y="59463"/>
                  </a:lnTo>
                  <a:lnTo>
                    <a:pt x="125823" y="105836"/>
                  </a:lnTo>
                  <a:lnTo>
                    <a:pt x="139295" y="153317"/>
                  </a:lnTo>
                  <a:lnTo>
                    <a:pt x="13970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098"/>
            <p:cNvSpPr/>
            <p:nvPr>
              <p:custDataLst>
                <p:tags r:id="rId127"/>
              </p:custDataLst>
            </p:nvPr>
          </p:nvSpPr>
          <p:spPr>
            <a:xfrm>
              <a:off x="10280650" y="660400"/>
              <a:ext cx="88901" cy="25401"/>
            </a:xfrm>
            <a:custGeom>
              <a:avLst/>
              <a:gdLst/>
              <a:ahLst/>
              <a:cxnLst/>
              <a:rect l="0" t="0" r="0" b="0"/>
              <a:pathLst>
                <a:path w="88901" h="25401">
                  <a:moveTo>
                    <a:pt x="0" y="25400"/>
                  </a:moveTo>
                  <a:lnTo>
                    <a:pt x="0" y="25400"/>
                  </a:lnTo>
                  <a:lnTo>
                    <a:pt x="5467" y="25400"/>
                  </a:lnTo>
                  <a:lnTo>
                    <a:pt x="9459" y="22029"/>
                  </a:lnTo>
                  <a:lnTo>
                    <a:pt x="15022" y="20374"/>
                  </a:lnTo>
                  <a:lnTo>
                    <a:pt x="21493" y="18933"/>
                  </a:lnTo>
                  <a:lnTo>
                    <a:pt x="29809" y="14860"/>
                  </a:lnTo>
                  <a:lnTo>
                    <a:pt x="74916" y="4898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099"/>
            <p:cNvSpPr/>
            <p:nvPr>
              <p:custDataLst>
                <p:tags r:id="rId128"/>
              </p:custDataLst>
            </p:nvPr>
          </p:nvSpPr>
          <p:spPr>
            <a:xfrm>
              <a:off x="10213744" y="819237"/>
              <a:ext cx="149457" cy="131895"/>
            </a:xfrm>
            <a:custGeom>
              <a:avLst/>
              <a:gdLst/>
              <a:ahLst/>
              <a:cxnLst/>
              <a:rect l="0" t="0" r="0" b="0"/>
              <a:pathLst>
                <a:path w="149457" h="131895">
                  <a:moveTo>
                    <a:pt x="22456" y="50713"/>
                  </a:moveTo>
                  <a:lnTo>
                    <a:pt x="22456" y="50713"/>
                  </a:lnTo>
                  <a:lnTo>
                    <a:pt x="16184" y="56985"/>
                  </a:lnTo>
                  <a:lnTo>
                    <a:pt x="49116" y="57063"/>
                  </a:lnTo>
                  <a:lnTo>
                    <a:pt x="70500" y="50596"/>
                  </a:lnTo>
                  <a:lnTo>
                    <a:pt x="83783" y="39934"/>
                  </a:lnTo>
                  <a:lnTo>
                    <a:pt x="95827" y="27412"/>
                  </a:lnTo>
                  <a:lnTo>
                    <a:pt x="97399" y="23189"/>
                  </a:lnTo>
                  <a:lnTo>
                    <a:pt x="98623" y="7517"/>
                  </a:lnTo>
                  <a:lnTo>
                    <a:pt x="95274" y="3263"/>
                  </a:lnTo>
                  <a:lnTo>
                    <a:pt x="91743" y="1402"/>
                  </a:lnTo>
                  <a:lnTo>
                    <a:pt x="79558" y="44"/>
                  </a:lnTo>
                  <a:lnTo>
                    <a:pt x="77457" y="0"/>
                  </a:lnTo>
                  <a:lnTo>
                    <a:pt x="73242" y="1833"/>
                  </a:lnTo>
                  <a:lnTo>
                    <a:pt x="26784" y="40093"/>
                  </a:lnTo>
                  <a:lnTo>
                    <a:pt x="16543" y="52169"/>
                  </a:lnTo>
                  <a:lnTo>
                    <a:pt x="6286" y="72071"/>
                  </a:lnTo>
                  <a:lnTo>
                    <a:pt x="2093" y="86969"/>
                  </a:lnTo>
                  <a:lnTo>
                    <a:pt x="414" y="89701"/>
                  </a:lnTo>
                  <a:lnTo>
                    <a:pt x="0" y="92933"/>
                  </a:lnTo>
                  <a:lnTo>
                    <a:pt x="2818" y="108989"/>
                  </a:lnTo>
                  <a:lnTo>
                    <a:pt x="5026" y="113773"/>
                  </a:lnTo>
                  <a:lnTo>
                    <a:pt x="6603" y="116036"/>
                  </a:lnTo>
                  <a:lnTo>
                    <a:pt x="15564" y="122593"/>
                  </a:lnTo>
                  <a:lnTo>
                    <a:pt x="38658" y="131024"/>
                  </a:lnTo>
                  <a:lnTo>
                    <a:pt x="54539" y="131894"/>
                  </a:lnTo>
                  <a:lnTo>
                    <a:pt x="98958" y="118310"/>
                  </a:lnTo>
                  <a:lnTo>
                    <a:pt x="132293" y="102916"/>
                  </a:lnTo>
                  <a:lnTo>
                    <a:pt x="149456" y="888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100"/>
            <p:cNvSpPr/>
            <p:nvPr>
              <p:custDataLst>
                <p:tags r:id="rId129"/>
              </p:custDataLst>
            </p:nvPr>
          </p:nvSpPr>
          <p:spPr>
            <a:xfrm>
              <a:off x="10661914" y="533407"/>
              <a:ext cx="44187" cy="171413"/>
            </a:xfrm>
            <a:custGeom>
              <a:avLst/>
              <a:gdLst/>
              <a:ahLst/>
              <a:cxnLst/>
              <a:rect l="0" t="0" r="0" b="0"/>
              <a:pathLst>
                <a:path w="44187" h="171413">
                  <a:moveTo>
                    <a:pt x="12436" y="6343"/>
                  </a:moveTo>
                  <a:lnTo>
                    <a:pt x="12436" y="6343"/>
                  </a:lnTo>
                  <a:lnTo>
                    <a:pt x="12435" y="2972"/>
                  </a:lnTo>
                  <a:lnTo>
                    <a:pt x="13141" y="1979"/>
                  </a:lnTo>
                  <a:lnTo>
                    <a:pt x="14317" y="1317"/>
                  </a:lnTo>
                  <a:lnTo>
                    <a:pt x="18525" y="70"/>
                  </a:lnTo>
                  <a:lnTo>
                    <a:pt x="26051" y="8"/>
                  </a:lnTo>
                  <a:lnTo>
                    <a:pt x="22956" y="0"/>
                  </a:lnTo>
                  <a:lnTo>
                    <a:pt x="21566" y="703"/>
                  </a:lnTo>
                  <a:lnTo>
                    <a:pt x="20639" y="1877"/>
                  </a:lnTo>
                  <a:lnTo>
                    <a:pt x="19609" y="5064"/>
                  </a:lnTo>
                  <a:lnTo>
                    <a:pt x="18102" y="27662"/>
                  </a:lnTo>
                  <a:lnTo>
                    <a:pt x="13765" y="39587"/>
                  </a:lnTo>
                  <a:lnTo>
                    <a:pt x="8087" y="83279"/>
                  </a:lnTo>
                  <a:lnTo>
                    <a:pt x="4240" y="121943"/>
                  </a:lnTo>
                  <a:lnTo>
                    <a:pt x="626" y="134462"/>
                  </a:lnTo>
                  <a:lnTo>
                    <a:pt x="0" y="144885"/>
                  </a:lnTo>
                  <a:lnTo>
                    <a:pt x="1735" y="150938"/>
                  </a:lnTo>
                  <a:lnTo>
                    <a:pt x="5226" y="157201"/>
                  </a:lnTo>
                  <a:lnTo>
                    <a:pt x="6622" y="163508"/>
                  </a:lnTo>
                  <a:lnTo>
                    <a:pt x="9381" y="167446"/>
                  </a:lnTo>
                  <a:lnTo>
                    <a:pt x="12960" y="169667"/>
                  </a:lnTo>
                  <a:lnTo>
                    <a:pt x="21007" y="171092"/>
                  </a:lnTo>
                  <a:lnTo>
                    <a:pt x="33611" y="171412"/>
                  </a:lnTo>
                  <a:lnTo>
                    <a:pt x="35019" y="170717"/>
                  </a:lnTo>
                  <a:lnTo>
                    <a:pt x="35959" y="169548"/>
                  </a:lnTo>
                  <a:lnTo>
                    <a:pt x="37707" y="166367"/>
                  </a:lnTo>
                  <a:lnTo>
                    <a:pt x="44186" y="15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101"/>
            <p:cNvSpPr/>
            <p:nvPr>
              <p:custDataLst>
                <p:tags r:id="rId130"/>
              </p:custDataLst>
            </p:nvPr>
          </p:nvSpPr>
          <p:spPr>
            <a:xfrm>
              <a:off x="10655299" y="622300"/>
              <a:ext cx="63502" cy="25394"/>
            </a:xfrm>
            <a:custGeom>
              <a:avLst/>
              <a:gdLst/>
              <a:ahLst/>
              <a:cxnLst/>
              <a:rect l="0" t="0" r="0" b="0"/>
              <a:pathLst>
                <a:path w="63502" h="25394">
                  <a:moveTo>
                    <a:pt x="6351" y="19050"/>
                  </a:moveTo>
                  <a:lnTo>
                    <a:pt x="6351" y="19050"/>
                  </a:lnTo>
                  <a:lnTo>
                    <a:pt x="7" y="25393"/>
                  </a:lnTo>
                  <a:lnTo>
                    <a:pt x="0" y="19932"/>
                  </a:lnTo>
                  <a:lnTo>
                    <a:pt x="706" y="19638"/>
                  </a:lnTo>
                  <a:lnTo>
                    <a:pt x="3371" y="19311"/>
                  </a:lnTo>
                  <a:lnTo>
                    <a:pt x="6908" y="17285"/>
                  </a:lnTo>
                  <a:lnTo>
                    <a:pt x="10832" y="14738"/>
                  </a:lnTo>
                  <a:lnTo>
                    <a:pt x="17008" y="13304"/>
                  </a:lnTo>
                  <a:lnTo>
                    <a:pt x="40350" y="12010"/>
                  </a:lnTo>
                  <a:lnTo>
                    <a:pt x="57034" y="4862"/>
                  </a:lnTo>
                  <a:lnTo>
                    <a:pt x="635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102"/>
            <p:cNvSpPr/>
            <p:nvPr>
              <p:custDataLst>
                <p:tags r:id="rId131"/>
              </p:custDataLst>
            </p:nvPr>
          </p:nvSpPr>
          <p:spPr>
            <a:xfrm>
              <a:off x="10877637" y="806564"/>
              <a:ext cx="272964" cy="278993"/>
            </a:xfrm>
            <a:custGeom>
              <a:avLst/>
              <a:gdLst/>
              <a:ahLst/>
              <a:cxnLst/>
              <a:rect l="0" t="0" r="0" b="0"/>
              <a:pathLst>
                <a:path w="272964" h="278993">
                  <a:moveTo>
                    <a:pt x="76113" y="266586"/>
                  </a:moveTo>
                  <a:lnTo>
                    <a:pt x="76113" y="266586"/>
                  </a:lnTo>
                  <a:lnTo>
                    <a:pt x="76113" y="257748"/>
                  </a:lnTo>
                  <a:lnTo>
                    <a:pt x="74232" y="253721"/>
                  </a:lnTo>
                  <a:lnTo>
                    <a:pt x="70646" y="248758"/>
                  </a:lnTo>
                  <a:lnTo>
                    <a:pt x="69232" y="242708"/>
                  </a:lnTo>
                  <a:lnTo>
                    <a:pt x="65451" y="236776"/>
                  </a:lnTo>
                  <a:lnTo>
                    <a:pt x="63815" y="228451"/>
                  </a:lnTo>
                  <a:lnTo>
                    <a:pt x="63681" y="226346"/>
                  </a:lnTo>
                  <a:lnTo>
                    <a:pt x="61651" y="222126"/>
                  </a:lnTo>
                  <a:lnTo>
                    <a:pt x="57970" y="217038"/>
                  </a:lnTo>
                  <a:lnTo>
                    <a:pt x="55584" y="216342"/>
                  </a:lnTo>
                  <a:lnTo>
                    <a:pt x="53961" y="216157"/>
                  </a:lnTo>
                  <a:lnTo>
                    <a:pt x="50275" y="214069"/>
                  </a:lnTo>
                  <a:lnTo>
                    <a:pt x="45531" y="210351"/>
                  </a:lnTo>
                  <a:lnTo>
                    <a:pt x="44437" y="210752"/>
                  </a:lnTo>
                  <a:lnTo>
                    <a:pt x="39525" y="213981"/>
                  </a:lnTo>
                  <a:lnTo>
                    <a:pt x="31544" y="215429"/>
                  </a:lnTo>
                  <a:lnTo>
                    <a:pt x="29465" y="215548"/>
                  </a:lnTo>
                  <a:lnTo>
                    <a:pt x="25277" y="217562"/>
                  </a:lnTo>
                  <a:lnTo>
                    <a:pt x="10495" y="230707"/>
                  </a:lnTo>
                  <a:lnTo>
                    <a:pt x="8144" y="234882"/>
                  </a:lnTo>
                  <a:lnTo>
                    <a:pt x="6394" y="239090"/>
                  </a:lnTo>
                  <a:lnTo>
                    <a:pt x="2148" y="245425"/>
                  </a:lnTo>
                  <a:lnTo>
                    <a:pt x="574" y="251771"/>
                  </a:lnTo>
                  <a:lnTo>
                    <a:pt x="0" y="262353"/>
                  </a:lnTo>
                  <a:lnTo>
                    <a:pt x="1834" y="266586"/>
                  </a:lnTo>
                  <a:lnTo>
                    <a:pt x="3309" y="268703"/>
                  </a:lnTo>
                  <a:lnTo>
                    <a:pt x="6831" y="271055"/>
                  </a:lnTo>
                  <a:lnTo>
                    <a:pt x="10750" y="272805"/>
                  </a:lnTo>
                  <a:lnTo>
                    <a:pt x="16921" y="277052"/>
                  </a:lnTo>
                  <a:lnTo>
                    <a:pt x="23219" y="278624"/>
                  </a:lnTo>
                  <a:lnTo>
                    <a:pt x="27439" y="278992"/>
                  </a:lnTo>
                  <a:lnTo>
                    <a:pt x="31668" y="277274"/>
                  </a:lnTo>
                  <a:lnTo>
                    <a:pt x="35898" y="274864"/>
                  </a:lnTo>
                  <a:lnTo>
                    <a:pt x="49850" y="269819"/>
                  </a:lnTo>
                  <a:lnTo>
                    <a:pt x="70735" y="252564"/>
                  </a:lnTo>
                  <a:lnTo>
                    <a:pt x="93794" y="212281"/>
                  </a:lnTo>
                  <a:lnTo>
                    <a:pt x="109623" y="169704"/>
                  </a:lnTo>
                  <a:lnTo>
                    <a:pt x="117322" y="147334"/>
                  </a:lnTo>
                  <a:lnTo>
                    <a:pt x="127185" y="102933"/>
                  </a:lnTo>
                  <a:lnTo>
                    <a:pt x="132463" y="70632"/>
                  </a:lnTo>
                  <a:lnTo>
                    <a:pt x="134987" y="51281"/>
                  </a:lnTo>
                  <a:lnTo>
                    <a:pt x="138243" y="38162"/>
                  </a:lnTo>
                  <a:lnTo>
                    <a:pt x="138700" y="33870"/>
                  </a:lnTo>
                  <a:lnTo>
                    <a:pt x="138298" y="31009"/>
                  </a:lnTo>
                  <a:lnTo>
                    <a:pt x="137324" y="29101"/>
                  </a:lnTo>
                  <a:lnTo>
                    <a:pt x="135971" y="27830"/>
                  </a:lnTo>
                  <a:lnTo>
                    <a:pt x="134466" y="24535"/>
                  </a:lnTo>
                  <a:lnTo>
                    <a:pt x="133500" y="16671"/>
                  </a:lnTo>
                  <a:lnTo>
                    <a:pt x="132715" y="16015"/>
                  </a:lnTo>
                  <a:lnTo>
                    <a:pt x="131486" y="16283"/>
                  </a:lnTo>
                  <a:lnTo>
                    <a:pt x="126810" y="19292"/>
                  </a:lnTo>
                  <a:lnTo>
                    <a:pt x="123810" y="22152"/>
                  </a:lnTo>
                  <a:lnTo>
                    <a:pt x="122006" y="27656"/>
                  </a:lnTo>
                  <a:lnTo>
                    <a:pt x="120499" y="34100"/>
                  </a:lnTo>
                  <a:lnTo>
                    <a:pt x="116388" y="43106"/>
                  </a:lnTo>
                  <a:lnTo>
                    <a:pt x="104144" y="89508"/>
                  </a:lnTo>
                  <a:lnTo>
                    <a:pt x="98245" y="134147"/>
                  </a:lnTo>
                  <a:lnTo>
                    <a:pt x="96075" y="152556"/>
                  </a:lnTo>
                  <a:lnTo>
                    <a:pt x="101156" y="196189"/>
                  </a:lnTo>
                  <a:lnTo>
                    <a:pt x="102172" y="217831"/>
                  </a:lnTo>
                  <a:lnTo>
                    <a:pt x="106568" y="229876"/>
                  </a:lnTo>
                  <a:lnTo>
                    <a:pt x="112495" y="240624"/>
                  </a:lnTo>
                  <a:lnTo>
                    <a:pt x="113067" y="242928"/>
                  </a:lnTo>
                  <a:lnTo>
                    <a:pt x="114153" y="244464"/>
                  </a:lnTo>
                  <a:lnTo>
                    <a:pt x="115585" y="245488"/>
                  </a:lnTo>
                  <a:lnTo>
                    <a:pt x="119057" y="246626"/>
                  </a:lnTo>
                  <a:lnTo>
                    <a:pt x="122950" y="247131"/>
                  </a:lnTo>
                  <a:lnTo>
                    <a:pt x="127033" y="245475"/>
                  </a:lnTo>
                  <a:lnTo>
                    <a:pt x="129110" y="244045"/>
                  </a:lnTo>
                  <a:lnTo>
                    <a:pt x="141876" y="240340"/>
                  </a:lnTo>
                  <a:lnTo>
                    <a:pt x="176566" y="200890"/>
                  </a:lnTo>
                  <a:lnTo>
                    <a:pt x="199524" y="157802"/>
                  </a:lnTo>
                  <a:lnTo>
                    <a:pt x="219267" y="114763"/>
                  </a:lnTo>
                  <a:lnTo>
                    <a:pt x="239843" y="69770"/>
                  </a:lnTo>
                  <a:lnTo>
                    <a:pt x="258093" y="24712"/>
                  </a:lnTo>
                  <a:lnTo>
                    <a:pt x="264721" y="13309"/>
                  </a:lnTo>
                  <a:lnTo>
                    <a:pt x="266604" y="0"/>
                  </a:lnTo>
                  <a:lnTo>
                    <a:pt x="266609" y="3291"/>
                  </a:lnTo>
                  <a:lnTo>
                    <a:pt x="264729" y="6808"/>
                  </a:lnTo>
                  <a:lnTo>
                    <a:pt x="251686" y="29924"/>
                  </a:lnTo>
                  <a:lnTo>
                    <a:pt x="234858" y="76267"/>
                  </a:lnTo>
                  <a:lnTo>
                    <a:pt x="222163" y="119228"/>
                  </a:lnTo>
                  <a:lnTo>
                    <a:pt x="217067" y="145678"/>
                  </a:lnTo>
                  <a:lnTo>
                    <a:pt x="214098" y="175771"/>
                  </a:lnTo>
                  <a:lnTo>
                    <a:pt x="210379" y="194241"/>
                  </a:lnTo>
                  <a:lnTo>
                    <a:pt x="209486" y="227242"/>
                  </a:lnTo>
                  <a:lnTo>
                    <a:pt x="211354" y="233342"/>
                  </a:lnTo>
                  <a:lnTo>
                    <a:pt x="214932" y="239637"/>
                  </a:lnTo>
                  <a:lnTo>
                    <a:pt x="215931" y="240153"/>
                  </a:lnTo>
                  <a:lnTo>
                    <a:pt x="226593" y="241095"/>
                  </a:lnTo>
                  <a:lnTo>
                    <a:pt x="230718" y="241146"/>
                  </a:lnTo>
                  <a:lnTo>
                    <a:pt x="240376" y="237803"/>
                  </a:lnTo>
                  <a:lnTo>
                    <a:pt x="261237" y="220791"/>
                  </a:lnTo>
                  <a:lnTo>
                    <a:pt x="264225" y="216129"/>
                  </a:lnTo>
                  <a:lnTo>
                    <a:pt x="272963" y="196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103"/>
            <p:cNvSpPr/>
            <p:nvPr>
              <p:custDataLst>
                <p:tags r:id="rId132"/>
              </p:custDataLst>
            </p:nvPr>
          </p:nvSpPr>
          <p:spPr>
            <a:xfrm>
              <a:off x="11061700" y="8953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3371" y="9329"/>
                  </a:lnTo>
                  <a:lnTo>
                    <a:pt x="15580" y="7233"/>
                  </a:lnTo>
                  <a:lnTo>
                    <a:pt x="58733" y="6357"/>
                  </a:lnTo>
                  <a:lnTo>
                    <a:pt x="102786" y="262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2104"/>
          <p:cNvSpPr/>
          <p:nvPr>
            <p:custDataLst>
              <p:tags r:id="rId2"/>
            </p:custDataLst>
          </p:nvPr>
        </p:nvSpPr>
        <p:spPr>
          <a:xfrm>
            <a:off x="10198594" y="1092200"/>
            <a:ext cx="361457" cy="57143"/>
          </a:xfrm>
          <a:custGeom>
            <a:avLst/>
            <a:gdLst/>
            <a:ahLst/>
            <a:cxnLst/>
            <a:rect l="0" t="0" r="0" b="0"/>
            <a:pathLst>
              <a:path w="361457" h="57143">
                <a:moveTo>
                  <a:pt x="5856" y="25400"/>
                </a:moveTo>
                <a:lnTo>
                  <a:pt x="5856" y="25400"/>
                </a:lnTo>
                <a:lnTo>
                  <a:pt x="5856" y="31672"/>
                </a:lnTo>
                <a:lnTo>
                  <a:pt x="5856" y="28356"/>
                </a:lnTo>
                <a:lnTo>
                  <a:pt x="6561" y="27371"/>
                </a:lnTo>
                <a:lnTo>
                  <a:pt x="11323" y="25659"/>
                </a:lnTo>
                <a:lnTo>
                  <a:pt x="57706" y="25401"/>
                </a:lnTo>
                <a:lnTo>
                  <a:pt x="82262" y="23519"/>
                </a:lnTo>
                <a:lnTo>
                  <a:pt x="123267" y="18933"/>
                </a:lnTo>
                <a:lnTo>
                  <a:pt x="166574" y="13660"/>
                </a:lnTo>
                <a:lnTo>
                  <a:pt x="214062" y="10945"/>
                </a:lnTo>
                <a:lnTo>
                  <a:pt x="261221" y="6955"/>
                </a:lnTo>
                <a:lnTo>
                  <a:pt x="303868" y="2039"/>
                </a:lnTo>
                <a:lnTo>
                  <a:pt x="350386" y="24"/>
                </a:lnTo>
                <a:lnTo>
                  <a:pt x="360159" y="2"/>
                </a:lnTo>
                <a:lnTo>
                  <a:pt x="352504" y="0"/>
                </a:lnTo>
                <a:lnTo>
                  <a:pt x="328198" y="5958"/>
                </a:lnTo>
                <a:lnTo>
                  <a:pt x="284948" y="10699"/>
                </a:lnTo>
                <a:lnTo>
                  <a:pt x="238400" y="13230"/>
                </a:lnTo>
                <a:lnTo>
                  <a:pt x="196483" y="18144"/>
                </a:lnTo>
                <a:lnTo>
                  <a:pt x="152202" y="25838"/>
                </a:lnTo>
                <a:lnTo>
                  <a:pt x="105952" y="36041"/>
                </a:lnTo>
                <a:lnTo>
                  <a:pt x="59067" y="44324"/>
                </a:lnTo>
                <a:lnTo>
                  <a:pt x="14788" y="53877"/>
                </a:lnTo>
                <a:lnTo>
                  <a:pt x="0" y="57065"/>
                </a:lnTo>
                <a:lnTo>
                  <a:pt x="11758" y="57142"/>
                </a:lnTo>
                <a:lnTo>
                  <a:pt x="52810" y="49311"/>
                </a:lnTo>
                <a:lnTo>
                  <a:pt x="93674" y="40726"/>
                </a:lnTo>
                <a:lnTo>
                  <a:pt x="133478" y="36737"/>
                </a:lnTo>
                <a:lnTo>
                  <a:pt x="171940" y="32735"/>
                </a:lnTo>
                <a:lnTo>
                  <a:pt x="211785" y="27580"/>
                </a:lnTo>
                <a:lnTo>
                  <a:pt x="251746" y="25831"/>
                </a:lnTo>
                <a:lnTo>
                  <a:pt x="294903" y="24751"/>
                </a:lnTo>
                <a:lnTo>
                  <a:pt x="339798" y="19314"/>
                </a:lnTo>
                <a:lnTo>
                  <a:pt x="361456" y="190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SMARTInkShape-2105"/>
          <p:cNvSpPr/>
          <p:nvPr>
            <p:custDataLst>
              <p:tags r:id="rId3"/>
            </p:custDataLst>
          </p:nvPr>
        </p:nvSpPr>
        <p:spPr>
          <a:xfrm>
            <a:off x="9718258" y="1130302"/>
            <a:ext cx="168495" cy="31748"/>
          </a:xfrm>
          <a:custGeom>
            <a:avLst/>
            <a:gdLst/>
            <a:ahLst/>
            <a:cxnLst/>
            <a:rect l="0" t="0" r="0" b="0"/>
            <a:pathLst>
              <a:path w="168495" h="31748">
                <a:moveTo>
                  <a:pt x="16292" y="12698"/>
                </a:moveTo>
                <a:lnTo>
                  <a:pt x="16292" y="12698"/>
                </a:lnTo>
                <a:lnTo>
                  <a:pt x="3931" y="12698"/>
                </a:lnTo>
                <a:lnTo>
                  <a:pt x="321" y="9327"/>
                </a:lnTo>
                <a:lnTo>
                  <a:pt x="0" y="8334"/>
                </a:lnTo>
                <a:lnTo>
                  <a:pt x="491" y="7672"/>
                </a:lnTo>
                <a:lnTo>
                  <a:pt x="2919" y="6936"/>
                </a:lnTo>
                <a:lnTo>
                  <a:pt x="31250" y="5647"/>
                </a:lnTo>
                <a:lnTo>
                  <a:pt x="40401" y="1985"/>
                </a:lnTo>
                <a:lnTo>
                  <a:pt x="82968" y="76"/>
                </a:lnTo>
                <a:lnTo>
                  <a:pt x="128186" y="0"/>
                </a:lnTo>
                <a:lnTo>
                  <a:pt x="153728" y="704"/>
                </a:lnTo>
                <a:lnTo>
                  <a:pt x="168494" y="6270"/>
                </a:lnTo>
                <a:lnTo>
                  <a:pt x="140850" y="7052"/>
                </a:lnTo>
                <a:lnTo>
                  <a:pt x="111382" y="12109"/>
                </a:lnTo>
                <a:lnTo>
                  <a:pt x="66797" y="18142"/>
                </a:lnTo>
                <a:lnTo>
                  <a:pt x="42211" y="20810"/>
                </a:lnTo>
                <a:lnTo>
                  <a:pt x="28232" y="24492"/>
                </a:lnTo>
                <a:lnTo>
                  <a:pt x="15018" y="25925"/>
                </a:lnTo>
                <a:lnTo>
                  <a:pt x="13327" y="27160"/>
                </a:lnTo>
                <a:lnTo>
                  <a:pt x="10611" y="30842"/>
                </a:lnTo>
                <a:lnTo>
                  <a:pt x="11094" y="31144"/>
                </a:lnTo>
                <a:lnTo>
                  <a:pt x="57295" y="31747"/>
                </a:lnTo>
                <a:lnTo>
                  <a:pt x="80366" y="29866"/>
                </a:lnTo>
                <a:lnTo>
                  <a:pt x="125544" y="24867"/>
                </a:lnTo>
                <a:lnTo>
                  <a:pt x="147419" y="16583"/>
                </a:lnTo>
                <a:lnTo>
                  <a:pt x="162342" y="63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SMARTInkShape-Group515"/>
          <p:cNvGrpSpPr/>
          <p:nvPr/>
        </p:nvGrpSpPr>
        <p:grpSpPr>
          <a:xfrm>
            <a:off x="2622952" y="2089444"/>
            <a:ext cx="825099" cy="379603"/>
            <a:chOff x="2622952" y="2089444"/>
            <a:chExt cx="825099" cy="379603"/>
          </a:xfrm>
        </p:grpSpPr>
        <p:sp>
          <p:nvSpPr>
            <p:cNvPr id="74" name="SMARTInkShape-2106"/>
            <p:cNvSpPr/>
            <p:nvPr>
              <p:custDataLst>
                <p:tags r:id="rId122"/>
              </p:custDataLst>
            </p:nvPr>
          </p:nvSpPr>
          <p:spPr>
            <a:xfrm>
              <a:off x="2622952" y="2115045"/>
              <a:ext cx="171049" cy="354002"/>
            </a:xfrm>
            <a:custGeom>
              <a:avLst/>
              <a:gdLst/>
              <a:ahLst/>
              <a:cxnLst/>
              <a:rect l="0" t="0" r="0" b="0"/>
              <a:pathLst>
                <a:path w="171049" h="354002">
                  <a:moveTo>
                    <a:pt x="126598" y="228105"/>
                  </a:moveTo>
                  <a:lnTo>
                    <a:pt x="126598" y="228105"/>
                  </a:lnTo>
                  <a:lnTo>
                    <a:pt x="132065" y="222638"/>
                  </a:lnTo>
                  <a:lnTo>
                    <a:pt x="131654" y="222343"/>
                  </a:lnTo>
                  <a:lnTo>
                    <a:pt x="129315" y="222016"/>
                  </a:lnTo>
                  <a:lnTo>
                    <a:pt x="128410" y="221224"/>
                  </a:lnTo>
                  <a:lnTo>
                    <a:pt x="126836" y="216310"/>
                  </a:lnTo>
                  <a:lnTo>
                    <a:pt x="126619" y="206646"/>
                  </a:lnTo>
                  <a:lnTo>
                    <a:pt x="124726" y="202575"/>
                  </a:lnTo>
                  <a:lnTo>
                    <a:pt x="123233" y="200502"/>
                  </a:lnTo>
                  <a:lnTo>
                    <a:pt x="119693" y="198198"/>
                  </a:lnTo>
                  <a:lnTo>
                    <a:pt x="115768" y="196468"/>
                  </a:lnTo>
                  <a:lnTo>
                    <a:pt x="94844" y="179152"/>
                  </a:lnTo>
                  <a:lnTo>
                    <a:pt x="86380" y="177670"/>
                  </a:lnTo>
                  <a:lnTo>
                    <a:pt x="60734" y="184499"/>
                  </a:lnTo>
                  <a:lnTo>
                    <a:pt x="32572" y="208019"/>
                  </a:lnTo>
                  <a:lnTo>
                    <a:pt x="11357" y="237900"/>
                  </a:lnTo>
                  <a:lnTo>
                    <a:pt x="2652" y="259830"/>
                  </a:lnTo>
                  <a:lnTo>
                    <a:pt x="0" y="286227"/>
                  </a:lnTo>
                  <a:lnTo>
                    <a:pt x="3088" y="301222"/>
                  </a:lnTo>
                  <a:lnTo>
                    <a:pt x="14535" y="327504"/>
                  </a:lnTo>
                  <a:lnTo>
                    <a:pt x="24171" y="340263"/>
                  </a:lnTo>
                  <a:lnTo>
                    <a:pt x="30040" y="344981"/>
                  </a:lnTo>
                  <a:lnTo>
                    <a:pt x="46828" y="352622"/>
                  </a:lnTo>
                  <a:lnTo>
                    <a:pt x="54926" y="354001"/>
                  </a:lnTo>
                  <a:lnTo>
                    <a:pt x="63229" y="352733"/>
                  </a:lnTo>
                  <a:lnTo>
                    <a:pt x="80057" y="346170"/>
                  </a:lnTo>
                  <a:lnTo>
                    <a:pt x="105433" y="325059"/>
                  </a:lnTo>
                  <a:lnTo>
                    <a:pt x="121660" y="303387"/>
                  </a:lnTo>
                  <a:lnTo>
                    <a:pt x="136934" y="260349"/>
                  </a:lnTo>
                  <a:lnTo>
                    <a:pt x="145599" y="221016"/>
                  </a:lnTo>
                  <a:lnTo>
                    <a:pt x="154105" y="182647"/>
                  </a:lnTo>
                  <a:lnTo>
                    <a:pt x="157510" y="142821"/>
                  </a:lnTo>
                  <a:lnTo>
                    <a:pt x="158183" y="102864"/>
                  </a:lnTo>
                  <a:lnTo>
                    <a:pt x="158326" y="59709"/>
                  </a:lnTo>
                  <a:lnTo>
                    <a:pt x="157640" y="23892"/>
                  </a:lnTo>
                  <a:lnTo>
                    <a:pt x="152880" y="5138"/>
                  </a:lnTo>
                  <a:lnTo>
                    <a:pt x="151881" y="3260"/>
                  </a:lnTo>
                  <a:lnTo>
                    <a:pt x="150508" y="2009"/>
                  </a:lnTo>
                  <a:lnTo>
                    <a:pt x="146608" y="0"/>
                  </a:lnTo>
                  <a:lnTo>
                    <a:pt x="144193" y="1606"/>
                  </a:lnTo>
                  <a:lnTo>
                    <a:pt x="142561" y="3022"/>
                  </a:lnTo>
                  <a:lnTo>
                    <a:pt x="140748" y="6477"/>
                  </a:lnTo>
                  <a:lnTo>
                    <a:pt x="139489" y="17931"/>
                  </a:lnTo>
                  <a:lnTo>
                    <a:pt x="137454" y="38736"/>
                  </a:lnTo>
                  <a:lnTo>
                    <a:pt x="133344" y="77686"/>
                  </a:lnTo>
                  <a:lnTo>
                    <a:pt x="128636" y="118299"/>
                  </a:lnTo>
                  <a:lnTo>
                    <a:pt x="126866" y="160406"/>
                  </a:lnTo>
                  <a:lnTo>
                    <a:pt x="128515" y="202709"/>
                  </a:lnTo>
                  <a:lnTo>
                    <a:pt x="136059" y="249762"/>
                  </a:lnTo>
                  <a:lnTo>
                    <a:pt x="147852" y="276646"/>
                  </a:lnTo>
                  <a:lnTo>
                    <a:pt x="153918" y="283310"/>
                  </a:lnTo>
                  <a:lnTo>
                    <a:pt x="160613" y="287918"/>
                  </a:lnTo>
                  <a:lnTo>
                    <a:pt x="171048" y="29160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107"/>
            <p:cNvSpPr/>
            <p:nvPr>
              <p:custDataLst>
                <p:tags r:id="rId123"/>
              </p:custDataLst>
            </p:nvPr>
          </p:nvSpPr>
          <p:spPr>
            <a:xfrm>
              <a:off x="2978715" y="2089444"/>
              <a:ext cx="132786" cy="355307"/>
            </a:xfrm>
            <a:custGeom>
              <a:avLst/>
              <a:gdLst/>
              <a:ahLst/>
              <a:cxnLst/>
              <a:rect l="0" t="0" r="0" b="0"/>
              <a:pathLst>
                <a:path w="132786" h="355307">
                  <a:moveTo>
                    <a:pt x="132785" y="44156"/>
                  </a:moveTo>
                  <a:lnTo>
                    <a:pt x="132785" y="44156"/>
                  </a:lnTo>
                  <a:lnTo>
                    <a:pt x="132785" y="22902"/>
                  </a:lnTo>
                  <a:lnTo>
                    <a:pt x="130903" y="18717"/>
                  </a:lnTo>
                  <a:lnTo>
                    <a:pt x="128421" y="14505"/>
                  </a:lnTo>
                  <a:lnTo>
                    <a:pt x="127318" y="10282"/>
                  </a:lnTo>
                  <a:lnTo>
                    <a:pt x="126318" y="8873"/>
                  </a:lnTo>
                  <a:lnTo>
                    <a:pt x="124946" y="7934"/>
                  </a:lnTo>
                  <a:lnTo>
                    <a:pt x="121540" y="6185"/>
                  </a:lnTo>
                  <a:lnTo>
                    <a:pt x="114902" y="698"/>
                  </a:lnTo>
                  <a:lnTo>
                    <a:pt x="110710" y="0"/>
                  </a:lnTo>
                  <a:lnTo>
                    <a:pt x="106982" y="1718"/>
                  </a:lnTo>
                  <a:lnTo>
                    <a:pt x="80310" y="21787"/>
                  </a:lnTo>
                  <a:lnTo>
                    <a:pt x="52079" y="63613"/>
                  </a:lnTo>
                  <a:lnTo>
                    <a:pt x="28005" y="101917"/>
                  </a:lnTo>
                  <a:lnTo>
                    <a:pt x="14669" y="144425"/>
                  </a:lnTo>
                  <a:lnTo>
                    <a:pt x="3723" y="191450"/>
                  </a:lnTo>
                  <a:lnTo>
                    <a:pt x="0" y="237685"/>
                  </a:lnTo>
                  <a:lnTo>
                    <a:pt x="2917" y="269121"/>
                  </a:lnTo>
                  <a:lnTo>
                    <a:pt x="22915" y="316288"/>
                  </a:lnTo>
                  <a:lnTo>
                    <a:pt x="33987" y="330418"/>
                  </a:lnTo>
                  <a:lnTo>
                    <a:pt x="67195" y="350927"/>
                  </a:lnTo>
                  <a:lnTo>
                    <a:pt x="88335" y="3553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108"/>
            <p:cNvSpPr/>
            <p:nvPr>
              <p:custDataLst>
                <p:tags r:id="rId124"/>
              </p:custDataLst>
            </p:nvPr>
          </p:nvSpPr>
          <p:spPr>
            <a:xfrm>
              <a:off x="3283057" y="2292350"/>
              <a:ext cx="164994" cy="69851"/>
            </a:xfrm>
            <a:custGeom>
              <a:avLst/>
              <a:gdLst/>
              <a:ahLst/>
              <a:cxnLst/>
              <a:rect l="0" t="0" r="0" b="0"/>
              <a:pathLst>
                <a:path w="164994" h="69851">
                  <a:moveTo>
                    <a:pt x="18943" y="69850"/>
                  </a:moveTo>
                  <a:lnTo>
                    <a:pt x="18943" y="69850"/>
                  </a:lnTo>
                  <a:lnTo>
                    <a:pt x="8112" y="59724"/>
                  </a:lnTo>
                  <a:lnTo>
                    <a:pt x="0" y="57180"/>
                  </a:lnTo>
                  <a:lnTo>
                    <a:pt x="8741" y="57153"/>
                  </a:lnTo>
                  <a:lnTo>
                    <a:pt x="12762" y="55270"/>
                  </a:lnTo>
                  <a:lnTo>
                    <a:pt x="14823" y="53780"/>
                  </a:lnTo>
                  <a:lnTo>
                    <a:pt x="62119" y="37969"/>
                  </a:lnTo>
                  <a:lnTo>
                    <a:pt x="108041" y="21161"/>
                  </a:lnTo>
                  <a:lnTo>
                    <a:pt x="155280" y="4233"/>
                  </a:lnTo>
                  <a:lnTo>
                    <a:pt x="1649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516"/>
          <p:cNvGrpSpPr/>
          <p:nvPr/>
        </p:nvGrpSpPr>
        <p:grpSpPr>
          <a:xfrm>
            <a:off x="3352887" y="2117262"/>
            <a:ext cx="933228" cy="580195"/>
            <a:chOff x="3352887" y="2117262"/>
            <a:chExt cx="933228" cy="580195"/>
          </a:xfrm>
        </p:grpSpPr>
        <p:sp>
          <p:nvSpPr>
            <p:cNvPr id="78" name="SMARTInkShape-2109"/>
            <p:cNvSpPr/>
            <p:nvPr>
              <p:custDataLst>
                <p:tags r:id="rId118"/>
              </p:custDataLst>
            </p:nvPr>
          </p:nvSpPr>
          <p:spPr>
            <a:xfrm>
              <a:off x="3352887" y="2117262"/>
              <a:ext cx="82462" cy="308439"/>
            </a:xfrm>
            <a:custGeom>
              <a:avLst/>
              <a:gdLst/>
              <a:ahLst/>
              <a:cxnLst/>
              <a:rect l="0" t="0" r="0" b="0"/>
              <a:pathLst>
                <a:path w="82462" h="308439">
                  <a:moveTo>
                    <a:pt x="76113" y="41738"/>
                  </a:moveTo>
                  <a:lnTo>
                    <a:pt x="76113" y="41738"/>
                  </a:lnTo>
                  <a:lnTo>
                    <a:pt x="81580" y="36271"/>
                  </a:lnTo>
                  <a:lnTo>
                    <a:pt x="82201" y="32278"/>
                  </a:lnTo>
                  <a:lnTo>
                    <a:pt x="82461" y="13331"/>
                  </a:lnTo>
                  <a:lnTo>
                    <a:pt x="80581" y="9592"/>
                  </a:lnTo>
                  <a:lnTo>
                    <a:pt x="76191" y="3741"/>
                  </a:lnTo>
                  <a:lnTo>
                    <a:pt x="76135" y="298"/>
                  </a:lnTo>
                  <a:lnTo>
                    <a:pt x="75422" y="0"/>
                  </a:lnTo>
                  <a:lnTo>
                    <a:pt x="69208" y="2710"/>
                  </a:lnTo>
                  <a:lnTo>
                    <a:pt x="67276" y="3020"/>
                  </a:lnTo>
                  <a:lnTo>
                    <a:pt x="63249" y="5244"/>
                  </a:lnTo>
                  <a:lnTo>
                    <a:pt x="48587" y="18549"/>
                  </a:lnTo>
                  <a:lnTo>
                    <a:pt x="35896" y="40001"/>
                  </a:lnTo>
                  <a:lnTo>
                    <a:pt x="18963" y="83223"/>
                  </a:lnTo>
                  <a:lnTo>
                    <a:pt x="7517" y="130465"/>
                  </a:lnTo>
                  <a:lnTo>
                    <a:pt x="906" y="174190"/>
                  </a:lnTo>
                  <a:lnTo>
                    <a:pt x="0" y="218576"/>
                  </a:lnTo>
                  <a:lnTo>
                    <a:pt x="7756" y="265275"/>
                  </a:lnTo>
                  <a:lnTo>
                    <a:pt x="13129" y="293176"/>
                  </a:lnTo>
                  <a:lnTo>
                    <a:pt x="15899" y="297657"/>
                  </a:lnTo>
                  <a:lnTo>
                    <a:pt x="16215" y="299839"/>
                  </a:lnTo>
                  <a:lnTo>
                    <a:pt x="15720" y="302000"/>
                  </a:lnTo>
                  <a:lnTo>
                    <a:pt x="12613" y="308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110"/>
            <p:cNvSpPr/>
            <p:nvPr>
              <p:custDataLst>
                <p:tags r:id="rId119"/>
              </p:custDataLst>
            </p:nvPr>
          </p:nvSpPr>
          <p:spPr>
            <a:xfrm>
              <a:off x="3714750" y="236220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6350" y="0"/>
                  </a:moveTo>
                  <a:lnTo>
                    <a:pt x="6350" y="0"/>
                  </a:lnTo>
                  <a:lnTo>
                    <a:pt x="6350" y="6089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111"/>
            <p:cNvSpPr/>
            <p:nvPr>
              <p:custDataLst>
                <p:tags r:id="rId120"/>
              </p:custDataLst>
            </p:nvPr>
          </p:nvSpPr>
          <p:spPr>
            <a:xfrm>
              <a:off x="3925557" y="2273672"/>
              <a:ext cx="113027" cy="423785"/>
            </a:xfrm>
            <a:custGeom>
              <a:avLst/>
              <a:gdLst/>
              <a:ahLst/>
              <a:cxnLst/>
              <a:rect l="0" t="0" r="0" b="0"/>
              <a:pathLst>
                <a:path w="113027" h="423785">
                  <a:moveTo>
                    <a:pt x="93993" y="69478"/>
                  </a:moveTo>
                  <a:lnTo>
                    <a:pt x="93993" y="69478"/>
                  </a:lnTo>
                  <a:lnTo>
                    <a:pt x="93993" y="36484"/>
                  </a:lnTo>
                  <a:lnTo>
                    <a:pt x="92581" y="34077"/>
                  </a:lnTo>
                  <a:lnTo>
                    <a:pt x="85265" y="27317"/>
                  </a:lnTo>
                  <a:lnTo>
                    <a:pt x="76499" y="12338"/>
                  </a:lnTo>
                  <a:lnTo>
                    <a:pt x="74929" y="8099"/>
                  </a:lnTo>
                  <a:lnTo>
                    <a:pt x="71879" y="3863"/>
                  </a:lnTo>
                  <a:lnTo>
                    <a:pt x="68172" y="1510"/>
                  </a:lnTo>
                  <a:lnTo>
                    <a:pt x="60237" y="186"/>
                  </a:lnTo>
                  <a:lnTo>
                    <a:pt x="56672" y="0"/>
                  </a:lnTo>
                  <a:lnTo>
                    <a:pt x="50830" y="1675"/>
                  </a:lnTo>
                  <a:lnTo>
                    <a:pt x="45176" y="4065"/>
                  </a:lnTo>
                  <a:lnTo>
                    <a:pt x="37959" y="5128"/>
                  </a:lnTo>
                  <a:lnTo>
                    <a:pt x="34765" y="6822"/>
                  </a:lnTo>
                  <a:lnTo>
                    <a:pt x="20099" y="23226"/>
                  </a:lnTo>
                  <a:lnTo>
                    <a:pt x="2984" y="54756"/>
                  </a:lnTo>
                  <a:lnTo>
                    <a:pt x="0" y="67390"/>
                  </a:lnTo>
                  <a:lnTo>
                    <a:pt x="1183" y="75841"/>
                  </a:lnTo>
                  <a:lnTo>
                    <a:pt x="12113" y="105331"/>
                  </a:lnTo>
                  <a:lnTo>
                    <a:pt x="20657" y="115222"/>
                  </a:lnTo>
                  <a:lnTo>
                    <a:pt x="35311" y="124198"/>
                  </a:lnTo>
                  <a:lnTo>
                    <a:pt x="50761" y="126308"/>
                  </a:lnTo>
                  <a:lnTo>
                    <a:pt x="69748" y="121132"/>
                  </a:lnTo>
                  <a:lnTo>
                    <a:pt x="74515" y="116895"/>
                  </a:lnTo>
                  <a:lnTo>
                    <a:pt x="78280" y="111013"/>
                  </a:lnTo>
                  <a:lnTo>
                    <a:pt x="82579" y="101488"/>
                  </a:lnTo>
                  <a:lnTo>
                    <a:pt x="90014" y="89442"/>
                  </a:lnTo>
                  <a:lnTo>
                    <a:pt x="95350" y="76227"/>
                  </a:lnTo>
                  <a:lnTo>
                    <a:pt x="98124" y="71772"/>
                  </a:lnTo>
                  <a:lnTo>
                    <a:pt x="100256" y="63506"/>
                  </a:lnTo>
                  <a:lnTo>
                    <a:pt x="100343" y="110481"/>
                  </a:lnTo>
                  <a:lnTo>
                    <a:pt x="100343" y="152198"/>
                  </a:lnTo>
                  <a:lnTo>
                    <a:pt x="102224" y="171128"/>
                  </a:lnTo>
                  <a:lnTo>
                    <a:pt x="109803" y="215531"/>
                  </a:lnTo>
                  <a:lnTo>
                    <a:pt x="112758" y="259096"/>
                  </a:lnTo>
                  <a:lnTo>
                    <a:pt x="113026" y="304376"/>
                  </a:lnTo>
                  <a:lnTo>
                    <a:pt x="112336" y="341818"/>
                  </a:lnTo>
                  <a:lnTo>
                    <a:pt x="96036" y="387035"/>
                  </a:lnTo>
                  <a:lnTo>
                    <a:pt x="91844" y="396646"/>
                  </a:lnTo>
                  <a:lnTo>
                    <a:pt x="85747" y="403740"/>
                  </a:lnTo>
                  <a:lnTo>
                    <a:pt x="63366" y="420711"/>
                  </a:lnTo>
                  <a:lnTo>
                    <a:pt x="51365" y="423784"/>
                  </a:lnTo>
                  <a:lnTo>
                    <a:pt x="47230" y="422804"/>
                  </a:lnTo>
                  <a:lnTo>
                    <a:pt x="38872" y="417953"/>
                  </a:lnTo>
                  <a:lnTo>
                    <a:pt x="29605" y="407288"/>
                  </a:lnTo>
                  <a:lnTo>
                    <a:pt x="15784" y="379299"/>
                  </a:lnTo>
                  <a:lnTo>
                    <a:pt x="11824" y="333573"/>
                  </a:lnTo>
                  <a:lnTo>
                    <a:pt x="11443" y="317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112"/>
            <p:cNvSpPr/>
            <p:nvPr>
              <p:custDataLst>
                <p:tags r:id="rId121"/>
              </p:custDataLst>
            </p:nvPr>
          </p:nvSpPr>
          <p:spPr>
            <a:xfrm>
              <a:off x="4165600" y="2146652"/>
              <a:ext cx="120515" cy="369854"/>
            </a:xfrm>
            <a:custGeom>
              <a:avLst/>
              <a:gdLst/>
              <a:ahLst/>
              <a:cxnLst/>
              <a:rect l="0" t="0" r="0" b="0"/>
              <a:pathLst>
                <a:path w="120515" h="369854">
                  <a:moveTo>
                    <a:pt x="44450" y="25048"/>
                  </a:moveTo>
                  <a:lnTo>
                    <a:pt x="44450" y="25048"/>
                  </a:lnTo>
                  <a:lnTo>
                    <a:pt x="44450" y="18306"/>
                  </a:lnTo>
                  <a:lnTo>
                    <a:pt x="45155" y="16320"/>
                  </a:lnTo>
                  <a:lnTo>
                    <a:pt x="46331" y="14996"/>
                  </a:lnTo>
                  <a:lnTo>
                    <a:pt x="55281" y="7627"/>
                  </a:lnTo>
                  <a:lnTo>
                    <a:pt x="61457" y="2326"/>
                  </a:lnTo>
                  <a:lnTo>
                    <a:pt x="68606" y="0"/>
                  </a:lnTo>
                  <a:lnTo>
                    <a:pt x="69020" y="589"/>
                  </a:lnTo>
                  <a:lnTo>
                    <a:pt x="69481" y="3123"/>
                  </a:lnTo>
                  <a:lnTo>
                    <a:pt x="99493" y="45031"/>
                  </a:lnTo>
                  <a:lnTo>
                    <a:pt x="115442" y="79342"/>
                  </a:lnTo>
                  <a:lnTo>
                    <a:pt x="119964" y="125505"/>
                  </a:lnTo>
                  <a:lnTo>
                    <a:pt x="120514" y="167031"/>
                  </a:lnTo>
                  <a:lnTo>
                    <a:pt x="115553" y="207271"/>
                  </a:lnTo>
                  <a:lnTo>
                    <a:pt x="107779" y="250759"/>
                  </a:lnTo>
                  <a:lnTo>
                    <a:pt x="96079" y="286944"/>
                  </a:lnTo>
                  <a:lnTo>
                    <a:pt x="79473" y="316199"/>
                  </a:lnTo>
                  <a:lnTo>
                    <a:pt x="35001" y="359073"/>
                  </a:lnTo>
                  <a:lnTo>
                    <a:pt x="21503" y="368689"/>
                  </a:lnTo>
                  <a:lnTo>
                    <a:pt x="17157" y="369853"/>
                  </a:lnTo>
                  <a:lnTo>
                    <a:pt x="0" y="367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5" name="SMARTInkShape-Group517"/>
          <p:cNvGrpSpPr/>
          <p:nvPr/>
        </p:nvGrpSpPr>
        <p:grpSpPr>
          <a:xfrm>
            <a:off x="4800862" y="2298700"/>
            <a:ext cx="158489" cy="152399"/>
            <a:chOff x="4800862" y="2298700"/>
            <a:chExt cx="158489" cy="152399"/>
          </a:xfrm>
        </p:grpSpPr>
        <p:sp>
          <p:nvSpPr>
            <p:cNvPr id="83" name="SMARTInkShape-2113"/>
            <p:cNvSpPr/>
            <p:nvPr>
              <p:custDataLst>
                <p:tags r:id="rId116"/>
              </p:custDataLst>
            </p:nvPr>
          </p:nvSpPr>
          <p:spPr>
            <a:xfrm>
              <a:off x="4800862" y="2298700"/>
              <a:ext cx="120389" cy="12701"/>
            </a:xfrm>
            <a:custGeom>
              <a:avLst/>
              <a:gdLst/>
              <a:ahLst/>
              <a:cxnLst/>
              <a:rect l="0" t="0" r="0" b="0"/>
              <a:pathLst>
                <a:path w="120389" h="12701">
                  <a:moveTo>
                    <a:pt x="6088" y="0"/>
                  </a:moveTo>
                  <a:lnTo>
                    <a:pt x="6088" y="0"/>
                  </a:lnTo>
                  <a:lnTo>
                    <a:pt x="0" y="0"/>
                  </a:lnTo>
                  <a:lnTo>
                    <a:pt x="45279" y="0"/>
                  </a:lnTo>
                  <a:lnTo>
                    <a:pt x="62856" y="706"/>
                  </a:lnTo>
                  <a:lnTo>
                    <a:pt x="107645" y="11260"/>
                  </a:lnTo>
                  <a:lnTo>
                    <a:pt x="12038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114"/>
            <p:cNvSpPr/>
            <p:nvPr>
              <p:custDataLst>
                <p:tags r:id="rId117"/>
              </p:custDataLst>
            </p:nvPr>
          </p:nvSpPr>
          <p:spPr>
            <a:xfrm>
              <a:off x="4803378" y="2419350"/>
              <a:ext cx="155973" cy="31749"/>
            </a:xfrm>
            <a:custGeom>
              <a:avLst/>
              <a:gdLst/>
              <a:ahLst/>
              <a:cxnLst/>
              <a:rect l="0" t="0" r="0" b="0"/>
              <a:pathLst>
                <a:path w="155973" h="31749">
                  <a:moveTo>
                    <a:pt x="28972" y="0"/>
                  </a:moveTo>
                  <a:lnTo>
                    <a:pt x="28972" y="0"/>
                  </a:lnTo>
                  <a:lnTo>
                    <a:pt x="6909" y="22768"/>
                  </a:lnTo>
                  <a:lnTo>
                    <a:pt x="4011" y="30428"/>
                  </a:lnTo>
                  <a:lnTo>
                    <a:pt x="3159" y="30868"/>
                  </a:lnTo>
                  <a:lnTo>
                    <a:pt x="0" y="31489"/>
                  </a:lnTo>
                  <a:lnTo>
                    <a:pt x="42619" y="31748"/>
                  </a:lnTo>
                  <a:lnTo>
                    <a:pt x="84219" y="31044"/>
                  </a:lnTo>
                  <a:lnTo>
                    <a:pt x="128419" y="21624"/>
                  </a:lnTo>
                  <a:lnTo>
                    <a:pt x="15597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518"/>
          <p:cNvGrpSpPr/>
          <p:nvPr/>
        </p:nvGrpSpPr>
        <p:grpSpPr>
          <a:xfrm>
            <a:off x="5334002" y="2165430"/>
            <a:ext cx="771451" cy="577373"/>
            <a:chOff x="5334002" y="2165430"/>
            <a:chExt cx="771451" cy="577373"/>
          </a:xfrm>
        </p:grpSpPr>
        <p:sp>
          <p:nvSpPr>
            <p:cNvPr id="86" name="SMARTInkShape-2115"/>
            <p:cNvSpPr/>
            <p:nvPr>
              <p:custDataLst>
                <p:tags r:id="rId111"/>
              </p:custDataLst>
            </p:nvPr>
          </p:nvSpPr>
          <p:spPr>
            <a:xfrm>
              <a:off x="6013450" y="2457555"/>
              <a:ext cx="92003" cy="285248"/>
            </a:xfrm>
            <a:custGeom>
              <a:avLst/>
              <a:gdLst/>
              <a:ahLst/>
              <a:cxnLst/>
              <a:rect l="0" t="0" r="0" b="0"/>
              <a:pathLst>
                <a:path w="92003" h="285248">
                  <a:moveTo>
                    <a:pt x="50800" y="57045"/>
                  </a:moveTo>
                  <a:lnTo>
                    <a:pt x="50800" y="57045"/>
                  </a:lnTo>
                  <a:lnTo>
                    <a:pt x="59639" y="42739"/>
                  </a:lnTo>
                  <a:lnTo>
                    <a:pt x="67101" y="33863"/>
                  </a:lnTo>
                  <a:lnTo>
                    <a:pt x="68628" y="29573"/>
                  </a:lnTo>
                  <a:lnTo>
                    <a:pt x="69488" y="19821"/>
                  </a:lnTo>
                  <a:lnTo>
                    <a:pt x="68903" y="17412"/>
                  </a:lnTo>
                  <a:lnTo>
                    <a:pt x="67808" y="15806"/>
                  </a:lnTo>
                  <a:lnTo>
                    <a:pt x="66372" y="14736"/>
                  </a:lnTo>
                  <a:lnTo>
                    <a:pt x="65414" y="13316"/>
                  </a:lnTo>
                  <a:lnTo>
                    <a:pt x="63362" y="7948"/>
                  </a:lnTo>
                  <a:lnTo>
                    <a:pt x="60382" y="3944"/>
                  </a:lnTo>
                  <a:lnTo>
                    <a:pt x="56704" y="1695"/>
                  </a:lnTo>
                  <a:lnTo>
                    <a:pt x="50872" y="132"/>
                  </a:lnTo>
                  <a:lnTo>
                    <a:pt x="47775" y="0"/>
                  </a:lnTo>
                  <a:lnTo>
                    <a:pt x="44045" y="1823"/>
                  </a:lnTo>
                  <a:lnTo>
                    <a:pt x="40037" y="4280"/>
                  </a:lnTo>
                  <a:lnTo>
                    <a:pt x="35903" y="5372"/>
                  </a:lnTo>
                  <a:lnTo>
                    <a:pt x="34519" y="6368"/>
                  </a:lnTo>
                  <a:lnTo>
                    <a:pt x="33596" y="7738"/>
                  </a:lnTo>
                  <a:lnTo>
                    <a:pt x="26391" y="26616"/>
                  </a:lnTo>
                  <a:lnTo>
                    <a:pt x="23649" y="39772"/>
                  </a:lnTo>
                  <a:lnTo>
                    <a:pt x="22115" y="43413"/>
                  </a:lnTo>
                  <a:lnTo>
                    <a:pt x="21799" y="46546"/>
                  </a:lnTo>
                  <a:lnTo>
                    <a:pt x="24787" y="55523"/>
                  </a:lnTo>
                  <a:lnTo>
                    <a:pt x="30813" y="62379"/>
                  </a:lnTo>
                  <a:lnTo>
                    <a:pt x="33215" y="62943"/>
                  </a:lnTo>
                  <a:lnTo>
                    <a:pt x="60228" y="63395"/>
                  </a:lnTo>
                  <a:lnTo>
                    <a:pt x="61319" y="64101"/>
                  </a:lnTo>
                  <a:lnTo>
                    <a:pt x="62046" y="65276"/>
                  </a:lnTo>
                  <a:lnTo>
                    <a:pt x="62531" y="66766"/>
                  </a:lnTo>
                  <a:lnTo>
                    <a:pt x="68398" y="76260"/>
                  </a:lnTo>
                  <a:lnTo>
                    <a:pt x="71604" y="93835"/>
                  </a:lnTo>
                  <a:lnTo>
                    <a:pt x="73136" y="96389"/>
                  </a:lnTo>
                  <a:lnTo>
                    <a:pt x="81909" y="142301"/>
                  </a:lnTo>
                  <a:lnTo>
                    <a:pt x="84305" y="163648"/>
                  </a:lnTo>
                  <a:lnTo>
                    <a:pt x="87538" y="179177"/>
                  </a:lnTo>
                  <a:lnTo>
                    <a:pt x="90378" y="195303"/>
                  </a:lnTo>
                  <a:lnTo>
                    <a:pt x="92002" y="200017"/>
                  </a:lnTo>
                  <a:lnTo>
                    <a:pt x="91925" y="210899"/>
                  </a:lnTo>
                  <a:lnTo>
                    <a:pt x="87097" y="251886"/>
                  </a:lnTo>
                  <a:lnTo>
                    <a:pt x="84571" y="257941"/>
                  </a:lnTo>
                  <a:lnTo>
                    <a:pt x="83448" y="265336"/>
                  </a:lnTo>
                  <a:lnTo>
                    <a:pt x="81738" y="268578"/>
                  </a:lnTo>
                  <a:lnTo>
                    <a:pt x="68323" y="281115"/>
                  </a:lnTo>
                  <a:lnTo>
                    <a:pt x="63762" y="283632"/>
                  </a:lnTo>
                  <a:lnTo>
                    <a:pt x="55346" y="285049"/>
                  </a:lnTo>
                  <a:lnTo>
                    <a:pt x="51714" y="285247"/>
                  </a:lnTo>
                  <a:lnTo>
                    <a:pt x="45797" y="283587"/>
                  </a:lnTo>
                  <a:lnTo>
                    <a:pt x="17443" y="267926"/>
                  </a:lnTo>
                  <a:lnTo>
                    <a:pt x="4579" y="252651"/>
                  </a:lnTo>
                  <a:lnTo>
                    <a:pt x="2036" y="244170"/>
                  </a:lnTo>
                  <a:lnTo>
                    <a:pt x="0" y="2284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116"/>
            <p:cNvSpPr/>
            <p:nvPr>
              <p:custDataLst>
                <p:tags r:id="rId112"/>
              </p:custDataLst>
            </p:nvPr>
          </p:nvSpPr>
          <p:spPr>
            <a:xfrm>
              <a:off x="5842029" y="2248396"/>
              <a:ext cx="133322" cy="309366"/>
            </a:xfrm>
            <a:custGeom>
              <a:avLst/>
              <a:gdLst/>
              <a:ahLst/>
              <a:cxnLst/>
              <a:rect l="0" t="0" r="0" b="0"/>
              <a:pathLst>
                <a:path w="133322" h="309366">
                  <a:moveTo>
                    <a:pt x="69821" y="209054"/>
                  </a:moveTo>
                  <a:lnTo>
                    <a:pt x="69821" y="209054"/>
                  </a:lnTo>
                  <a:lnTo>
                    <a:pt x="69821" y="205683"/>
                  </a:lnTo>
                  <a:lnTo>
                    <a:pt x="67939" y="202146"/>
                  </a:lnTo>
                  <a:lnTo>
                    <a:pt x="65457" y="198223"/>
                  </a:lnTo>
                  <a:lnTo>
                    <a:pt x="63733" y="191226"/>
                  </a:lnTo>
                  <a:lnTo>
                    <a:pt x="63548" y="186995"/>
                  </a:lnTo>
                  <a:lnTo>
                    <a:pt x="61624" y="183257"/>
                  </a:lnTo>
                  <a:lnTo>
                    <a:pt x="51917" y="172185"/>
                  </a:lnTo>
                  <a:lnTo>
                    <a:pt x="49399" y="171501"/>
                  </a:lnTo>
                  <a:lnTo>
                    <a:pt x="32951" y="170963"/>
                  </a:lnTo>
                  <a:lnTo>
                    <a:pt x="17523" y="185260"/>
                  </a:lnTo>
                  <a:lnTo>
                    <a:pt x="14827" y="191659"/>
                  </a:lnTo>
                  <a:lnTo>
                    <a:pt x="1153" y="237833"/>
                  </a:lnTo>
                  <a:lnTo>
                    <a:pt x="0" y="282854"/>
                  </a:lnTo>
                  <a:lnTo>
                    <a:pt x="1866" y="289596"/>
                  </a:lnTo>
                  <a:lnTo>
                    <a:pt x="8812" y="299674"/>
                  </a:lnTo>
                  <a:lnTo>
                    <a:pt x="14899" y="306303"/>
                  </a:lnTo>
                  <a:lnTo>
                    <a:pt x="19070" y="308720"/>
                  </a:lnTo>
                  <a:lnTo>
                    <a:pt x="21171" y="309365"/>
                  </a:lnTo>
                  <a:lnTo>
                    <a:pt x="27267" y="308200"/>
                  </a:lnTo>
                  <a:lnTo>
                    <a:pt x="42679" y="301702"/>
                  </a:lnTo>
                  <a:lnTo>
                    <a:pt x="55115" y="292323"/>
                  </a:lnTo>
                  <a:lnTo>
                    <a:pt x="67596" y="275100"/>
                  </a:lnTo>
                  <a:lnTo>
                    <a:pt x="86801" y="229701"/>
                  </a:lnTo>
                  <a:lnTo>
                    <a:pt x="102717" y="187819"/>
                  </a:lnTo>
                  <a:lnTo>
                    <a:pt x="107599" y="148938"/>
                  </a:lnTo>
                  <a:lnTo>
                    <a:pt x="112744" y="109168"/>
                  </a:lnTo>
                  <a:lnTo>
                    <a:pt x="114070" y="61688"/>
                  </a:lnTo>
                  <a:lnTo>
                    <a:pt x="112349" y="34130"/>
                  </a:lnTo>
                  <a:lnTo>
                    <a:pt x="108310" y="7988"/>
                  </a:lnTo>
                  <a:lnTo>
                    <a:pt x="108180" y="5160"/>
                  </a:lnTo>
                  <a:lnTo>
                    <a:pt x="107388" y="3275"/>
                  </a:lnTo>
                  <a:lnTo>
                    <a:pt x="106154" y="2018"/>
                  </a:lnTo>
                  <a:lnTo>
                    <a:pt x="102903" y="621"/>
                  </a:lnTo>
                  <a:lnTo>
                    <a:pt x="99105" y="0"/>
                  </a:lnTo>
                  <a:lnTo>
                    <a:pt x="95066" y="1606"/>
                  </a:lnTo>
                  <a:lnTo>
                    <a:pt x="93001" y="3022"/>
                  </a:lnTo>
                  <a:lnTo>
                    <a:pt x="84618" y="15434"/>
                  </a:lnTo>
                  <a:lnTo>
                    <a:pt x="74052" y="39005"/>
                  </a:lnTo>
                  <a:lnTo>
                    <a:pt x="65705" y="82841"/>
                  </a:lnTo>
                  <a:lnTo>
                    <a:pt x="63764" y="122653"/>
                  </a:lnTo>
                  <a:lnTo>
                    <a:pt x="70417" y="164654"/>
                  </a:lnTo>
                  <a:lnTo>
                    <a:pt x="81188" y="206238"/>
                  </a:lnTo>
                  <a:lnTo>
                    <a:pt x="101183" y="251458"/>
                  </a:lnTo>
                  <a:lnTo>
                    <a:pt x="109687" y="265598"/>
                  </a:lnTo>
                  <a:lnTo>
                    <a:pt x="133321" y="291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117"/>
            <p:cNvSpPr/>
            <p:nvPr>
              <p:custDataLst>
                <p:tags r:id="rId113"/>
              </p:custDataLst>
            </p:nvPr>
          </p:nvSpPr>
          <p:spPr>
            <a:xfrm>
              <a:off x="5334002" y="2406650"/>
              <a:ext cx="196849" cy="82551"/>
            </a:xfrm>
            <a:custGeom>
              <a:avLst/>
              <a:gdLst/>
              <a:ahLst/>
              <a:cxnLst/>
              <a:rect l="0" t="0" r="0" b="0"/>
              <a:pathLst>
                <a:path w="196849" h="82551">
                  <a:moveTo>
                    <a:pt x="19048" y="82550"/>
                  </a:moveTo>
                  <a:lnTo>
                    <a:pt x="19048" y="82550"/>
                  </a:lnTo>
                  <a:lnTo>
                    <a:pt x="8922" y="71719"/>
                  </a:lnTo>
                  <a:lnTo>
                    <a:pt x="7492" y="67623"/>
                  </a:lnTo>
                  <a:lnTo>
                    <a:pt x="6405" y="66249"/>
                  </a:lnTo>
                  <a:lnTo>
                    <a:pt x="2210" y="63609"/>
                  </a:lnTo>
                  <a:lnTo>
                    <a:pt x="289" y="58140"/>
                  </a:lnTo>
                  <a:lnTo>
                    <a:pt x="0" y="45418"/>
                  </a:lnTo>
                  <a:lnTo>
                    <a:pt x="6741" y="41366"/>
                  </a:lnTo>
                  <a:lnTo>
                    <a:pt x="45501" y="28031"/>
                  </a:lnTo>
                  <a:lnTo>
                    <a:pt x="87004" y="20561"/>
                  </a:lnTo>
                  <a:lnTo>
                    <a:pt x="131901" y="9119"/>
                  </a:lnTo>
                  <a:lnTo>
                    <a:pt x="176315" y="5887"/>
                  </a:lnTo>
                  <a:lnTo>
                    <a:pt x="1968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118"/>
            <p:cNvSpPr/>
            <p:nvPr>
              <p:custDataLst>
                <p:tags r:id="rId114"/>
              </p:custDataLst>
            </p:nvPr>
          </p:nvSpPr>
          <p:spPr>
            <a:xfrm>
              <a:off x="5403850" y="2165430"/>
              <a:ext cx="114301" cy="384077"/>
            </a:xfrm>
            <a:custGeom>
              <a:avLst/>
              <a:gdLst/>
              <a:ahLst/>
              <a:cxnLst/>
              <a:rect l="0" t="0" r="0" b="0"/>
              <a:pathLst>
                <a:path w="114301" h="384077">
                  <a:moveTo>
                    <a:pt x="114300" y="50720"/>
                  </a:moveTo>
                  <a:lnTo>
                    <a:pt x="114300" y="50720"/>
                  </a:lnTo>
                  <a:lnTo>
                    <a:pt x="114300" y="7263"/>
                  </a:lnTo>
                  <a:lnTo>
                    <a:pt x="113595" y="6932"/>
                  </a:lnTo>
                  <a:lnTo>
                    <a:pt x="110929" y="6564"/>
                  </a:lnTo>
                  <a:lnTo>
                    <a:pt x="109936" y="5761"/>
                  </a:lnTo>
                  <a:lnTo>
                    <a:pt x="108833" y="2986"/>
                  </a:lnTo>
                  <a:lnTo>
                    <a:pt x="107833" y="1964"/>
                  </a:lnTo>
                  <a:lnTo>
                    <a:pt x="104840" y="828"/>
                  </a:lnTo>
                  <a:lnTo>
                    <a:pt x="93046" y="0"/>
                  </a:lnTo>
                  <a:lnTo>
                    <a:pt x="88861" y="1837"/>
                  </a:lnTo>
                  <a:lnTo>
                    <a:pt x="84649" y="4300"/>
                  </a:lnTo>
                  <a:lnTo>
                    <a:pt x="78311" y="6392"/>
                  </a:lnTo>
                  <a:lnTo>
                    <a:pt x="74081" y="9381"/>
                  </a:lnTo>
                  <a:lnTo>
                    <a:pt x="61619" y="24127"/>
                  </a:lnTo>
                  <a:lnTo>
                    <a:pt x="54903" y="29729"/>
                  </a:lnTo>
                  <a:lnTo>
                    <a:pt x="30594" y="66860"/>
                  </a:lnTo>
                  <a:lnTo>
                    <a:pt x="21340" y="112435"/>
                  </a:lnTo>
                  <a:lnTo>
                    <a:pt x="14887" y="156527"/>
                  </a:lnTo>
                  <a:lnTo>
                    <a:pt x="15014" y="187410"/>
                  </a:lnTo>
                  <a:lnTo>
                    <a:pt x="18519" y="231651"/>
                  </a:lnTo>
                  <a:lnTo>
                    <a:pt x="19708" y="277051"/>
                  </a:lnTo>
                  <a:lnTo>
                    <a:pt x="25005" y="323637"/>
                  </a:lnTo>
                  <a:lnTo>
                    <a:pt x="25390" y="368051"/>
                  </a:lnTo>
                  <a:lnTo>
                    <a:pt x="25393" y="372341"/>
                  </a:lnTo>
                  <a:lnTo>
                    <a:pt x="24690" y="375201"/>
                  </a:lnTo>
                  <a:lnTo>
                    <a:pt x="23515" y="377107"/>
                  </a:lnTo>
                  <a:lnTo>
                    <a:pt x="16561" y="383538"/>
                  </a:lnTo>
                  <a:lnTo>
                    <a:pt x="14568" y="384076"/>
                  </a:lnTo>
                  <a:lnTo>
                    <a:pt x="12535" y="383730"/>
                  </a:lnTo>
                  <a:lnTo>
                    <a:pt x="8393" y="382169"/>
                  </a:lnTo>
                  <a:lnTo>
                    <a:pt x="0" y="3809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119"/>
            <p:cNvSpPr/>
            <p:nvPr>
              <p:custDataLst>
                <p:tags r:id="rId115"/>
              </p:custDataLst>
            </p:nvPr>
          </p:nvSpPr>
          <p:spPr>
            <a:xfrm>
              <a:off x="5619750" y="2457450"/>
              <a:ext cx="25401" cy="16303"/>
            </a:xfrm>
            <a:custGeom>
              <a:avLst/>
              <a:gdLst/>
              <a:ahLst/>
              <a:cxnLst/>
              <a:rect l="0" t="0" r="0" b="0"/>
              <a:pathLst>
                <a:path w="25401" h="16303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4364" y="6467"/>
                  </a:lnTo>
                  <a:lnTo>
                    <a:pt x="6088" y="11740"/>
                  </a:lnTo>
                  <a:lnTo>
                    <a:pt x="8115" y="12273"/>
                  </a:lnTo>
                  <a:lnTo>
                    <a:pt x="9644" y="12416"/>
                  </a:lnTo>
                  <a:lnTo>
                    <a:pt x="10662" y="13216"/>
                  </a:lnTo>
                  <a:lnTo>
                    <a:pt x="11794" y="15986"/>
                  </a:lnTo>
                  <a:lnTo>
                    <a:pt x="12096" y="16302"/>
                  </a:lnTo>
                  <a:lnTo>
                    <a:pt x="12297" y="15807"/>
                  </a:lnTo>
                  <a:lnTo>
                    <a:pt x="12432" y="14771"/>
                  </a:lnTo>
                  <a:lnTo>
                    <a:pt x="13226" y="14081"/>
                  </a:lnTo>
                  <a:lnTo>
                    <a:pt x="18143" y="12882"/>
                  </a:lnTo>
                  <a:lnTo>
                    <a:pt x="254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4" name="SMARTInkShape-Group519"/>
          <p:cNvGrpSpPr/>
          <p:nvPr/>
        </p:nvGrpSpPr>
        <p:grpSpPr>
          <a:xfrm>
            <a:off x="6451623" y="2425700"/>
            <a:ext cx="171428" cy="152401"/>
            <a:chOff x="6451623" y="2425700"/>
            <a:chExt cx="171428" cy="152401"/>
          </a:xfrm>
        </p:grpSpPr>
        <p:sp>
          <p:nvSpPr>
            <p:cNvPr id="92" name="SMARTInkShape-2120"/>
            <p:cNvSpPr/>
            <p:nvPr>
              <p:custDataLst>
                <p:tags r:id="rId109"/>
              </p:custDataLst>
            </p:nvPr>
          </p:nvSpPr>
          <p:spPr>
            <a:xfrm>
              <a:off x="6524213" y="2425700"/>
              <a:ext cx="22638" cy="152401"/>
            </a:xfrm>
            <a:custGeom>
              <a:avLst/>
              <a:gdLst/>
              <a:ahLst/>
              <a:cxnLst/>
              <a:rect l="0" t="0" r="0" b="0"/>
              <a:pathLst>
                <a:path w="22638" h="152401">
                  <a:moveTo>
                    <a:pt x="22637" y="0"/>
                  </a:moveTo>
                  <a:lnTo>
                    <a:pt x="22637" y="0"/>
                  </a:lnTo>
                  <a:lnTo>
                    <a:pt x="19266" y="0"/>
                  </a:lnTo>
                  <a:lnTo>
                    <a:pt x="15730" y="1881"/>
                  </a:lnTo>
                  <a:lnTo>
                    <a:pt x="11805" y="4364"/>
                  </a:lnTo>
                  <a:lnTo>
                    <a:pt x="7709" y="5467"/>
                  </a:lnTo>
                  <a:lnTo>
                    <a:pt x="6335" y="6467"/>
                  </a:lnTo>
                  <a:lnTo>
                    <a:pt x="5419" y="7839"/>
                  </a:lnTo>
                  <a:lnTo>
                    <a:pt x="4130" y="13141"/>
                  </a:lnTo>
                  <a:lnTo>
                    <a:pt x="3949" y="15111"/>
                  </a:lnTo>
                  <a:lnTo>
                    <a:pt x="1865" y="19181"/>
                  </a:lnTo>
                  <a:lnTo>
                    <a:pt x="323" y="21254"/>
                  </a:lnTo>
                  <a:lnTo>
                    <a:pt x="0" y="24047"/>
                  </a:lnTo>
                  <a:lnTo>
                    <a:pt x="4256" y="65108"/>
                  </a:lnTo>
                  <a:lnTo>
                    <a:pt x="7940" y="74716"/>
                  </a:lnTo>
                  <a:lnTo>
                    <a:pt x="10467" y="98238"/>
                  </a:lnTo>
                  <a:lnTo>
                    <a:pt x="14249" y="106876"/>
                  </a:lnTo>
                  <a:lnTo>
                    <a:pt x="18049" y="134425"/>
                  </a:lnTo>
                  <a:lnTo>
                    <a:pt x="22637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121"/>
            <p:cNvSpPr/>
            <p:nvPr>
              <p:custDataLst>
                <p:tags r:id="rId110"/>
              </p:custDataLst>
            </p:nvPr>
          </p:nvSpPr>
          <p:spPr>
            <a:xfrm>
              <a:off x="6451623" y="2476500"/>
              <a:ext cx="171428" cy="44451"/>
            </a:xfrm>
            <a:custGeom>
              <a:avLst/>
              <a:gdLst/>
              <a:ahLst/>
              <a:cxnLst/>
              <a:rect l="0" t="0" r="0" b="0"/>
              <a:pathLst>
                <a:path w="171428" h="44451">
                  <a:moveTo>
                    <a:pt x="6327" y="44450"/>
                  </a:moveTo>
                  <a:lnTo>
                    <a:pt x="6327" y="44450"/>
                  </a:lnTo>
                  <a:lnTo>
                    <a:pt x="239" y="44450"/>
                  </a:lnTo>
                  <a:lnTo>
                    <a:pt x="0" y="38983"/>
                  </a:lnTo>
                  <a:lnTo>
                    <a:pt x="698" y="38688"/>
                  </a:lnTo>
                  <a:lnTo>
                    <a:pt x="8769" y="36335"/>
                  </a:lnTo>
                  <a:lnTo>
                    <a:pt x="17869" y="33108"/>
                  </a:lnTo>
                  <a:lnTo>
                    <a:pt x="61896" y="23946"/>
                  </a:lnTo>
                  <a:lnTo>
                    <a:pt x="72652" y="21226"/>
                  </a:lnTo>
                  <a:lnTo>
                    <a:pt x="113874" y="14877"/>
                  </a:lnTo>
                  <a:lnTo>
                    <a:pt x="159880" y="6289"/>
                  </a:lnTo>
                  <a:lnTo>
                    <a:pt x="1714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20"/>
          <p:cNvGrpSpPr/>
          <p:nvPr/>
        </p:nvGrpSpPr>
        <p:grpSpPr>
          <a:xfrm>
            <a:off x="6956189" y="2287485"/>
            <a:ext cx="771477" cy="480711"/>
            <a:chOff x="6956189" y="2287485"/>
            <a:chExt cx="771477" cy="480711"/>
          </a:xfrm>
        </p:grpSpPr>
        <p:sp>
          <p:nvSpPr>
            <p:cNvPr id="95" name="SMARTInkShape-2122"/>
            <p:cNvSpPr/>
            <p:nvPr>
              <p:custDataLst>
                <p:tags r:id="rId104"/>
              </p:custDataLst>
            </p:nvPr>
          </p:nvSpPr>
          <p:spPr>
            <a:xfrm>
              <a:off x="7595592" y="2444750"/>
              <a:ext cx="126009" cy="69851"/>
            </a:xfrm>
            <a:custGeom>
              <a:avLst/>
              <a:gdLst/>
              <a:ahLst/>
              <a:cxnLst/>
              <a:rect l="0" t="0" r="0" b="0"/>
              <a:pathLst>
                <a:path w="126009" h="69851">
                  <a:moveTo>
                    <a:pt x="37108" y="69850"/>
                  </a:moveTo>
                  <a:lnTo>
                    <a:pt x="37108" y="69850"/>
                  </a:lnTo>
                  <a:lnTo>
                    <a:pt x="13802" y="47250"/>
                  </a:lnTo>
                  <a:lnTo>
                    <a:pt x="6609" y="44819"/>
                  </a:lnTo>
                  <a:lnTo>
                    <a:pt x="2358" y="44559"/>
                  </a:lnTo>
                  <a:lnTo>
                    <a:pt x="1241" y="43817"/>
                  </a:lnTo>
                  <a:lnTo>
                    <a:pt x="496" y="42617"/>
                  </a:lnTo>
                  <a:lnTo>
                    <a:pt x="0" y="41111"/>
                  </a:lnTo>
                  <a:lnTo>
                    <a:pt x="375" y="40108"/>
                  </a:lnTo>
                  <a:lnTo>
                    <a:pt x="1330" y="39438"/>
                  </a:lnTo>
                  <a:lnTo>
                    <a:pt x="6046" y="38497"/>
                  </a:lnTo>
                  <a:lnTo>
                    <a:pt x="10603" y="37571"/>
                  </a:lnTo>
                  <a:lnTo>
                    <a:pt x="20396" y="33082"/>
                  </a:lnTo>
                  <a:lnTo>
                    <a:pt x="28785" y="27990"/>
                  </a:lnTo>
                  <a:lnTo>
                    <a:pt x="74810" y="20398"/>
                  </a:lnTo>
                  <a:lnTo>
                    <a:pt x="12600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123"/>
            <p:cNvSpPr/>
            <p:nvPr>
              <p:custDataLst>
                <p:tags r:id="rId105"/>
              </p:custDataLst>
            </p:nvPr>
          </p:nvSpPr>
          <p:spPr>
            <a:xfrm>
              <a:off x="7651750" y="2311772"/>
              <a:ext cx="75916" cy="264780"/>
            </a:xfrm>
            <a:custGeom>
              <a:avLst/>
              <a:gdLst/>
              <a:ahLst/>
              <a:cxnLst/>
              <a:rect l="0" t="0" r="0" b="0"/>
              <a:pathLst>
                <a:path w="75916" h="264780">
                  <a:moveTo>
                    <a:pt x="44450" y="82178"/>
                  </a:moveTo>
                  <a:lnTo>
                    <a:pt x="44450" y="82178"/>
                  </a:lnTo>
                  <a:lnTo>
                    <a:pt x="49475" y="70245"/>
                  </a:lnTo>
                  <a:lnTo>
                    <a:pt x="52289" y="61474"/>
                  </a:lnTo>
                  <a:lnTo>
                    <a:pt x="57591" y="51819"/>
                  </a:lnTo>
                  <a:lnTo>
                    <a:pt x="59560" y="49239"/>
                  </a:lnTo>
                  <a:lnTo>
                    <a:pt x="61749" y="42609"/>
                  </a:lnTo>
                  <a:lnTo>
                    <a:pt x="63974" y="27787"/>
                  </a:lnTo>
                  <a:lnTo>
                    <a:pt x="68480" y="18805"/>
                  </a:lnTo>
                  <a:lnTo>
                    <a:pt x="68937" y="16646"/>
                  </a:lnTo>
                  <a:lnTo>
                    <a:pt x="75915" y="885"/>
                  </a:lnTo>
                  <a:lnTo>
                    <a:pt x="75304" y="466"/>
                  </a:lnTo>
                  <a:lnTo>
                    <a:pt x="72744" y="0"/>
                  </a:lnTo>
                  <a:lnTo>
                    <a:pt x="69255" y="1675"/>
                  </a:lnTo>
                  <a:lnTo>
                    <a:pt x="46973" y="17465"/>
                  </a:lnTo>
                  <a:lnTo>
                    <a:pt x="39632" y="27334"/>
                  </a:lnTo>
                  <a:lnTo>
                    <a:pt x="26746" y="39229"/>
                  </a:lnTo>
                  <a:lnTo>
                    <a:pt x="17199" y="54958"/>
                  </a:lnTo>
                  <a:lnTo>
                    <a:pt x="7349" y="102229"/>
                  </a:lnTo>
                  <a:lnTo>
                    <a:pt x="646" y="145736"/>
                  </a:lnTo>
                  <a:lnTo>
                    <a:pt x="762" y="179419"/>
                  </a:lnTo>
                  <a:lnTo>
                    <a:pt x="6177" y="223798"/>
                  </a:lnTo>
                  <a:lnTo>
                    <a:pt x="7003" y="235931"/>
                  </a:lnTo>
                  <a:lnTo>
                    <a:pt x="9699" y="241765"/>
                  </a:lnTo>
                  <a:lnTo>
                    <a:pt x="9993" y="245013"/>
                  </a:lnTo>
                  <a:lnTo>
                    <a:pt x="6533" y="264779"/>
                  </a:lnTo>
                  <a:lnTo>
                    <a:pt x="6472" y="264590"/>
                  </a:lnTo>
                  <a:lnTo>
                    <a:pt x="6404" y="262498"/>
                  </a:lnTo>
                  <a:lnTo>
                    <a:pt x="5680" y="261658"/>
                  </a:lnTo>
                  <a:lnTo>
                    <a:pt x="0" y="2599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124"/>
            <p:cNvSpPr/>
            <p:nvPr>
              <p:custDataLst>
                <p:tags r:id="rId106"/>
              </p:custDataLst>
            </p:nvPr>
          </p:nvSpPr>
          <p:spPr>
            <a:xfrm>
              <a:off x="7252583" y="2552700"/>
              <a:ext cx="30868" cy="19051"/>
            </a:xfrm>
            <a:custGeom>
              <a:avLst/>
              <a:gdLst/>
              <a:ahLst/>
              <a:cxnLst/>
              <a:rect l="0" t="0" r="0" b="0"/>
              <a:pathLst>
                <a:path w="30868" h="19051">
                  <a:moveTo>
                    <a:pt x="5467" y="19050"/>
                  </a:moveTo>
                  <a:lnTo>
                    <a:pt x="5467" y="19050"/>
                  </a:lnTo>
                  <a:lnTo>
                    <a:pt x="0" y="13583"/>
                  </a:lnTo>
                  <a:lnTo>
                    <a:pt x="10129" y="12777"/>
                  </a:lnTo>
                  <a:lnTo>
                    <a:pt x="18501" y="7684"/>
                  </a:lnTo>
                  <a:lnTo>
                    <a:pt x="20506" y="7239"/>
                  </a:lnTo>
                  <a:lnTo>
                    <a:pt x="308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125"/>
            <p:cNvSpPr/>
            <p:nvPr>
              <p:custDataLst>
                <p:tags r:id="rId107"/>
              </p:custDataLst>
            </p:nvPr>
          </p:nvSpPr>
          <p:spPr>
            <a:xfrm>
              <a:off x="7411291" y="2287485"/>
              <a:ext cx="151560" cy="300303"/>
            </a:xfrm>
            <a:custGeom>
              <a:avLst/>
              <a:gdLst/>
              <a:ahLst/>
              <a:cxnLst/>
              <a:rect l="0" t="0" r="0" b="0"/>
              <a:pathLst>
                <a:path w="151560" h="300303">
                  <a:moveTo>
                    <a:pt x="88059" y="214415"/>
                  </a:moveTo>
                  <a:lnTo>
                    <a:pt x="88059" y="214415"/>
                  </a:lnTo>
                  <a:lnTo>
                    <a:pt x="88058" y="208948"/>
                  </a:lnTo>
                  <a:lnTo>
                    <a:pt x="88764" y="208653"/>
                  </a:lnTo>
                  <a:lnTo>
                    <a:pt x="91429" y="208327"/>
                  </a:lnTo>
                  <a:lnTo>
                    <a:pt x="92423" y="207534"/>
                  </a:lnTo>
                  <a:lnTo>
                    <a:pt x="94147" y="202621"/>
                  </a:lnTo>
                  <a:lnTo>
                    <a:pt x="94402" y="190183"/>
                  </a:lnTo>
                  <a:lnTo>
                    <a:pt x="90043" y="184176"/>
                  </a:lnTo>
                  <a:lnTo>
                    <a:pt x="88940" y="180279"/>
                  </a:lnTo>
                  <a:lnTo>
                    <a:pt x="87941" y="178958"/>
                  </a:lnTo>
                  <a:lnTo>
                    <a:pt x="84949" y="177490"/>
                  </a:lnTo>
                  <a:lnTo>
                    <a:pt x="60778" y="176346"/>
                  </a:lnTo>
                  <a:lnTo>
                    <a:pt x="50891" y="179695"/>
                  </a:lnTo>
                  <a:lnTo>
                    <a:pt x="39272" y="187853"/>
                  </a:lnTo>
                  <a:lnTo>
                    <a:pt x="20967" y="206087"/>
                  </a:lnTo>
                  <a:lnTo>
                    <a:pt x="3417" y="243254"/>
                  </a:lnTo>
                  <a:lnTo>
                    <a:pt x="0" y="260825"/>
                  </a:lnTo>
                  <a:lnTo>
                    <a:pt x="114" y="273635"/>
                  </a:lnTo>
                  <a:lnTo>
                    <a:pt x="4303" y="285662"/>
                  </a:lnTo>
                  <a:lnTo>
                    <a:pt x="8031" y="291471"/>
                  </a:lnTo>
                  <a:lnTo>
                    <a:pt x="12039" y="294524"/>
                  </a:lnTo>
                  <a:lnTo>
                    <a:pt x="23732" y="299854"/>
                  </a:lnTo>
                  <a:lnTo>
                    <a:pt x="26829" y="300302"/>
                  </a:lnTo>
                  <a:lnTo>
                    <a:pt x="42489" y="297544"/>
                  </a:lnTo>
                  <a:lnTo>
                    <a:pt x="50402" y="293459"/>
                  </a:lnTo>
                  <a:lnTo>
                    <a:pt x="57916" y="286940"/>
                  </a:lnTo>
                  <a:lnTo>
                    <a:pt x="80744" y="251200"/>
                  </a:lnTo>
                  <a:lnTo>
                    <a:pt x="96255" y="205461"/>
                  </a:lnTo>
                  <a:lnTo>
                    <a:pt x="107073" y="161669"/>
                  </a:lnTo>
                  <a:lnTo>
                    <a:pt x="115568" y="120897"/>
                  </a:lnTo>
                  <a:lnTo>
                    <a:pt x="119250" y="75222"/>
                  </a:lnTo>
                  <a:lnTo>
                    <a:pt x="122904" y="30867"/>
                  </a:lnTo>
                  <a:lnTo>
                    <a:pt x="119990" y="3527"/>
                  </a:lnTo>
                  <a:lnTo>
                    <a:pt x="119224" y="1856"/>
                  </a:lnTo>
                  <a:lnTo>
                    <a:pt x="118008" y="742"/>
                  </a:lnTo>
                  <a:lnTo>
                    <a:pt x="116491" y="0"/>
                  </a:lnTo>
                  <a:lnTo>
                    <a:pt x="115481" y="210"/>
                  </a:lnTo>
                  <a:lnTo>
                    <a:pt x="114807" y="1056"/>
                  </a:lnTo>
                  <a:lnTo>
                    <a:pt x="99397" y="44915"/>
                  </a:lnTo>
                  <a:lnTo>
                    <a:pt x="91330" y="90900"/>
                  </a:lnTo>
                  <a:lnTo>
                    <a:pt x="88347" y="134985"/>
                  </a:lnTo>
                  <a:lnTo>
                    <a:pt x="88084" y="181499"/>
                  </a:lnTo>
                  <a:lnTo>
                    <a:pt x="93528" y="224033"/>
                  </a:lnTo>
                  <a:lnTo>
                    <a:pt x="101201" y="256578"/>
                  </a:lnTo>
                  <a:lnTo>
                    <a:pt x="113499" y="282183"/>
                  </a:lnTo>
                  <a:lnTo>
                    <a:pt x="115602" y="284993"/>
                  </a:lnTo>
                  <a:lnTo>
                    <a:pt x="118415" y="286867"/>
                  </a:lnTo>
                  <a:lnTo>
                    <a:pt x="128412" y="289504"/>
                  </a:lnTo>
                  <a:lnTo>
                    <a:pt x="133745" y="290121"/>
                  </a:lnTo>
                  <a:lnTo>
                    <a:pt x="151559" y="2842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126"/>
            <p:cNvSpPr/>
            <p:nvPr>
              <p:custDataLst>
                <p:tags r:id="rId108"/>
              </p:custDataLst>
            </p:nvPr>
          </p:nvSpPr>
          <p:spPr>
            <a:xfrm>
              <a:off x="6956189" y="2438487"/>
              <a:ext cx="116804" cy="329709"/>
            </a:xfrm>
            <a:custGeom>
              <a:avLst/>
              <a:gdLst/>
              <a:ahLst/>
              <a:cxnLst/>
              <a:rect l="0" t="0" r="0" b="0"/>
              <a:pathLst>
                <a:path w="116804" h="329709">
                  <a:moveTo>
                    <a:pt x="92311" y="31663"/>
                  </a:moveTo>
                  <a:lnTo>
                    <a:pt x="92311" y="31663"/>
                  </a:lnTo>
                  <a:lnTo>
                    <a:pt x="92311" y="22825"/>
                  </a:lnTo>
                  <a:lnTo>
                    <a:pt x="90430" y="18798"/>
                  </a:lnTo>
                  <a:lnTo>
                    <a:pt x="83472" y="10464"/>
                  </a:lnTo>
                  <a:lnTo>
                    <a:pt x="77564" y="8130"/>
                  </a:lnTo>
                  <a:lnTo>
                    <a:pt x="70940" y="6387"/>
                  </a:lnTo>
                  <a:lnTo>
                    <a:pt x="60938" y="1401"/>
                  </a:lnTo>
                  <a:lnTo>
                    <a:pt x="45766" y="0"/>
                  </a:lnTo>
                  <a:lnTo>
                    <a:pt x="41521" y="1833"/>
                  </a:lnTo>
                  <a:lnTo>
                    <a:pt x="26695" y="14842"/>
                  </a:lnTo>
                  <a:lnTo>
                    <a:pt x="7644" y="48709"/>
                  </a:lnTo>
                  <a:lnTo>
                    <a:pt x="0" y="77531"/>
                  </a:lnTo>
                  <a:lnTo>
                    <a:pt x="3724" y="97163"/>
                  </a:lnTo>
                  <a:lnTo>
                    <a:pt x="6608" y="102637"/>
                  </a:lnTo>
                  <a:lnTo>
                    <a:pt x="9070" y="104379"/>
                  </a:lnTo>
                  <a:lnTo>
                    <a:pt x="21279" y="109056"/>
                  </a:lnTo>
                  <a:lnTo>
                    <a:pt x="23790" y="110775"/>
                  </a:lnTo>
                  <a:lnTo>
                    <a:pt x="26874" y="111216"/>
                  </a:lnTo>
                  <a:lnTo>
                    <a:pt x="45815" y="107545"/>
                  </a:lnTo>
                  <a:lnTo>
                    <a:pt x="56270" y="102908"/>
                  </a:lnTo>
                  <a:lnTo>
                    <a:pt x="87790" y="80338"/>
                  </a:lnTo>
                  <a:lnTo>
                    <a:pt x="90302" y="76110"/>
                  </a:lnTo>
                  <a:lnTo>
                    <a:pt x="92123" y="71878"/>
                  </a:lnTo>
                  <a:lnTo>
                    <a:pt x="98573" y="63523"/>
                  </a:lnTo>
                  <a:lnTo>
                    <a:pt x="98661" y="110888"/>
                  </a:lnTo>
                  <a:lnTo>
                    <a:pt x="100542" y="152490"/>
                  </a:lnTo>
                  <a:lnTo>
                    <a:pt x="108120" y="194677"/>
                  </a:lnTo>
                  <a:lnTo>
                    <a:pt x="111876" y="240385"/>
                  </a:lnTo>
                  <a:lnTo>
                    <a:pt x="116803" y="267479"/>
                  </a:lnTo>
                  <a:lnTo>
                    <a:pt x="111190" y="300283"/>
                  </a:lnTo>
                  <a:lnTo>
                    <a:pt x="106450" y="312416"/>
                  </a:lnTo>
                  <a:lnTo>
                    <a:pt x="96455" y="325500"/>
                  </a:lnTo>
                  <a:lnTo>
                    <a:pt x="92271" y="328063"/>
                  </a:lnTo>
                  <a:lnTo>
                    <a:pt x="83836" y="329708"/>
                  </a:lnTo>
                  <a:lnTo>
                    <a:pt x="74121" y="326622"/>
                  </a:lnTo>
                  <a:lnTo>
                    <a:pt x="65675" y="321239"/>
                  </a:lnTo>
                  <a:lnTo>
                    <a:pt x="46370" y="295975"/>
                  </a:lnTo>
                  <a:lnTo>
                    <a:pt x="43671" y="287659"/>
                  </a:lnTo>
                  <a:lnTo>
                    <a:pt x="35161" y="2475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2127"/>
          <p:cNvSpPr/>
          <p:nvPr>
            <p:custDataLst>
              <p:tags r:id="rId4"/>
            </p:custDataLst>
          </p:nvPr>
        </p:nvSpPr>
        <p:spPr>
          <a:xfrm>
            <a:off x="2216403" y="1925040"/>
            <a:ext cx="133098" cy="780061"/>
          </a:xfrm>
          <a:custGeom>
            <a:avLst/>
            <a:gdLst/>
            <a:ahLst/>
            <a:cxnLst/>
            <a:rect l="0" t="0" r="0" b="0"/>
            <a:pathLst>
              <a:path w="133098" h="780061">
                <a:moveTo>
                  <a:pt x="133097" y="24410"/>
                </a:moveTo>
                <a:lnTo>
                  <a:pt x="133097" y="24410"/>
                </a:lnTo>
                <a:lnTo>
                  <a:pt x="116090" y="8109"/>
                </a:lnTo>
                <a:lnTo>
                  <a:pt x="93760" y="0"/>
                </a:lnTo>
                <a:lnTo>
                  <a:pt x="87157" y="1331"/>
                </a:lnTo>
                <a:lnTo>
                  <a:pt x="64394" y="8495"/>
                </a:lnTo>
                <a:lnTo>
                  <a:pt x="58347" y="14044"/>
                </a:lnTo>
                <a:lnTo>
                  <a:pt x="30045" y="56778"/>
                </a:lnTo>
                <a:lnTo>
                  <a:pt x="23091" y="70546"/>
                </a:lnTo>
                <a:lnTo>
                  <a:pt x="12877" y="108129"/>
                </a:lnTo>
                <a:lnTo>
                  <a:pt x="4065" y="149524"/>
                </a:lnTo>
                <a:lnTo>
                  <a:pt x="600" y="196742"/>
                </a:lnTo>
                <a:lnTo>
                  <a:pt x="0" y="234221"/>
                </a:lnTo>
                <a:lnTo>
                  <a:pt x="527" y="272137"/>
                </a:lnTo>
                <a:lnTo>
                  <a:pt x="4839" y="310888"/>
                </a:lnTo>
                <a:lnTo>
                  <a:pt x="10585" y="352631"/>
                </a:lnTo>
                <a:lnTo>
                  <a:pt x="16755" y="392123"/>
                </a:lnTo>
                <a:lnTo>
                  <a:pt x="24464" y="430636"/>
                </a:lnTo>
                <a:lnTo>
                  <a:pt x="38820" y="468858"/>
                </a:lnTo>
                <a:lnTo>
                  <a:pt x="52325" y="506995"/>
                </a:lnTo>
                <a:lnTo>
                  <a:pt x="64558" y="544400"/>
                </a:lnTo>
                <a:lnTo>
                  <a:pt x="77251" y="589002"/>
                </a:lnTo>
                <a:lnTo>
                  <a:pt x="89767" y="628412"/>
                </a:lnTo>
                <a:lnTo>
                  <a:pt x="96190" y="671930"/>
                </a:lnTo>
                <a:lnTo>
                  <a:pt x="100328" y="702570"/>
                </a:lnTo>
                <a:lnTo>
                  <a:pt x="96076" y="724641"/>
                </a:lnTo>
                <a:lnTo>
                  <a:pt x="83023" y="754888"/>
                </a:lnTo>
                <a:lnTo>
                  <a:pt x="74672" y="767035"/>
                </a:lnTo>
                <a:lnTo>
                  <a:pt x="64359" y="775103"/>
                </a:lnTo>
                <a:lnTo>
                  <a:pt x="48995" y="778591"/>
                </a:lnTo>
                <a:lnTo>
                  <a:pt x="25147" y="7800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SMARTInkShape-2128"/>
          <p:cNvSpPr/>
          <p:nvPr>
            <p:custDataLst>
              <p:tags r:id="rId5"/>
            </p:custDataLst>
          </p:nvPr>
        </p:nvSpPr>
        <p:spPr>
          <a:xfrm>
            <a:off x="5137150" y="2006689"/>
            <a:ext cx="139701" cy="704762"/>
          </a:xfrm>
          <a:custGeom>
            <a:avLst/>
            <a:gdLst/>
            <a:ahLst/>
            <a:cxnLst/>
            <a:rect l="0" t="0" r="0" b="0"/>
            <a:pathLst>
              <a:path w="139701" h="704762">
                <a:moveTo>
                  <a:pt x="139700" y="44361"/>
                </a:moveTo>
                <a:lnTo>
                  <a:pt x="139700" y="44361"/>
                </a:lnTo>
                <a:lnTo>
                  <a:pt x="128716" y="23656"/>
                </a:lnTo>
                <a:lnTo>
                  <a:pt x="128144" y="19975"/>
                </a:lnTo>
                <a:lnTo>
                  <a:pt x="126351" y="16814"/>
                </a:lnTo>
                <a:lnTo>
                  <a:pt x="120597" y="11422"/>
                </a:lnTo>
                <a:lnTo>
                  <a:pt x="115217" y="8555"/>
                </a:lnTo>
                <a:lnTo>
                  <a:pt x="110474" y="6575"/>
                </a:lnTo>
                <a:lnTo>
                  <a:pt x="103837" y="2199"/>
                </a:lnTo>
                <a:lnTo>
                  <a:pt x="97403" y="589"/>
                </a:lnTo>
                <a:lnTo>
                  <a:pt x="83417" y="0"/>
                </a:lnTo>
                <a:lnTo>
                  <a:pt x="71596" y="3308"/>
                </a:lnTo>
                <a:lnTo>
                  <a:pt x="65217" y="8712"/>
                </a:lnTo>
                <a:lnTo>
                  <a:pt x="45925" y="33758"/>
                </a:lnTo>
                <a:lnTo>
                  <a:pt x="29720" y="79605"/>
                </a:lnTo>
                <a:lnTo>
                  <a:pt x="19062" y="122624"/>
                </a:lnTo>
                <a:lnTo>
                  <a:pt x="13957" y="159931"/>
                </a:lnTo>
                <a:lnTo>
                  <a:pt x="17312" y="203911"/>
                </a:lnTo>
                <a:lnTo>
                  <a:pt x="18707" y="249182"/>
                </a:lnTo>
                <a:lnTo>
                  <a:pt x="20830" y="286141"/>
                </a:lnTo>
                <a:lnTo>
                  <a:pt x="27868" y="333185"/>
                </a:lnTo>
                <a:lnTo>
                  <a:pt x="33971" y="369122"/>
                </a:lnTo>
                <a:lnTo>
                  <a:pt x="42354" y="414121"/>
                </a:lnTo>
                <a:lnTo>
                  <a:pt x="48922" y="456981"/>
                </a:lnTo>
                <a:lnTo>
                  <a:pt x="53801" y="499419"/>
                </a:lnTo>
                <a:lnTo>
                  <a:pt x="56489" y="541772"/>
                </a:lnTo>
                <a:lnTo>
                  <a:pt x="57063" y="587952"/>
                </a:lnTo>
                <a:lnTo>
                  <a:pt x="53772" y="633808"/>
                </a:lnTo>
                <a:lnTo>
                  <a:pt x="49976" y="660093"/>
                </a:lnTo>
                <a:lnTo>
                  <a:pt x="40835" y="678591"/>
                </a:lnTo>
                <a:lnTo>
                  <a:pt x="29190" y="692617"/>
                </a:lnTo>
                <a:lnTo>
                  <a:pt x="17507" y="700849"/>
                </a:lnTo>
                <a:lnTo>
                  <a:pt x="9264" y="703602"/>
                </a:lnTo>
                <a:lnTo>
                  <a:pt x="0" y="70476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SMARTInkShape-2129"/>
          <p:cNvSpPr/>
          <p:nvPr>
            <p:custDataLst>
              <p:tags r:id="rId6"/>
            </p:custDataLst>
          </p:nvPr>
        </p:nvSpPr>
        <p:spPr>
          <a:xfrm>
            <a:off x="6692900" y="2095533"/>
            <a:ext cx="241301" cy="730218"/>
          </a:xfrm>
          <a:custGeom>
            <a:avLst/>
            <a:gdLst/>
            <a:ahLst/>
            <a:cxnLst/>
            <a:rect l="0" t="0" r="0" b="0"/>
            <a:pathLst>
              <a:path w="241301" h="730218">
                <a:moveTo>
                  <a:pt x="241300" y="50767"/>
                </a:moveTo>
                <a:lnTo>
                  <a:pt x="241300" y="50767"/>
                </a:lnTo>
                <a:lnTo>
                  <a:pt x="236274" y="38833"/>
                </a:lnTo>
                <a:lnTo>
                  <a:pt x="235833" y="36461"/>
                </a:lnTo>
                <a:lnTo>
                  <a:pt x="233461" y="31944"/>
                </a:lnTo>
                <a:lnTo>
                  <a:pt x="207425" y="4201"/>
                </a:lnTo>
                <a:lnTo>
                  <a:pt x="203196" y="1849"/>
                </a:lnTo>
                <a:lnTo>
                  <a:pt x="194967" y="525"/>
                </a:lnTo>
                <a:lnTo>
                  <a:pt x="170476" y="0"/>
                </a:lnTo>
                <a:lnTo>
                  <a:pt x="163726" y="3744"/>
                </a:lnTo>
                <a:lnTo>
                  <a:pt x="131180" y="34687"/>
                </a:lnTo>
                <a:lnTo>
                  <a:pt x="116170" y="57704"/>
                </a:lnTo>
                <a:lnTo>
                  <a:pt x="96738" y="104058"/>
                </a:lnTo>
                <a:lnTo>
                  <a:pt x="87077" y="144392"/>
                </a:lnTo>
                <a:lnTo>
                  <a:pt x="82738" y="187036"/>
                </a:lnTo>
                <a:lnTo>
                  <a:pt x="78450" y="223082"/>
                </a:lnTo>
                <a:lnTo>
                  <a:pt x="77573" y="260573"/>
                </a:lnTo>
                <a:lnTo>
                  <a:pt x="81466" y="297787"/>
                </a:lnTo>
                <a:lnTo>
                  <a:pt x="87223" y="344206"/>
                </a:lnTo>
                <a:lnTo>
                  <a:pt x="90284" y="381363"/>
                </a:lnTo>
                <a:lnTo>
                  <a:pt x="97640" y="428474"/>
                </a:lnTo>
                <a:lnTo>
                  <a:pt x="105182" y="471751"/>
                </a:lnTo>
                <a:lnTo>
                  <a:pt x="109285" y="512389"/>
                </a:lnTo>
                <a:lnTo>
                  <a:pt x="113309" y="551174"/>
                </a:lnTo>
                <a:lnTo>
                  <a:pt x="112288" y="591399"/>
                </a:lnTo>
                <a:lnTo>
                  <a:pt x="102746" y="627897"/>
                </a:lnTo>
                <a:lnTo>
                  <a:pt x="81045" y="671143"/>
                </a:lnTo>
                <a:lnTo>
                  <a:pt x="61185" y="693275"/>
                </a:lnTo>
                <a:lnTo>
                  <a:pt x="14946" y="727196"/>
                </a:lnTo>
                <a:lnTo>
                  <a:pt x="0" y="73021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SMARTInkShape-2130"/>
          <p:cNvSpPr/>
          <p:nvPr>
            <p:custDataLst>
              <p:tags r:id="rId7"/>
            </p:custDataLst>
          </p:nvPr>
        </p:nvSpPr>
        <p:spPr>
          <a:xfrm>
            <a:off x="2044961" y="2895601"/>
            <a:ext cx="2038090" cy="101600"/>
          </a:xfrm>
          <a:custGeom>
            <a:avLst/>
            <a:gdLst/>
            <a:ahLst/>
            <a:cxnLst/>
            <a:rect l="0" t="0" r="0" b="0"/>
            <a:pathLst>
              <a:path w="2038090" h="101600">
                <a:moveTo>
                  <a:pt x="6089" y="101599"/>
                </a:moveTo>
                <a:lnTo>
                  <a:pt x="6089" y="101599"/>
                </a:lnTo>
                <a:lnTo>
                  <a:pt x="622" y="101599"/>
                </a:lnTo>
                <a:lnTo>
                  <a:pt x="327" y="100893"/>
                </a:lnTo>
                <a:lnTo>
                  <a:pt x="0" y="98228"/>
                </a:lnTo>
                <a:lnTo>
                  <a:pt x="619" y="97235"/>
                </a:lnTo>
                <a:lnTo>
                  <a:pt x="1737" y="96573"/>
                </a:lnTo>
                <a:lnTo>
                  <a:pt x="3187" y="96132"/>
                </a:lnTo>
                <a:lnTo>
                  <a:pt x="12614" y="90339"/>
                </a:lnTo>
                <a:lnTo>
                  <a:pt x="53148" y="83911"/>
                </a:lnTo>
                <a:lnTo>
                  <a:pt x="98991" y="77659"/>
                </a:lnTo>
                <a:lnTo>
                  <a:pt x="134980" y="71771"/>
                </a:lnTo>
                <a:lnTo>
                  <a:pt x="178021" y="65558"/>
                </a:lnTo>
                <a:lnTo>
                  <a:pt x="212325" y="61357"/>
                </a:lnTo>
                <a:lnTo>
                  <a:pt x="250620" y="57138"/>
                </a:lnTo>
                <a:lnTo>
                  <a:pt x="291864" y="52910"/>
                </a:lnTo>
                <a:lnTo>
                  <a:pt x="336065" y="48680"/>
                </a:lnTo>
                <a:lnTo>
                  <a:pt x="360128" y="46564"/>
                </a:lnTo>
                <a:lnTo>
                  <a:pt x="385343" y="44448"/>
                </a:lnTo>
                <a:lnTo>
                  <a:pt x="411325" y="42332"/>
                </a:lnTo>
                <a:lnTo>
                  <a:pt x="437819" y="40215"/>
                </a:lnTo>
                <a:lnTo>
                  <a:pt x="464653" y="38099"/>
                </a:lnTo>
                <a:lnTo>
                  <a:pt x="491715" y="35982"/>
                </a:lnTo>
                <a:lnTo>
                  <a:pt x="518929" y="33866"/>
                </a:lnTo>
                <a:lnTo>
                  <a:pt x="546243" y="31749"/>
                </a:lnTo>
                <a:lnTo>
                  <a:pt x="573625" y="29632"/>
                </a:lnTo>
                <a:lnTo>
                  <a:pt x="602463" y="27516"/>
                </a:lnTo>
                <a:lnTo>
                  <a:pt x="632272" y="25399"/>
                </a:lnTo>
                <a:lnTo>
                  <a:pt x="662727" y="23282"/>
                </a:lnTo>
                <a:lnTo>
                  <a:pt x="693615" y="21871"/>
                </a:lnTo>
                <a:lnTo>
                  <a:pt x="724790" y="20930"/>
                </a:lnTo>
                <a:lnTo>
                  <a:pt x="756156" y="20303"/>
                </a:lnTo>
                <a:lnTo>
                  <a:pt x="788356" y="19180"/>
                </a:lnTo>
                <a:lnTo>
                  <a:pt x="821111" y="17725"/>
                </a:lnTo>
                <a:lnTo>
                  <a:pt x="854237" y="16050"/>
                </a:lnTo>
                <a:lnTo>
                  <a:pt x="887610" y="14932"/>
                </a:lnTo>
                <a:lnTo>
                  <a:pt x="921147" y="14188"/>
                </a:lnTo>
                <a:lnTo>
                  <a:pt x="954795" y="13692"/>
                </a:lnTo>
                <a:lnTo>
                  <a:pt x="989220" y="12655"/>
                </a:lnTo>
                <a:lnTo>
                  <a:pt x="1024166" y="11259"/>
                </a:lnTo>
                <a:lnTo>
                  <a:pt x="1059456" y="9622"/>
                </a:lnTo>
                <a:lnTo>
                  <a:pt x="1094273" y="8531"/>
                </a:lnTo>
                <a:lnTo>
                  <a:pt x="1128773" y="7804"/>
                </a:lnTo>
                <a:lnTo>
                  <a:pt x="1163061" y="7319"/>
                </a:lnTo>
                <a:lnTo>
                  <a:pt x="1197210" y="6996"/>
                </a:lnTo>
                <a:lnTo>
                  <a:pt x="1231263" y="6780"/>
                </a:lnTo>
                <a:lnTo>
                  <a:pt x="1265256" y="6636"/>
                </a:lnTo>
                <a:lnTo>
                  <a:pt x="1298500" y="6540"/>
                </a:lnTo>
                <a:lnTo>
                  <a:pt x="1331246" y="6477"/>
                </a:lnTo>
                <a:lnTo>
                  <a:pt x="1363660" y="6434"/>
                </a:lnTo>
                <a:lnTo>
                  <a:pt x="1395853" y="6406"/>
                </a:lnTo>
                <a:lnTo>
                  <a:pt x="1427898" y="6387"/>
                </a:lnTo>
                <a:lnTo>
                  <a:pt x="1459846" y="6375"/>
                </a:lnTo>
                <a:lnTo>
                  <a:pt x="1490315" y="5660"/>
                </a:lnTo>
                <a:lnTo>
                  <a:pt x="1519801" y="4479"/>
                </a:lnTo>
                <a:lnTo>
                  <a:pt x="1548630" y="2986"/>
                </a:lnTo>
                <a:lnTo>
                  <a:pt x="1577022" y="1990"/>
                </a:lnTo>
                <a:lnTo>
                  <a:pt x="1605122" y="1326"/>
                </a:lnTo>
                <a:lnTo>
                  <a:pt x="1633028" y="884"/>
                </a:lnTo>
                <a:lnTo>
                  <a:pt x="1660098" y="589"/>
                </a:lnTo>
                <a:lnTo>
                  <a:pt x="1686612" y="392"/>
                </a:lnTo>
                <a:lnTo>
                  <a:pt x="1712754" y="261"/>
                </a:lnTo>
                <a:lnTo>
                  <a:pt x="1758735" y="115"/>
                </a:lnTo>
                <a:lnTo>
                  <a:pt x="1800337" y="51"/>
                </a:lnTo>
                <a:lnTo>
                  <a:pt x="1839994" y="22"/>
                </a:lnTo>
                <a:lnTo>
                  <a:pt x="1875022" y="9"/>
                </a:lnTo>
                <a:lnTo>
                  <a:pt x="1920628" y="2"/>
                </a:lnTo>
                <a:lnTo>
                  <a:pt x="1960953" y="0"/>
                </a:lnTo>
                <a:lnTo>
                  <a:pt x="2002391" y="3370"/>
                </a:lnTo>
                <a:lnTo>
                  <a:pt x="2028780" y="7838"/>
                </a:lnTo>
                <a:lnTo>
                  <a:pt x="2031883" y="9459"/>
                </a:lnTo>
                <a:lnTo>
                  <a:pt x="2033952" y="11244"/>
                </a:lnTo>
                <a:lnTo>
                  <a:pt x="2038089" y="1904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8" name="SMARTInkShape-Group525"/>
          <p:cNvGrpSpPr/>
          <p:nvPr/>
        </p:nvGrpSpPr>
        <p:grpSpPr>
          <a:xfrm>
            <a:off x="2901973" y="3460759"/>
            <a:ext cx="374628" cy="418685"/>
            <a:chOff x="2901973" y="3460759"/>
            <a:chExt cx="374628" cy="418685"/>
          </a:xfrm>
        </p:grpSpPr>
        <p:sp>
          <p:nvSpPr>
            <p:cNvPr id="105" name="SMARTInkShape-2131"/>
            <p:cNvSpPr/>
            <p:nvPr>
              <p:custDataLst>
                <p:tags r:id="rId101"/>
              </p:custDataLst>
            </p:nvPr>
          </p:nvSpPr>
          <p:spPr>
            <a:xfrm>
              <a:off x="2997200" y="3460759"/>
              <a:ext cx="69851" cy="418685"/>
            </a:xfrm>
            <a:custGeom>
              <a:avLst/>
              <a:gdLst/>
              <a:ahLst/>
              <a:cxnLst/>
              <a:rect l="0" t="0" r="0" b="0"/>
              <a:pathLst>
                <a:path w="69851" h="418685">
                  <a:moveTo>
                    <a:pt x="69850" y="63491"/>
                  </a:moveTo>
                  <a:lnTo>
                    <a:pt x="69850" y="63491"/>
                  </a:lnTo>
                  <a:lnTo>
                    <a:pt x="69850" y="16101"/>
                  </a:lnTo>
                  <a:lnTo>
                    <a:pt x="69850" y="14207"/>
                  </a:lnTo>
                  <a:lnTo>
                    <a:pt x="64824" y="5983"/>
                  </a:lnTo>
                  <a:lnTo>
                    <a:pt x="63761" y="1175"/>
                  </a:lnTo>
                  <a:lnTo>
                    <a:pt x="62969" y="780"/>
                  </a:lnTo>
                  <a:lnTo>
                    <a:pt x="47770" y="0"/>
                  </a:lnTo>
                  <a:lnTo>
                    <a:pt x="44043" y="1876"/>
                  </a:lnTo>
                  <a:lnTo>
                    <a:pt x="35903" y="8830"/>
                  </a:lnTo>
                  <a:lnTo>
                    <a:pt x="10583" y="55060"/>
                  </a:lnTo>
                  <a:lnTo>
                    <a:pt x="2822" y="77034"/>
                  </a:lnTo>
                  <a:lnTo>
                    <a:pt x="247" y="118729"/>
                  </a:lnTo>
                  <a:lnTo>
                    <a:pt x="22" y="163643"/>
                  </a:lnTo>
                  <a:lnTo>
                    <a:pt x="3" y="205396"/>
                  </a:lnTo>
                  <a:lnTo>
                    <a:pt x="5027" y="247653"/>
                  </a:lnTo>
                  <a:lnTo>
                    <a:pt x="6176" y="289270"/>
                  </a:lnTo>
                  <a:lnTo>
                    <a:pt x="10698" y="334307"/>
                  </a:lnTo>
                  <a:lnTo>
                    <a:pt x="12583" y="378979"/>
                  </a:lnTo>
                  <a:lnTo>
                    <a:pt x="12693" y="407135"/>
                  </a:lnTo>
                  <a:lnTo>
                    <a:pt x="10815" y="412131"/>
                  </a:lnTo>
                  <a:lnTo>
                    <a:pt x="7232" y="417716"/>
                  </a:lnTo>
                  <a:lnTo>
                    <a:pt x="4860" y="418480"/>
                  </a:lnTo>
                  <a:lnTo>
                    <a:pt x="3240" y="418684"/>
                  </a:lnTo>
                  <a:lnTo>
                    <a:pt x="2160" y="418114"/>
                  </a:lnTo>
                  <a:lnTo>
                    <a:pt x="1440" y="417029"/>
                  </a:lnTo>
                  <a:lnTo>
                    <a:pt x="427" y="412129"/>
                  </a:lnTo>
                  <a:lnTo>
                    <a:pt x="0" y="406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132"/>
            <p:cNvSpPr/>
            <p:nvPr>
              <p:custDataLst>
                <p:tags r:id="rId102"/>
              </p:custDataLst>
            </p:nvPr>
          </p:nvSpPr>
          <p:spPr>
            <a:xfrm>
              <a:off x="2901973" y="3714750"/>
              <a:ext cx="222228" cy="44451"/>
            </a:xfrm>
            <a:custGeom>
              <a:avLst/>
              <a:gdLst/>
              <a:ahLst/>
              <a:cxnLst/>
              <a:rect l="0" t="0" r="0" b="0"/>
              <a:pathLst>
                <a:path w="222228" h="44451">
                  <a:moveTo>
                    <a:pt x="6327" y="44450"/>
                  </a:moveTo>
                  <a:lnTo>
                    <a:pt x="6327" y="44450"/>
                  </a:lnTo>
                  <a:lnTo>
                    <a:pt x="860" y="44450"/>
                  </a:lnTo>
                  <a:lnTo>
                    <a:pt x="565" y="43744"/>
                  </a:lnTo>
                  <a:lnTo>
                    <a:pt x="0" y="34990"/>
                  </a:lnTo>
                  <a:lnTo>
                    <a:pt x="1869" y="31309"/>
                  </a:lnTo>
                  <a:lnTo>
                    <a:pt x="3355" y="29339"/>
                  </a:lnTo>
                  <a:lnTo>
                    <a:pt x="8769" y="27151"/>
                  </a:lnTo>
                  <a:lnTo>
                    <a:pt x="19750" y="24037"/>
                  </a:lnTo>
                  <a:lnTo>
                    <a:pt x="64459" y="9119"/>
                  </a:lnTo>
                  <a:lnTo>
                    <a:pt x="108774" y="6593"/>
                  </a:lnTo>
                  <a:lnTo>
                    <a:pt x="153908" y="6382"/>
                  </a:lnTo>
                  <a:lnTo>
                    <a:pt x="196750" y="1328"/>
                  </a:lnTo>
                  <a:lnTo>
                    <a:pt x="222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133"/>
            <p:cNvSpPr/>
            <p:nvPr>
              <p:custDataLst>
                <p:tags r:id="rId103"/>
              </p:custDataLst>
            </p:nvPr>
          </p:nvSpPr>
          <p:spPr>
            <a:xfrm>
              <a:off x="3257628" y="3752850"/>
              <a:ext cx="18973" cy="6350"/>
            </a:xfrm>
            <a:custGeom>
              <a:avLst/>
              <a:gdLst/>
              <a:ahLst/>
              <a:cxnLst/>
              <a:rect l="0" t="0" r="0" b="0"/>
              <a:pathLst>
                <a:path w="18973" h="6350">
                  <a:moveTo>
                    <a:pt x="6272" y="0"/>
                  </a:moveTo>
                  <a:lnTo>
                    <a:pt x="6272" y="0"/>
                  </a:lnTo>
                  <a:lnTo>
                    <a:pt x="0" y="6272"/>
                  </a:lnTo>
                  <a:lnTo>
                    <a:pt x="11662" y="6349"/>
                  </a:lnTo>
                  <a:lnTo>
                    <a:pt x="18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9" name="SMARTInkShape-2134"/>
          <p:cNvSpPr/>
          <p:nvPr>
            <p:custDataLst>
              <p:tags r:id="rId8"/>
            </p:custDataLst>
          </p:nvPr>
        </p:nvSpPr>
        <p:spPr>
          <a:xfrm>
            <a:off x="3594238" y="3657709"/>
            <a:ext cx="171194" cy="536013"/>
          </a:xfrm>
          <a:custGeom>
            <a:avLst/>
            <a:gdLst/>
            <a:ahLst/>
            <a:cxnLst/>
            <a:rect l="0" t="0" r="0" b="0"/>
            <a:pathLst>
              <a:path w="171194" h="536013">
                <a:moveTo>
                  <a:pt x="145912" y="57041"/>
                </a:moveTo>
                <a:lnTo>
                  <a:pt x="145912" y="57041"/>
                </a:lnTo>
                <a:lnTo>
                  <a:pt x="145912" y="29498"/>
                </a:lnTo>
                <a:lnTo>
                  <a:pt x="145206" y="28096"/>
                </a:lnTo>
                <a:lnTo>
                  <a:pt x="144030" y="27161"/>
                </a:lnTo>
                <a:lnTo>
                  <a:pt x="142541" y="26538"/>
                </a:lnTo>
                <a:lnTo>
                  <a:pt x="141548" y="25417"/>
                </a:lnTo>
                <a:lnTo>
                  <a:pt x="138073" y="18548"/>
                </a:lnTo>
                <a:lnTo>
                  <a:pt x="124658" y="4101"/>
                </a:lnTo>
                <a:lnTo>
                  <a:pt x="118592" y="1762"/>
                </a:lnTo>
                <a:lnTo>
                  <a:pt x="90766" y="0"/>
                </a:lnTo>
                <a:lnTo>
                  <a:pt x="65469" y="5368"/>
                </a:lnTo>
                <a:lnTo>
                  <a:pt x="57008" y="9616"/>
                </a:lnTo>
                <a:lnTo>
                  <a:pt x="28467" y="31937"/>
                </a:lnTo>
                <a:lnTo>
                  <a:pt x="5165" y="64663"/>
                </a:lnTo>
                <a:lnTo>
                  <a:pt x="1433" y="79447"/>
                </a:lnTo>
                <a:lnTo>
                  <a:pt x="0" y="111114"/>
                </a:lnTo>
                <a:lnTo>
                  <a:pt x="3274" y="127861"/>
                </a:lnTo>
                <a:lnTo>
                  <a:pt x="12083" y="142857"/>
                </a:lnTo>
                <a:lnTo>
                  <a:pt x="23338" y="155497"/>
                </a:lnTo>
                <a:lnTo>
                  <a:pt x="42499" y="166973"/>
                </a:lnTo>
                <a:lnTo>
                  <a:pt x="54985" y="170047"/>
                </a:lnTo>
                <a:lnTo>
                  <a:pt x="63402" y="168884"/>
                </a:lnTo>
                <a:lnTo>
                  <a:pt x="92997" y="156380"/>
                </a:lnTo>
                <a:lnTo>
                  <a:pt x="118395" y="134973"/>
                </a:lnTo>
                <a:lnTo>
                  <a:pt x="137197" y="105702"/>
                </a:lnTo>
                <a:lnTo>
                  <a:pt x="143981" y="90668"/>
                </a:lnTo>
                <a:lnTo>
                  <a:pt x="145759" y="85392"/>
                </a:lnTo>
                <a:lnTo>
                  <a:pt x="150768" y="76256"/>
                </a:lnTo>
                <a:lnTo>
                  <a:pt x="152236" y="63766"/>
                </a:lnTo>
                <a:lnTo>
                  <a:pt x="152967" y="85473"/>
                </a:lnTo>
                <a:lnTo>
                  <a:pt x="157729" y="105845"/>
                </a:lnTo>
                <a:lnTo>
                  <a:pt x="159265" y="152663"/>
                </a:lnTo>
                <a:lnTo>
                  <a:pt x="164072" y="192835"/>
                </a:lnTo>
                <a:lnTo>
                  <a:pt x="166727" y="236766"/>
                </a:lnTo>
                <a:lnTo>
                  <a:pt x="170406" y="277554"/>
                </a:lnTo>
                <a:lnTo>
                  <a:pt x="171193" y="325115"/>
                </a:lnTo>
                <a:lnTo>
                  <a:pt x="167917" y="366345"/>
                </a:lnTo>
                <a:lnTo>
                  <a:pt x="163470" y="412119"/>
                </a:lnTo>
                <a:lnTo>
                  <a:pt x="154182" y="454905"/>
                </a:lnTo>
                <a:lnTo>
                  <a:pt x="143992" y="486946"/>
                </a:lnTo>
                <a:lnTo>
                  <a:pt x="125198" y="514566"/>
                </a:lnTo>
                <a:lnTo>
                  <a:pt x="116334" y="523666"/>
                </a:lnTo>
                <a:lnTo>
                  <a:pt x="96957" y="535255"/>
                </a:lnTo>
                <a:lnTo>
                  <a:pt x="93520" y="536012"/>
                </a:lnTo>
                <a:lnTo>
                  <a:pt x="90523" y="535811"/>
                </a:lnTo>
                <a:lnTo>
                  <a:pt x="77272" y="530418"/>
                </a:lnTo>
                <a:lnTo>
                  <a:pt x="71191" y="524723"/>
                </a:lnTo>
                <a:lnTo>
                  <a:pt x="54982" y="497178"/>
                </a:lnTo>
                <a:lnTo>
                  <a:pt x="51515" y="475279"/>
                </a:lnTo>
                <a:lnTo>
                  <a:pt x="51442" y="437965"/>
                </a:lnTo>
                <a:lnTo>
                  <a:pt x="57012" y="412641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" name="SMARTInkShape-Group527"/>
          <p:cNvGrpSpPr/>
          <p:nvPr/>
        </p:nvGrpSpPr>
        <p:grpSpPr>
          <a:xfrm>
            <a:off x="4470661" y="3752928"/>
            <a:ext cx="202940" cy="114171"/>
            <a:chOff x="4470661" y="3752928"/>
            <a:chExt cx="202940" cy="114171"/>
          </a:xfrm>
        </p:grpSpPr>
        <p:sp>
          <p:nvSpPr>
            <p:cNvPr id="110" name="SMARTInkShape-2135"/>
            <p:cNvSpPr/>
            <p:nvPr>
              <p:custDataLst>
                <p:tags r:id="rId99"/>
              </p:custDataLst>
            </p:nvPr>
          </p:nvSpPr>
          <p:spPr>
            <a:xfrm>
              <a:off x="4470661" y="3752928"/>
              <a:ext cx="158490" cy="18090"/>
            </a:xfrm>
            <a:custGeom>
              <a:avLst/>
              <a:gdLst/>
              <a:ahLst/>
              <a:cxnLst/>
              <a:rect l="0" t="0" r="0" b="0"/>
              <a:pathLst>
                <a:path w="158490" h="18090">
                  <a:moveTo>
                    <a:pt x="6089" y="12622"/>
                  </a:moveTo>
                  <a:lnTo>
                    <a:pt x="6089" y="12622"/>
                  </a:lnTo>
                  <a:lnTo>
                    <a:pt x="6089" y="18089"/>
                  </a:lnTo>
                  <a:lnTo>
                    <a:pt x="0" y="12860"/>
                  </a:lnTo>
                  <a:lnTo>
                    <a:pt x="3187" y="12693"/>
                  </a:lnTo>
                  <a:lnTo>
                    <a:pt x="6681" y="10771"/>
                  </a:lnTo>
                  <a:lnTo>
                    <a:pt x="10585" y="8272"/>
                  </a:lnTo>
                  <a:lnTo>
                    <a:pt x="17456" y="6865"/>
                  </a:lnTo>
                  <a:lnTo>
                    <a:pt x="43869" y="5618"/>
                  </a:lnTo>
                  <a:lnTo>
                    <a:pt x="59752" y="1256"/>
                  </a:lnTo>
                  <a:lnTo>
                    <a:pt x="101506" y="0"/>
                  </a:lnTo>
                  <a:lnTo>
                    <a:pt x="126067" y="643"/>
                  </a:lnTo>
                  <a:lnTo>
                    <a:pt x="158489" y="6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2136"/>
            <p:cNvSpPr/>
            <p:nvPr>
              <p:custDataLst>
                <p:tags r:id="rId100"/>
              </p:custDataLst>
            </p:nvPr>
          </p:nvSpPr>
          <p:spPr>
            <a:xfrm>
              <a:off x="4495934" y="3841750"/>
              <a:ext cx="177667" cy="25349"/>
            </a:xfrm>
            <a:custGeom>
              <a:avLst/>
              <a:gdLst/>
              <a:ahLst/>
              <a:cxnLst/>
              <a:rect l="0" t="0" r="0" b="0"/>
              <a:pathLst>
                <a:path w="177667" h="25349">
                  <a:moveTo>
                    <a:pt x="37966" y="0"/>
                  </a:moveTo>
                  <a:lnTo>
                    <a:pt x="37966" y="0"/>
                  </a:lnTo>
                  <a:lnTo>
                    <a:pt x="26032" y="5026"/>
                  </a:lnTo>
                  <a:lnTo>
                    <a:pt x="17261" y="7839"/>
                  </a:lnTo>
                  <a:lnTo>
                    <a:pt x="7607" y="13141"/>
                  </a:lnTo>
                  <a:lnTo>
                    <a:pt x="0" y="18947"/>
                  </a:lnTo>
                  <a:lnTo>
                    <a:pt x="3276" y="22390"/>
                  </a:lnTo>
                  <a:lnTo>
                    <a:pt x="6791" y="24062"/>
                  </a:lnTo>
                  <a:lnTo>
                    <a:pt x="34708" y="25348"/>
                  </a:lnTo>
                  <a:lnTo>
                    <a:pt x="81273" y="23515"/>
                  </a:lnTo>
                  <a:lnTo>
                    <a:pt x="119790" y="18932"/>
                  </a:lnTo>
                  <a:lnTo>
                    <a:pt x="162919" y="10289"/>
                  </a:lnTo>
                  <a:lnTo>
                    <a:pt x="17766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7" name="SMARTInkShape-Group528"/>
          <p:cNvGrpSpPr/>
          <p:nvPr/>
        </p:nvGrpSpPr>
        <p:grpSpPr>
          <a:xfrm>
            <a:off x="5156365" y="3480786"/>
            <a:ext cx="501486" cy="443110"/>
            <a:chOff x="5156365" y="3480786"/>
            <a:chExt cx="501486" cy="443110"/>
          </a:xfrm>
        </p:grpSpPr>
        <p:sp>
          <p:nvSpPr>
            <p:cNvPr id="113" name="SMARTInkShape-2137"/>
            <p:cNvSpPr/>
            <p:nvPr>
              <p:custDataLst>
                <p:tags r:id="rId95"/>
              </p:custDataLst>
            </p:nvPr>
          </p:nvSpPr>
          <p:spPr>
            <a:xfrm>
              <a:off x="5480050" y="3550564"/>
              <a:ext cx="88901" cy="310201"/>
            </a:xfrm>
            <a:custGeom>
              <a:avLst/>
              <a:gdLst/>
              <a:ahLst/>
              <a:cxnLst/>
              <a:rect l="0" t="0" r="0" b="0"/>
              <a:pathLst>
                <a:path w="88901" h="310201">
                  <a:moveTo>
                    <a:pt x="88900" y="30836"/>
                  </a:moveTo>
                  <a:lnTo>
                    <a:pt x="88900" y="30836"/>
                  </a:lnTo>
                  <a:lnTo>
                    <a:pt x="88900" y="19901"/>
                  </a:lnTo>
                  <a:lnTo>
                    <a:pt x="83874" y="11461"/>
                  </a:lnTo>
                  <a:lnTo>
                    <a:pt x="82812" y="6626"/>
                  </a:lnTo>
                  <a:lnTo>
                    <a:pt x="82019" y="6229"/>
                  </a:lnTo>
                  <a:lnTo>
                    <a:pt x="79256" y="5789"/>
                  </a:lnTo>
                  <a:lnTo>
                    <a:pt x="75677" y="3711"/>
                  </a:lnTo>
                  <a:lnTo>
                    <a:pt x="71734" y="1141"/>
                  </a:lnTo>
                  <a:lnTo>
                    <a:pt x="67630" y="0"/>
                  </a:lnTo>
                  <a:lnTo>
                    <a:pt x="65548" y="401"/>
                  </a:lnTo>
                  <a:lnTo>
                    <a:pt x="57136" y="4232"/>
                  </a:lnTo>
                  <a:lnTo>
                    <a:pt x="55024" y="4633"/>
                  </a:lnTo>
                  <a:lnTo>
                    <a:pt x="48681" y="8569"/>
                  </a:lnTo>
                  <a:lnTo>
                    <a:pt x="46331" y="12238"/>
                  </a:lnTo>
                  <a:lnTo>
                    <a:pt x="28171" y="56445"/>
                  </a:lnTo>
                  <a:lnTo>
                    <a:pt x="20041" y="100983"/>
                  </a:lnTo>
                  <a:lnTo>
                    <a:pt x="19137" y="144279"/>
                  </a:lnTo>
                  <a:lnTo>
                    <a:pt x="19055" y="190241"/>
                  </a:lnTo>
                  <a:lnTo>
                    <a:pt x="19050" y="234965"/>
                  </a:lnTo>
                  <a:lnTo>
                    <a:pt x="19050" y="279802"/>
                  </a:lnTo>
                  <a:lnTo>
                    <a:pt x="19050" y="310115"/>
                  </a:lnTo>
                  <a:lnTo>
                    <a:pt x="15679" y="310200"/>
                  </a:lnTo>
                  <a:lnTo>
                    <a:pt x="12143" y="308339"/>
                  </a:lnTo>
                  <a:lnTo>
                    <a:pt x="8218" y="305865"/>
                  </a:lnTo>
                  <a:lnTo>
                    <a:pt x="0" y="3038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138"/>
            <p:cNvSpPr/>
            <p:nvPr>
              <p:custDataLst>
                <p:tags r:id="rId96"/>
              </p:custDataLst>
            </p:nvPr>
          </p:nvSpPr>
          <p:spPr>
            <a:xfrm>
              <a:off x="5156365" y="3480786"/>
              <a:ext cx="139536" cy="443110"/>
            </a:xfrm>
            <a:custGeom>
              <a:avLst/>
              <a:gdLst/>
              <a:ahLst/>
              <a:cxnLst/>
              <a:rect l="0" t="0" r="0" b="0"/>
              <a:pathLst>
                <a:path w="139536" h="443110">
                  <a:moveTo>
                    <a:pt x="139535" y="37114"/>
                  </a:moveTo>
                  <a:lnTo>
                    <a:pt x="139535" y="37114"/>
                  </a:lnTo>
                  <a:lnTo>
                    <a:pt x="136164" y="33743"/>
                  </a:lnTo>
                  <a:lnTo>
                    <a:pt x="134509" y="30207"/>
                  </a:lnTo>
                  <a:lnTo>
                    <a:pt x="134068" y="28276"/>
                  </a:lnTo>
                  <a:lnTo>
                    <a:pt x="130075" y="22187"/>
                  </a:lnTo>
                  <a:lnTo>
                    <a:pt x="126394" y="19896"/>
                  </a:lnTo>
                  <a:lnTo>
                    <a:pt x="122406" y="18173"/>
                  </a:lnTo>
                  <a:lnTo>
                    <a:pt x="107773" y="7128"/>
                  </a:lnTo>
                  <a:lnTo>
                    <a:pt x="87500" y="0"/>
                  </a:lnTo>
                  <a:lnTo>
                    <a:pt x="80896" y="1334"/>
                  </a:lnTo>
                  <a:lnTo>
                    <a:pt x="42682" y="16148"/>
                  </a:lnTo>
                  <a:lnTo>
                    <a:pt x="36988" y="20270"/>
                  </a:lnTo>
                  <a:lnTo>
                    <a:pt x="27583" y="33734"/>
                  </a:lnTo>
                  <a:lnTo>
                    <a:pt x="10427" y="75619"/>
                  </a:lnTo>
                  <a:lnTo>
                    <a:pt x="1718" y="107017"/>
                  </a:lnTo>
                  <a:lnTo>
                    <a:pt x="0" y="146950"/>
                  </a:lnTo>
                  <a:lnTo>
                    <a:pt x="4876" y="189122"/>
                  </a:lnTo>
                  <a:lnTo>
                    <a:pt x="7014" y="202745"/>
                  </a:lnTo>
                  <a:lnTo>
                    <a:pt x="22726" y="246060"/>
                  </a:lnTo>
                  <a:lnTo>
                    <a:pt x="39794" y="291079"/>
                  </a:lnTo>
                  <a:lnTo>
                    <a:pt x="58839" y="335562"/>
                  </a:lnTo>
                  <a:lnTo>
                    <a:pt x="63160" y="379456"/>
                  </a:lnTo>
                  <a:lnTo>
                    <a:pt x="62551" y="388232"/>
                  </a:lnTo>
                  <a:lnTo>
                    <a:pt x="52087" y="425869"/>
                  </a:lnTo>
                  <a:lnTo>
                    <a:pt x="38299" y="443109"/>
                  </a:lnTo>
                  <a:lnTo>
                    <a:pt x="33643" y="434001"/>
                  </a:lnTo>
                  <a:lnTo>
                    <a:pt x="32500" y="429173"/>
                  </a:lnTo>
                  <a:lnTo>
                    <a:pt x="32901" y="426898"/>
                  </a:lnTo>
                  <a:lnTo>
                    <a:pt x="37935" y="418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139"/>
            <p:cNvSpPr/>
            <p:nvPr>
              <p:custDataLst>
                <p:tags r:id="rId97"/>
              </p:custDataLst>
            </p:nvPr>
          </p:nvSpPr>
          <p:spPr>
            <a:xfrm>
              <a:off x="5410493" y="3721100"/>
              <a:ext cx="158458" cy="76201"/>
            </a:xfrm>
            <a:custGeom>
              <a:avLst/>
              <a:gdLst/>
              <a:ahLst/>
              <a:cxnLst/>
              <a:rect l="0" t="0" r="0" b="0"/>
              <a:pathLst>
                <a:path w="158458" h="76201">
                  <a:moveTo>
                    <a:pt x="25107" y="76200"/>
                  </a:moveTo>
                  <a:lnTo>
                    <a:pt x="25107" y="76200"/>
                  </a:lnTo>
                  <a:lnTo>
                    <a:pt x="16269" y="61895"/>
                  </a:lnTo>
                  <a:lnTo>
                    <a:pt x="12242" y="59259"/>
                  </a:lnTo>
                  <a:lnTo>
                    <a:pt x="10180" y="58555"/>
                  </a:lnTo>
                  <a:lnTo>
                    <a:pt x="8806" y="57381"/>
                  </a:lnTo>
                  <a:lnTo>
                    <a:pt x="1192" y="44340"/>
                  </a:lnTo>
                  <a:lnTo>
                    <a:pt x="0" y="39332"/>
                  </a:lnTo>
                  <a:lnTo>
                    <a:pt x="3165" y="35094"/>
                  </a:lnTo>
                  <a:lnTo>
                    <a:pt x="6653" y="33236"/>
                  </a:lnTo>
                  <a:lnTo>
                    <a:pt x="16718" y="31240"/>
                  </a:lnTo>
                  <a:lnTo>
                    <a:pt x="30605" y="22937"/>
                  </a:lnTo>
                  <a:lnTo>
                    <a:pt x="76933" y="10313"/>
                  </a:lnTo>
                  <a:lnTo>
                    <a:pt x="120416" y="5876"/>
                  </a:lnTo>
                  <a:lnTo>
                    <a:pt x="1584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2140"/>
            <p:cNvSpPr/>
            <p:nvPr>
              <p:custDataLst>
                <p:tags r:id="rId98"/>
              </p:custDataLst>
            </p:nvPr>
          </p:nvSpPr>
          <p:spPr>
            <a:xfrm>
              <a:off x="5645150" y="3771900"/>
              <a:ext cx="12701" cy="12417"/>
            </a:xfrm>
            <a:custGeom>
              <a:avLst/>
              <a:gdLst/>
              <a:ahLst/>
              <a:cxnLst/>
              <a:rect l="0" t="0" r="0" b="0"/>
              <a:pathLst>
                <a:path w="12701" h="12417">
                  <a:moveTo>
                    <a:pt x="0" y="0"/>
                  </a:moveTo>
                  <a:lnTo>
                    <a:pt x="0" y="0"/>
                  </a:lnTo>
                  <a:lnTo>
                    <a:pt x="0" y="12416"/>
                  </a:lnTo>
                  <a:lnTo>
                    <a:pt x="6089" y="6604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2141"/>
          <p:cNvSpPr/>
          <p:nvPr>
            <p:custDataLst>
              <p:tags r:id="rId9"/>
            </p:custDataLst>
          </p:nvPr>
        </p:nvSpPr>
        <p:spPr>
          <a:xfrm>
            <a:off x="5880402" y="3557478"/>
            <a:ext cx="257306" cy="436560"/>
          </a:xfrm>
          <a:custGeom>
            <a:avLst/>
            <a:gdLst/>
            <a:ahLst/>
            <a:cxnLst/>
            <a:rect l="0" t="0" r="0" b="0"/>
            <a:pathLst>
              <a:path w="257306" h="436560">
                <a:moveTo>
                  <a:pt x="126698" y="189022"/>
                </a:moveTo>
                <a:lnTo>
                  <a:pt x="126698" y="189022"/>
                </a:lnTo>
                <a:lnTo>
                  <a:pt x="123327" y="189022"/>
                </a:lnTo>
                <a:lnTo>
                  <a:pt x="122334" y="188316"/>
                </a:lnTo>
                <a:lnTo>
                  <a:pt x="121672" y="187140"/>
                </a:lnTo>
                <a:lnTo>
                  <a:pt x="119817" y="178191"/>
                </a:lnTo>
                <a:lnTo>
                  <a:pt x="117054" y="174095"/>
                </a:lnTo>
                <a:lnTo>
                  <a:pt x="113475" y="171804"/>
                </a:lnTo>
                <a:lnTo>
                  <a:pt x="109532" y="170081"/>
                </a:lnTo>
                <a:lnTo>
                  <a:pt x="105428" y="166963"/>
                </a:lnTo>
                <a:lnTo>
                  <a:pt x="99370" y="165107"/>
                </a:lnTo>
                <a:lnTo>
                  <a:pt x="52364" y="163633"/>
                </a:lnTo>
                <a:lnTo>
                  <a:pt x="46389" y="164332"/>
                </a:lnTo>
                <a:lnTo>
                  <a:pt x="39029" y="166995"/>
                </a:lnTo>
                <a:lnTo>
                  <a:pt x="32936" y="172412"/>
                </a:lnTo>
                <a:lnTo>
                  <a:pt x="27171" y="178817"/>
                </a:lnTo>
                <a:lnTo>
                  <a:pt x="16697" y="187096"/>
                </a:lnTo>
                <a:lnTo>
                  <a:pt x="11252" y="194280"/>
                </a:lnTo>
                <a:lnTo>
                  <a:pt x="8360" y="202177"/>
                </a:lnTo>
                <a:lnTo>
                  <a:pt x="0" y="244063"/>
                </a:lnTo>
                <a:lnTo>
                  <a:pt x="3157" y="256758"/>
                </a:lnTo>
                <a:lnTo>
                  <a:pt x="14632" y="276688"/>
                </a:lnTo>
                <a:lnTo>
                  <a:pt x="17416" y="279216"/>
                </a:lnTo>
                <a:lnTo>
                  <a:pt x="24271" y="282025"/>
                </a:lnTo>
                <a:lnTo>
                  <a:pt x="48494" y="284075"/>
                </a:lnTo>
                <a:lnTo>
                  <a:pt x="61114" y="280842"/>
                </a:lnTo>
                <a:lnTo>
                  <a:pt x="89855" y="265969"/>
                </a:lnTo>
                <a:lnTo>
                  <a:pt x="104649" y="250862"/>
                </a:lnTo>
                <a:lnTo>
                  <a:pt x="128646" y="207269"/>
                </a:lnTo>
                <a:lnTo>
                  <a:pt x="141214" y="167471"/>
                </a:lnTo>
                <a:lnTo>
                  <a:pt x="150177" y="123590"/>
                </a:lnTo>
                <a:lnTo>
                  <a:pt x="151845" y="78126"/>
                </a:lnTo>
                <a:lnTo>
                  <a:pt x="150166" y="49994"/>
                </a:lnTo>
                <a:lnTo>
                  <a:pt x="144255" y="15044"/>
                </a:lnTo>
                <a:lnTo>
                  <a:pt x="136987" y="3510"/>
                </a:lnTo>
                <a:lnTo>
                  <a:pt x="132917" y="739"/>
                </a:lnTo>
                <a:lnTo>
                  <a:pt x="130844" y="0"/>
                </a:lnTo>
                <a:lnTo>
                  <a:pt x="128756" y="213"/>
                </a:lnTo>
                <a:lnTo>
                  <a:pt x="124555" y="2331"/>
                </a:lnTo>
                <a:lnTo>
                  <a:pt x="123152" y="3883"/>
                </a:lnTo>
                <a:lnTo>
                  <a:pt x="111619" y="31942"/>
                </a:lnTo>
                <a:lnTo>
                  <a:pt x="107997" y="68519"/>
                </a:lnTo>
                <a:lnTo>
                  <a:pt x="113147" y="109856"/>
                </a:lnTo>
                <a:lnTo>
                  <a:pt x="122762" y="156129"/>
                </a:lnTo>
                <a:lnTo>
                  <a:pt x="138562" y="198643"/>
                </a:lnTo>
                <a:lnTo>
                  <a:pt x="153591" y="226159"/>
                </a:lnTo>
                <a:lnTo>
                  <a:pt x="172603" y="250556"/>
                </a:lnTo>
                <a:lnTo>
                  <a:pt x="198604" y="268673"/>
                </a:lnTo>
                <a:lnTo>
                  <a:pt x="204047" y="270283"/>
                </a:lnTo>
                <a:lnTo>
                  <a:pt x="206487" y="270007"/>
                </a:lnTo>
                <a:lnTo>
                  <a:pt x="211078" y="267819"/>
                </a:lnTo>
                <a:lnTo>
                  <a:pt x="217629" y="262620"/>
                </a:lnTo>
                <a:lnTo>
                  <a:pt x="236762" y="234583"/>
                </a:lnTo>
                <a:lnTo>
                  <a:pt x="239743" y="222591"/>
                </a:lnTo>
                <a:lnTo>
                  <a:pt x="240888" y="202930"/>
                </a:lnTo>
                <a:lnTo>
                  <a:pt x="239067" y="196850"/>
                </a:lnTo>
                <a:lnTo>
                  <a:pt x="232150" y="187197"/>
                </a:lnTo>
                <a:lnTo>
                  <a:pt x="228129" y="184683"/>
                </a:lnTo>
                <a:lnTo>
                  <a:pt x="222056" y="182937"/>
                </a:lnTo>
                <a:lnTo>
                  <a:pt x="218938" y="182790"/>
                </a:lnTo>
                <a:lnTo>
                  <a:pt x="215200" y="184606"/>
                </a:lnTo>
                <a:lnTo>
                  <a:pt x="213217" y="186078"/>
                </a:lnTo>
                <a:lnTo>
                  <a:pt x="211011" y="189594"/>
                </a:lnTo>
                <a:lnTo>
                  <a:pt x="209597" y="194231"/>
                </a:lnTo>
                <a:lnTo>
                  <a:pt x="205981" y="198405"/>
                </a:lnTo>
                <a:lnTo>
                  <a:pt x="205658" y="200216"/>
                </a:lnTo>
                <a:lnTo>
                  <a:pt x="206149" y="202129"/>
                </a:lnTo>
                <a:lnTo>
                  <a:pt x="207871" y="206136"/>
                </a:lnTo>
                <a:lnTo>
                  <a:pt x="209067" y="213191"/>
                </a:lnTo>
                <a:lnTo>
                  <a:pt x="214700" y="219781"/>
                </a:lnTo>
                <a:lnTo>
                  <a:pt x="217079" y="220332"/>
                </a:lnTo>
                <a:lnTo>
                  <a:pt x="218703" y="220479"/>
                </a:lnTo>
                <a:lnTo>
                  <a:pt x="222387" y="222523"/>
                </a:lnTo>
                <a:lnTo>
                  <a:pt x="227130" y="226213"/>
                </a:lnTo>
                <a:lnTo>
                  <a:pt x="233136" y="227648"/>
                </a:lnTo>
                <a:lnTo>
                  <a:pt x="237034" y="230413"/>
                </a:lnTo>
                <a:lnTo>
                  <a:pt x="239236" y="233994"/>
                </a:lnTo>
                <a:lnTo>
                  <a:pt x="240650" y="238671"/>
                </a:lnTo>
                <a:lnTo>
                  <a:pt x="245293" y="244664"/>
                </a:lnTo>
                <a:lnTo>
                  <a:pt x="246435" y="248559"/>
                </a:lnTo>
                <a:lnTo>
                  <a:pt x="246034" y="250585"/>
                </a:lnTo>
                <a:lnTo>
                  <a:pt x="241800" y="257641"/>
                </a:lnTo>
                <a:lnTo>
                  <a:pt x="241019" y="279855"/>
                </a:lnTo>
                <a:lnTo>
                  <a:pt x="247232" y="317392"/>
                </a:lnTo>
                <a:lnTo>
                  <a:pt x="248002" y="325098"/>
                </a:lnTo>
                <a:lnTo>
                  <a:pt x="253105" y="349942"/>
                </a:lnTo>
                <a:lnTo>
                  <a:pt x="254229" y="362604"/>
                </a:lnTo>
                <a:lnTo>
                  <a:pt x="257305" y="375293"/>
                </a:lnTo>
                <a:lnTo>
                  <a:pt x="253114" y="412683"/>
                </a:lnTo>
                <a:lnTo>
                  <a:pt x="248665" y="421019"/>
                </a:lnTo>
                <a:lnTo>
                  <a:pt x="238776" y="432328"/>
                </a:lnTo>
                <a:lnTo>
                  <a:pt x="232720" y="434741"/>
                </a:lnTo>
                <a:lnTo>
                  <a:pt x="210370" y="436559"/>
                </a:lnTo>
                <a:lnTo>
                  <a:pt x="204337" y="434740"/>
                </a:lnTo>
                <a:lnTo>
                  <a:pt x="188141" y="425129"/>
                </a:lnTo>
                <a:lnTo>
                  <a:pt x="171148" y="39857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1" name="SMARTInkShape-Group530"/>
          <p:cNvGrpSpPr/>
          <p:nvPr/>
        </p:nvGrpSpPr>
        <p:grpSpPr>
          <a:xfrm>
            <a:off x="6477008" y="3676650"/>
            <a:ext cx="139693" cy="152401"/>
            <a:chOff x="6477008" y="3676650"/>
            <a:chExt cx="139693" cy="152401"/>
          </a:xfrm>
        </p:grpSpPr>
        <p:sp>
          <p:nvSpPr>
            <p:cNvPr id="119" name="SMARTInkShape-2142"/>
            <p:cNvSpPr/>
            <p:nvPr>
              <p:custDataLst>
                <p:tags r:id="rId93"/>
              </p:custDataLst>
            </p:nvPr>
          </p:nvSpPr>
          <p:spPr>
            <a:xfrm>
              <a:off x="6477008" y="3759200"/>
              <a:ext cx="139693" cy="31751"/>
            </a:xfrm>
            <a:custGeom>
              <a:avLst/>
              <a:gdLst/>
              <a:ahLst/>
              <a:cxnLst/>
              <a:rect l="0" t="0" r="0" b="0"/>
              <a:pathLst>
                <a:path w="139693" h="31751">
                  <a:moveTo>
                    <a:pt x="12692" y="31750"/>
                  </a:moveTo>
                  <a:lnTo>
                    <a:pt x="12692" y="31750"/>
                  </a:lnTo>
                  <a:lnTo>
                    <a:pt x="93" y="31750"/>
                  </a:lnTo>
                  <a:lnTo>
                    <a:pt x="0" y="20815"/>
                  </a:lnTo>
                  <a:lnTo>
                    <a:pt x="704" y="20227"/>
                  </a:lnTo>
                  <a:lnTo>
                    <a:pt x="5063" y="19398"/>
                  </a:lnTo>
                  <a:lnTo>
                    <a:pt x="28367" y="18354"/>
                  </a:lnTo>
                  <a:lnTo>
                    <a:pt x="40463" y="15394"/>
                  </a:lnTo>
                  <a:lnTo>
                    <a:pt x="52984" y="16947"/>
                  </a:lnTo>
                  <a:lnTo>
                    <a:pt x="95616" y="12907"/>
                  </a:lnTo>
                  <a:lnTo>
                    <a:pt x="128166" y="4869"/>
                  </a:lnTo>
                  <a:lnTo>
                    <a:pt x="1396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2143"/>
            <p:cNvSpPr/>
            <p:nvPr>
              <p:custDataLst>
                <p:tags r:id="rId94"/>
              </p:custDataLst>
            </p:nvPr>
          </p:nvSpPr>
          <p:spPr>
            <a:xfrm>
              <a:off x="6554498" y="3676650"/>
              <a:ext cx="17753" cy="152401"/>
            </a:xfrm>
            <a:custGeom>
              <a:avLst/>
              <a:gdLst/>
              <a:ahLst/>
              <a:cxnLst/>
              <a:rect l="0" t="0" r="0" b="0"/>
              <a:pathLst>
                <a:path w="17753" h="152401">
                  <a:moveTo>
                    <a:pt x="17752" y="0"/>
                  </a:moveTo>
                  <a:lnTo>
                    <a:pt x="17752" y="0"/>
                  </a:lnTo>
                  <a:lnTo>
                    <a:pt x="17752" y="3371"/>
                  </a:lnTo>
                  <a:lnTo>
                    <a:pt x="17046" y="4364"/>
                  </a:lnTo>
                  <a:lnTo>
                    <a:pt x="15871" y="5026"/>
                  </a:lnTo>
                  <a:lnTo>
                    <a:pt x="12285" y="6088"/>
                  </a:lnTo>
                  <a:lnTo>
                    <a:pt x="11794" y="8115"/>
                  </a:lnTo>
                  <a:lnTo>
                    <a:pt x="11664" y="9644"/>
                  </a:lnTo>
                  <a:lnTo>
                    <a:pt x="10871" y="10662"/>
                  </a:lnTo>
                  <a:lnTo>
                    <a:pt x="8108" y="11795"/>
                  </a:lnTo>
                  <a:lnTo>
                    <a:pt x="7090" y="12802"/>
                  </a:lnTo>
                  <a:lnTo>
                    <a:pt x="5957" y="15803"/>
                  </a:lnTo>
                  <a:lnTo>
                    <a:pt x="3206" y="39627"/>
                  </a:lnTo>
                  <a:lnTo>
                    <a:pt x="37" y="51253"/>
                  </a:lnTo>
                  <a:lnTo>
                    <a:pt x="0" y="59468"/>
                  </a:lnTo>
                  <a:lnTo>
                    <a:pt x="4946" y="106630"/>
                  </a:lnTo>
                  <a:lnTo>
                    <a:pt x="5052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5" name="SMARTInkShape-Group531"/>
          <p:cNvGrpSpPr/>
          <p:nvPr/>
        </p:nvGrpSpPr>
        <p:grpSpPr>
          <a:xfrm>
            <a:off x="6962854" y="3506083"/>
            <a:ext cx="383996" cy="569353"/>
            <a:chOff x="6962854" y="3506083"/>
            <a:chExt cx="383996" cy="569353"/>
          </a:xfrm>
        </p:grpSpPr>
        <p:sp>
          <p:nvSpPr>
            <p:cNvPr id="122" name="SMARTInkShape-2144"/>
            <p:cNvSpPr/>
            <p:nvPr>
              <p:custDataLst>
                <p:tags r:id="rId90"/>
              </p:custDataLst>
            </p:nvPr>
          </p:nvSpPr>
          <p:spPr>
            <a:xfrm>
              <a:off x="6962854" y="3506083"/>
              <a:ext cx="91997" cy="411465"/>
            </a:xfrm>
            <a:custGeom>
              <a:avLst/>
              <a:gdLst/>
              <a:ahLst/>
              <a:cxnLst/>
              <a:rect l="0" t="0" r="0" b="0"/>
              <a:pathLst>
                <a:path w="91997" h="411465">
                  <a:moveTo>
                    <a:pt x="91996" y="5467"/>
                  </a:moveTo>
                  <a:lnTo>
                    <a:pt x="91996" y="5467"/>
                  </a:lnTo>
                  <a:lnTo>
                    <a:pt x="83157" y="5467"/>
                  </a:lnTo>
                  <a:lnTo>
                    <a:pt x="81869" y="4761"/>
                  </a:lnTo>
                  <a:lnTo>
                    <a:pt x="81011" y="3585"/>
                  </a:lnTo>
                  <a:lnTo>
                    <a:pt x="80439" y="2096"/>
                  </a:lnTo>
                  <a:lnTo>
                    <a:pt x="79353" y="1103"/>
                  </a:lnTo>
                  <a:lnTo>
                    <a:pt x="76264" y="0"/>
                  </a:lnTo>
                  <a:lnTo>
                    <a:pt x="74452" y="411"/>
                  </a:lnTo>
                  <a:lnTo>
                    <a:pt x="67120" y="3655"/>
                  </a:lnTo>
                  <a:lnTo>
                    <a:pt x="47171" y="5228"/>
                  </a:lnTo>
                  <a:lnTo>
                    <a:pt x="44474" y="6719"/>
                  </a:lnTo>
                  <a:lnTo>
                    <a:pt x="24292" y="29350"/>
                  </a:lnTo>
                  <a:lnTo>
                    <a:pt x="7330" y="66073"/>
                  </a:lnTo>
                  <a:lnTo>
                    <a:pt x="3653" y="94822"/>
                  </a:lnTo>
                  <a:lnTo>
                    <a:pt x="0" y="137533"/>
                  </a:lnTo>
                  <a:lnTo>
                    <a:pt x="2824" y="183712"/>
                  </a:lnTo>
                  <a:lnTo>
                    <a:pt x="8130" y="224953"/>
                  </a:lnTo>
                  <a:lnTo>
                    <a:pt x="20099" y="269938"/>
                  </a:lnTo>
                  <a:lnTo>
                    <a:pt x="32968" y="316486"/>
                  </a:lnTo>
                  <a:lnTo>
                    <a:pt x="36172" y="333747"/>
                  </a:lnTo>
                  <a:lnTo>
                    <a:pt x="39707" y="349679"/>
                  </a:lnTo>
                  <a:lnTo>
                    <a:pt x="41109" y="378588"/>
                  </a:lnTo>
                  <a:lnTo>
                    <a:pt x="34724" y="402598"/>
                  </a:lnTo>
                  <a:lnTo>
                    <a:pt x="31734" y="407277"/>
                  </a:lnTo>
                  <a:lnTo>
                    <a:pt x="28053" y="409827"/>
                  </a:lnTo>
                  <a:lnTo>
                    <a:pt x="22015" y="411262"/>
                  </a:lnTo>
                  <a:lnTo>
                    <a:pt x="19941" y="411464"/>
                  </a:lnTo>
                  <a:lnTo>
                    <a:pt x="15756" y="409806"/>
                  </a:lnTo>
                  <a:lnTo>
                    <a:pt x="13653" y="408376"/>
                  </a:lnTo>
                  <a:lnTo>
                    <a:pt x="12250" y="406718"/>
                  </a:lnTo>
                  <a:lnTo>
                    <a:pt x="9446" y="399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145"/>
            <p:cNvSpPr/>
            <p:nvPr>
              <p:custDataLst>
                <p:tags r:id="rId91"/>
              </p:custDataLst>
            </p:nvPr>
          </p:nvSpPr>
          <p:spPr>
            <a:xfrm>
              <a:off x="7169150" y="3752960"/>
              <a:ext cx="63501" cy="322476"/>
            </a:xfrm>
            <a:custGeom>
              <a:avLst/>
              <a:gdLst/>
              <a:ahLst/>
              <a:cxnLst/>
              <a:rect l="0" t="0" r="0" b="0"/>
              <a:pathLst>
                <a:path w="63501" h="322476">
                  <a:moveTo>
                    <a:pt x="63500" y="63390"/>
                  </a:moveTo>
                  <a:lnTo>
                    <a:pt x="63500" y="63390"/>
                  </a:lnTo>
                  <a:lnTo>
                    <a:pt x="60129" y="60019"/>
                  </a:lnTo>
                  <a:lnTo>
                    <a:pt x="58474" y="56483"/>
                  </a:lnTo>
                  <a:lnTo>
                    <a:pt x="50270" y="14880"/>
                  </a:lnTo>
                  <a:lnTo>
                    <a:pt x="45808" y="6274"/>
                  </a:lnTo>
                  <a:lnTo>
                    <a:pt x="45355" y="4146"/>
                  </a:lnTo>
                  <a:lnTo>
                    <a:pt x="44348" y="2727"/>
                  </a:lnTo>
                  <a:lnTo>
                    <a:pt x="42970" y="1782"/>
                  </a:lnTo>
                  <a:lnTo>
                    <a:pt x="37661" y="450"/>
                  </a:lnTo>
                  <a:lnTo>
                    <a:pt x="29546" y="0"/>
                  </a:lnTo>
                  <a:lnTo>
                    <a:pt x="25361" y="1820"/>
                  </a:lnTo>
                  <a:lnTo>
                    <a:pt x="23257" y="3294"/>
                  </a:lnTo>
                  <a:lnTo>
                    <a:pt x="20920" y="6812"/>
                  </a:lnTo>
                  <a:lnTo>
                    <a:pt x="19175" y="10728"/>
                  </a:lnTo>
                  <a:lnTo>
                    <a:pt x="2770" y="33894"/>
                  </a:lnTo>
                  <a:lnTo>
                    <a:pt x="547" y="43949"/>
                  </a:lnTo>
                  <a:lnTo>
                    <a:pt x="31" y="64601"/>
                  </a:lnTo>
                  <a:lnTo>
                    <a:pt x="5470" y="83594"/>
                  </a:lnTo>
                  <a:lnTo>
                    <a:pt x="6469" y="85326"/>
                  </a:lnTo>
                  <a:lnTo>
                    <a:pt x="7841" y="86481"/>
                  </a:lnTo>
                  <a:lnTo>
                    <a:pt x="11245" y="88469"/>
                  </a:lnTo>
                  <a:lnTo>
                    <a:pt x="17883" y="94122"/>
                  </a:lnTo>
                  <a:lnTo>
                    <a:pt x="34568" y="95113"/>
                  </a:lnTo>
                  <a:lnTo>
                    <a:pt x="38412" y="93247"/>
                  </a:lnTo>
                  <a:lnTo>
                    <a:pt x="42472" y="90770"/>
                  </a:lnTo>
                  <a:lnTo>
                    <a:pt x="49564" y="89051"/>
                  </a:lnTo>
                  <a:lnTo>
                    <a:pt x="57062" y="88792"/>
                  </a:lnTo>
                  <a:lnTo>
                    <a:pt x="57147" y="103717"/>
                  </a:lnTo>
                  <a:lnTo>
                    <a:pt x="55267" y="107889"/>
                  </a:lnTo>
                  <a:lnTo>
                    <a:pt x="53777" y="109989"/>
                  </a:lnTo>
                  <a:lnTo>
                    <a:pt x="51681" y="119687"/>
                  </a:lnTo>
                  <a:lnTo>
                    <a:pt x="50809" y="165004"/>
                  </a:lnTo>
                  <a:lnTo>
                    <a:pt x="50800" y="208116"/>
                  </a:lnTo>
                  <a:lnTo>
                    <a:pt x="50094" y="230433"/>
                  </a:lnTo>
                  <a:lnTo>
                    <a:pt x="44842" y="260230"/>
                  </a:lnTo>
                  <a:lnTo>
                    <a:pt x="43796" y="281405"/>
                  </a:lnTo>
                  <a:lnTo>
                    <a:pt x="39395" y="293400"/>
                  </a:lnTo>
                  <a:lnTo>
                    <a:pt x="25353" y="310875"/>
                  </a:lnTo>
                  <a:lnTo>
                    <a:pt x="14810" y="320896"/>
                  </a:lnTo>
                  <a:lnTo>
                    <a:pt x="10580" y="322475"/>
                  </a:lnTo>
                  <a:lnTo>
                    <a:pt x="9170" y="322191"/>
                  </a:lnTo>
                  <a:lnTo>
                    <a:pt x="8231" y="321296"/>
                  </a:lnTo>
                  <a:lnTo>
                    <a:pt x="6480" y="318421"/>
                  </a:lnTo>
                  <a:lnTo>
                    <a:pt x="2233" y="312835"/>
                  </a:lnTo>
                  <a:lnTo>
                    <a:pt x="993" y="308780"/>
                  </a:lnTo>
                  <a:lnTo>
                    <a:pt x="0" y="2919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146"/>
            <p:cNvSpPr/>
            <p:nvPr>
              <p:custDataLst>
                <p:tags r:id="rId92"/>
              </p:custDataLst>
            </p:nvPr>
          </p:nvSpPr>
          <p:spPr>
            <a:xfrm>
              <a:off x="7334250" y="3892550"/>
              <a:ext cx="12600" cy="6351"/>
            </a:xfrm>
            <a:custGeom>
              <a:avLst/>
              <a:gdLst/>
              <a:ahLst/>
              <a:cxnLst/>
              <a:rect l="0" t="0" r="0" b="0"/>
              <a:pathLst>
                <a:path w="12600" h="63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6907" y="5026"/>
                  </a:lnTo>
                  <a:lnTo>
                    <a:pt x="12599" y="6327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9" name="SMARTInkShape-Group532"/>
          <p:cNvGrpSpPr/>
          <p:nvPr/>
        </p:nvGrpSpPr>
        <p:grpSpPr>
          <a:xfrm>
            <a:off x="7633071" y="3639810"/>
            <a:ext cx="355230" cy="354341"/>
            <a:chOff x="7633071" y="3639810"/>
            <a:chExt cx="355230" cy="354341"/>
          </a:xfrm>
        </p:grpSpPr>
        <p:sp>
          <p:nvSpPr>
            <p:cNvPr id="126" name="SMARTInkShape-2147"/>
            <p:cNvSpPr/>
            <p:nvPr>
              <p:custDataLst>
                <p:tags r:id="rId87"/>
              </p:custDataLst>
            </p:nvPr>
          </p:nvSpPr>
          <p:spPr>
            <a:xfrm>
              <a:off x="7633071" y="3649284"/>
              <a:ext cx="139330" cy="262182"/>
            </a:xfrm>
            <a:custGeom>
              <a:avLst/>
              <a:gdLst/>
              <a:ahLst/>
              <a:cxnLst/>
              <a:rect l="0" t="0" r="0" b="0"/>
              <a:pathLst>
                <a:path w="139330" h="262182">
                  <a:moveTo>
                    <a:pt x="101229" y="224216"/>
                  </a:moveTo>
                  <a:lnTo>
                    <a:pt x="101229" y="224216"/>
                  </a:lnTo>
                  <a:lnTo>
                    <a:pt x="101229" y="220845"/>
                  </a:lnTo>
                  <a:lnTo>
                    <a:pt x="99348" y="217309"/>
                  </a:lnTo>
                  <a:lnTo>
                    <a:pt x="84805" y="200752"/>
                  </a:lnTo>
                  <a:lnTo>
                    <a:pt x="83346" y="196618"/>
                  </a:lnTo>
                  <a:lnTo>
                    <a:pt x="81546" y="195234"/>
                  </a:lnTo>
                  <a:lnTo>
                    <a:pt x="70398" y="191132"/>
                  </a:lnTo>
                  <a:lnTo>
                    <a:pt x="65654" y="188345"/>
                  </a:lnTo>
                  <a:lnTo>
                    <a:pt x="56860" y="186556"/>
                  </a:lnTo>
                  <a:lnTo>
                    <a:pt x="36500" y="186141"/>
                  </a:lnTo>
                  <a:lnTo>
                    <a:pt x="31773" y="188009"/>
                  </a:lnTo>
                  <a:lnTo>
                    <a:pt x="16585" y="201043"/>
                  </a:lnTo>
                  <a:lnTo>
                    <a:pt x="3864" y="219110"/>
                  </a:lnTo>
                  <a:lnTo>
                    <a:pt x="1512" y="225709"/>
                  </a:lnTo>
                  <a:lnTo>
                    <a:pt x="0" y="238073"/>
                  </a:lnTo>
                  <a:lnTo>
                    <a:pt x="3109" y="248469"/>
                  </a:lnTo>
                  <a:lnTo>
                    <a:pt x="8499" y="257116"/>
                  </a:lnTo>
                  <a:lnTo>
                    <a:pt x="12508" y="260005"/>
                  </a:lnTo>
                  <a:lnTo>
                    <a:pt x="18732" y="261631"/>
                  </a:lnTo>
                  <a:lnTo>
                    <a:pt x="27157" y="262181"/>
                  </a:lnTo>
                  <a:lnTo>
                    <a:pt x="52793" y="251477"/>
                  </a:lnTo>
                  <a:lnTo>
                    <a:pt x="64613" y="244601"/>
                  </a:lnTo>
                  <a:lnTo>
                    <a:pt x="70374" y="237745"/>
                  </a:lnTo>
                  <a:lnTo>
                    <a:pt x="93506" y="192250"/>
                  </a:lnTo>
                  <a:lnTo>
                    <a:pt x="107459" y="147439"/>
                  </a:lnTo>
                  <a:lnTo>
                    <a:pt x="118147" y="105607"/>
                  </a:lnTo>
                  <a:lnTo>
                    <a:pt x="125372" y="63339"/>
                  </a:lnTo>
                  <a:lnTo>
                    <a:pt x="126555" y="19983"/>
                  </a:lnTo>
                  <a:lnTo>
                    <a:pt x="126619" y="1246"/>
                  </a:lnTo>
                  <a:lnTo>
                    <a:pt x="125917" y="75"/>
                  </a:lnTo>
                  <a:lnTo>
                    <a:pt x="124743" y="0"/>
                  </a:lnTo>
                  <a:lnTo>
                    <a:pt x="121558" y="1092"/>
                  </a:lnTo>
                  <a:lnTo>
                    <a:pt x="117790" y="1578"/>
                  </a:lnTo>
                  <a:lnTo>
                    <a:pt x="116502" y="3118"/>
                  </a:lnTo>
                  <a:lnTo>
                    <a:pt x="102989" y="47998"/>
                  </a:lnTo>
                  <a:lnTo>
                    <a:pt x="96357" y="91562"/>
                  </a:lnTo>
                  <a:lnTo>
                    <a:pt x="95779" y="133291"/>
                  </a:lnTo>
                  <a:lnTo>
                    <a:pt x="100372" y="175545"/>
                  </a:lnTo>
                  <a:lnTo>
                    <a:pt x="109991" y="217495"/>
                  </a:lnTo>
                  <a:lnTo>
                    <a:pt x="119505" y="233435"/>
                  </a:lnTo>
                  <a:lnTo>
                    <a:pt x="139329" y="25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148"/>
            <p:cNvSpPr/>
            <p:nvPr>
              <p:custDataLst>
                <p:tags r:id="rId88"/>
              </p:custDataLst>
            </p:nvPr>
          </p:nvSpPr>
          <p:spPr>
            <a:xfrm>
              <a:off x="7842250" y="3639810"/>
              <a:ext cx="146051" cy="354341"/>
            </a:xfrm>
            <a:custGeom>
              <a:avLst/>
              <a:gdLst/>
              <a:ahLst/>
              <a:cxnLst/>
              <a:rect l="0" t="0" r="0" b="0"/>
              <a:pathLst>
                <a:path w="146051" h="354341">
                  <a:moveTo>
                    <a:pt x="146050" y="43190"/>
                  </a:moveTo>
                  <a:lnTo>
                    <a:pt x="146050" y="43190"/>
                  </a:lnTo>
                  <a:lnTo>
                    <a:pt x="146050" y="30980"/>
                  </a:lnTo>
                  <a:lnTo>
                    <a:pt x="144168" y="25299"/>
                  </a:lnTo>
                  <a:lnTo>
                    <a:pt x="141686" y="20421"/>
                  </a:lnTo>
                  <a:lnTo>
                    <a:pt x="139582" y="13709"/>
                  </a:lnTo>
                  <a:lnTo>
                    <a:pt x="136590" y="9391"/>
                  </a:lnTo>
                  <a:lnTo>
                    <a:pt x="127568" y="2993"/>
                  </a:lnTo>
                  <a:lnTo>
                    <a:pt x="119328" y="0"/>
                  </a:lnTo>
                  <a:lnTo>
                    <a:pt x="116946" y="286"/>
                  </a:lnTo>
                  <a:lnTo>
                    <a:pt x="86549" y="16474"/>
                  </a:lnTo>
                  <a:lnTo>
                    <a:pt x="78212" y="23320"/>
                  </a:lnTo>
                  <a:lnTo>
                    <a:pt x="52284" y="63779"/>
                  </a:lnTo>
                  <a:lnTo>
                    <a:pt x="38229" y="105501"/>
                  </a:lnTo>
                  <a:lnTo>
                    <a:pt x="25412" y="151593"/>
                  </a:lnTo>
                  <a:lnTo>
                    <a:pt x="15524" y="193533"/>
                  </a:lnTo>
                  <a:lnTo>
                    <a:pt x="13072" y="235814"/>
                  </a:lnTo>
                  <a:lnTo>
                    <a:pt x="12733" y="277769"/>
                  </a:lnTo>
                  <a:lnTo>
                    <a:pt x="6743" y="323899"/>
                  </a:lnTo>
                  <a:lnTo>
                    <a:pt x="6427" y="341506"/>
                  </a:lnTo>
                  <a:lnTo>
                    <a:pt x="4502" y="346990"/>
                  </a:lnTo>
                  <a:lnTo>
                    <a:pt x="0" y="354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149"/>
            <p:cNvSpPr/>
            <p:nvPr>
              <p:custDataLst>
                <p:tags r:id="rId89"/>
              </p:custDataLst>
            </p:nvPr>
          </p:nvSpPr>
          <p:spPr>
            <a:xfrm>
              <a:off x="7823199" y="3822700"/>
              <a:ext cx="101602" cy="44451"/>
            </a:xfrm>
            <a:custGeom>
              <a:avLst/>
              <a:gdLst/>
              <a:ahLst/>
              <a:cxnLst/>
              <a:rect l="0" t="0" r="0" b="0"/>
              <a:pathLst>
                <a:path w="101602" h="44451">
                  <a:moveTo>
                    <a:pt x="1" y="44450"/>
                  </a:moveTo>
                  <a:lnTo>
                    <a:pt x="1" y="44450"/>
                  </a:lnTo>
                  <a:lnTo>
                    <a:pt x="0" y="26622"/>
                  </a:lnTo>
                  <a:lnTo>
                    <a:pt x="3371" y="22391"/>
                  </a:lnTo>
                  <a:lnTo>
                    <a:pt x="6908" y="20535"/>
                  </a:lnTo>
                  <a:lnTo>
                    <a:pt x="8839" y="20040"/>
                  </a:lnTo>
                  <a:lnTo>
                    <a:pt x="17713" y="14881"/>
                  </a:lnTo>
                  <a:lnTo>
                    <a:pt x="64789" y="6636"/>
                  </a:lnTo>
                  <a:lnTo>
                    <a:pt x="84085" y="5701"/>
                  </a:lnTo>
                  <a:lnTo>
                    <a:pt x="10160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3" name="SMARTInkShape-Group533"/>
          <p:cNvGrpSpPr/>
          <p:nvPr/>
        </p:nvGrpSpPr>
        <p:grpSpPr>
          <a:xfrm>
            <a:off x="2927357" y="4965700"/>
            <a:ext cx="418314" cy="241301"/>
            <a:chOff x="2927357" y="4965700"/>
            <a:chExt cx="418314" cy="241301"/>
          </a:xfrm>
        </p:grpSpPr>
        <p:sp>
          <p:nvSpPr>
            <p:cNvPr id="130" name="SMARTInkShape-2150"/>
            <p:cNvSpPr/>
            <p:nvPr>
              <p:custDataLst>
                <p:tags r:id="rId84"/>
              </p:custDataLst>
            </p:nvPr>
          </p:nvSpPr>
          <p:spPr>
            <a:xfrm>
              <a:off x="2927357" y="5010150"/>
              <a:ext cx="304794" cy="25394"/>
            </a:xfrm>
            <a:custGeom>
              <a:avLst/>
              <a:gdLst/>
              <a:ahLst/>
              <a:cxnLst/>
              <a:rect l="0" t="0" r="0" b="0"/>
              <a:pathLst>
                <a:path w="304794" h="25394">
                  <a:moveTo>
                    <a:pt x="6343" y="12700"/>
                  </a:moveTo>
                  <a:lnTo>
                    <a:pt x="6343" y="12700"/>
                  </a:lnTo>
                  <a:lnTo>
                    <a:pt x="6343" y="18167"/>
                  </a:lnTo>
                  <a:lnTo>
                    <a:pt x="0" y="25393"/>
                  </a:lnTo>
                  <a:lnTo>
                    <a:pt x="22070" y="24694"/>
                  </a:lnTo>
                  <a:lnTo>
                    <a:pt x="42036" y="20374"/>
                  </a:lnTo>
                  <a:lnTo>
                    <a:pt x="86095" y="14140"/>
                  </a:lnTo>
                  <a:lnTo>
                    <a:pt x="131564" y="8525"/>
                  </a:lnTo>
                  <a:lnTo>
                    <a:pt x="171928" y="4899"/>
                  </a:lnTo>
                  <a:lnTo>
                    <a:pt x="219354" y="645"/>
                  </a:lnTo>
                  <a:lnTo>
                    <a:pt x="265789" y="57"/>
                  </a:lnTo>
                  <a:lnTo>
                    <a:pt x="3047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151"/>
            <p:cNvSpPr/>
            <p:nvPr>
              <p:custDataLst>
                <p:tags r:id="rId85"/>
              </p:custDataLst>
            </p:nvPr>
          </p:nvSpPr>
          <p:spPr>
            <a:xfrm>
              <a:off x="2940753" y="5092700"/>
              <a:ext cx="354898" cy="50168"/>
            </a:xfrm>
            <a:custGeom>
              <a:avLst/>
              <a:gdLst/>
              <a:ahLst/>
              <a:cxnLst/>
              <a:rect l="0" t="0" r="0" b="0"/>
              <a:pathLst>
                <a:path w="354898" h="50168">
                  <a:moveTo>
                    <a:pt x="145347" y="0"/>
                  </a:moveTo>
                  <a:lnTo>
                    <a:pt x="145347" y="0"/>
                  </a:lnTo>
                  <a:lnTo>
                    <a:pt x="104526" y="14306"/>
                  </a:lnTo>
                  <a:lnTo>
                    <a:pt x="59573" y="27214"/>
                  </a:lnTo>
                  <a:lnTo>
                    <a:pt x="31664" y="39321"/>
                  </a:lnTo>
                  <a:lnTo>
                    <a:pt x="22384" y="40289"/>
                  </a:lnTo>
                  <a:lnTo>
                    <a:pt x="18922" y="39559"/>
                  </a:lnTo>
                  <a:lnTo>
                    <a:pt x="11312" y="40630"/>
                  </a:lnTo>
                  <a:lnTo>
                    <a:pt x="1670" y="43696"/>
                  </a:lnTo>
                  <a:lnTo>
                    <a:pt x="879" y="44653"/>
                  </a:lnTo>
                  <a:lnTo>
                    <a:pt x="0" y="47597"/>
                  </a:lnTo>
                  <a:lnTo>
                    <a:pt x="1177" y="48665"/>
                  </a:lnTo>
                  <a:lnTo>
                    <a:pt x="8869" y="50167"/>
                  </a:lnTo>
                  <a:lnTo>
                    <a:pt x="32631" y="50039"/>
                  </a:lnTo>
                  <a:lnTo>
                    <a:pt x="75061" y="44328"/>
                  </a:lnTo>
                  <a:lnTo>
                    <a:pt x="116229" y="37658"/>
                  </a:lnTo>
                  <a:lnTo>
                    <a:pt x="152476" y="33500"/>
                  </a:lnTo>
                  <a:lnTo>
                    <a:pt x="199280" y="28725"/>
                  </a:lnTo>
                  <a:lnTo>
                    <a:pt x="243202" y="25352"/>
                  </a:lnTo>
                  <a:lnTo>
                    <a:pt x="288149" y="20504"/>
                  </a:lnTo>
                  <a:lnTo>
                    <a:pt x="331891" y="14172"/>
                  </a:lnTo>
                  <a:lnTo>
                    <a:pt x="35489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152"/>
            <p:cNvSpPr/>
            <p:nvPr>
              <p:custDataLst>
                <p:tags r:id="rId86"/>
              </p:custDataLst>
            </p:nvPr>
          </p:nvSpPr>
          <p:spPr>
            <a:xfrm>
              <a:off x="3187700" y="4965700"/>
              <a:ext cx="157971" cy="241301"/>
            </a:xfrm>
            <a:custGeom>
              <a:avLst/>
              <a:gdLst/>
              <a:ahLst/>
              <a:cxnLst/>
              <a:rect l="0" t="0" r="0" b="0"/>
              <a:pathLst>
                <a:path w="157971" h="241301">
                  <a:moveTo>
                    <a:pt x="0" y="0"/>
                  </a:moveTo>
                  <a:lnTo>
                    <a:pt x="0" y="0"/>
                  </a:lnTo>
                  <a:lnTo>
                    <a:pt x="44734" y="0"/>
                  </a:lnTo>
                  <a:lnTo>
                    <a:pt x="86584" y="9460"/>
                  </a:lnTo>
                  <a:lnTo>
                    <a:pt x="131466" y="31762"/>
                  </a:lnTo>
                  <a:lnTo>
                    <a:pt x="136746" y="36695"/>
                  </a:lnTo>
                  <a:lnTo>
                    <a:pt x="154484" y="67843"/>
                  </a:lnTo>
                  <a:lnTo>
                    <a:pt x="157485" y="80466"/>
                  </a:lnTo>
                  <a:lnTo>
                    <a:pt x="157970" y="116536"/>
                  </a:lnTo>
                  <a:lnTo>
                    <a:pt x="143820" y="159720"/>
                  </a:lnTo>
                  <a:lnTo>
                    <a:pt x="130375" y="179272"/>
                  </a:lnTo>
                  <a:lnTo>
                    <a:pt x="88885" y="220358"/>
                  </a:lnTo>
                  <a:lnTo>
                    <a:pt x="508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534"/>
          <p:cNvGrpSpPr/>
          <p:nvPr/>
        </p:nvGrpSpPr>
        <p:grpSpPr>
          <a:xfrm>
            <a:off x="4165600" y="4787908"/>
            <a:ext cx="635001" cy="473231"/>
            <a:chOff x="4165600" y="4787908"/>
            <a:chExt cx="635001" cy="473231"/>
          </a:xfrm>
        </p:grpSpPr>
        <p:sp>
          <p:nvSpPr>
            <p:cNvPr id="134" name="SMARTInkShape-2153"/>
            <p:cNvSpPr/>
            <p:nvPr>
              <p:custDataLst>
                <p:tags r:id="rId80"/>
              </p:custDataLst>
            </p:nvPr>
          </p:nvSpPr>
          <p:spPr>
            <a:xfrm>
              <a:off x="4165600" y="4787908"/>
              <a:ext cx="88901" cy="473231"/>
            </a:xfrm>
            <a:custGeom>
              <a:avLst/>
              <a:gdLst/>
              <a:ahLst/>
              <a:cxnLst/>
              <a:rect l="0" t="0" r="0" b="0"/>
              <a:pathLst>
                <a:path w="88901" h="473231">
                  <a:moveTo>
                    <a:pt x="88900" y="25392"/>
                  </a:moveTo>
                  <a:lnTo>
                    <a:pt x="88900" y="25392"/>
                  </a:lnTo>
                  <a:lnTo>
                    <a:pt x="88900" y="22021"/>
                  </a:lnTo>
                  <a:lnTo>
                    <a:pt x="88194" y="21028"/>
                  </a:lnTo>
                  <a:lnTo>
                    <a:pt x="87018" y="20366"/>
                  </a:lnTo>
                  <a:lnTo>
                    <a:pt x="85529" y="19925"/>
                  </a:lnTo>
                  <a:lnTo>
                    <a:pt x="84536" y="18925"/>
                  </a:lnTo>
                  <a:lnTo>
                    <a:pt x="81061" y="12251"/>
                  </a:lnTo>
                  <a:lnTo>
                    <a:pt x="73113" y="3317"/>
                  </a:lnTo>
                  <a:lnTo>
                    <a:pt x="69419" y="1470"/>
                  </a:lnTo>
                  <a:lnTo>
                    <a:pt x="57264" y="50"/>
                  </a:lnTo>
                  <a:lnTo>
                    <a:pt x="45049" y="0"/>
                  </a:lnTo>
                  <a:lnTo>
                    <a:pt x="42732" y="703"/>
                  </a:lnTo>
                  <a:lnTo>
                    <a:pt x="41189" y="1877"/>
                  </a:lnTo>
                  <a:lnTo>
                    <a:pt x="19025" y="40429"/>
                  </a:lnTo>
                  <a:lnTo>
                    <a:pt x="8229" y="76397"/>
                  </a:lnTo>
                  <a:lnTo>
                    <a:pt x="1489" y="116191"/>
                  </a:lnTo>
                  <a:lnTo>
                    <a:pt x="901" y="156875"/>
                  </a:lnTo>
                  <a:lnTo>
                    <a:pt x="5493" y="198991"/>
                  </a:lnTo>
                  <a:lnTo>
                    <a:pt x="13145" y="241296"/>
                  </a:lnTo>
                  <a:lnTo>
                    <a:pt x="23342" y="283626"/>
                  </a:lnTo>
                  <a:lnTo>
                    <a:pt x="33874" y="325959"/>
                  </a:lnTo>
                  <a:lnTo>
                    <a:pt x="46567" y="367920"/>
                  </a:lnTo>
                  <a:lnTo>
                    <a:pt x="55661" y="415314"/>
                  </a:lnTo>
                  <a:lnTo>
                    <a:pt x="56856" y="430183"/>
                  </a:lnTo>
                  <a:lnTo>
                    <a:pt x="50666" y="458632"/>
                  </a:lnTo>
                  <a:lnTo>
                    <a:pt x="47683" y="464417"/>
                  </a:lnTo>
                  <a:lnTo>
                    <a:pt x="45900" y="466242"/>
                  </a:lnTo>
                  <a:lnTo>
                    <a:pt x="35895" y="472783"/>
                  </a:lnTo>
                  <a:lnTo>
                    <a:pt x="33808" y="473230"/>
                  </a:lnTo>
                  <a:lnTo>
                    <a:pt x="31710" y="472823"/>
                  </a:lnTo>
                  <a:lnTo>
                    <a:pt x="26793" y="471195"/>
                  </a:lnTo>
                  <a:lnTo>
                    <a:pt x="16797" y="469572"/>
                  </a:lnTo>
                  <a:lnTo>
                    <a:pt x="11464" y="466693"/>
                  </a:lnTo>
                  <a:lnTo>
                    <a:pt x="9759" y="464936"/>
                  </a:lnTo>
                  <a:lnTo>
                    <a:pt x="1524" y="450799"/>
                  </a:lnTo>
                  <a:lnTo>
                    <a:pt x="0" y="4444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154"/>
            <p:cNvSpPr/>
            <p:nvPr>
              <p:custDataLst>
                <p:tags r:id="rId81"/>
              </p:custDataLst>
            </p:nvPr>
          </p:nvSpPr>
          <p:spPr>
            <a:xfrm>
              <a:off x="4572026" y="4838707"/>
              <a:ext cx="82525" cy="380994"/>
            </a:xfrm>
            <a:custGeom>
              <a:avLst/>
              <a:gdLst/>
              <a:ahLst/>
              <a:cxnLst/>
              <a:rect l="0" t="0" r="0" b="0"/>
              <a:pathLst>
                <a:path w="82525" h="380994">
                  <a:moveTo>
                    <a:pt x="82524" y="12693"/>
                  </a:moveTo>
                  <a:lnTo>
                    <a:pt x="82524" y="12693"/>
                  </a:lnTo>
                  <a:lnTo>
                    <a:pt x="82524" y="7226"/>
                  </a:lnTo>
                  <a:lnTo>
                    <a:pt x="81818" y="6931"/>
                  </a:lnTo>
                  <a:lnTo>
                    <a:pt x="79153" y="6604"/>
                  </a:lnTo>
                  <a:lnTo>
                    <a:pt x="75616" y="4578"/>
                  </a:lnTo>
                  <a:lnTo>
                    <a:pt x="70968" y="899"/>
                  </a:lnTo>
                  <a:lnTo>
                    <a:pt x="45732" y="0"/>
                  </a:lnTo>
                  <a:lnTo>
                    <a:pt x="33670" y="10824"/>
                  </a:lnTo>
                  <a:lnTo>
                    <a:pt x="23235" y="21192"/>
                  </a:lnTo>
                  <a:lnTo>
                    <a:pt x="20896" y="27289"/>
                  </a:lnTo>
                  <a:lnTo>
                    <a:pt x="8972" y="70164"/>
                  </a:lnTo>
                  <a:lnTo>
                    <a:pt x="1453" y="116193"/>
                  </a:lnTo>
                  <a:lnTo>
                    <a:pt x="169" y="156876"/>
                  </a:lnTo>
                  <a:lnTo>
                    <a:pt x="0" y="198992"/>
                  </a:lnTo>
                  <a:lnTo>
                    <a:pt x="5443" y="246391"/>
                  </a:lnTo>
                  <a:lnTo>
                    <a:pt x="11714" y="291100"/>
                  </a:lnTo>
                  <a:lnTo>
                    <a:pt x="18379" y="335074"/>
                  </a:lnTo>
                  <a:lnTo>
                    <a:pt x="18261" y="358045"/>
                  </a:lnTo>
                  <a:lnTo>
                    <a:pt x="13549" y="375549"/>
                  </a:lnTo>
                  <a:lnTo>
                    <a:pt x="12552" y="377364"/>
                  </a:lnTo>
                  <a:lnTo>
                    <a:pt x="11181" y="378574"/>
                  </a:lnTo>
                  <a:lnTo>
                    <a:pt x="6324" y="380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155"/>
            <p:cNvSpPr/>
            <p:nvPr>
              <p:custDataLst>
                <p:tags r:id="rId82"/>
              </p:custDataLst>
            </p:nvPr>
          </p:nvSpPr>
          <p:spPr>
            <a:xfrm>
              <a:off x="4477064" y="5054600"/>
              <a:ext cx="228287" cy="120651"/>
            </a:xfrm>
            <a:custGeom>
              <a:avLst/>
              <a:gdLst/>
              <a:ahLst/>
              <a:cxnLst/>
              <a:rect l="0" t="0" r="0" b="0"/>
              <a:pathLst>
                <a:path w="228287" h="120651">
                  <a:moveTo>
                    <a:pt x="25086" y="120650"/>
                  </a:moveTo>
                  <a:lnTo>
                    <a:pt x="25086" y="120650"/>
                  </a:lnTo>
                  <a:lnTo>
                    <a:pt x="21715" y="113908"/>
                  </a:lnTo>
                  <a:lnTo>
                    <a:pt x="16297" y="108717"/>
                  </a:lnTo>
                  <a:lnTo>
                    <a:pt x="10596" y="104057"/>
                  </a:lnTo>
                  <a:lnTo>
                    <a:pt x="746" y="90167"/>
                  </a:lnTo>
                  <a:lnTo>
                    <a:pt x="0" y="82533"/>
                  </a:lnTo>
                  <a:lnTo>
                    <a:pt x="1707" y="77133"/>
                  </a:lnTo>
                  <a:lnTo>
                    <a:pt x="12564" y="63582"/>
                  </a:lnTo>
                  <a:lnTo>
                    <a:pt x="17404" y="59303"/>
                  </a:lnTo>
                  <a:lnTo>
                    <a:pt x="41568" y="46570"/>
                  </a:lnTo>
                  <a:lnTo>
                    <a:pt x="88374" y="33631"/>
                  </a:lnTo>
                  <a:lnTo>
                    <a:pt x="101191" y="31175"/>
                  </a:lnTo>
                  <a:lnTo>
                    <a:pt x="140083" y="15936"/>
                  </a:lnTo>
                  <a:lnTo>
                    <a:pt x="183247" y="8620"/>
                  </a:lnTo>
                  <a:lnTo>
                    <a:pt x="2282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156"/>
            <p:cNvSpPr/>
            <p:nvPr>
              <p:custDataLst>
                <p:tags r:id="rId83"/>
              </p:custDataLst>
            </p:nvPr>
          </p:nvSpPr>
          <p:spPr>
            <a:xfrm>
              <a:off x="4787923" y="5105400"/>
              <a:ext cx="12678" cy="12698"/>
            </a:xfrm>
            <a:custGeom>
              <a:avLst/>
              <a:gdLst/>
              <a:ahLst/>
              <a:cxnLst/>
              <a:rect l="0" t="0" r="0" b="0"/>
              <a:pathLst>
                <a:path w="12678" h="12698">
                  <a:moveTo>
                    <a:pt x="6327" y="0"/>
                  </a:moveTo>
                  <a:lnTo>
                    <a:pt x="6327" y="0"/>
                  </a:lnTo>
                  <a:lnTo>
                    <a:pt x="6327" y="3371"/>
                  </a:lnTo>
                  <a:lnTo>
                    <a:pt x="4445" y="6908"/>
                  </a:lnTo>
                  <a:lnTo>
                    <a:pt x="0" y="12670"/>
                  </a:lnTo>
                  <a:lnTo>
                    <a:pt x="8817" y="12697"/>
                  </a:lnTo>
                  <a:lnTo>
                    <a:pt x="10104" y="11993"/>
                  </a:lnTo>
                  <a:lnTo>
                    <a:pt x="10961" y="10817"/>
                  </a:lnTo>
                  <a:lnTo>
                    <a:pt x="1267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535"/>
          <p:cNvGrpSpPr/>
          <p:nvPr/>
        </p:nvGrpSpPr>
        <p:grpSpPr>
          <a:xfrm>
            <a:off x="5093079" y="4859237"/>
            <a:ext cx="328861" cy="645108"/>
            <a:chOff x="5093079" y="4859237"/>
            <a:chExt cx="328861" cy="645108"/>
          </a:xfrm>
        </p:grpSpPr>
        <p:sp>
          <p:nvSpPr>
            <p:cNvPr id="139" name="SMARTInkShape-2157"/>
            <p:cNvSpPr/>
            <p:nvPr>
              <p:custDataLst>
                <p:tags r:id="rId78"/>
              </p:custDataLst>
            </p:nvPr>
          </p:nvSpPr>
          <p:spPr>
            <a:xfrm>
              <a:off x="5093079" y="4859237"/>
              <a:ext cx="152022" cy="353506"/>
            </a:xfrm>
            <a:custGeom>
              <a:avLst/>
              <a:gdLst/>
              <a:ahLst/>
              <a:cxnLst/>
              <a:rect l="0" t="0" r="0" b="0"/>
              <a:pathLst>
                <a:path w="152022" h="353506">
                  <a:moveTo>
                    <a:pt x="120271" y="233463"/>
                  </a:moveTo>
                  <a:lnTo>
                    <a:pt x="120271" y="233463"/>
                  </a:lnTo>
                  <a:lnTo>
                    <a:pt x="116900" y="230092"/>
                  </a:lnTo>
                  <a:lnTo>
                    <a:pt x="115245" y="224674"/>
                  </a:lnTo>
                  <a:lnTo>
                    <a:pt x="113804" y="218267"/>
                  </a:lnTo>
                  <a:lnTo>
                    <a:pt x="109012" y="208406"/>
                  </a:lnTo>
                  <a:lnTo>
                    <a:pt x="108531" y="206175"/>
                  </a:lnTo>
                  <a:lnTo>
                    <a:pt x="107506" y="205393"/>
                  </a:lnTo>
                  <a:lnTo>
                    <a:pt x="106116" y="205577"/>
                  </a:lnTo>
                  <a:lnTo>
                    <a:pt x="104484" y="206406"/>
                  </a:lnTo>
                  <a:lnTo>
                    <a:pt x="102691" y="206253"/>
                  </a:lnTo>
                  <a:lnTo>
                    <a:pt x="98817" y="204202"/>
                  </a:lnTo>
                  <a:lnTo>
                    <a:pt x="92669" y="199080"/>
                  </a:lnTo>
                  <a:lnTo>
                    <a:pt x="86602" y="197015"/>
                  </a:lnTo>
                  <a:lnTo>
                    <a:pt x="79907" y="195392"/>
                  </a:lnTo>
                  <a:lnTo>
                    <a:pt x="74580" y="192318"/>
                  </a:lnTo>
                  <a:lnTo>
                    <a:pt x="71465" y="191922"/>
                  </a:lnTo>
                  <a:lnTo>
                    <a:pt x="52471" y="195673"/>
                  </a:lnTo>
                  <a:lnTo>
                    <a:pt x="45217" y="198558"/>
                  </a:lnTo>
                  <a:lnTo>
                    <a:pt x="39172" y="204074"/>
                  </a:lnTo>
                  <a:lnTo>
                    <a:pt x="10491" y="244088"/>
                  </a:lnTo>
                  <a:lnTo>
                    <a:pt x="2500" y="265352"/>
                  </a:lnTo>
                  <a:lnTo>
                    <a:pt x="0" y="291607"/>
                  </a:lnTo>
                  <a:lnTo>
                    <a:pt x="3104" y="306586"/>
                  </a:lnTo>
                  <a:lnTo>
                    <a:pt x="14557" y="332862"/>
                  </a:lnTo>
                  <a:lnTo>
                    <a:pt x="20606" y="339495"/>
                  </a:lnTo>
                  <a:lnTo>
                    <a:pt x="35728" y="351038"/>
                  </a:lnTo>
                  <a:lnTo>
                    <a:pt x="50864" y="353505"/>
                  </a:lnTo>
                  <a:lnTo>
                    <a:pt x="58379" y="353137"/>
                  </a:lnTo>
                  <a:lnTo>
                    <a:pt x="64071" y="350622"/>
                  </a:lnTo>
                  <a:lnTo>
                    <a:pt x="86673" y="330337"/>
                  </a:lnTo>
                  <a:lnTo>
                    <a:pt x="95813" y="317984"/>
                  </a:lnTo>
                  <a:lnTo>
                    <a:pt x="109585" y="280507"/>
                  </a:lnTo>
                  <a:lnTo>
                    <a:pt x="118376" y="234571"/>
                  </a:lnTo>
                  <a:lnTo>
                    <a:pt x="123268" y="193073"/>
                  </a:lnTo>
                  <a:lnTo>
                    <a:pt x="125959" y="149181"/>
                  </a:lnTo>
                  <a:lnTo>
                    <a:pt x="126490" y="106539"/>
                  </a:lnTo>
                  <a:lnTo>
                    <a:pt x="126604" y="59331"/>
                  </a:lnTo>
                  <a:lnTo>
                    <a:pt x="125913" y="19296"/>
                  </a:lnTo>
                  <a:lnTo>
                    <a:pt x="121153" y="3532"/>
                  </a:lnTo>
                  <a:lnTo>
                    <a:pt x="120153" y="1859"/>
                  </a:lnTo>
                  <a:lnTo>
                    <a:pt x="118782" y="743"/>
                  </a:lnTo>
                  <a:lnTo>
                    <a:pt x="117161" y="0"/>
                  </a:lnTo>
                  <a:lnTo>
                    <a:pt x="116081" y="209"/>
                  </a:lnTo>
                  <a:lnTo>
                    <a:pt x="115362" y="1055"/>
                  </a:lnTo>
                  <a:lnTo>
                    <a:pt x="102975" y="32376"/>
                  </a:lnTo>
                  <a:lnTo>
                    <a:pt x="95856" y="74837"/>
                  </a:lnTo>
                  <a:lnTo>
                    <a:pt x="94957" y="121662"/>
                  </a:lnTo>
                  <a:lnTo>
                    <a:pt x="101790" y="163663"/>
                  </a:lnTo>
                  <a:lnTo>
                    <a:pt x="111879" y="206658"/>
                  </a:lnTo>
                  <a:lnTo>
                    <a:pt x="122397" y="250377"/>
                  </a:lnTo>
                  <a:lnTo>
                    <a:pt x="131562" y="281150"/>
                  </a:lnTo>
                  <a:lnTo>
                    <a:pt x="152021" y="3223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158"/>
            <p:cNvSpPr/>
            <p:nvPr>
              <p:custDataLst>
                <p:tags r:id="rId79"/>
              </p:custDataLst>
            </p:nvPr>
          </p:nvSpPr>
          <p:spPr>
            <a:xfrm>
              <a:off x="5334000" y="5054719"/>
              <a:ext cx="87940" cy="449626"/>
            </a:xfrm>
            <a:custGeom>
              <a:avLst/>
              <a:gdLst/>
              <a:ahLst/>
              <a:cxnLst/>
              <a:rect l="0" t="0" r="0" b="0"/>
              <a:pathLst>
                <a:path w="87940" h="449626">
                  <a:moveTo>
                    <a:pt x="76200" y="88781"/>
                  </a:moveTo>
                  <a:lnTo>
                    <a:pt x="76200" y="88781"/>
                  </a:lnTo>
                  <a:lnTo>
                    <a:pt x="87939" y="46198"/>
                  </a:lnTo>
                  <a:lnTo>
                    <a:pt x="82376" y="17505"/>
                  </a:lnTo>
                  <a:lnTo>
                    <a:pt x="77153" y="4484"/>
                  </a:lnTo>
                  <a:lnTo>
                    <a:pt x="75424" y="2949"/>
                  </a:lnTo>
                  <a:lnTo>
                    <a:pt x="66954" y="790"/>
                  </a:lnTo>
                  <a:lnTo>
                    <a:pt x="55210" y="0"/>
                  </a:lnTo>
                  <a:lnTo>
                    <a:pt x="50878" y="1816"/>
                  </a:lnTo>
                  <a:lnTo>
                    <a:pt x="29506" y="17595"/>
                  </a:lnTo>
                  <a:lnTo>
                    <a:pt x="22461" y="27550"/>
                  </a:lnTo>
                  <a:lnTo>
                    <a:pt x="14224" y="51124"/>
                  </a:lnTo>
                  <a:lnTo>
                    <a:pt x="14083" y="59344"/>
                  </a:lnTo>
                  <a:lnTo>
                    <a:pt x="20578" y="86911"/>
                  </a:lnTo>
                  <a:lnTo>
                    <a:pt x="31884" y="101317"/>
                  </a:lnTo>
                  <a:lnTo>
                    <a:pt x="49548" y="119274"/>
                  </a:lnTo>
                  <a:lnTo>
                    <a:pt x="52125" y="119972"/>
                  </a:lnTo>
                  <a:lnTo>
                    <a:pt x="53800" y="120159"/>
                  </a:lnTo>
                  <a:lnTo>
                    <a:pt x="57543" y="118484"/>
                  </a:lnTo>
                  <a:lnTo>
                    <a:pt x="71989" y="105594"/>
                  </a:lnTo>
                  <a:lnTo>
                    <a:pt x="74328" y="101428"/>
                  </a:lnTo>
                  <a:lnTo>
                    <a:pt x="74952" y="99328"/>
                  </a:lnTo>
                  <a:lnTo>
                    <a:pt x="76074" y="97929"/>
                  </a:lnTo>
                  <a:lnTo>
                    <a:pt x="80318" y="95254"/>
                  </a:lnTo>
                  <a:lnTo>
                    <a:pt x="82548" y="88789"/>
                  </a:lnTo>
                  <a:lnTo>
                    <a:pt x="81844" y="117033"/>
                  </a:lnTo>
                  <a:lnTo>
                    <a:pt x="77083" y="137561"/>
                  </a:lnTo>
                  <a:lnTo>
                    <a:pt x="76222" y="185026"/>
                  </a:lnTo>
                  <a:lnTo>
                    <a:pt x="76202" y="227685"/>
                  </a:lnTo>
                  <a:lnTo>
                    <a:pt x="76200" y="269882"/>
                  </a:lnTo>
                  <a:lnTo>
                    <a:pt x="76200" y="310763"/>
                  </a:lnTo>
                  <a:lnTo>
                    <a:pt x="72829" y="354574"/>
                  </a:lnTo>
                  <a:lnTo>
                    <a:pt x="64955" y="399172"/>
                  </a:lnTo>
                  <a:lnTo>
                    <a:pt x="48657" y="435802"/>
                  </a:lnTo>
                  <a:lnTo>
                    <a:pt x="44438" y="440568"/>
                  </a:lnTo>
                  <a:lnTo>
                    <a:pt x="33159" y="448243"/>
                  </a:lnTo>
                  <a:lnTo>
                    <a:pt x="26262" y="449625"/>
                  </a:lnTo>
                  <a:lnTo>
                    <a:pt x="20373" y="448358"/>
                  </a:lnTo>
                  <a:lnTo>
                    <a:pt x="17816" y="447033"/>
                  </a:lnTo>
                  <a:lnTo>
                    <a:pt x="4311" y="430308"/>
                  </a:lnTo>
                  <a:lnTo>
                    <a:pt x="1915" y="423780"/>
                  </a:lnTo>
                  <a:lnTo>
                    <a:pt x="0" y="412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4" name="SMARTInkShape-Group536"/>
          <p:cNvGrpSpPr/>
          <p:nvPr/>
        </p:nvGrpSpPr>
        <p:grpSpPr>
          <a:xfrm>
            <a:off x="5924575" y="5067300"/>
            <a:ext cx="196826" cy="139701"/>
            <a:chOff x="5924575" y="5067300"/>
            <a:chExt cx="196826" cy="139701"/>
          </a:xfrm>
        </p:grpSpPr>
        <p:sp>
          <p:nvSpPr>
            <p:cNvPr id="142" name="SMARTInkShape-2159"/>
            <p:cNvSpPr/>
            <p:nvPr>
              <p:custDataLst>
                <p:tags r:id="rId76"/>
              </p:custDataLst>
            </p:nvPr>
          </p:nvSpPr>
          <p:spPr>
            <a:xfrm>
              <a:off x="5951094" y="5181600"/>
              <a:ext cx="170307" cy="25401"/>
            </a:xfrm>
            <a:custGeom>
              <a:avLst/>
              <a:gdLst/>
              <a:ahLst/>
              <a:cxnLst/>
              <a:rect l="0" t="0" r="0" b="0"/>
              <a:pathLst>
                <a:path w="170307" h="25401">
                  <a:moveTo>
                    <a:pt x="11556" y="0"/>
                  </a:moveTo>
                  <a:lnTo>
                    <a:pt x="11556" y="0"/>
                  </a:lnTo>
                  <a:lnTo>
                    <a:pt x="1430" y="10831"/>
                  </a:lnTo>
                  <a:lnTo>
                    <a:pt x="0" y="14927"/>
                  </a:lnTo>
                  <a:lnTo>
                    <a:pt x="324" y="17007"/>
                  </a:lnTo>
                  <a:lnTo>
                    <a:pt x="4423" y="24156"/>
                  </a:lnTo>
                  <a:lnTo>
                    <a:pt x="6740" y="24847"/>
                  </a:lnTo>
                  <a:lnTo>
                    <a:pt x="53124" y="25397"/>
                  </a:lnTo>
                  <a:lnTo>
                    <a:pt x="100591" y="25400"/>
                  </a:lnTo>
                  <a:lnTo>
                    <a:pt x="119546" y="23518"/>
                  </a:lnTo>
                  <a:lnTo>
                    <a:pt x="17030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2160"/>
            <p:cNvSpPr/>
            <p:nvPr>
              <p:custDataLst>
                <p:tags r:id="rId77"/>
              </p:custDataLst>
            </p:nvPr>
          </p:nvSpPr>
          <p:spPr>
            <a:xfrm>
              <a:off x="5924575" y="5067300"/>
              <a:ext cx="165076" cy="25401"/>
            </a:xfrm>
            <a:custGeom>
              <a:avLst/>
              <a:gdLst/>
              <a:ahLst/>
              <a:cxnLst/>
              <a:rect l="0" t="0" r="0" b="0"/>
              <a:pathLst>
                <a:path w="165076" h="25401">
                  <a:moveTo>
                    <a:pt x="12675" y="0"/>
                  </a:moveTo>
                  <a:lnTo>
                    <a:pt x="12675" y="0"/>
                  </a:lnTo>
                  <a:lnTo>
                    <a:pt x="7208" y="5467"/>
                  </a:lnTo>
                  <a:lnTo>
                    <a:pt x="3215" y="6088"/>
                  </a:lnTo>
                  <a:lnTo>
                    <a:pt x="2135" y="6881"/>
                  </a:lnTo>
                  <a:lnTo>
                    <a:pt x="259" y="11794"/>
                  </a:lnTo>
                  <a:lnTo>
                    <a:pt x="0" y="18088"/>
                  </a:lnTo>
                  <a:lnTo>
                    <a:pt x="697" y="18409"/>
                  </a:lnTo>
                  <a:lnTo>
                    <a:pt x="45983" y="24515"/>
                  </a:lnTo>
                  <a:lnTo>
                    <a:pt x="93330" y="25348"/>
                  </a:lnTo>
                  <a:lnTo>
                    <a:pt x="140484" y="25398"/>
                  </a:lnTo>
                  <a:lnTo>
                    <a:pt x="16507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537"/>
          <p:cNvGrpSpPr/>
          <p:nvPr/>
        </p:nvGrpSpPr>
        <p:grpSpPr>
          <a:xfrm>
            <a:off x="6585910" y="4813326"/>
            <a:ext cx="322891" cy="393539"/>
            <a:chOff x="6585910" y="4813326"/>
            <a:chExt cx="322891" cy="393539"/>
          </a:xfrm>
        </p:grpSpPr>
        <p:sp>
          <p:nvSpPr>
            <p:cNvPr id="145" name="SMARTInkShape-2161"/>
            <p:cNvSpPr/>
            <p:nvPr>
              <p:custDataLst>
                <p:tags r:id="rId73"/>
              </p:custDataLst>
            </p:nvPr>
          </p:nvSpPr>
          <p:spPr>
            <a:xfrm>
              <a:off x="6585910" y="5054600"/>
              <a:ext cx="195891" cy="57151"/>
            </a:xfrm>
            <a:custGeom>
              <a:avLst/>
              <a:gdLst/>
              <a:ahLst/>
              <a:cxnLst/>
              <a:rect l="0" t="0" r="0" b="0"/>
              <a:pathLst>
                <a:path w="195891" h="57151">
                  <a:moveTo>
                    <a:pt x="11740" y="57150"/>
                  </a:moveTo>
                  <a:lnTo>
                    <a:pt x="11740" y="57150"/>
                  </a:lnTo>
                  <a:lnTo>
                    <a:pt x="0" y="45410"/>
                  </a:lnTo>
                  <a:lnTo>
                    <a:pt x="386" y="44385"/>
                  </a:lnTo>
                  <a:lnTo>
                    <a:pt x="2696" y="41363"/>
                  </a:lnTo>
                  <a:lnTo>
                    <a:pt x="6074" y="39551"/>
                  </a:lnTo>
                  <a:lnTo>
                    <a:pt x="51392" y="22996"/>
                  </a:lnTo>
                  <a:lnTo>
                    <a:pt x="81795" y="14543"/>
                  </a:lnTo>
                  <a:lnTo>
                    <a:pt x="124734" y="10980"/>
                  </a:lnTo>
                  <a:lnTo>
                    <a:pt x="167042" y="3250"/>
                  </a:lnTo>
                  <a:lnTo>
                    <a:pt x="1958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162"/>
            <p:cNvSpPr/>
            <p:nvPr>
              <p:custDataLst>
                <p:tags r:id="rId74"/>
              </p:custDataLst>
            </p:nvPr>
          </p:nvSpPr>
          <p:spPr>
            <a:xfrm>
              <a:off x="6838950" y="5099050"/>
              <a:ext cx="69851" cy="12679"/>
            </a:xfrm>
            <a:custGeom>
              <a:avLst/>
              <a:gdLst/>
              <a:ahLst/>
              <a:cxnLst/>
              <a:rect l="0" t="0" r="0" b="0"/>
              <a:pathLst>
                <a:path w="69851" h="12679">
                  <a:moveTo>
                    <a:pt x="0" y="6350"/>
                  </a:moveTo>
                  <a:lnTo>
                    <a:pt x="0" y="6350"/>
                  </a:lnTo>
                  <a:lnTo>
                    <a:pt x="12654" y="12678"/>
                  </a:lnTo>
                  <a:lnTo>
                    <a:pt x="59777" y="6741"/>
                  </a:lnTo>
                  <a:lnTo>
                    <a:pt x="62764" y="6427"/>
                  </a:lnTo>
                  <a:lnTo>
                    <a:pt x="63173" y="4502"/>
                  </a:lnTo>
                  <a:lnTo>
                    <a:pt x="63282" y="3002"/>
                  </a:lnTo>
                  <a:lnTo>
                    <a:pt x="64060" y="200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163"/>
            <p:cNvSpPr/>
            <p:nvPr>
              <p:custDataLst>
                <p:tags r:id="rId75"/>
              </p:custDataLst>
            </p:nvPr>
          </p:nvSpPr>
          <p:spPr>
            <a:xfrm>
              <a:off x="6655564" y="4813326"/>
              <a:ext cx="113537" cy="393539"/>
            </a:xfrm>
            <a:custGeom>
              <a:avLst/>
              <a:gdLst/>
              <a:ahLst/>
              <a:cxnLst/>
              <a:rect l="0" t="0" r="0" b="0"/>
              <a:pathLst>
                <a:path w="113537" h="393539">
                  <a:moveTo>
                    <a:pt x="113536" y="31724"/>
                  </a:moveTo>
                  <a:lnTo>
                    <a:pt x="113536" y="31724"/>
                  </a:lnTo>
                  <a:lnTo>
                    <a:pt x="113536" y="22885"/>
                  </a:lnTo>
                  <a:lnTo>
                    <a:pt x="111654" y="18859"/>
                  </a:lnTo>
                  <a:lnTo>
                    <a:pt x="109172" y="14717"/>
                  </a:lnTo>
                  <a:lnTo>
                    <a:pt x="108068" y="10525"/>
                  </a:lnTo>
                  <a:lnTo>
                    <a:pt x="107069" y="9124"/>
                  </a:lnTo>
                  <a:lnTo>
                    <a:pt x="105696" y="8190"/>
                  </a:lnTo>
                  <a:lnTo>
                    <a:pt x="102291" y="6448"/>
                  </a:lnTo>
                  <a:lnTo>
                    <a:pt x="96407" y="2206"/>
                  </a:lnTo>
                  <a:lnTo>
                    <a:pt x="90194" y="635"/>
                  </a:lnTo>
                  <a:lnTo>
                    <a:pt x="73316" y="0"/>
                  </a:lnTo>
                  <a:lnTo>
                    <a:pt x="63597" y="3352"/>
                  </a:lnTo>
                  <a:lnTo>
                    <a:pt x="55151" y="8815"/>
                  </a:lnTo>
                  <a:lnTo>
                    <a:pt x="41920" y="24100"/>
                  </a:lnTo>
                  <a:lnTo>
                    <a:pt x="35140" y="29746"/>
                  </a:lnTo>
                  <a:lnTo>
                    <a:pt x="16249" y="61445"/>
                  </a:lnTo>
                  <a:lnTo>
                    <a:pt x="8424" y="83377"/>
                  </a:lnTo>
                  <a:lnTo>
                    <a:pt x="230" y="127890"/>
                  </a:lnTo>
                  <a:lnTo>
                    <a:pt x="0" y="171477"/>
                  </a:lnTo>
                  <a:lnTo>
                    <a:pt x="7078" y="215877"/>
                  </a:lnTo>
                  <a:lnTo>
                    <a:pt x="15023" y="260324"/>
                  </a:lnTo>
                  <a:lnTo>
                    <a:pt x="22459" y="304774"/>
                  </a:lnTo>
                  <a:lnTo>
                    <a:pt x="24579" y="351092"/>
                  </a:lnTo>
                  <a:lnTo>
                    <a:pt x="23928" y="382967"/>
                  </a:lnTo>
                  <a:lnTo>
                    <a:pt x="18547" y="393215"/>
                  </a:lnTo>
                  <a:lnTo>
                    <a:pt x="14992" y="393538"/>
                  </a:lnTo>
                  <a:lnTo>
                    <a:pt x="13973" y="392878"/>
                  </a:lnTo>
                  <a:lnTo>
                    <a:pt x="13294" y="391732"/>
                  </a:lnTo>
                  <a:lnTo>
                    <a:pt x="11936" y="387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9" name="SMARTInkShape-2164"/>
          <p:cNvSpPr/>
          <p:nvPr>
            <p:custDataLst>
              <p:tags r:id="rId10"/>
            </p:custDataLst>
          </p:nvPr>
        </p:nvSpPr>
        <p:spPr>
          <a:xfrm>
            <a:off x="7151117" y="4991126"/>
            <a:ext cx="132317" cy="412597"/>
          </a:xfrm>
          <a:custGeom>
            <a:avLst/>
            <a:gdLst/>
            <a:ahLst/>
            <a:cxnLst/>
            <a:rect l="0" t="0" r="0" b="0"/>
            <a:pathLst>
              <a:path w="132317" h="412597">
                <a:moveTo>
                  <a:pt x="106933" y="63474"/>
                </a:moveTo>
                <a:lnTo>
                  <a:pt x="106933" y="63474"/>
                </a:lnTo>
                <a:lnTo>
                  <a:pt x="106933" y="54636"/>
                </a:lnTo>
                <a:lnTo>
                  <a:pt x="108814" y="50609"/>
                </a:lnTo>
                <a:lnTo>
                  <a:pt x="112400" y="45646"/>
                </a:lnTo>
                <a:lnTo>
                  <a:pt x="113108" y="39596"/>
                </a:lnTo>
                <a:lnTo>
                  <a:pt x="113276" y="23233"/>
                </a:lnTo>
                <a:lnTo>
                  <a:pt x="111398" y="19014"/>
                </a:lnTo>
                <a:lnTo>
                  <a:pt x="104444" y="10555"/>
                </a:lnTo>
                <a:lnTo>
                  <a:pt x="100417" y="8204"/>
                </a:lnTo>
                <a:lnTo>
                  <a:pt x="96276" y="6454"/>
                </a:lnTo>
                <a:lnTo>
                  <a:pt x="92083" y="3325"/>
                </a:lnTo>
                <a:lnTo>
                  <a:pt x="85987" y="1463"/>
                </a:lnTo>
                <a:lnTo>
                  <a:pt x="54976" y="0"/>
                </a:lnTo>
                <a:lnTo>
                  <a:pt x="44579" y="3353"/>
                </a:lnTo>
                <a:lnTo>
                  <a:pt x="35933" y="8815"/>
                </a:lnTo>
                <a:lnTo>
                  <a:pt x="10474" y="39056"/>
                </a:lnTo>
                <a:lnTo>
                  <a:pt x="7618" y="47683"/>
                </a:lnTo>
                <a:lnTo>
                  <a:pt x="0" y="80226"/>
                </a:lnTo>
                <a:lnTo>
                  <a:pt x="2656" y="93054"/>
                </a:lnTo>
                <a:lnTo>
                  <a:pt x="11888" y="112385"/>
                </a:lnTo>
                <a:lnTo>
                  <a:pt x="16713" y="117667"/>
                </a:lnTo>
                <a:lnTo>
                  <a:pt x="35350" y="128980"/>
                </a:lnTo>
                <a:lnTo>
                  <a:pt x="47778" y="132037"/>
                </a:lnTo>
                <a:lnTo>
                  <a:pt x="60399" y="132943"/>
                </a:lnTo>
                <a:lnTo>
                  <a:pt x="73075" y="129840"/>
                </a:lnTo>
                <a:lnTo>
                  <a:pt x="84932" y="122470"/>
                </a:lnTo>
                <a:lnTo>
                  <a:pt x="103678" y="107908"/>
                </a:lnTo>
                <a:lnTo>
                  <a:pt x="107850" y="101569"/>
                </a:lnTo>
                <a:lnTo>
                  <a:pt x="115581" y="89735"/>
                </a:lnTo>
                <a:lnTo>
                  <a:pt x="119277" y="77689"/>
                </a:lnTo>
                <a:lnTo>
                  <a:pt x="119602" y="70840"/>
                </a:lnTo>
                <a:lnTo>
                  <a:pt x="117738" y="72157"/>
                </a:lnTo>
                <a:lnTo>
                  <a:pt x="114163" y="75380"/>
                </a:lnTo>
                <a:lnTo>
                  <a:pt x="113360" y="90410"/>
                </a:lnTo>
                <a:lnTo>
                  <a:pt x="121400" y="135248"/>
                </a:lnTo>
                <a:lnTo>
                  <a:pt x="129085" y="177886"/>
                </a:lnTo>
                <a:lnTo>
                  <a:pt x="132143" y="220833"/>
                </a:lnTo>
                <a:lnTo>
                  <a:pt x="132316" y="260907"/>
                </a:lnTo>
                <a:lnTo>
                  <a:pt x="127967" y="304880"/>
                </a:lnTo>
                <a:lnTo>
                  <a:pt x="121088" y="344218"/>
                </a:lnTo>
                <a:lnTo>
                  <a:pt x="104790" y="388259"/>
                </a:lnTo>
                <a:lnTo>
                  <a:pt x="96344" y="402770"/>
                </a:lnTo>
                <a:lnTo>
                  <a:pt x="92113" y="407829"/>
                </a:lnTo>
                <a:lnTo>
                  <a:pt x="87881" y="410548"/>
                </a:lnTo>
                <a:lnTo>
                  <a:pt x="81532" y="412079"/>
                </a:lnTo>
                <a:lnTo>
                  <a:pt x="73066" y="412596"/>
                </a:lnTo>
                <a:lnTo>
                  <a:pt x="68833" y="410786"/>
                </a:lnTo>
                <a:lnTo>
                  <a:pt x="66716" y="409315"/>
                </a:lnTo>
                <a:lnTo>
                  <a:pt x="56133" y="392947"/>
                </a:lnTo>
                <a:lnTo>
                  <a:pt x="52605" y="384884"/>
                </a:lnTo>
                <a:lnTo>
                  <a:pt x="50155" y="360627"/>
                </a:lnTo>
                <a:lnTo>
                  <a:pt x="56133" y="3365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SMARTInkShape-2165"/>
          <p:cNvSpPr/>
          <p:nvPr>
            <p:custDataLst>
              <p:tags r:id="rId11"/>
            </p:custDataLst>
          </p:nvPr>
        </p:nvSpPr>
        <p:spPr>
          <a:xfrm>
            <a:off x="7751539" y="5105400"/>
            <a:ext cx="217712" cy="19051"/>
          </a:xfrm>
          <a:custGeom>
            <a:avLst/>
            <a:gdLst/>
            <a:ahLst/>
            <a:cxnLst/>
            <a:rect l="0" t="0" r="0" b="0"/>
            <a:pathLst>
              <a:path w="217712" h="19051">
                <a:moveTo>
                  <a:pt x="14511" y="19050"/>
                </a:moveTo>
                <a:lnTo>
                  <a:pt x="14511" y="19050"/>
                </a:lnTo>
                <a:lnTo>
                  <a:pt x="0" y="19050"/>
                </a:lnTo>
                <a:lnTo>
                  <a:pt x="33991" y="18344"/>
                </a:lnTo>
                <a:lnTo>
                  <a:pt x="74001" y="13092"/>
                </a:lnTo>
                <a:lnTo>
                  <a:pt x="117640" y="12734"/>
                </a:lnTo>
                <a:lnTo>
                  <a:pt x="146908" y="9336"/>
                </a:lnTo>
                <a:lnTo>
                  <a:pt x="192947" y="763"/>
                </a:lnTo>
                <a:lnTo>
                  <a:pt x="21771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540"/>
          <p:cNvGrpSpPr/>
          <p:nvPr/>
        </p:nvGrpSpPr>
        <p:grpSpPr>
          <a:xfrm>
            <a:off x="8461553" y="4756444"/>
            <a:ext cx="530048" cy="621973"/>
            <a:chOff x="8461553" y="4756444"/>
            <a:chExt cx="530048" cy="621973"/>
          </a:xfrm>
        </p:grpSpPr>
        <p:sp>
          <p:nvSpPr>
            <p:cNvPr id="151" name="SMARTInkShape-2166"/>
            <p:cNvSpPr/>
            <p:nvPr>
              <p:custDataLst>
                <p:tags r:id="rId70"/>
              </p:custDataLst>
            </p:nvPr>
          </p:nvSpPr>
          <p:spPr>
            <a:xfrm>
              <a:off x="8461553" y="4756444"/>
              <a:ext cx="129998" cy="535905"/>
            </a:xfrm>
            <a:custGeom>
              <a:avLst/>
              <a:gdLst/>
              <a:ahLst/>
              <a:cxnLst/>
              <a:rect l="0" t="0" r="0" b="0"/>
              <a:pathLst>
                <a:path w="129998" h="535905">
                  <a:moveTo>
                    <a:pt x="129997" y="50506"/>
                  </a:moveTo>
                  <a:lnTo>
                    <a:pt x="129997" y="50506"/>
                  </a:lnTo>
                  <a:lnTo>
                    <a:pt x="129997" y="41667"/>
                  </a:lnTo>
                  <a:lnTo>
                    <a:pt x="128116" y="37641"/>
                  </a:lnTo>
                  <a:lnTo>
                    <a:pt x="125633" y="33499"/>
                  </a:lnTo>
                  <a:lnTo>
                    <a:pt x="123529" y="27200"/>
                  </a:lnTo>
                  <a:lnTo>
                    <a:pt x="112698" y="12405"/>
                  </a:lnTo>
                  <a:lnTo>
                    <a:pt x="112114" y="10288"/>
                  </a:lnTo>
                  <a:lnTo>
                    <a:pt x="111019" y="8878"/>
                  </a:lnTo>
                  <a:lnTo>
                    <a:pt x="98840" y="3057"/>
                  </a:lnTo>
                  <a:lnTo>
                    <a:pt x="88198" y="368"/>
                  </a:lnTo>
                  <a:lnTo>
                    <a:pt x="83667" y="0"/>
                  </a:lnTo>
                  <a:lnTo>
                    <a:pt x="73780" y="3164"/>
                  </a:lnTo>
                  <a:lnTo>
                    <a:pt x="62866" y="10554"/>
                  </a:lnTo>
                  <a:lnTo>
                    <a:pt x="33103" y="40177"/>
                  </a:lnTo>
                  <a:lnTo>
                    <a:pt x="22559" y="58788"/>
                  </a:lnTo>
                  <a:lnTo>
                    <a:pt x="7260" y="104790"/>
                  </a:lnTo>
                  <a:lnTo>
                    <a:pt x="0" y="145504"/>
                  </a:lnTo>
                  <a:lnTo>
                    <a:pt x="1012" y="168102"/>
                  </a:lnTo>
                  <a:lnTo>
                    <a:pt x="7762" y="209411"/>
                  </a:lnTo>
                  <a:lnTo>
                    <a:pt x="16115" y="255043"/>
                  </a:lnTo>
                  <a:lnTo>
                    <a:pt x="26335" y="295510"/>
                  </a:lnTo>
                  <a:lnTo>
                    <a:pt x="34621" y="340388"/>
                  </a:lnTo>
                  <a:lnTo>
                    <a:pt x="40435" y="384875"/>
                  </a:lnTo>
                  <a:lnTo>
                    <a:pt x="46084" y="431378"/>
                  </a:lnTo>
                  <a:lnTo>
                    <a:pt x="45162" y="450518"/>
                  </a:lnTo>
                  <a:lnTo>
                    <a:pt x="40549" y="496285"/>
                  </a:lnTo>
                  <a:lnTo>
                    <a:pt x="34644" y="517380"/>
                  </a:lnTo>
                  <a:lnTo>
                    <a:pt x="29840" y="526577"/>
                  </a:lnTo>
                  <a:lnTo>
                    <a:pt x="29359" y="528753"/>
                  </a:lnTo>
                  <a:lnTo>
                    <a:pt x="25310" y="535187"/>
                  </a:lnTo>
                  <a:lnTo>
                    <a:pt x="23517" y="535904"/>
                  </a:lnTo>
                  <a:lnTo>
                    <a:pt x="21615" y="535677"/>
                  </a:lnTo>
                  <a:lnTo>
                    <a:pt x="16866" y="533614"/>
                  </a:lnTo>
                  <a:lnTo>
                    <a:pt x="12672" y="529885"/>
                  </a:lnTo>
                  <a:lnTo>
                    <a:pt x="10825" y="526265"/>
                  </a:lnTo>
                  <a:lnTo>
                    <a:pt x="9347" y="5204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167"/>
            <p:cNvSpPr/>
            <p:nvPr>
              <p:custDataLst>
                <p:tags r:id="rId71"/>
              </p:custDataLst>
            </p:nvPr>
          </p:nvSpPr>
          <p:spPr>
            <a:xfrm>
              <a:off x="8765943" y="4997539"/>
              <a:ext cx="92308" cy="380878"/>
            </a:xfrm>
            <a:custGeom>
              <a:avLst/>
              <a:gdLst/>
              <a:ahLst/>
              <a:cxnLst/>
              <a:rect l="0" t="0" r="0" b="0"/>
              <a:pathLst>
                <a:path w="92308" h="380878">
                  <a:moveTo>
                    <a:pt x="92307" y="82461"/>
                  </a:moveTo>
                  <a:lnTo>
                    <a:pt x="92307" y="82461"/>
                  </a:lnTo>
                  <a:lnTo>
                    <a:pt x="91601" y="48458"/>
                  </a:lnTo>
                  <a:lnTo>
                    <a:pt x="87238" y="40714"/>
                  </a:lnTo>
                  <a:lnTo>
                    <a:pt x="82181" y="33952"/>
                  </a:lnTo>
                  <a:lnTo>
                    <a:pt x="74764" y="16729"/>
                  </a:lnTo>
                  <a:lnTo>
                    <a:pt x="70869" y="11384"/>
                  </a:lnTo>
                  <a:lnTo>
                    <a:pt x="66787" y="8537"/>
                  </a:lnTo>
                  <a:lnTo>
                    <a:pt x="62620" y="6567"/>
                  </a:lnTo>
                  <a:lnTo>
                    <a:pt x="56308" y="2197"/>
                  </a:lnTo>
                  <a:lnTo>
                    <a:pt x="49968" y="588"/>
                  </a:lnTo>
                  <a:lnTo>
                    <a:pt x="39389" y="0"/>
                  </a:lnTo>
                  <a:lnTo>
                    <a:pt x="29669" y="3308"/>
                  </a:lnTo>
                  <a:lnTo>
                    <a:pt x="21223" y="8757"/>
                  </a:lnTo>
                  <a:lnTo>
                    <a:pt x="12048" y="21989"/>
                  </a:lnTo>
                  <a:lnTo>
                    <a:pt x="6280" y="34047"/>
                  </a:lnTo>
                  <a:lnTo>
                    <a:pt x="0" y="59202"/>
                  </a:lnTo>
                  <a:lnTo>
                    <a:pt x="5212" y="95554"/>
                  </a:lnTo>
                  <a:lnTo>
                    <a:pt x="9148" y="103802"/>
                  </a:lnTo>
                  <a:lnTo>
                    <a:pt x="30693" y="128662"/>
                  </a:lnTo>
                  <a:lnTo>
                    <a:pt x="35055" y="131217"/>
                  </a:lnTo>
                  <a:lnTo>
                    <a:pt x="55435" y="138608"/>
                  </a:lnTo>
                  <a:lnTo>
                    <a:pt x="57849" y="138237"/>
                  </a:lnTo>
                  <a:lnTo>
                    <a:pt x="73222" y="131732"/>
                  </a:lnTo>
                  <a:lnTo>
                    <a:pt x="77475" y="129054"/>
                  </a:lnTo>
                  <a:lnTo>
                    <a:pt x="81717" y="127863"/>
                  </a:lnTo>
                  <a:lnTo>
                    <a:pt x="83131" y="126840"/>
                  </a:lnTo>
                  <a:lnTo>
                    <a:pt x="84073" y="125453"/>
                  </a:lnTo>
                  <a:lnTo>
                    <a:pt x="85398" y="120129"/>
                  </a:lnTo>
                  <a:lnTo>
                    <a:pt x="85584" y="118156"/>
                  </a:lnTo>
                  <a:lnTo>
                    <a:pt x="86414" y="116841"/>
                  </a:lnTo>
                  <a:lnTo>
                    <a:pt x="87672" y="115964"/>
                  </a:lnTo>
                  <a:lnTo>
                    <a:pt x="92227" y="114241"/>
                  </a:lnTo>
                  <a:lnTo>
                    <a:pt x="92307" y="160841"/>
                  </a:lnTo>
                  <a:lnTo>
                    <a:pt x="92307" y="206733"/>
                  </a:lnTo>
                  <a:lnTo>
                    <a:pt x="92307" y="249869"/>
                  </a:lnTo>
                  <a:lnTo>
                    <a:pt x="92307" y="295804"/>
                  </a:lnTo>
                  <a:lnTo>
                    <a:pt x="90426" y="318369"/>
                  </a:lnTo>
                  <a:lnTo>
                    <a:pt x="81062" y="356711"/>
                  </a:lnTo>
                  <a:lnTo>
                    <a:pt x="61803" y="379622"/>
                  </a:lnTo>
                  <a:lnTo>
                    <a:pt x="42945" y="380877"/>
                  </a:lnTo>
                  <a:lnTo>
                    <a:pt x="36721" y="375835"/>
                  </a:lnTo>
                  <a:lnTo>
                    <a:pt x="24525" y="363198"/>
                  </a:lnTo>
                  <a:lnTo>
                    <a:pt x="6229" y="338045"/>
                  </a:lnTo>
                  <a:lnTo>
                    <a:pt x="3964" y="323238"/>
                  </a:lnTo>
                  <a:lnTo>
                    <a:pt x="4360" y="315767"/>
                  </a:lnTo>
                  <a:lnTo>
                    <a:pt x="9757" y="304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168"/>
            <p:cNvSpPr/>
            <p:nvPr>
              <p:custDataLst>
                <p:tags r:id="rId72"/>
              </p:custDataLst>
            </p:nvPr>
          </p:nvSpPr>
          <p:spPr>
            <a:xfrm>
              <a:off x="8978984" y="5156200"/>
              <a:ext cx="12617" cy="16359"/>
            </a:xfrm>
            <a:custGeom>
              <a:avLst/>
              <a:gdLst/>
              <a:ahLst/>
              <a:cxnLst/>
              <a:rect l="0" t="0" r="0" b="0"/>
              <a:pathLst>
                <a:path w="12617" h="16359">
                  <a:moveTo>
                    <a:pt x="12616" y="12700"/>
                  </a:moveTo>
                  <a:lnTo>
                    <a:pt x="12616" y="12700"/>
                  </a:lnTo>
                  <a:lnTo>
                    <a:pt x="9245" y="16071"/>
                  </a:lnTo>
                  <a:lnTo>
                    <a:pt x="8252" y="16358"/>
                  </a:lnTo>
                  <a:lnTo>
                    <a:pt x="7590" y="15845"/>
                  </a:lnTo>
                  <a:lnTo>
                    <a:pt x="7149" y="14796"/>
                  </a:lnTo>
                  <a:lnTo>
                    <a:pt x="6148" y="14097"/>
                  </a:lnTo>
                  <a:lnTo>
                    <a:pt x="876" y="12884"/>
                  </a:lnTo>
                  <a:lnTo>
                    <a:pt x="342" y="10901"/>
                  </a:lnTo>
                  <a:lnTo>
                    <a:pt x="0" y="7249"/>
                  </a:lnTo>
                  <a:lnTo>
                    <a:pt x="62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8" name="SMARTInkShape-Group541"/>
          <p:cNvGrpSpPr/>
          <p:nvPr/>
        </p:nvGrpSpPr>
        <p:grpSpPr>
          <a:xfrm>
            <a:off x="9239283" y="4827279"/>
            <a:ext cx="380085" cy="435559"/>
            <a:chOff x="9239283" y="4827279"/>
            <a:chExt cx="380085" cy="435559"/>
          </a:xfrm>
        </p:grpSpPr>
        <p:sp>
          <p:nvSpPr>
            <p:cNvPr id="155" name="SMARTInkShape-2169"/>
            <p:cNvSpPr/>
            <p:nvPr>
              <p:custDataLst>
                <p:tags r:id="rId67"/>
              </p:custDataLst>
            </p:nvPr>
          </p:nvSpPr>
          <p:spPr>
            <a:xfrm>
              <a:off x="9430010" y="5026058"/>
              <a:ext cx="152141" cy="22193"/>
            </a:xfrm>
            <a:custGeom>
              <a:avLst/>
              <a:gdLst/>
              <a:ahLst/>
              <a:cxnLst/>
              <a:rect l="0" t="0" r="0" b="0"/>
              <a:pathLst>
                <a:path w="152141" h="22193">
                  <a:moveTo>
                    <a:pt x="6090" y="22192"/>
                  </a:moveTo>
                  <a:lnTo>
                    <a:pt x="6090" y="22192"/>
                  </a:lnTo>
                  <a:lnTo>
                    <a:pt x="6090" y="18821"/>
                  </a:lnTo>
                  <a:lnTo>
                    <a:pt x="4209" y="15284"/>
                  </a:lnTo>
                  <a:lnTo>
                    <a:pt x="0" y="9831"/>
                  </a:lnTo>
                  <a:lnTo>
                    <a:pt x="3189" y="6221"/>
                  </a:lnTo>
                  <a:lnTo>
                    <a:pt x="6681" y="4511"/>
                  </a:lnTo>
                  <a:lnTo>
                    <a:pt x="24311" y="3221"/>
                  </a:lnTo>
                  <a:lnTo>
                    <a:pt x="68873" y="0"/>
                  </a:lnTo>
                  <a:lnTo>
                    <a:pt x="109508" y="2866"/>
                  </a:lnTo>
                  <a:lnTo>
                    <a:pt x="152140" y="31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170"/>
            <p:cNvSpPr/>
            <p:nvPr>
              <p:custDataLst>
                <p:tags r:id="rId68"/>
              </p:custDataLst>
            </p:nvPr>
          </p:nvSpPr>
          <p:spPr>
            <a:xfrm>
              <a:off x="9474200" y="4827279"/>
              <a:ext cx="145168" cy="435559"/>
            </a:xfrm>
            <a:custGeom>
              <a:avLst/>
              <a:gdLst/>
              <a:ahLst/>
              <a:cxnLst/>
              <a:rect l="0" t="0" r="0" b="0"/>
              <a:pathLst>
                <a:path w="145168" h="435559">
                  <a:moveTo>
                    <a:pt x="139700" y="62221"/>
                  </a:moveTo>
                  <a:lnTo>
                    <a:pt x="139700" y="62221"/>
                  </a:lnTo>
                  <a:lnTo>
                    <a:pt x="144064" y="52082"/>
                  </a:lnTo>
                  <a:lnTo>
                    <a:pt x="145167" y="44544"/>
                  </a:lnTo>
                  <a:lnTo>
                    <a:pt x="143776" y="38372"/>
                  </a:lnTo>
                  <a:lnTo>
                    <a:pt x="141512" y="32571"/>
                  </a:lnTo>
                  <a:lnTo>
                    <a:pt x="140505" y="25290"/>
                  </a:lnTo>
                  <a:lnTo>
                    <a:pt x="138825" y="22078"/>
                  </a:lnTo>
                  <a:lnTo>
                    <a:pt x="118705" y="3040"/>
                  </a:lnTo>
                  <a:lnTo>
                    <a:pt x="112495" y="640"/>
                  </a:lnTo>
                  <a:lnTo>
                    <a:pt x="108864" y="0"/>
                  </a:lnTo>
                  <a:lnTo>
                    <a:pt x="102946" y="1171"/>
                  </a:lnTo>
                  <a:lnTo>
                    <a:pt x="69720" y="19716"/>
                  </a:lnTo>
                  <a:lnTo>
                    <a:pt x="62031" y="27808"/>
                  </a:lnTo>
                  <a:lnTo>
                    <a:pt x="42440" y="75065"/>
                  </a:lnTo>
                  <a:lnTo>
                    <a:pt x="29643" y="121872"/>
                  </a:lnTo>
                  <a:lnTo>
                    <a:pt x="25957" y="168897"/>
                  </a:lnTo>
                  <a:lnTo>
                    <a:pt x="22139" y="207157"/>
                  </a:lnTo>
                  <a:lnTo>
                    <a:pt x="17575" y="252296"/>
                  </a:lnTo>
                  <a:lnTo>
                    <a:pt x="13341" y="294998"/>
                  </a:lnTo>
                  <a:lnTo>
                    <a:pt x="9413" y="337380"/>
                  </a:lnTo>
                  <a:lnTo>
                    <a:pt x="6470" y="384416"/>
                  </a:lnTo>
                  <a:lnTo>
                    <a:pt x="4504" y="400162"/>
                  </a:lnTo>
                  <a:lnTo>
                    <a:pt x="2708" y="410678"/>
                  </a:lnTo>
                  <a:lnTo>
                    <a:pt x="6296" y="435558"/>
                  </a:lnTo>
                  <a:lnTo>
                    <a:pt x="5607" y="435291"/>
                  </a:lnTo>
                  <a:lnTo>
                    <a:pt x="0" y="430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171"/>
            <p:cNvSpPr/>
            <p:nvPr>
              <p:custDataLst>
                <p:tags r:id="rId69"/>
              </p:custDataLst>
            </p:nvPr>
          </p:nvSpPr>
          <p:spPr>
            <a:xfrm>
              <a:off x="9239283" y="4836208"/>
              <a:ext cx="146018" cy="338929"/>
            </a:xfrm>
            <a:custGeom>
              <a:avLst/>
              <a:gdLst/>
              <a:ahLst/>
              <a:cxnLst/>
              <a:rect l="0" t="0" r="0" b="0"/>
              <a:pathLst>
                <a:path w="146018" h="338929">
                  <a:moveTo>
                    <a:pt x="114267" y="218392"/>
                  </a:moveTo>
                  <a:lnTo>
                    <a:pt x="114267" y="218392"/>
                  </a:lnTo>
                  <a:lnTo>
                    <a:pt x="97966" y="201385"/>
                  </a:lnTo>
                  <a:lnTo>
                    <a:pt x="96438" y="197192"/>
                  </a:lnTo>
                  <a:lnTo>
                    <a:pt x="95325" y="195792"/>
                  </a:lnTo>
                  <a:lnTo>
                    <a:pt x="92208" y="194236"/>
                  </a:lnTo>
                  <a:lnTo>
                    <a:pt x="84457" y="192532"/>
                  </a:lnTo>
                  <a:lnTo>
                    <a:pt x="77525" y="188701"/>
                  </a:lnTo>
                  <a:lnTo>
                    <a:pt x="70656" y="187557"/>
                  </a:lnTo>
                  <a:lnTo>
                    <a:pt x="64780" y="188930"/>
                  </a:lnTo>
                  <a:lnTo>
                    <a:pt x="43260" y="201593"/>
                  </a:lnTo>
                  <a:lnTo>
                    <a:pt x="23176" y="227819"/>
                  </a:lnTo>
                  <a:lnTo>
                    <a:pt x="2842" y="271141"/>
                  </a:lnTo>
                  <a:lnTo>
                    <a:pt x="17" y="317716"/>
                  </a:lnTo>
                  <a:lnTo>
                    <a:pt x="0" y="320591"/>
                  </a:lnTo>
                  <a:lnTo>
                    <a:pt x="1399" y="323214"/>
                  </a:lnTo>
                  <a:lnTo>
                    <a:pt x="14275" y="334676"/>
                  </a:lnTo>
                  <a:lnTo>
                    <a:pt x="20673" y="337102"/>
                  </a:lnTo>
                  <a:lnTo>
                    <a:pt x="45377" y="338928"/>
                  </a:lnTo>
                  <a:lnTo>
                    <a:pt x="52134" y="335229"/>
                  </a:lnTo>
                  <a:lnTo>
                    <a:pt x="80480" y="314653"/>
                  </a:lnTo>
                  <a:lnTo>
                    <a:pt x="100340" y="278052"/>
                  </a:lnTo>
                  <a:lnTo>
                    <a:pt x="113827" y="237215"/>
                  </a:lnTo>
                  <a:lnTo>
                    <a:pt x="124792" y="190009"/>
                  </a:lnTo>
                  <a:lnTo>
                    <a:pt x="131424" y="148371"/>
                  </a:lnTo>
                  <a:lnTo>
                    <a:pt x="136314" y="106174"/>
                  </a:lnTo>
                  <a:lnTo>
                    <a:pt x="139226" y="62077"/>
                  </a:lnTo>
                  <a:lnTo>
                    <a:pt x="138944" y="14712"/>
                  </a:lnTo>
                  <a:lnTo>
                    <a:pt x="134198" y="870"/>
                  </a:lnTo>
                  <a:lnTo>
                    <a:pt x="133198" y="0"/>
                  </a:lnTo>
                  <a:lnTo>
                    <a:pt x="131826" y="125"/>
                  </a:lnTo>
                  <a:lnTo>
                    <a:pt x="128421" y="1440"/>
                  </a:lnTo>
                  <a:lnTo>
                    <a:pt x="124556" y="2025"/>
                  </a:lnTo>
                  <a:lnTo>
                    <a:pt x="120485" y="6047"/>
                  </a:lnTo>
                  <a:lnTo>
                    <a:pt x="112124" y="16757"/>
                  </a:lnTo>
                  <a:lnTo>
                    <a:pt x="109786" y="25059"/>
                  </a:lnTo>
                  <a:lnTo>
                    <a:pt x="99188" y="71665"/>
                  </a:lnTo>
                  <a:lnTo>
                    <a:pt x="95566" y="119221"/>
                  </a:lnTo>
                  <a:lnTo>
                    <a:pt x="97145" y="161283"/>
                  </a:lnTo>
                  <a:lnTo>
                    <a:pt x="103061" y="207019"/>
                  </a:lnTo>
                  <a:lnTo>
                    <a:pt x="113052" y="246789"/>
                  </a:lnTo>
                  <a:lnTo>
                    <a:pt x="135180" y="291379"/>
                  </a:lnTo>
                  <a:lnTo>
                    <a:pt x="146017" y="307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1" name="SMARTInkShape-Group542"/>
          <p:cNvGrpSpPr/>
          <p:nvPr/>
        </p:nvGrpSpPr>
        <p:grpSpPr>
          <a:xfrm>
            <a:off x="9664722" y="1384323"/>
            <a:ext cx="126979" cy="285728"/>
            <a:chOff x="9664722" y="1384323"/>
            <a:chExt cx="126979" cy="285728"/>
          </a:xfrm>
        </p:grpSpPr>
        <p:sp>
          <p:nvSpPr>
            <p:cNvPr id="159" name="SMARTInkShape-2172"/>
            <p:cNvSpPr/>
            <p:nvPr>
              <p:custDataLst>
                <p:tags r:id="rId65"/>
              </p:custDataLst>
            </p:nvPr>
          </p:nvSpPr>
          <p:spPr>
            <a:xfrm>
              <a:off x="9664722" y="1562100"/>
              <a:ext cx="126979" cy="31751"/>
            </a:xfrm>
            <a:custGeom>
              <a:avLst/>
              <a:gdLst/>
              <a:ahLst/>
              <a:cxnLst/>
              <a:rect l="0" t="0" r="0" b="0"/>
              <a:pathLst>
                <a:path w="126979" h="31751">
                  <a:moveTo>
                    <a:pt x="6328" y="31750"/>
                  </a:moveTo>
                  <a:lnTo>
                    <a:pt x="6328" y="31750"/>
                  </a:lnTo>
                  <a:lnTo>
                    <a:pt x="0" y="31750"/>
                  </a:lnTo>
                  <a:lnTo>
                    <a:pt x="15880" y="31044"/>
                  </a:lnTo>
                  <a:lnTo>
                    <a:pt x="57992" y="15449"/>
                  </a:lnTo>
                  <a:lnTo>
                    <a:pt x="99747" y="5954"/>
                  </a:lnTo>
                  <a:lnTo>
                    <a:pt x="113735" y="1764"/>
                  </a:lnTo>
                  <a:lnTo>
                    <a:pt x="12697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173"/>
            <p:cNvSpPr/>
            <p:nvPr>
              <p:custDataLst>
                <p:tags r:id="rId66"/>
              </p:custDataLst>
            </p:nvPr>
          </p:nvSpPr>
          <p:spPr>
            <a:xfrm>
              <a:off x="9734588" y="1384323"/>
              <a:ext cx="50684" cy="285728"/>
            </a:xfrm>
            <a:custGeom>
              <a:avLst/>
              <a:gdLst/>
              <a:ahLst/>
              <a:cxnLst/>
              <a:rect l="0" t="0" r="0" b="0"/>
              <a:pathLst>
                <a:path w="50684" h="285728">
                  <a:moveTo>
                    <a:pt x="31712" y="44427"/>
                  </a:moveTo>
                  <a:lnTo>
                    <a:pt x="31712" y="44427"/>
                  </a:lnTo>
                  <a:lnTo>
                    <a:pt x="31712" y="32011"/>
                  </a:lnTo>
                  <a:lnTo>
                    <a:pt x="43451" y="19989"/>
                  </a:lnTo>
                  <a:lnTo>
                    <a:pt x="44328" y="13644"/>
                  </a:lnTo>
                  <a:lnTo>
                    <a:pt x="50683" y="6412"/>
                  </a:lnTo>
                  <a:lnTo>
                    <a:pt x="45288" y="867"/>
                  </a:lnTo>
                  <a:lnTo>
                    <a:pt x="39021" y="55"/>
                  </a:lnTo>
                  <a:lnTo>
                    <a:pt x="34975" y="0"/>
                  </a:lnTo>
                  <a:lnTo>
                    <a:pt x="33888" y="698"/>
                  </a:lnTo>
                  <a:lnTo>
                    <a:pt x="33162" y="1869"/>
                  </a:lnTo>
                  <a:lnTo>
                    <a:pt x="32679" y="3355"/>
                  </a:lnTo>
                  <a:lnTo>
                    <a:pt x="31652" y="4346"/>
                  </a:lnTo>
                  <a:lnTo>
                    <a:pt x="28628" y="5446"/>
                  </a:lnTo>
                  <a:lnTo>
                    <a:pt x="27539" y="6445"/>
                  </a:lnTo>
                  <a:lnTo>
                    <a:pt x="22278" y="15088"/>
                  </a:lnTo>
                  <a:lnTo>
                    <a:pt x="15293" y="23318"/>
                  </a:lnTo>
                  <a:lnTo>
                    <a:pt x="11299" y="31739"/>
                  </a:lnTo>
                  <a:lnTo>
                    <a:pt x="9637" y="33851"/>
                  </a:lnTo>
                  <a:lnTo>
                    <a:pt x="7789" y="39962"/>
                  </a:lnTo>
                  <a:lnTo>
                    <a:pt x="4868" y="51336"/>
                  </a:lnTo>
                  <a:lnTo>
                    <a:pt x="1415" y="63642"/>
                  </a:lnTo>
                  <a:lnTo>
                    <a:pt x="0" y="109420"/>
                  </a:lnTo>
                  <a:lnTo>
                    <a:pt x="684" y="120585"/>
                  </a:lnTo>
                  <a:lnTo>
                    <a:pt x="8077" y="166921"/>
                  </a:lnTo>
                  <a:lnTo>
                    <a:pt x="17569" y="214436"/>
                  </a:lnTo>
                  <a:lnTo>
                    <a:pt x="20856" y="248913"/>
                  </a:lnTo>
                  <a:lnTo>
                    <a:pt x="24026" y="260708"/>
                  </a:lnTo>
                  <a:lnTo>
                    <a:pt x="25354" y="285325"/>
                  </a:lnTo>
                  <a:lnTo>
                    <a:pt x="19012" y="2857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543"/>
          <p:cNvGrpSpPr/>
          <p:nvPr/>
        </p:nvGrpSpPr>
        <p:grpSpPr>
          <a:xfrm>
            <a:off x="10294077" y="1333900"/>
            <a:ext cx="278674" cy="538859"/>
            <a:chOff x="10294077" y="1333900"/>
            <a:chExt cx="278674" cy="538859"/>
          </a:xfrm>
        </p:grpSpPr>
        <p:sp>
          <p:nvSpPr>
            <p:cNvPr id="162" name="SMARTInkShape-2174"/>
            <p:cNvSpPr/>
            <p:nvPr>
              <p:custDataLst>
                <p:tags r:id="rId63"/>
              </p:custDataLst>
            </p:nvPr>
          </p:nvSpPr>
          <p:spPr>
            <a:xfrm>
              <a:off x="10471445" y="1492337"/>
              <a:ext cx="101306" cy="380422"/>
            </a:xfrm>
            <a:custGeom>
              <a:avLst/>
              <a:gdLst/>
              <a:ahLst/>
              <a:cxnLst/>
              <a:rect l="0" t="0" r="0" b="0"/>
              <a:pathLst>
                <a:path w="101306" h="380422">
                  <a:moveTo>
                    <a:pt x="75905" y="57063"/>
                  </a:moveTo>
                  <a:lnTo>
                    <a:pt x="75905" y="57063"/>
                  </a:lnTo>
                  <a:lnTo>
                    <a:pt x="75905" y="51596"/>
                  </a:lnTo>
                  <a:lnTo>
                    <a:pt x="80269" y="45818"/>
                  </a:lnTo>
                  <a:lnTo>
                    <a:pt x="81667" y="39933"/>
                  </a:lnTo>
                  <a:lnTo>
                    <a:pt x="81993" y="35809"/>
                  </a:lnTo>
                  <a:lnTo>
                    <a:pt x="80257" y="31624"/>
                  </a:lnTo>
                  <a:lnTo>
                    <a:pt x="77840" y="27412"/>
                  </a:lnTo>
                  <a:lnTo>
                    <a:pt x="75772" y="21074"/>
                  </a:lnTo>
                  <a:lnTo>
                    <a:pt x="71710" y="14728"/>
                  </a:lnTo>
                  <a:lnTo>
                    <a:pt x="70512" y="10496"/>
                  </a:lnTo>
                  <a:lnTo>
                    <a:pt x="69488" y="9085"/>
                  </a:lnTo>
                  <a:lnTo>
                    <a:pt x="68100" y="8144"/>
                  </a:lnTo>
                  <a:lnTo>
                    <a:pt x="64675" y="6393"/>
                  </a:lnTo>
                  <a:lnTo>
                    <a:pt x="58024" y="906"/>
                  </a:lnTo>
                  <a:lnTo>
                    <a:pt x="53830" y="207"/>
                  </a:lnTo>
                  <a:lnTo>
                    <a:pt x="48118" y="0"/>
                  </a:lnTo>
                  <a:lnTo>
                    <a:pt x="44035" y="1833"/>
                  </a:lnTo>
                  <a:lnTo>
                    <a:pt x="17519" y="21113"/>
                  </a:lnTo>
                  <a:lnTo>
                    <a:pt x="10549" y="30810"/>
                  </a:lnTo>
                  <a:lnTo>
                    <a:pt x="1954" y="53492"/>
                  </a:lnTo>
                  <a:lnTo>
                    <a:pt x="0" y="70712"/>
                  </a:lnTo>
                  <a:lnTo>
                    <a:pt x="5198" y="86573"/>
                  </a:lnTo>
                  <a:lnTo>
                    <a:pt x="9172" y="91520"/>
                  </a:lnTo>
                  <a:lnTo>
                    <a:pt x="12850" y="93544"/>
                  </a:lnTo>
                  <a:lnTo>
                    <a:pt x="20960" y="94843"/>
                  </a:lnTo>
                  <a:lnTo>
                    <a:pt x="25145" y="93139"/>
                  </a:lnTo>
                  <a:lnTo>
                    <a:pt x="27248" y="91697"/>
                  </a:lnTo>
                  <a:lnTo>
                    <a:pt x="42834" y="87311"/>
                  </a:lnTo>
                  <a:lnTo>
                    <a:pt x="45391" y="85695"/>
                  </a:lnTo>
                  <a:lnTo>
                    <a:pt x="73079" y="52876"/>
                  </a:lnTo>
                  <a:lnTo>
                    <a:pt x="74648" y="48617"/>
                  </a:lnTo>
                  <a:lnTo>
                    <a:pt x="75772" y="47199"/>
                  </a:lnTo>
                  <a:lnTo>
                    <a:pt x="81960" y="44474"/>
                  </a:lnTo>
                  <a:lnTo>
                    <a:pt x="87697" y="44373"/>
                  </a:lnTo>
                  <a:lnTo>
                    <a:pt x="88000" y="45075"/>
                  </a:lnTo>
                  <a:lnTo>
                    <a:pt x="94364" y="91715"/>
                  </a:lnTo>
                  <a:lnTo>
                    <a:pt x="94920" y="133433"/>
                  </a:lnTo>
                  <a:lnTo>
                    <a:pt x="99978" y="176404"/>
                  </a:lnTo>
                  <a:lnTo>
                    <a:pt x="101189" y="222605"/>
                  </a:lnTo>
                  <a:lnTo>
                    <a:pt x="101296" y="267976"/>
                  </a:lnTo>
                  <a:lnTo>
                    <a:pt x="101305" y="310625"/>
                  </a:lnTo>
                  <a:lnTo>
                    <a:pt x="99424" y="329983"/>
                  </a:lnTo>
                  <a:lnTo>
                    <a:pt x="86378" y="365717"/>
                  </a:lnTo>
                  <a:lnTo>
                    <a:pt x="80325" y="372513"/>
                  </a:lnTo>
                  <a:lnTo>
                    <a:pt x="73635" y="377180"/>
                  </a:lnTo>
                  <a:lnTo>
                    <a:pt x="68312" y="379254"/>
                  </a:lnTo>
                  <a:lnTo>
                    <a:pt x="57976" y="380421"/>
                  </a:lnTo>
                  <a:lnTo>
                    <a:pt x="51945" y="378813"/>
                  </a:lnTo>
                  <a:lnTo>
                    <a:pt x="42699" y="372059"/>
                  </a:lnTo>
                  <a:lnTo>
                    <a:pt x="20508" y="348943"/>
                  </a:lnTo>
                  <a:lnTo>
                    <a:pt x="10635" y="328815"/>
                  </a:lnTo>
                  <a:lnTo>
                    <a:pt x="7412" y="310679"/>
                  </a:lnTo>
                  <a:lnTo>
                    <a:pt x="12405" y="279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2175"/>
            <p:cNvSpPr/>
            <p:nvPr>
              <p:custDataLst>
                <p:tags r:id="rId64"/>
              </p:custDataLst>
            </p:nvPr>
          </p:nvSpPr>
          <p:spPr>
            <a:xfrm>
              <a:off x="10294077" y="1333900"/>
              <a:ext cx="145324" cy="329420"/>
            </a:xfrm>
            <a:custGeom>
              <a:avLst/>
              <a:gdLst/>
              <a:ahLst/>
              <a:cxnLst/>
              <a:rect l="0" t="0" r="0" b="0"/>
              <a:pathLst>
                <a:path w="145324" h="329420">
                  <a:moveTo>
                    <a:pt x="100873" y="221850"/>
                  </a:moveTo>
                  <a:lnTo>
                    <a:pt x="100873" y="221850"/>
                  </a:lnTo>
                  <a:lnTo>
                    <a:pt x="100873" y="215762"/>
                  </a:lnTo>
                  <a:lnTo>
                    <a:pt x="107217" y="209157"/>
                  </a:lnTo>
                  <a:lnTo>
                    <a:pt x="107221" y="205781"/>
                  </a:lnTo>
                  <a:lnTo>
                    <a:pt x="106516" y="204787"/>
                  </a:lnTo>
                  <a:lnTo>
                    <a:pt x="105342" y="204125"/>
                  </a:lnTo>
                  <a:lnTo>
                    <a:pt x="101756" y="203062"/>
                  </a:lnTo>
                  <a:lnTo>
                    <a:pt x="101265" y="201035"/>
                  </a:lnTo>
                  <a:lnTo>
                    <a:pt x="101133" y="199506"/>
                  </a:lnTo>
                  <a:lnTo>
                    <a:pt x="100342" y="198488"/>
                  </a:lnTo>
                  <a:lnTo>
                    <a:pt x="88236" y="190741"/>
                  </a:lnTo>
                  <a:lnTo>
                    <a:pt x="85143" y="190385"/>
                  </a:lnTo>
                  <a:lnTo>
                    <a:pt x="81418" y="188345"/>
                  </a:lnTo>
                  <a:lnTo>
                    <a:pt x="79436" y="186814"/>
                  </a:lnTo>
                  <a:lnTo>
                    <a:pt x="73472" y="185112"/>
                  </a:lnTo>
                  <a:lnTo>
                    <a:pt x="54561" y="183830"/>
                  </a:lnTo>
                  <a:lnTo>
                    <a:pt x="50185" y="185667"/>
                  </a:lnTo>
                  <a:lnTo>
                    <a:pt x="45890" y="188130"/>
                  </a:lnTo>
                  <a:lnTo>
                    <a:pt x="31891" y="193212"/>
                  </a:lnTo>
                  <a:lnTo>
                    <a:pt x="26000" y="198774"/>
                  </a:lnTo>
                  <a:lnTo>
                    <a:pt x="3529" y="232735"/>
                  </a:lnTo>
                  <a:lnTo>
                    <a:pt x="113" y="253790"/>
                  </a:lnTo>
                  <a:lnTo>
                    <a:pt x="0" y="293767"/>
                  </a:lnTo>
                  <a:lnTo>
                    <a:pt x="4350" y="305796"/>
                  </a:lnTo>
                  <a:lnTo>
                    <a:pt x="18371" y="323284"/>
                  </a:lnTo>
                  <a:lnTo>
                    <a:pt x="20472" y="325456"/>
                  </a:lnTo>
                  <a:lnTo>
                    <a:pt x="26570" y="327869"/>
                  </a:lnTo>
                  <a:lnTo>
                    <a:pt x="38611" y="329419"/>
                  </a:lnTo>
                  <a:lnTo>
                    <a:pt x="48950" y="326316"/>
                  </a:lnTo>
                  <a:lnTo>
                    <a:pt x="60950" y="317557"/>
                  </a:lnTo>
                  <a:lnTo>
                    <a:pt x="83839" y="288781"/>
                  </a:lnTo>
                  <a:lnTo>
                    <a:pt x="102926" y="248274"/>
                  </a:lnTo>
                  <a:lnTo>
                    <a:pt x="115402" y="206889"/>
                  </a:lnTo>
                  <a:lnTo>
                    <a:pt x="124353" y="164681"/>
                  </a:lnTo>
                  <a:lnTo>
                    <a:pt x="126020" y="122364"/>
                  </a:lnTo>
                  <a:lnTo>
                    <a:pt x="126251" y="76636"/>
                  </a:lnTo>
                  <a:lnTo>
                    <a:pt x="126271" y="31775"/>
                  </a:lnTo>
                  <a:lnTo>
                    <a:pt x="126273" y="11289"/>
                  </a:lnTo>
                  <a:lnTo>
                    <a:pt x="124392" y="6441"/>
                  </a:lnTo>
                  <a:lnTo>
                    <a:pt x="120183" y="0"/>
                  </a:lnTo>
                  <a:lnTo>
                    <a:pt x="120001" y="3090"/>
                  </a:lnTo>
                  <a:lnTo>
                    <a:pt x="119269" y="4043"/>
                  </a:lnTo>
                  <a:lnTo>
                    <a:pt x="116574" y="5102"/>
                  </a:lnTo>
                  <a:lnTo>
                    <a:pt x="115574" y="6796"/>
                  </a:lnTo>
                  <a:lnTo>
                    <a:pt x="113461" y="15216"/>
                  </a:lnTo>
                  <a:lnTo>
                    <a:pt x="109384" y="23904"/>
                  </a:lnTo>
                  <a:lnTo>
                    <a:pt x="101517" y="70175"/>
                  </a:lnTo>
                  <a:lnTo>
                    <a:pt x="95885" y="113942"/>
                  </a:lnTo>
                  <a:lnTo>
                    <a:pt x="96524" y="153885"/>
                  </a:lnTo>
                  <a:lnTo>
                    <a:pt x="103989" y="197071"/>
                  </a:lnTo>
                  <a:lnTo>
                    <a:pt x="114004" y="234409"/>
                  </a:lnTo>
                  <a:lnTo>
                    <a:pt x="122124" y="248085"/>
                  </a:lnTo>
                  <a:lnTo>
                    <a:pt x="134747" y="261954"/>
                  </a:lnTo>
                  <a:lnTo>
                    <a:pt x="138977" y="264369"/>
                  </a:lnTo>
                  <a:lnTo>
                    <a:pt x="145323" y="266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7" name="SMARTInkShape-Group544"/>
          <p:cNvGrpSpPr/>
          <p:nvPr/>
        </p:nvGrpSpPr>
        <p:grpSpPr>
          <a:xfrm>
            <a:off x="3753953" y="1949562"/>
            <a:ext cx="6824288" cy="3993134"/>
            <a:chOff x="3753953" y="1949562"/>
            <a:chExt cx="6824288" cy="3993134"/>
          </a:xfrm>
        </p:grpSpPr>
        <p:sp>
          <p:nvSpPr>
            <p:cNvPr id="165" name="SMARTInkShape-2176"/>
            <p:cNvSpPr/>
            <p:nvPr>
              <p:custDataLst>
                <p:tags r:id="rId61"/>
              </p:custDataLst>
            </p:nvPr>
          </p:nvSpPr>
          <p:spPr>
            <a:xfrm>
              <a:off x="8382883" y="1949562"/>
              <a:ext cx="1446918" cy="2635136"/>
            </a:xfrm>
            <a:custGeom>
              <a:avLst/>
              <a:gdLst/>
              <a:ahLst/>
              <a:cxnLst/>
              <a:rect l="0" t="0" r="0" b="0"/>
              <a:pathLst>
                <a:path w="1446918" h="2635136">
                  <a:moveTo>
                    <a:pt x="18167" y="2616088"/>
                  </a:moveTo>
                  <a:lnTo>
                    <a:pt x="18167" y="2616088"/>
                  </a:lnTo>
                  <a:lnTo>
                    <a:pt x="14796" y="2619459"/>
                  </a:lnTo>
                  <a:lnTo>
                    <a:pt x="13141" y="2622995"/>
                  </a:lnTo>
                  <a:lnTo>
                    <a:pt x="12079" y="2631015"/>
                  </a:lnTo>
                  <a:lnTo>
                    <a:pt x="11286" y="2632389"/>
                  </a:lnTo>
                  <a:lnTo>
                    <a:pt x="10051" y="2633306"/>
                  </a:lnTo>
                  <a:lnTo>
                    <a:pt x="5474" y="2635135"/>
                  </a:lnTo>
                  <a:lnTo>
                    <a:pt x="0" y="2629670"/>
                  </a:lnTo>
                  <a:lnTo>
                    <a:pt x="411" y="2629376"/>
                  </a:lnTo>
                  <a:lnTo>
                    <a:pt x="2749" y="2629049"/>
                  </a:lnTo>
                  <a:lnTo>
                    <a:pt x="3655" y="2628257"/>
                  </a:lnTo>
                  <a:lnTo>
                    <a:pt x="4662" y="2625494"/>
                  </a:lnTo>
                  <a:lnTo>
                    <a:pt x="5635" y="2624475"/>
                  </a:lnTo>
                  <a:lnTo>
                    <a:pt x="8599" y="2623344"/>
                  </a:lnTo>
                  <a:lnTo>
                    <a:pt x="9671" y="2622336"/>
                  </a:lnTo>
                  <a:lnTo>
                    <a:pt x="39340" y="2576829"/>
                  </a:lnTo>
                  <a:lnTo>
                    <a:pt x="63175" y="2533245"/>
                  </a:lnTo>
                  <a:lnTo>
                    <a:pt x="88066" y="2488505"/>
                  </a:lnTo>
                  <a:lnTo>
                    <a:pt x="114259" y="2442314"/>
                  </a:lnTo>
                  <a:lnTo>
                    <a:pt x="137102" y="2403152"/>
                  </a:lnTo>
                  <a:lnTo>
                    <a:pt x="162154" y="2358440"/>
                  </a:lnTo>
                  <a:lnTo>
                    <a:pt x="182655" y="2322907"/>
                  </a:lnTo>
                  <a:lnTo>
                    <a:pt x="205507" y="2282197"/>
                  </a:lnTo>
                  <a:lnTo>
                    <a:pt x="230152" y="2242226"/>
                  </a:lnTo>
                  <a:lnTo>
                    <a:pt x="255328" y="2196829"/>
                  </a:lnTo>
                  <a:lnTo>
                    <a:pt x="280661" y="2151001"/>
                  </a:lnTo>
                  <a:lnTo>
                    <a:pt x="297579" y="2119164"/>
                  </a:lnTo>
                  <a:lnTo>
                    <a:pt x="315212" y="2086200"/>
                  </a:lnTo>
                  <a:lnTo>
                    <a:pt x="334807" y="2052734"/>
                  </a:lnTo>
                  <a:lnTo>
                    <a:pt x="353394" y="2017164"/>
                  </a:lnTo>
                  <a:lnTo>
                    <a:pt x="371062" y="1980894"/>
                  </a:lnTo>
                  <a:lnTo>
                    <a:pt x="388322" y="1945959"/>
                  </a:lnTo>
                  <a:lnTo>
                    <a:pt x="405400" y="1909736"/>
                  </a:lnTo>
                  <a:lnTo>
                    <a:pt x="423104" y="1872471"/>
                  </a:lnTo>
                  <a:lnTo>
                    <a:pt x="442732" y="1834741"/>
                  </a:lnTo>
                  <a:lnTo>
                    <a:pt x="463214" y="1796806"/>
                  </a:lnTo>
                  <a:lnTo>
                    <a:pt x="483371" y="1758074"/>
                  </a:lnTo>
                  <a:lnTo>
                    <a:pt x="501737" y="1717341"/>
                  </a:lnTo>
                  <a:lnTo>
                    <a:pt x="521188" y="1677600"/>
                  </a:lnTo>
                  <a:lnTo>
                    <a:pt x="540888" y="1638066"/>
                  </a:lnTo>
                  <a:lnTo>
                    <a:pt x="559050" y="1596976"/>
                  </a:lnTo>
                  <a:lnTo>
                    <a:pt x="578410" y="1555196"/>
                  </a:lnTo>
                  <a:lnTo>
                    <a:pt x="598069" y="1513108"/>
                  </a:lnTo>
                  <a:lnTo>
                    <a:pt x="616214" y="1470884"/>
                  </a:lnTo>
                  <a:lnTo>
                    <a:pt x="635567" y="1428599"/>
                  </a:lnTo>
                  <a:lnTo>
                    <a:pt x="655223" y="1386287"/>
                  </a:lnTo>
                  <a:lnTo>
                    <a:pt x="673367" y="1343964"/>
                  </a:lnTo>
                  <a:lnTo>
                    <a:pt x="692718" y="1299753"/>
                  </a:lnTo>
                  <a:lnTo>
                    <a:pt x="713078" y="1254939"/>
                  </a:lnTo>
                  <a:lnTo>
                    <a:pt x="733886" y="1211503"/>
                  </a:lnTo>
                  <a:lnTo>
                    <a:pt x="754894" y="1168680"/>
                  </a:lnTo>
                  <a:lnTo>
                    <a:pt x="776696" y="1126129"/>
                  </a:lnTo>
                  <a:lnTo>
                    <a:pt x="800496" y="1083699"/>
                  </a:lnTo>
                  <a:lnTo>
                    <a:pt x="823303" y="1041322"/>
                  </a:lnTo>
                  <a:lnTo>
                    <a:pt x="845199" y="999675"/>
                  </a:lnTo>
                  <a:lnTo>
                    <a:pt x="866690" y="959999"/>
                  </a:lnTo>
                  <a:lnTo>
                    <a:pt x="888002" y="919317"/>
                  </a:lnTo>
                  <a:lnTo>
                    <a:pt x="909232" y="879129"/>
                  </a:lnTo>
                  <a:lnTo>
                    <a:pt x="930428" y="842452"/>
                  </a:lnTo>
                  <a:lnTo>
                    <a:pt x="953489" y="805455"/>
                  </a:lnTo>
                  <a:lnTo>
                    <a:pt x="976438" y="767846"/>
                  </a:lnTo>
                  <a:lnTo>
                    <a:pt x="996045" y="729964"/>
                  </a:lnTo>
                  <a:lnTo>
                    <a:pt x="1016048" y="693842"/>
                  </a:lnTo>
                  <a:lnTo>
                    <a:pt x="1036697" y="658973"/>
                  </a:lnTo>
                  <a:lnTo>
                    <a:pt x="1057634" y="624661"/>
                  </a:lnTo>
                  <a:lnTo>
                    <a:pt x="1078698" y="592478"/>
                  </a:lnTo>
                  <a:lnTo>
                    <a:pt x="1099820" y="561006"/>
                  </a:lnTo>
                  <a:lnTo>
                    <a:pt x="1120967" y="528203"/>
                  </a:lnTo>
                  <a:lnTo>
                    <a:pt x="1149334" y="481373"/>
                  </a:lnTo>
                  <a:lnTo>
                    <a:pt x="1172243" y="436218"/>
                  </a:lnTo>
                  <a:lnTo>
                    <a:pt x="1195807" y="391559"/>
                  </a:lnTo>
                  <a:lnTo>
                    <a:pt x="1220662" y="350418"/>
                  </a:lnTo>
                  <a:lnTo>
                    <a:pt x="1242530" y="311417"/>
                  </a:lnTo>
                  <a:lnTo>
                    <a:pt x="1262415" y="269679"/>
                  </a:lnTo>
                  <a:lnTo>
                    <a:pt x="1278341" y="232775"/>
                  </a:lnTo>
                  <a:lnTo>
                    <a:pt x="1296365" y="188700"/>
                  </a:lnTo>
                  <a:lnTo>
                    <a:pt x="1313514" y="147904"/>
                  </a:lnTo>
                  <a:lnTo>
                    <a:pt x="1329657" y="104569"/>
                  </a:lnTo>
                  <a:lnTo>
                    <a:pt x="1340241" y="59100"/>
                  </a:lnTo>
                  <a:lnTo>
                    <a:pt x="1350880" y="22560"/>
                  </a:lnTo>
                  <a:lnTo>
                    <a:pt x="1351317" y="17490"/>
                  </a:lnTo>
                  <a:lnTo>
                    <a:pt x="1353392" y="12885"/>
                  </a:lnTo>
                  <a:lnTo>
                    <a:pt x="1355962" y="8487"/>
                  </a:lnTo>
                  <a:lnTo>
                    <a:pt x="1357936" y="265"/>
                  </a:lnTo>
                  <a:lnTo>
                    <a:pt x="1354622" y="0"/>
                  </a:lnTo>
                  <a:lnTo>
                    <a:pt x="1353637" y="668"/>
                  </a:lnTo>
                  <a:lnTo>
                    <a:pt x="1352981" y="1819"/>
                  </a:lnTo>
                  <a:lnTo>
                    <a:pt x="1351134" y="10726"/>
                  </a:lnTo>
                  <a:lnTo>
                    <a:pt x="1348373" y="14818"/>
                  </a:lnTo>
                  <a:lnTo>
                    <a:pt x="1344794" y="17107"/>
                  </a:lnTo>
                  <a:lnTo>
                    <a:pt x="1342851" y="17717"/>
                  </a:lnTo>
                  <a:lnTo>
                    <a:pt x="1341556" y="19535"/>
                  </a:lnTo>
                  <a:lnTo>
                    <a:pt x="1337597" y="30711"/>
                  </a:lnTo>
                  <a:lnTo>
                    <a:pt x="1298749" y="71854"/>
                  </a:lnTo>
                  <a:lnTo>
                    <a:pt x="1278171" y="87377"/>
                  </a:lnTo>
                  <a:lnTo>
                    <a:pt x="1270702" y="97385"/>
                  </a:lnTo>
                  <a:lnTo>
                    <a:pt x="1241648" y="123439"/>
                  </a:lnTo>
                  <a:lnTo>
                    <a:pt x="1233070" y="134882"/>
                  </a:lnTo>
                  <a:lnTo>
                    <a:pt x="1186562" y="172281"/>
                  </a:lnTo>
                  <a:lnTo>
                    <a:pt x="1165355" y="183883"/>
                  </a:lnTo>
                  <a:lnTo>
                    <a:pt x="1151589" y="190342"/>
                  </a:lnTo>
                  <a:lnTo>
                    <a:pt x="1144915" y="193896"/>
                  </a:lnTo>
                  <a:lnTo>
                    <a:pt x="1128365" y="196364"/>
                  </a:lnTo>
                  <a:lnTo>
                    <a:pt x="1123540" y="194690"/>
                  </a:lnTo>
                  <a:lnTo>
                    <a:pt x="1110408" y="185740"/>
                  </a:lnTo>
                  <a:lnTo>
                    <a:pt x="1108277" y="185172"/>
                  </a:lnTo>
                  <a:lnTo>
                    <a:pt x="1106857" y="183383"/>
                  </a:lnTo>
                  <a:lnTo>
                    <a:pt x="1104859" y="174828"/>
                  </a:lnTo>
                  <a:lnTo>
                    <a:pt x="1104391" y="169832"/>
                  </a:lnTo>
                  <a:lnTo>
                    <a:pt x="1113486" y="140728"/>
                  </a:lnTo>
                  <a:lnTo>
                    <a:pt x="1142012" y="95127"/>
                  </a:lnTo>
                  <a:lnTo>
                    <a:pt x="1147010" y="87372"/>
                  </a:lnTo>
                  <a:lnTo>
                    <a:pt x="1194256" y="45793"/>
                  </a:lnTo>
                  <a:lnTo>
                    <a:pt x="1239499" y="14896"/>
                  </a:lnTo>
                  <a:lnTo>
                    <a:pt x="1252894" y="9117"/>
                  </a:lnTo>
                  <a:lnTo>
                    <a:pt x="1297164" y="6313"/>
                  </a:lnTo>
                  <a:lnTo>
                    <a:pt x="1313646" y="6966"/>
                  </a:lnTo>
                  <a:lnTo>
                    <a:pt x="1336582" y="15079"/>
                  </a:lnTo>
                  <a:lnTo>
                    <a:pt x="1362227" y="36276"/>
                  </a:lnTo>
                  <a:lnTo>
                    <a:pt x="1378810" y="61307"/>
                  </a:lnTo>
                  <a:lnTo>
                    <a:pt x="1393272" y="101032"/>
                  </a:lnTo>
                  <a:lnTo>
                    <a:pt x="1404844" y="146209"/>
                  </a:lnTo>
                  <a:lnTo>
                    <a:pt x="1426145" y="187433"/>
                  </a:lnTo>
                  <a:lnTo>
                    <a:pt x="1446917" y="21578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2177"/>
            <p:cNvSpPr/>
            <p:nvPr>
              <p:custDataLst>
                <p:tags r:id="rId62"/>
              </p:custDataLst>
            </p:nvPr>
          </p:nvSpPr>
          <p:spPr>
            <a:xfrm>
              <a:off x="3753953" y="4368800"/>
              <a:ext cx="6824288" cy="1573896"/>
            </a:xfrm>
            <a:custGeom>
              <a:avLst/>
              <a:gdLst/>
              <a:ahLst/>
              <a:cxnLst/>
              <a:rect l="0" t="0" r="0" b="0"/>
              <a:pathLst>
                <a:path w="6824288" h="1573896">
                  <a:moveTo>
                    <a:pt x="411647" y="158750"/>
                  </a:moveTo>
                  <a:lnTo>
                    <a:pt x="411647" y="158750"/>
                  </a:lnTo>
                  <a:lnTo>
                    <a:pt x="386448" y="158750"/>
                  </a:lnTo>
                  <a:lnTo>
                    <a:pt x="393049" y="155379"/>
                  </a:lnTo>
                  <a:lnTo>
                    <a:pt x="433917" y="151869"/>
                  </a:lnTo>
                  <a:lnTo>
                    <a:pt x="470849" y="148087"/>
                  </a:lnTo>
                  <a:lnTo>
                    <a:pt x="516520" y="145948"/>
                  </a:lnTo>
                  <a:lnTo>
                    <a:pt x="563057" y="141865"/>
                  </a:lnTo>
                  <a:lnTo>
                    <a:pt x="598179" y="140662"/>
                  </a:lnTo>
                  <a:lnTo>
                    <a:pt x="633074" y="138246"/>
                  </a:lnTo>
                  <a:lnTo>
                    <a:pt x="668103" y="135526"/>
                  </a:lnTo>
                  <a:lnTo>
                    <a:pt x="704839" y="134317"/>
                  </a:lnTo>
                  <a:lnTo>
                    <a:pt x="742332" y="130017"/>
                  </a:lnTo>
                  <a:lnTo>
                    <a:pt x="780868" y="124107"/>
                  </a:lnTo>
                  <a:lnTo>
                    <a:pt x="821514" y="119129"/>
                  </a:lnTo>
                  <a:lnTo>
                    <a:pt x="863097" y="114565"/>
                  </a:lnTo>
                  <a:lnTo>
                    <a:pt x="905802" y="110184"/>
                  </a:lnTo>
                  <a:lnTo>
                    <a:pt x="950653" y="105885"/>
                  </a:lnTo>
                  <a:lnTo>
                    <a:pt x="996457" y="99742"/>
                  </a:lnTo>
                  <a:lnTo>
                    <a:pt x="1043390" y="93013"/>
                  </a:lnTo>
                  <a:lnTo>
                    <a:pt x="1067759" y="90231"/>
                  </a:lnTo>
                  <a:lnTo>
                    <a:pt x="1092472" y="87670"/>
                  </a:lnTo>
                  <a:lnTo>
                    <a:pt x="1117414" y="85258"/>
                  </a:lnTo>
                  <a:lnTo>
                    <a:pt x="1142509" y="82944"/>
                  </a:lnTo>
                  <a:lnTo>
                    <a:pt x="1167705" y="80696"/>
                  </a:lnTo>
                  <a:lnTo>
                    <a:pt x="1192969" y="77787"/>
                  </a:lnTo>
                  <a:lnTo>
                    <a:pt x="1218278" y="74435"/>
                  </a:lnTo>
                  <a:lnTo>
                    <a:pt x="1243618" y="70790"/>
                  </a:lnTo>
                  <a:lnTo>
                    <a:pt x="1269683" y="67654"/>
                  </a:lnTo>
                  <a:lnTo>
                    <a:pt x="1296232" y="64858"/>
                  </a:lnTo>
                  <a:lnTo>
                    <a:pt x="1323104" y="62289"/>
                  </a:lnTo>
                  <a:lnTo>
                    <a:pt x="1350190" y="60576"/>
                  </a:lnTo>
                  <a:lnTo>
                    <a:pt x="1377420" y="59434"/>
                  </a:lnTo>
                  <a:lnTo>
                    <a:pt x="1404745" y="58673"/>
                  </a:lnTo>
                  <a:lnTo>
                    <a:pt x="1431429" y="57459"/>
                  </a:lnTo>
                  <a:lnTo>
                    <a:pt x="1457685" y="55945"/>
                  </a:lnTo>
                  <a:lnTo>
                    <a:pt x="1483656" y="54230"/>
                  </a:lnTo>
                  <a:lnTo>
                    <a:pt x="1510847" y="53086"/>
                  </a:lnTo>
                  <a:lnTo>
                    <a:pt x="1538852" y="52324"/>
                  </a:lnTo>
                  <a:lnTo>
                    <a:pt x="1567400" y="51816"/>
                  </a:lnTo>
                  <a:lnTo>
                    <a:pt x="1594900" y="50772"/>
                  </a:lnTo>
                  <a:lnTo>
                    <a:pt x="1621698" y="49370"/>
                  </a:lnTo>
                  <a:lnTo>
                    <a:pt x="1648031" y="47730"/>
                  </a:lnTo>
                  <a:lnTo>
                    <a:pt x="1674759" y="46636"/>
                  </a:lnTo>
                  <a:lnTo>
                    <a:pt x="1701749" y="45908"/>
                  </a:lnTo>
                  <a:lnTo>
                    <a:pt x="1728915" y="45422"/>
                  </a:lnTo>
                  <a:lnTo>
                    <a:pt x="1756198" y="45098"/>
                  </a:lnTo>
                  <a:lnTo>
                    <a:pt x="1783558" y="44882"/>
                  </a:lnTo>
                  <a:lnTo>
                    <a:pt x="1810971" y="44738"/>
                  </a:lnTo>
                  <a:lnTo>
                    <a:pt x="1839830" y="44642"/>
                  </a:lnTo>
                  <a:lnTo>
                    <a:pt x="1869653" y="44578"/>
                  </a:lnTo>
                  <a:lnTo>
                    <a:pt x="1900117" y="44535"/>
                  </a:lnTo>
                  <a:lnTo>
                    <a:pt x="1929599" y="43801"/>
                  </a:lnTo>
                  <a:lnTo>
                    <a:pt x="1958426" y="42606"/>
                  </a:lnTo>
                  <a:lnTo>
                    <a:pt x="1986817" y="41104"/>
                  </a:lnTo>
                  <a:lnTo>
                    <a:pt x="2015621" y="40103"/>
                  </a:lnTo>
                  <a:lnTo>
                    <a:pt x="2044702" y="39435"/>
                  </a:lnTo>
                  <a:lnTo>
                    <a:pt x="2073967" y="38990"/>
                  </a:lnTo>
                  <a:lnTo>
                    <a:pt x="2104765" y="38693"/>
                  </a:lnTo>
                  <a:lnTo>
                    <a:pt x="2136588" y="38496"/>
                  </a:lnTo>
                  <a:lnTo>
                    <a:pt x="2169091" y="38364"/>
                  </a:lnTo>
                  <a:lnTo>
                    <a:pt x="2200637" y="37570"/>
                  </a:lnTo>
                  <a:lnTo>
                    <a:pt x="2231546" y="36336"/>
                  </a:lnTo>
                  <a:lnTo>
                    <a:pt x="2262030" y="34807"/>
                  </a:lnTo>
                  <a:lnTo>
                    <a:pt x="2292935" y="33788"/>
                  </a:lnTo>
                  <a:lnTo>
                    <a:pt x="2324123" y="33108"/>
                  </a:lnTo>
                  <a:lnTo>
                    <a:pt x="2355497" y="32656"/>
                  </a:lnTo>
                  <a:lnTo>
                    <a:pt x="2386997" y="32353"/>
                  </a:lnTo>
                  <a:lnTo>
                    <a:pt x="2418580" y="32152"/>
                  </a:lnTo>
                  <a:lnTo>
                    <a:pt x="2450219" y="32018"/>
                  </a:lnTo>
                  <a:lnTo>
                    <a:pt x="2481894" y="31929"/>
                  </a:lnTo>
                  <a:lnTo>
                    <a:pt x="2513595" y="31869"/>
                  </a:lnTo>
                  <a:lnTo>
                    <a:pt x="2545313" y="31829"/>
                  </a:lnTo>
                  <a:lnTo>
                    <a:pt x="2578452" y="31098"/>
                  </a:lnTo>
                  <a:lnTo>
                    <a:pt x="2612540" y="29904"/>
                  </a:lnTo>
                  <a:lnTo>
                    <a:pt x="2647259" y="28403"/>
                  </a:lnTo>
                  <a:lnTo>
                    <a:pt x="2680989" y="27401"/>
                  </a:lnTo>
                  <a:lnTo>
                    <a:pt x="2714058" y="26735"/>
                  </a:lnTo>
                  <a:lnTo>
                    <a:pt x="2746687" y="26290"/>
                  </a:lnTo>
                  <a:lnTo>
                    <a:pt x="2779023" y="25993"/>
                  </a:lnTo>
                  <a:lnTo>
                    <a:pt x="2811165" y="25796"/>
                  </a:lnTo>
                  <a:lnTo>
                    <a:pt x="2843176" y="25664"/>
                  </a:lnTo>
                  <a:lnTo>
                    <a:pt x="2874394" y="26281"/>
                  </a:lnTo>
                  <a:lnTo>
                    <a:pt x="2905084" y="27399"/>
                  </a:lnTo>
                  <a:lnTo>
                    <a:pt x="2935422" y="28849"/>
                  </a:lnTo>
                  <a:lnTo>
                    <a:pt x="2966230" y="29816"/>
                  </a:lnTo>
                  <a:lnTo>
                    <a:pt x="2997353" y="30461"/>
                  </a:lnTo>
                  <a:lnTo>
                    <a:pt x="3028684" y="30890"/>
                  </a:lnTo>
                  <a:lnTo>
                    <a:pt x="3059450" y="31177"/>
                  </a:lnTo>
                  <a:lnTo>
                    <a:pt x="3089838" y="31367"/>
                  </a:lnTo>
                  <a:lnTo>
                    <a:pt x="3119974" y="31495"/>
                  </a:lnTo>
                  <a:lnTo>
                    <a:pt x="3150649" y="32286"/>
                  </a:lnTo>
                  <a:lnTo>
                    <a:pt x="3181682" y="33518"/>
                  </a:lnTo>
                  <a:lnTo>
                    <a:pt x="3212953" y="35045"/>
                  </a:lnTo>
                  <a:lnTo>
                    <a:pt x="3245090" y="36769"/>
                  </a:lnTo>
                  <a:lnTo>
                    <a:pt x="3277803" y="38624"/>
                  </a:lnTo>
                  <a:lnTo>
                    <a:pt x="3310902" y="40566"/>
                  </a:lnTo>
                  <a:lnTo>
                    <a:pt x="3342139" y="41861"/>
                  </a:lnTo>
                  <a:lnTo>
                    <a:pt x="3372135" y="42724"/>
                  </a:lnTo>
                  <a:lnTo>
                    <a:pt x="3401306" y="43299"/>
                  </a:lnTo>
                  <a:lnTo>
                    <a:pt x="3431336" y="45094"/>
                  </a:lnTo>
                  <a:lnTo>
                    <a:pt x="3461939" y="47701"/>
                  </a:lnTo>
                  <a:lnTo>
                    <a:pt x="3492925" y="50851"/>
                  </a:lnTo>
                  <a:lnTo>
                    <a:pt x="3524166" y="53656"/>
                  </a:lnTo>
                  <a:lnTo>
                    <a:pt x="3555575" y="56231"/>
                  </a:lnTo>
                  <a:lnTo>
                    <a:pt x="3587099" y="58654"/>
                  </a:lnTo>
                  <a:lnTo>
                    <a:pt x="3618699" y="60975"/>
                  </a:lnTo>
                  <a:lnTo>
                    <a:pt x="3650348" y="63228"/>
                  </a:lnTo>
                  <a:lnTo>
                    <a:pt x="3682030" y="65435"/>
                  </a:lnTo>
                  <a:lnTo>
                    <a:pt x="3715147" y="67613"/>
                  </a:lnTo>
                  <a:lnTo>
                    <a:pt x="3749219" y="69769"/>
                  </a:lnTo>
                  <a:lnTo>
                    <a:pt x="3783928" y="71913"/>
                  </a:lnTo>
                  <a:lnTo>
                    <a:pt x="3816945" y="74047"/>
                  </a:lnTo>
                  <a:lnTo>
                    <a:pt x="3848835" y="76176"/>
                  </a:lnTo>
                  <a:lnTo>
                    <a:pt x="3879972" y="78301"/>
                  </a:lnTo>
                  <a:lnTo>
                    <a:pt x="3912019" y="80423"/>
                  </a:lnTo>
                  <a:lnTo>
                    <a:pt x="3944672" y="82543"/>
                  </a:lnTo>
                  <a:lnTo>
                    <a:pt x="3977731" y="84662"/>
                  </a:lnTo>
                  <a:lnTo>
                    <a:pt x="4010353" y="87485"/>
                  </a:lnTo>
                  <a:lnTo>
                    <a:pt x="4042685" y="90779"/>
                  </a:lnTo>
                  <a:lnTo>
                    <a:pt x="4074823" y="94386"/>
                  </a:lnTo>
                  <a:lnTo>
                    <a:pt x="4106125" y="97496"/>
                  </a:lnTo>
                  <a:lnTo>
                    <a:pt x="4136871" y="100275"/>
                  </a:lnTo>
                  <a:lnTo>
                    <a:pt x="4167246" y="102833"/>
                  </a:lnTo>
                  <a:lnTo>
                    <a:pt x="4197374" y="105950"/>
                  </a:lnTo>
                  <a:lnTo>
                    <a:pt x="4227337" y="109439"/>
                  </a:lnTo>
                  <a:lnTo>
                    <a:pt x="4257191" y="113176"/>
                  </a:lnTo>
                  <a:lnTo>
                    <a:pt x="4286970" y="116372"/>
                  </a:lnTo>
                  <a:lnTo>
                    <a:pt x="4316701" y="119209"/>
                  </a:lnTo>
                  <a:lnTo>
                    <a:pt x="4346400" y="121806"/>
                  </a:lnTo>
                  <a:lnTo>
                    <a:pt x="4376782" y="124949"/>
                  </a:lnTo>
                  <a:lnTo>
                    <a:pt x="4407621" y="128455"/>
                  </a:lnTo>
                  <a:lnTo>
                    <a:pt x="4438762" y="132203"/>
                  </a:lnTo>
                  <a:lnTo>
                    <a:pt x="4467990" y="135408"/>
                  </a:lnTo>
                  <a:lnTo>
                    <a:pt x="4495943" y="138249"/>
                  </a:lnTo>
                  <a:lnTo>
                    <a:pt x="4523044" y="140850"/>
                  </a:lnTo>
                  <a:lnTo>
                    <a:pt x="4550990" y="143289"/>
                  </a:lnTo>
                  <a:lnTo>
                    <a:pt x="4579498" y="145620"/>
                  </a:lnTo>
                  <a:lnTo>
                    <a:pt x="4608381" y="147880"/>
                  </a:lnTo>
                  <a:lnTo>
                    <a:pt x="4636808" y="150797"/>
                  </a:lnTo>
                  <a:lnTo>
                    <a:pt x="4664932" y="154154"/>
                  </a:lnTo>
                  <a:lnTo>
                    <a:pt x="4692854" y="157802"/>
                  </a:lnTo>
                  <a:lnTo>
                    <a:pt x="4720640" y="160941"/>
                  </a:lnTo>
                  <a:lnTo>
                    <a:pt x="4748337" y="163738"/>
                  </a:lnTo>
                  <a:lnTo>
                    <a:pt x="4775974" y="166309"/>
                  </a:lnTo>
                  <a:lnTo>
                    <a:pt x="4804276" y="169433"/>
                  </a:lnTo>
                  <a:lnTo>
                    <a:pt x="4833022" y="172928"/>
                  </a:lnTo>
                  <a:lnTo>
                    <a:pt x="4862064" y="176669"/>
                  </a:lnTo>
                  <a:lnTo>
                    <a:pt x="4890597" y="180573"/>
                  </a:lnTo>
                  <a:lnTo>
                    <a:pt x="4918792" y="184588"/>
                  </a:lnTo>
                  <a:lnTo>
                    <a:pt x="4946760" y="188675"/>
                  </a:lnTo>
                  <a:lnTo>
                    <a:pt x="4974577" y="192811"/>
                  </a:lnTo>
                  <a:lnTo>
                    <a:pt x="5002295" y="196979"/>
                  </a:lnTo>
                  <a:lnTo>
                    <a:pt x="5029946" y="201170"/>
                  </a:lnTo>
                  <a:lnTo>
                    <a:pt x="5057552" y="204669"/>
                  </a:lnTo>
                  <a:lnTo>
                    <a:pt x="5085128" y="207707"/>
                  </a:lnTo>
                  <a:lnTo>
                    <a:pt x="5112684" y="210438"/>
                  </a:lnTo>
                  <a:lnTo>
                    <a:pt x="5139521" y="214375"/>
                  </a:lnTo>
                  <a:lnTo>
                    <a:pt x="5165879" y="219116"/>
                  </a:lnTo>
                  <a:lnTo>
                    <a:pt x="5191919" y="224394"/>
                  </a:lnTo>
                  <a:lnTo>
                    <a:pt x="5217744" y="228618"/>
                  </a:lnTo>
                  <a:lnTo>
                    <a:pt x="5243428" y="232140"/>
                  </a:lnTo>
                  <a:lnTo>
                    <a:pt x="5269017" y="235193"/>
                  </a:lnTo>
                  <a:lnTo>
                    <a:pt x="5294544" y="239345"/>
                  </a:lnTo>
                  <a:lnTo>
                    <a:pt x="5320028" y="244230"/>
                  </a:lnTo>
                  <a:lnTo>
                    <a:pt x="5345485" y="249604"/>
                  </a:lnTo>
                  <a:lnTo>
                    <a:pt x="5370921" y="254597"/>
                  </a:lnTo>
                  <a:lnTo>
                    <a:pt x="5396347" y="259337"/>
                  </a:lnTo>
                  <a:lnTo>
                    <a:pt x="5421763" y="263908"/>
                  </a:lnTo>
                  <a:lnTo>
                    <a:pt x="5446469" y="268366"/>
                  </a:lnTo>
                  <a:lnTo>
                    <a:pt x="5470700" y="272750"/>
                  </a:lnTo>
                  <a:lnTo>
                    <a:pt x="5518321" y="281384"/>
                  </a:lnTo>
                  <a:lnTo>
                    <a:pt x="5565355" y="289924"/>
                  </a:lnTo>
                  <a:lnTo>
                    <a:pt x="5612130" y="298423"/>
                  </a:lnTo>
                  <a:lnTo>
                    <a:pt x="5658790" y="306905"/>
                  </a:lnTo>
                  <a:lnTo>
                    <a:pt x="5705398" y="315378"/>
                  </a:lnTo>
                  <a:lnTo>
                    <a:pt x="5751982" y="323847"/>
                  </a:lnTo>
                  <a:lnTo>
                    <a:pt x="5797852" y="332315"/>
                  </a:lnTo>
                  <a:lnTo>
                    <a:pt x="5841756" y="340783"/>
                  </a:lnTo>
                  <a:lnTo>
                    <a:pt x="5886670" y="351132"/>
                  </a:lnTo>
                  <a:lnTo>
                    <a:pt x="5931795" y="362080"/>
                  </a:lnTo>
                  <a:lnTo>
                    <a:pt x="5975370" y="371651"/>
                  </a:lnTo>
                  <a:lnTo>
                    <a:pt x="6018255" y="380608"/>
                  </a:lnTo>
                  <a:lnTo>
                    <a:pt x="6060128" y="389998"/>
                  </a:lnTo>
                  <a:lnTo>
                    <a:pt x="6099906" y="401227"/>
                  </a:lnTo>
                  <a:lnTo>
                    <a:pt x="6138750" y="411391"/>
                  </a:lnTo>
                  <a:lnTo>
                    <a:pt x="6176477" y="421318"/>
                  </a:lnTo>
                  <a:lnTo>
                    <a:pt x="6212058" y="432786"/>
                  </a:lnTo>
                  <a:lnTo>
                    <a:pt x="6246688" y="443056"/>
                  </a:lnTo>
                  <a:lnTo>
                    <a:pt x="6280186" y="453031"/>
                  </a:lnTo>
                  <a:lnTo>
                    <a:pt x="6326813" y="470546"/>
                  </a:lnTo>
                  <a:lnTo>
                    <a:pt x="6371908" y="489141"/>
                  </a:lnTo>
                  <a:lnTo>
                    <a:pt x="6415843" y="508057"/>
                  </a:lnTo>
                  <a:lnTo>
                    <a:pt x="6455987" y="527066"/>
                  </a:lnTo>
                  <a:lnTo>
                    <a:pt x="6494691" y="546810"/>
                  </a:lnTo>
                  <a:lnTo>
                    <a:pt x="6532266" y="569515"/>
                  </a:lnTo>
                  <a:lnTo>
                    <a:pt x="6578807" y="598389"/>
                  </a:lnTo>
                  <a:lnTo>
                    <a:pt x="6621814" y="627690"/>
                  </a:lnTo>
                  <a:lnTo>
                    <a:pt x="6661849" y="663294"/>
                  </a:lnTo>
                  <a:lnTo>
                    <a:pt x="6706293" y="706790"/>
                  </a:lnTo>
                  <a:lnTo>
                    <a:pt x="6735347" y="745868"/>
                  </a:lnTo>
                  <a:lnTo>
                    <a:pt x="6761469" y="787558"/>
                  </a:lnTo>
                  <a:lnTo>
                    <a:pt x="6783641" y="829764"/>
                  </a:lnTo>
                  <a:lnTo>
                    <a:pt x="6800903" y="872072"/>
                  </a:lnTo>
                  <a:lnTo>
                    <a:pt x="6811839" y="914401"/>
                  </a:lnTo>
                  <a:lnTo>
                    <a:pt x="6820793" y="953362"/>
                  </a:lnTo>
                  <a:lnTo>
                    <a:pt x="6824287" y="993305"/>
                  </a:lnTo>
                  <a:lnTo>
                    <a:pt x="6823095" y="1033285"/>
                  </a:lnTo>
                  <a:lnTo>
                    <a:pt x="6817951" y="1077151"/>
                  </a:lnTo>
                  <a:lnTo>
                    <a:pt x="6808119" y="1102714"/>
                  </a:lnTo>
                  <a:lnTo>
                    <a:pt x="6780127" y="1145108"/>
                  </a:lnTo>
                  <a:lnTo>
                    <a:pt x="6752016" y="1187449"/>
                  </a:lnTo>
                  <a:lnTo>
                    <a:pt x="6711827" y="1229077"/>
                  </a:lnTo>
                  <a:lnTo>
                    <a:pt x="6672104" y="1258624"/>
                  </a:lnTo>
                  <a:lnTo>
                    <a:pt x="6626916" y="1291428"/>
                  </a:lnTo>
                  <a:lnTo>
                    <a:pt x="6589788" y="1313273"/>
                  </a:lnTo>
                  <a:lnTo>
                    <a:pt x="6551976" y="1333151"/>
                  </a:lnTo>
                  <a:lnTo>
                    <a:pt x="6510590" y="1355817"/>
                  </a:lnTo>
                  <a:lnTo>
                    <a:pt x="6467047" y="1373666"/>
                  </a:lnTo>
                  <a:lnTo>
                    <a:pt x="6419496" y="1391262"/>
                  </a:lnTo>
                  <a:lnTo>
                    <a:pt x="6386389" y="1401740"/>
                  </a:lnTo>
                  <a:lnTo>
                    <a:pt x="6352154" y="1411101"/>
                  </a:lnTo>
                  <a:lnTo>
                    <a:pt x="6315772" y="1419965"/>
                  </a:lnTo>
                  <a:lnTo>
                    <a:pt x="6278435" y="1428608"/>
                  </a:lnTo>
                  <a:lnTo>
                    <a:pt x="6239970" y="1437154"/>
                  </a:lnTo>
                  <a:lnTo>
                    <a:pt x="6199354" y="1445656"/>
                  </a:lnTo>
                  <a:lnTo>
                    <a:pt x="6159667" y="1452257"/>
                  </a:lnTo>
                  <a:lnTo>
                    <a:pt x="6119450" y="1457542"/>
                  </a:lnTo>
                  <a:lnTo>
                    <a:pt x="6075706" y="1462242"/>
                  </a:lnTo>
                  <a:lnTo>
                    <a:pt x="6030394" y="1468565"/>
                  </a:lnTo>
                  <a:lnTo>
                    <a:pt x="5983678" y="1476079"/>
                  </a:lnTo>
                  <a:lnTo>
                    <a:pt x="5959368" y="1480058"/>
                  </a:lnTo>
                  <a:lnTo>
                    <a:pt x="5934694" y="1484122"/>
                  </a:lnTo>
                  <a:lnTo>
                    <a:pt x="5909778" y="1487537"/>
                  </a:lnTo>
                  <a:lnTo>
                    <a:pt x="5884701" y="1490519"/>
                  </a:lnTo>
                  <a:lnTo>
                    <a:pt x="5859516" y="1493213"/>
                  </a:lnTo>
                  <a:lnTo>
                    <a:pt x="5833555" y="1495009"/>
                  </a:lnTo>
                  <a:lnTo>
                    <a:pt x="5807075" y="1496206"/>
                  </a:lnTo>
                  <a:lnTo>
                    <a:pt x="5780249" y="1497004"/>
                  </a:lnTo>
                  <a:lnTo>
                    <a:pt x="5753192" y="1498242"/>
                  </a:lnTo>
                  <a:lnTo>
                    <a:pt x="5725982" y="1499772"/>
                  </a:lnTo>
                  <a:lnTo>
                    <a:pt x="5698671" y="1501498"/>
                  </a:lnTo>
                  <a:lnTo>
                    <a:pt x="5671290" y="1503354"/>
                  </a:lnTo>
                  <a:lnTo>
                    <a:pt x="5643865" y="1505297"/>
                  </a:lnTo>
                  <a:lnTo>
                    <a:pt x="5616409" y="1507298"/>
                  </a:lnTo>
                  <a:lnTo>
                    <a:pt x="5588227" y="1509338"/>
                  </a:lnTo>
                  <a:lnTo>
                    <a:pt x="5559561" y="1511403"/>
                  </a:lnTo>
                  <a:lnTo>
                    <a:pt x="5530573" y="1513486"/>
                  </a:lnTo>
                  <a:lnTo>
                    <a:pt x="5501370" y="1515580"/>
                  </a:lnTo>
                  <a:lnTo>
                    <a:pt x="5472023" y="1517680"/>
                  </a:lnTo>
                  <a:lnTo>
                    <a:pt x="5442581" y="1519787"/>
                  </a:lnTo>
                  <a:lnTo>
                    <a:pt x="5413074" y="1521192"/>
                  </a:lnTo>
                  <a:lnTo>
                    <a:pt x="5383526" y="1522128"/>
                  </a:lnTo>
                  <a:lnTo>
                    <a:pt x="5353949" y="1522752"/>
                  </a:lnTo>
                  <a:lnTo>
                    <a:pt x="5323649" y="1523167"/>
                  </a:lnTo>
                  <a:lnTo>
                    <a:pt x="5292865" y="1523445"/>
                  </a:lnTo>
                  <a:lnTo>
                    <a:pt x="5261759" y="1523630"/>
                  </a:lnTo>
                  <a:lnTo>
                    <a:pt x="5230438" y="1524459"/>
                  </a:lnTo>
                  <a:lnTo>
                    <a:pt x="5198975" y="1525717"/>
                  </a:lnTo>
                  <a:lnTo>
                    <a:pt x="5167416" y="1527261"/>
                  </a:lnTo>
                  <a:lnTo>
                    <a:pt x="5135088" y="1528291"/>
                  </a:lnTo>
                  <a:lnTo>
                    <a:pt x="5102246" y="1528978"/>
                  </a:lnTo>
                  <a:lnTo>
                    <a:pt x="5069063" y="1529434"/>
                  </a:lnTo>
                  <a:lnTo>
                    <a:pt x="5035652" y="1529740"/>
                  </a:lnTo>
                  <a:lnTo>
                    <a:pt x="5002089" y="1529943"/>
                  </a:lnTo>
                  <a:lnTo>
                    <a:pt x="4968425" y="1530079"/>
                  </a:lnTo>
                  <a:lnTo>
                    <a:pt x="4935399" y="1530875"/>
                  </a:lnTo>
                  <a:lnTo>
                    <a:pt x="4902798" y="1532110"/>
                  </a:lnTo>
                  <a:lnTo>
                    <a:pt x="4870481" y="1533641"/>
                  </a:lnTo>
                  <a:lnTo>
                    <a:pt x="4836941" y="1535365"/>
                  </a:lnTo>
                  <a:lnTo>
                    <a:pt x="4802588" y="1537222"/>
                  </a:lnTo>
                  <a:lnTo>
                    <a:pt x="4767691" y="1539164"/>
                  </a:lnTo>
                  <a:lnTo>
                    <a:pt x="4733138" y="1540459"/>
                  </a:lnTo>
                  <a:lnTo>
                    <a:pt x="4698812" y="1541323"/>
                  </a:lnTo>
                  <a:lnTo>
                    <a:pt x="4664640" y="1541899"/>
                  </a:lnTo>
                  <a:lnTo>
                    <a:pt x="4629865" y="1542283"/>
                  </a:lnTo>
                  <a:lnTo>
                    <a:pt x="4594686" y="1542538"/>
                  </a:lnTo>
                  <a:lnTo>
                    <a:pt x="4559240" y="1542708"/>
                  </a:lnTo>
                  <a:lnTo>
                    <a:pt x="4524320" y="1543527"/>
                  </a:lnTo>
                  <a:lnTo>
                    <a:pt x="4489751" y="1544779"/>
                  </a:lnTo>
                  <a:lnTo>
                    <a:pt x="4455416" y="1546320"/>
                  </a:lnTo>
                  <a:lnTo>
                    <a:pt x="4421238" y="1547346"/>
                  </a:lnTo>
                  <a:lnTo>
                    <a:pt x="4387163" y="1548031"/>
                  </a:lnTo>
                  <a:lnTo>
                    <a:pt x="4353158" y="1548488"/>
                  </a:lnTo>
                  <a:lnTo>
                    <a:pt x="4318494" y="1549497"/>
                  </a:lnTo>
                  <a:lnTo>
                    <a:pt x="4283389" y="1550876"/>
                  </a:lnTo>
                  <a:lnTo>
                    <a:pt x="4247992" y="1552501"/>
                  </a:lnTo>
                  <a:lnTo>
                    <a:pt x="4212400" y="1553584"/>
                  </a:lnTo>
                  <a:lnTo>
                    <a:pt x="4176677" y="1554306"/>
                  </a:lnTo>
                  <a:lnTo>
                    <a:pt x="4140866" y="1554787"/>
                  </a:lnTo>
                  <a:lnTo>
                    <a:pt x="4104998" y="1555814"/>
                  </a:lnTo>
                  <a:lnTo>
                    <a:pt x="4069093" y="1557203"/>
                  </a:lnTo>
                  <a:lnTo>
                    <a:pt x="4033160" y="1558835"/>
                  </a:lnTo>
                  <a:lnTo>
                    <a:pt x="3997211" y="1559923"/>
                  </a:lnTo>
                  <a:lnTo>
                    <a:pt x="3961250" y="1560649"/>
                  </a:lnTo>
                  <a:lnTo>
                    <a:pt x="3925283" y="1561133"/>
                  </a:lnTo>
                  <a:lnTo>
                    <a:pt x="3889310" y="1561454"/>
                  </a:lnTo>
                  <a:lnTo>
                    <a:pt x="3853334" y="1561670"/>
                  </a:lnTo>
                  <a:lnTo>
                    <a:pt x="3817355" y="1561813"/>
                  </a:lnTo>
                  <a:lnTo>
                    <a:pt x="3780668" y="1561909"/>
                  </a:lnTo>
                  <a:lnTo>
                    <a:pt x="3743512" y="1561972"/>
                  </a:lnTo>
                  <a:lnTo>
                    <a:pt x="3706040" y="1562015"/>
                  </a:lnTo>
                  <a:lnTo>
                    <a:pt x="3669770" y="1562043"/>
                  </a:lnTo>
                  <a:lnTo>
                    <a:pt x="3634301" y="1562062"/>
                  </a:lnTo>
                  <a:lnTo>
                    <a:pt x="3599366" y="1562075"/>
                  </a:lnTo>
                  <a:lnTo>
                    <a:pt x="3564082" y="1562083"/>
                  </a:lnTo>
                  <a:lnTo>
                    <a:pt x="3528564" y="1562089"/>
                  </a:lnTo>
                  <a:lnTo>
                    <a:pt x="3492892" y="1562093"/>
                  </a:lnTo>
                  <a:lnTo>
                    <a:pt x="3457116" y="1562095"/>
                  </a:lnTo>
                  <a:lnTo>
                    <a:pt x="3421270" y="1562097"/>
                  </a:lnTo>
                  <a:lnTo>
                    <a:pt x="3385379" y="1562098"/>
                  </a:lnTo>
                  <a:lnTo>
                    <a:pt x="3348751" y="1562098"/>
                  </a:lnTo>
                  <a:lnTo>
                    <a:pt x="3311633" y="1562098"/>
                  </a:lnTo>
                  <a:lnTo>
                    <a:pt x="3274188" y="1562098"/>
                  </a:lnTo>
                  <a:lnTo>
                    <a:pt x="3237935" y="1562099"/>
                  </a:lnTo>
                  <a:lnTo>
                    <a:pt x="3202478" y="1562100"/>
                  </a:lnTo>
                  <a:lnTo>
                    <a:pt x="3167551" y="1562100"/>
                  </a:lnTo>
                  <a:lnTo>
                    <a:pt x="3132272" y="1562100"/>
                  </a:lnTo>
                  <a:lnTo>
                    <a:pt x="3096758" y="1562100"/>
                  </a:lnTo>
                  <a:lnTo>
                    <a:pt x="3061088" y="1562100"/>
                  </a:lnTo>
                  <a:lnTo>
                    <a:pt x="3025313" y="1562100"/>
                  </a:lnTo>
                  <a:lnTo>
                    <a:pt x="2989469" y="1562100"/>
                  </a:lnTo>
                  <a:lnTo>
                    <a:pt x="2953578" y="1562100"/>
                  </a:lnTo>
                  <a:lnTo>
                    <a:pt x="2916951" y="1562805"/>
                  </a:lnTo>
                  <a:lnTo>
                    <a:pt x="2879833" y="1563981"/>
                  </a:lnTo>
                  <a:lnTo>
                    <a:pt x="2842388" y="1565471"/>
                  </a:lnTo>
                  <a:lnTo>
                    <a:pt x="2806135" y="1566464"/>
                  </a:lnTo>
                  <a:lnTo>
                    <a:pt x="2770678" y="1567126"/>
                  </a:lnTo>
                  <a:lnTo>
                    <a:pt x="2735751" y="1567567"/>
                  </a:lnTo>
                  <a:lnTo>
                    <a:pt x="2700472" y="1567862"/>
                  </a:lnTo>
                  <a:lnTo>
                    <a:pt x="2664958" y="1568058"/>
                  </a:lnTo>
                  <a:lnTo>
                    <a:pt x="2629288" y="1568188"/>
                  </a:lnTo>
                  <a:lnTo>
                    <a:pt x="2593513" y="1568981"/>
                  </a:lnTo>
                  <a:lnTo>
                    <a:pt x="2557669" y="1570215"/>
                  </a:lnTo>
                  <a:lnTo>
                    <a:pt x="2521778" y="1571744"/>
                  </a:lnTo>
                  <a:lnTo>
                    <a:pt x="2485857" y="1572762"/>
                  </a:lnTo>
                  <a:lnTo>
                    <a:pt x="2449915" y="1573441"/>
                  </a:lnTo>
                  <a:lnTo>
                    <a:pt x="2413958" y="1573895"/>
                  </a:lnTo>
                  <a:lnTo>
                    <a:pt x="2379404" y="1573491"/>
                  </a:lnTo>
                  <a:lnTo>
                    <a:pt x="2345785" y="1572516"/>
                  </a:lnTo>
                  <a:lnTo>
                    <a:pt x="2312788" y="1571161"/>
                  </a:lnTo>
                  <a:lnTo>
                    <a:pt x="2279504" y="1569552"/>
                  </a:lnTo>
                  <a:lnTo>
                    <a:pt x="2246023" y="1567773"/>
                  </a:lnTo>
                  <a:lnTo>
                    <a:pt x="2212414" y="1565882"/>
                  </a:lnTo>
                  <a:lnTo>
                    <a:pt x="2179425" y="1564622"/>
                  </a:lnTo>
                  <a:lnTo>
                    <a:pt x="2146849" y="1563780"/>
                  </a:lnTo>
                  <a:lnTo>
                    <a:pt x="2114549" y="1563220"/>
                  </a:lnTo>
                  <a:lnTo>
                    <a:pt x="2081726" y="1562141"/>
                  </a:lnTo>
                  <a:lnTo>
                    <a:pt x="2048556" y="1560716"/>
                  </a:lnTo>
                  <a:lnTo>
                    <a:pt x="2015152" y="1559061"/>
                  </a:lnTo>
                  <a:lnTo>
                    <a:pt x="1983007" y="1557252"/>
                  </a:lnTo>
                  <a:lnTo>
                    <a:pt x="1951698" y="1555340"/>
                  </a:lnTo>
                  <a:lnTo>
                    <a:pt x="1920948" y="1553361"/>
                  </a:lnTo>
                  <a:lnTo>
                    <a:pt x="1890569" y="1550629"/>
                  </a:lnTo>
                  <a:lnTo>
                    <a:pt x="1860440" y="1547397"/>
                  </a:lnTo>
                  <a:lnTo>
                    <a:pt x="1830475" y="1543831"/>
                  </a:lnTo>
                  <a:lnTo>
                    <a:pt x="1800621" y="1540749"/>
                  </a:lnTo>
                  <a:lnTo>
                    <a:pt x="1770841" y="1537988"/>
                  </a:lnTo>
                  <a:lnTo>
                    <a:pt x="1741110" y="1535442"/>
                  </a:lnTo>
                  <a:lnTo>
                    <a:pt x="1712116" y="1532333"/>
                  </a:lnTo>
                  <a:lnTo>
                    <a:pt x="1683615" y="1528850"/>
                  </a:lnTo>
                  <a:lnTo>
                    <a:pt x="1655442" y="1525116"/>
                  </a:lnTo>
                  <a:lnTo>
                    <a:pt x="1628194" y="1521216"/>
                  </a:lnTo>
                  <a:lnTo>
                    <a:pt x="1601561" y="1517205"/>
                  </a:lnTo>
                  <a:lnTo>
                    <a:pt x="1575340" y="1513120"/>
                  </a:lnTo>
                  <a:lnTo>
                    <a:pt x="1548687" y="1508985"/>
                  </a:lnTo>
                  <a:lnTo>
                    <a:pt x="1521746" y="1504818"/>
                  </a:lnTo>
                  <a:lnTo>
                    <a:pt x="1494613" y="1500629"/>
                  </a:lnTo>
                  <a:lnTo>
                    <a:pt x="1468057" y="1495718"/>
                  </a:lnTo>
                  <a:lnTo>
                    <a:pt x="1441887" y="1490329"/>
                  </a:lnTo>
                  <a:lnTo>
                    <a:pt x="1415974" y="1484620"/>
                  </a:lnTo>
                  <a:lnTo>
                    <a:pt x="1390937" y="1478696"/>
                  </a:lnTo>
                  <a:lnTo>
                    <a:pt x="1366485" y="1472631"/>
                  </a:lnTo>
                  <a:lnTo>
                    <a:pt x="1342422" y="1466471"/>
                  </a:lnTo>
                  <a:lnTo>
                    <a:pt x="1317913" y="1460953"/>
                  </a:lnTo>
                  <a:lnTo>
                    <a:pt x="1293109" y="1455863"/>
                  </a:lnTo>
                  <a:lnTo>
                    <a:pt x="1268104" y="1451059"/>
                  </a:lnTo>
                  <a:lnTo>
                    <a:pt x="1242969" y="1445739"/>
                  </a:lnTo>
                  <a:lnTo>
                    <a:pt x="1217745" y="1440076"/>
                  </a:lnTo>
                  <a:lnTo>
                    <a:pt x="1192463" y="1434184"/>
                  </a:lnTo>
                  <a:lnTo>
                    <a:pt x="1167847" y="1428140"/>
                  </a:lnTo>
                  <a:lnTo>
                    <a:pt x="1143674" y="1421993"/>
                  </a:lnTo>
                  <a:lnTo>
                    <a:pt x="1096826" y="1410224"/>
                  </a:lnTo>
                  <a:lnTo>
                    <a:pt x="1052486" y="1400290"/>
                  </a:lnTo>
                  <a:lnTo>
                    <a:pt x="1007379" y="1389290"/>
                  </a:lnTo>
                  <a:lnTo>
                    <a:pt x="961461" y="1377346"/>
                  </a:lnTo>
                  <a:lnTo>
                    <a:pt x="915183" y="1364981"/>
                  </a:lnTo>
                  <a:lnTo>
                    <a:pt x="868744" y="1352430"/>
                  </a:lnTo>
                  <a:lnTo>
                    <a:pt x="822940" y="1340502"/>
                  </a:lnTo>
                  <a:lnTo>
                    <a:pt x="779064" y="1330497"/>
                  </a:lnTo>
                  <a:lnTo>
                    <a:pt x="736045" y="1319465"/>
                  </a:lnTo>
                  <a:lnTo>
                    <a:pt x="693407" y="1307506"/>
                  </a:lnTo>
                  <a:lnTo>
                    <a:pt x="650939" y="1295136"/>
                  </a:lnTo>
                  <a:lnTo>
                    <a:pt x="608545" y="1282582"/>
                  </a:lnTo>
                  <a:lnTo>
                    <a:pt x="566890" y="1269948"/>
                  </a:lnTo>
                  <a:lnTo>
                    <a:pt x="527210" y="1257276"/>
                  </a:lnTo>
                  <a:lnTo>
                    <a:pt x="490290" y="1242708"/>
                  </a:lnTo>
                  <a:lnTo>
                    <a:pt x="455066" y="1226826"/>
                  </a:lnTo>
                  <a:lnTo>
                    <a:pt x="420596" y="1210360"/>
                  </a:lnTo>
                  <a:lnTo>
                    <a:pt x="388343" y="1193634"/>
                  </a:lnTo>
                  <a:lnTo>
                    <a:pt x="356839" y="1176793"/>
                  </a:lnTo>
                  <a:lnTo>
                    <a:pt x="324023" y="1159900"/>
                  </a:lnTo>
                  <a:lnTo>
                    <a:pt x="280557" y="1134524"/>
                  </a:lnTo>
                  <a:lnTo>
                    <a:pt x="240867" y="1105759"/>
                  </a:lnTo>
                  <a:lnTo>
                    <a:pt x="194599" y="1068799"/>
                  </a:lnTo>
                  <a:lnTo>
                    <a:pt x="153369" y="1028259"/>
                  </a:lnTo>
                  <a:lnTo>
                    <a:pt x="117840" y="986280"/>
                  </a:lnTo>
                  <a:lnTo>
                    <a:pt x="84350" y="944016"/>
                  </a:lnTo>
                  <a:lnTo>
                    <a:pt x="58502" y="901696"/>
                  </a:lnTo>
                  <a:lnTo>
                    <a:pt x="39599" y="855995"/>
                  </a:lnTo>
                  <a:lnTo>
                    <a:pt x="22276" y="810566"/>
                  </a:lnTo>
                  <a:lnTo>
                    <a:pt x="9029" y="763440"/>
                  </a:lnTo>
                  <a:lnTo>
                    <a:pt x="2623" y="716580"/>
                  </a:lnTo>
                  <a:lnTo>
                    <a:pt x="0" y="679163"/>
                  </a:lnTo>
                  <a:lnTo>
                    <a:pt x="2595" y="641265"/>
                  </a:lnTo>
                  <a:lnTo>
                    <a:pt x="4461" y="603225"/>
                  </a:lnTo>
                  <a:lnTo>
                    <a:pt x="8385" y="565143"/>
                  </a:lnTo>
                  <a:lnTo>
                    <a:pt x="17387" y="527048"/>
                  </a:lnTo>
                  <a:lnTo>
                    <a:pt x="33777" y="480614"/>
                  </a:lnTo>
                  <a:lnTo>
                    <a:pt x="50624" y="443911"/>
                  </a:lnTo>
                  <a:lnTo>
                    <a:pt x="69022" y="406931"/>
                  </a:lnTo>
                  <a:lnTo>
                    <a:pt x="96083" y="362473"/>
                  </a:lnTo>
                  <a:lnTo>
                    <a:pt x="128396" y="319720"/>
                  </a:lnTo>
                  <a:lnTo>
                    <a:pt x="167025" y="277304"/>
                  </a:lnTo>
                  <a:lnTo>
                    <a:pt x="210509" y="234954"/>
                  </a:lnTo>
                  <a:lnTo>
                    <a:pt x="247157" y="205082"/>
                  </a:lnTo>
                  <a:lnTo>
                    <a:pt x="284828" y="178358"/>
                  </a:lnTo>
                  <a:lnTo>
                    <a:pt x="324682" y="150683"/>
                  </a:lnTo>
                  <a:lnTo>
                    <a:pt x="367770" y="123904"/>
                  </a:lnTo>
                  <a:lnTo>
                    <a:pt x="411817" y="102564"/>
                  </a:lnTo>
                  <a:lnTo>
                    <a:pt x="458028" y="82836"/>
                  </a:lnTo>
                  <a:lnTo>
                    <a:pt x="505588" y="65465"/>
                  </a:lnTo>
                  <a:lnTo>
                    <a:pt x="552840" y="53264"/>
                  </a:lnTo>
                  <a:lnTo>
                    <a:pt x="585877" y="46956"/>
                  </a:lnTo>
                  <a:lnTo>
                    <a:pt x="619375" y="39449"/>
                  </a:lnTo>
                  <a:lnTo>
                    <a:pt x="653078" y="33291"/>
                  </a:lnTo>
                  <a:lnTo>
                    <a:pt x="686872" y="28906"/>
                  </a:lnTo>
                  <a:lnTo>
                    <a:pt x="720706" y="26958"/>
                  </a:lnTo>
                  <a:lnTo>
                    <a:pt x="754559" y="24211"/>
                  </a:lnTo>
                  <a:lnTo>
                    <a:pt x="789124" y="20638"/>
                  </a:lnTo>
                  <a:lnTo>
                    <a:pt x="825654" y="16699"/>
                  </a:lnTo>
                  <a:lnTo>
                    <a:pt x="863055" y="12596"/>
                  </a:lnTo>
                  <a:lnTo>
                    <a:pt x="900845" y="8420"/>
                  </a:lnTo>
                  <a:lnTo>
                    <a:pt x="938807" y="4213"/>
                  </a:lnTo>
                  <a:lnTo>
                    <a:pt x="97679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4" name="SMARTInkShape-Group545"/>
          <p:cNvGrpSpPr/>
          <p:nvPr/>
        </p:nvGrpSpPr>
        <p:grpSpPr>
          <a:xfrm>
            <a:off x="400050" y="6058169"/>
            <a:ext cx="793673" cy="373236"/>
            <a:chOff x="400050" y="6058169"/>
            <a:chExt cx="793673" cy="373236"/>
          </a:xfrm>
        </p:grpSpPr>
        <p:sp>
          <p:nvSpPr>
            <p:cNvPr id="168" name="SMARTInkShape-2178"/>
            <p:cNvSpPr/>
            <p:nvPr>
              <p:custDataLst>
                <p:tags r:id="rId55"/>
              </p:custDataLst>
            </p:nvPr>
          </p:nvSpPr>
          <p:spPr>
            <a:xfrm>
              <a:off x="400050" y="6127752"/>
              <a:ext cx="127001" cy="260326"/>
            </a:xfrm>
            <a:custGeom>
              <a:avLst/>
              <a:gdLst/>
              <a:ahLst/>
              <a:cxnLst/>
              <a:rect l="0" t="0" r="0" b="0"/>
              <a:pathLst>
                <a:path w="127001" h="260326">
                  <a:moveTo>
                    <a:pt x="127000" y="19048"/>
                  </a:moveTo>
                  <a:lnTo>
                    <a:pt x="127000" y="19048"/>
                  </a:lnTo>
                  <a:lnTo>
                    <a:pt x="120673" y="12721"/>
                  </a:lnTo>
                  <a:lnTo>
                    <a:pt x="120652" y="7233"/>
                  </a:lnTo>
                  <a:lnTo>
                    <a:pt x="119946" y="6938"/>
                  </a:lnTo>
                  <a:lnTo>
                    <a:pt x="115183" y="6425"/>
                  </a:lnTo>
                  <a:lnTo>
                    <a:pt x="108910" y="887"/>
                  </a:lnTo>
                  <a:lnTo>
                    <a:pt x="104864" y="261"/>
                  </a:lnTo>
                  <a:lnTo>
                    <a:pt x="83797" y="0"/>
                  </a:lnTo>
                  <a:lnTo>
                    <a:pt x="77727" y="4362"/>
                  </a:lnTo>
                  <a:lnTo>
                    <a:pt x="71792" y="5760"/>
                  </a:lnTo>
                  <a:lnTo>
                    <a:pt x="67656" y="6086"/>
                  </a:lnTo>
                  <a:lnTo>
                    <a:pt x="63465" y="8113"/>
                  </a:lnTo>
                  <a:lnTo>
                    <a:pt x="42256" y="27601"/>
                  </a:lnTo>
                  <a:lnTo>
                    <a:pt x="39947" y="31787"/>
                  </a:lnTo>
                  <a:lnTo>
                    <a:pt x="37638" y="42337"/>
                  </a:lnTo>
                  <a:lnTo>
                    <a:pt x="34837" y="46567"/>
                  </a:lnTo>
                  <a:lnTo>
                    <a:pt x="34514" y="48683"/>
                  </a:lnTo>
                  <a:lnTo>
                    <a:pt x="35004" y="50799"/>
                  </a:lnTo>
                  <a:lnTo>
                    <a:pt x="36036" y="52915"/>
                  </a:lnTo>
                  <a:lnTo>
                    <a:pt x="35301" y="59030"/>
                  </a:lnTo>
                  <a:lnTo>
                    <a:pt x="32451" y="71081"/>
                  </a:lnTo>
                  <a:lnTo>
                    <a:pt x="29896" y="101728"/>
                  </a:lnTo>
                  <a:lnTo>
                    <a:pt x="26732" y="114337"/>
                  </a:lnTo>
                  <a:lnTo>
                    <a:pt x="23913" y="127010"/>
                  </a:lnTo>
                  <a:lnTo>
                    <a:pt x="14150" y="159141"/>
                  </a:lnTo>
                  <a:lnTo>
                    <a:pt x="11248" y="171564"/>
                  </a:lnTo>
                  <a:lnTo>
                    <a:pt x="1169" y="197717"/>
                  </a:lnTo>
                  <a:lnTo>
                    <a:pt x="1" y="244819"/>
                  </a:lnTo>
                  <a:lnTo>
                    <a:pt x="0" y="246391"/>
                  </a:lnTo>
                  <a:lnTo>
                    <a:pt x="6088" y="253705"/>
                  </a:lnTo>
                  <a:lnTo>
                    <a:pt x="6273" y="257282"/>
                  </a:lnTo>
                  <a:lnTo>
                    <a:pt x="7004" y="258304"/>
                  </a:lnTo>
                  <a:lnTo>
                    <a:pt x="8197" y="258985"/>
                  </a:lnTo>
                  <a:lnTo>
                    <a:pt x="13247" y="259944"/>
                  </a:lnTo>
                  <a:lnTo>
                    <a:pt x="22081" y="260325"/>
                  </a:lnTo>
                  <a:lnTo>
                    <a:pt x="25807" y="258456"/>
                  </a:lnTo>
                  <a:lnTo>
                    <a:pt x="27788" y="256970"/>
                  </a:lnTo>
                  <a:lnTo>
                    <a:pt x="33752" y="255319"/>
                  </a:lnTo>
                  <a:lnTo>
                    <a:pt x="40401" y="253879"/>
                  </a:lnTo>
                  <a:lnTo>
                    <a:pt x="48816" y="249808"/>
                  </a:lnTo>
                  <a:lnTo>
                    <a:pt x="59228" y="247582"/>
                  </a:lnTo>
                  <a:lnTo>
                    <a:pt x="67800" y="243473"/>
                  </a:lnTo>
                  <a:lnTo>
                    <a:pt x="107950" y="2349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179"/>
            <p:cNvSpPr/>
            <p:nvPr>
              <p:custDataLst>
                <p:tags r:id="rId56"/>
              </p:custDataLst>
            </p:nvPr>
          </p:nvSpPr>
          <p:spPr>
            <a:xfrm>
              <a:off x="432706" y="6286500"/>
              <a:ext cx="81645" cy="19051"/>
            </a:xfrm>
            <a:custGeom>
              <a:avLst/>
              <a:gdLst/>
              <a:ahLst/>
              <a:cxnLst/>
              <a:rect l="0" t="0" r="0" b="0"/>
              <a:pathLst>
                <a:path w="81645" h="19051">
                  <a:moveTo>
                    <a:pt x="11794" y="19050"/>
                  </a:moveTo>
                  <a:lnTo>
                    <a:pt x="11794" y="19050"/>
                  </a:lnTo>
                  <a:lnTo>
                    <a:pt x="2150" y="19050"/>
                  </a:lnTo>
                  <a:lnTo>
                    <a:pt x="1132" y="18345"/>
                  </a:lnTo>
                  <a:lnTo>
                    <a:pt x="452" y="17169"/>
                  </a:lnTo>
                  <a:lnTo>
                    <a:pt x="0" y="15679"/>
                  </a:lnTo>
                  <a:lnTo>
                    <a:pt x="403" y="14686"/>
                  </a:lnTo>
                  <a:lnTo>
                    <a:pt x="1378" y="14024"/>
                  </a:lnTo>
                  <a:lnTo>
                    <a:pt x="6121" y="13092"/>
                  </a:lnTo>
                  <a:lnTo>
                    <a:pt x="8012" y="12962"/>
                  </a:lnTo>
                  <a:lnTo>
                    <a:pt x="11994" y="10935"/>
                  </a:lnTo>
                  <a:lnTo>
                    <a:pt x="16116" y="8388"/>
                  </a:lnTo>
                  <a:lnTo>
                    <a:pt x="23109" y="6953"/>
                  </a:lnTo>
                  <a:lnTo>
                    <a:pt x="52673" y="5660"/>
                  </a:lnTo>
                  <a:lnTo>
                    <a:pt x="816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2180"/>
            <p:cNvSpPr/>
            <p:nvPr>
              <p:custDataLst>
                <p:tags r:id="rId57"/>
              </p:custDataLst>
            </p:nvPr>
          </p:nvSpPr>
          <p:spPr>
            <a:xfrm>
              <a:off x="673124" y="6102612"/>
              <a:ext cx="133327" cy="298186"/>
            </a:xfrm>
            <a:custGeom>
              <a:avLst/>
              <a:gdLst/>
              <a:ahLst/>
              <a:cxnLst/>
              <a:rect l="0" t="0" r="0" b="0"/>
              <a:pathLst>
                <a:path w="133327" h="298186">
                  <a:moveTo>
                    <a:pt x="133326" y="12438"/>
                  </a:moveTo>
                  <a:lnTo>
                    <a:pt x="133326" y="12438"/>
                  </a:lnTo>
                  <a:lnTo>
                    <a:pt x="133326" y="6971"/>
                  </a:lnTo>
                  <a:lnTo>
                    <a:pt x="132620" y="6676"/>
                  </a:lnTo>
                  <a:lnTo>
                    <a:pt x="123682" y="6095"/>
                  </a:lnTo>
                  <a:lnTo>
                    <a:pt x="120103" y="4210"/>
                  </a:lnTo>
                  <a:lnTo>
                    <a:pt x="115427" y="621"/>
                  </a:lnTo>
                  <a:lnTo>
                    <a:pt x="111246" y="0"/>
                  </a:lnTo>
                  <a:lnTo>
                    <a:pt x="85947" y="6012"/>
                  </a:lnTo>
                  <a:lnTo>
                    <a:pt x="68521" y="6080"/>
                  </a:lnTo>
                  <a:lnTo>
                    <a:pt x="63837" y="7966"/>
                  </a:lnTo>
                  <a:lnTo>
                    <a:pt x="59403" y="10451"/>
                  </a:lnTo>
                  <a:lnTo>
                    <a:pt x="50808" y="12045"/>
                  </a:lnTo>
                  <a:lnTo>
                    <a:pt x="48680" y="12176"/>
                  </a:lnTo>
                  <a:lnTo>
                    <a:pt x="44435" y="14203"/>
                  </a:lnTo>
                  <a:lnTo>
                    <a:pt x="42316" y="15732"/>
                  </a:lnTo>
                  <a:lnTo>
                    <a:pt x="39960" y="19311"/>
                  </a:lnTo>
                  <a:lnTo>
                    <a:pt x="38208" y="23254"/>
                  </a:lnTo>
                  <a:lnTo>
                    <a:pt x="32719" y="30264"/>
                  </a:lnTo>
                  <a:lnTo>
                    <a:pt x="32020" y="34496"/>
                  </a:lnTo>
                  <a:lnTo>
                    <a:pt x="31079" y="42952"/>
                  </a:lnTo>
                  <a:lnTo>
                    <a:pt x="26266" y="58145"/>
                  </a:lnTo>
                  <a:lnTo>
                    <a:pt x="26675" y="60548"/>
                  </a:lnTo>
                  <a:lnTo>
                    <a:pt x="30519" y="71357"/>
                  </a:lnTo>
                  <a:lnTo>
                    <a:pt x="31655" y="102695"/>
                  </a:lnTo>
                  <a:lnTo>
                    <a:pt x="25636" y="149064"/>
                  </a:lnTo>
                  <a:lnTo>
                    <a:pt x="23529" y="176088"/>
                  </a:lnTo>
                  <a:lnTo>
                    <a:pt x="19915" y="194184"/>
                  </a:lnTo>
                  <a:lnTo>
                    <a:pt x="17262" y="220626"/>
                  </a:lnTo>
                  <a:lnTo>
                    <a:pt x="13582" y="238652"/>
                  </a:lnTo>
                  <a:lnTo>
                    <a:pt x="12149" y="255095"/>
                  </a:lnTo>
                  <a:lnTo>
                    <a:pt x="7232" y="268176"/>
                  </a:lnTo>
                  <a:lnTo>
                    <a:pt x="5799" y="276946"/>
                  </a:lnTo>
                  <a:lnTo>
                    <a:pt x="244" y="285113"/>
                  </a:lnTo>
                  <a:lnTo>
                    <a:pt x="0" y="294293"/>
                  </a:lnTo>
                  <a:lnTo>
                    <a:pt x="697" y="295592"/>
                  </a:lnTo>
                  <a:lnTo>
                    <a:pt x="1868" y="296457"/>
                  </a:lnTo>
                  <a:lnTo>
                    <a:pt x="5050" y="297418"/>
                  </a:lnTo>
                  <a:lnTo>
                    <a:pt x="27573" y="298185"/>
                  </a:lnTo>
                  <a:lnTo>
                    <a:pt x="29663" y="296776"/>
                  </a:lnTo>
                  <a:lnTo>
                    <a:pt x="42314" y="282301"/>
                  </a:lnTo>
                  <a:lnTo>
                    <a:pt x="46545" y="280544"/>
                  </a:lnTo>
                  <a:lnTo>
                    <a:pt x="95226" y="2664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2181"/>
            <p:cNvSpPr/>
            <p:nvPr>
              <p:custDataLst>
                <p:tags r:id="rId58"/>
              </p:custDataLst>
            </p:nvPr>
          </p:nvSpPr>
          <p:spPr>
            <a:xfrm>
              <a:off x="857273" y="6191273"/>
              <a:ext cx="126978" cy="165078"/>
            </a:xfrm>
            <a:custGeom>
              <a:avLst/>
              <a:gdLst/>
              <a:ahLst/>
              <a:cxnLst/>
              <a:rect l="0" t="0" r="0" b="0"/>
              <a:pathLst>
                <a:path w="126978" h="165078">
                  <a:moveTo>
                    <a:pt x="6327" y="6327"/>
                  </a:moveTo>
                  <a:lnTo>
                    <a:pt x="6327" y="6327"/>
                  </a:lnTo>
                  <a:lnTo>
                    <a:pt x="0" y="0"/>
                  </a:lnTo>
                  <a:lnTo>
                    <a:pt x="11223" y="11928"/>
                  </a:lnTo>
                  <a:lnTo>
                    <a:pt x="45920" y="57261"/>
                  </a:lnTo>
                  <a:lnTo>
                    <a:pt x="57569" y="67984"/>
                  </a:lnTo>
                  <a:lnTo>
                    <a:pt x="61655" y="70716"/>
                  </a:lnTo>
                  <a:lnTo>
                    <a:pt x="68077" y="79394"/>
                  </a:lnTo>
                  <a:lnTo>
                    <a:pt x="97052" y="124806"/>
                  </a:lnTo>
                  <a:lnTo>
                    <a:pt x="108308" y="150886"/>
                  </a:lnTo>
                  <a:lnTo>
                    <a:pt x="112330" y="155242"/>
                  </a:lnTo>
                  <a:lnTo>
                    <a:pt x="117855" y="158400"/>
                  </a:lnTo>
                  <a:lnTo>
                    <a:pt x="119395" y="161639"/>
                  </a:lnTo>
                  <a:lnTo>
                    <a:pt x="120511" y="162785"/>
                  </a:lnTo>
                  <a:lnTo>
                    <a:pt x="126977" y="16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182"/>
            <p:cNvSpPr/>
            <p:nvPr>
              <p:custDataLst>
                <p:tags r:id="rId59"/>
              </p:custDataLst>
            </p:nvPr>
          </p:nvSpPr>
          <p:spPr>
            <a:xfrm>
              <a:off x="876672" y="6191257"/>
              <a:ext cx="152029" cy="158744"/>
            </a:xfrm>
            <a:custGeom>
              <a:avLst/>
              <a:gdLst/>
              <a:ahLst/>
              <a:cxnLst/>
              <a:rect l="0" t="0" r="0" b="0"/>
              <a:pathLst>
                <a:path w="152029" h="158744">
                  <a:moveTo>
                    <a:pt x="152028" y="6343"/>
                  </a:moveTo>
                  <a:lnTo>
                    <a:pt x="152028" y="6343"/>
                  </a:lnTo>
                  <a:lnTo>
                    <a:pt x="152028" y="876"/>
                  </a:lnTo>
                  <a:lnTo>
                    <a:pt x="151322" y="581"/>
                  </a:lnTo>
                  <a:lnTo>
                    <a:pt x="136917" y="0"/>
                  </a:lnTo>
                  <a:lnTo>
                    <a:pt x="132847" y="1877"/>
                  </a:lnTo>
                  <a:lnTo>
                    <a:pt x="124485" y="8832"/>
                  </a:lnTo>
                  <a:lnTo>
                    <a:pt x="112043" y="24117"/>
                  </a:lnTo>
                  <a:lnTo>
                    <a:pt x="105329" y="29765"/>
                  </a:lnTo>
                  <a:lnTo>
                    <a:pt x="70625" y="74102"/>
                  </a:lnTo>
                  <a:lnTo>
                    <a:pt x="30247" y="121506"/>
                  </a:lnTo>
                  <a:lnTo>
                    <a:pt x="0" y="158364"/>
                  </a:lnTo>
                  <a:lnTo>
                    <a:pt x="5978" y="15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2183"/>
            <p:cNvSpPr/>
            <p:nvPr>
              <p:custDataLst>
                <p:tags r:id="rId60"/>
              </p:custDataLst>
            </p:nvPr>
          </p:nvSpPr>
          <p:spPr>
            <a:xfrm>
              <a:off x="1031392" y="6058169"/>
              <a:ext cx="162331" cy="373236"/>
            </a:xfrm>
            <a:custGeom>
              <a:avLst/>
              <a:gdLst/>
              <a:ahLst/>
              <a:cxnLst/>
              <a:rect l="0" t="0" r="0" b="0"/>
              <a:pathLst>
                <a:path w="162331" h="373236">
                  <a:moveTo>
                    <a:pt x="3658" y="50531"/>
                  </a:moveTo>
                  <a:lnTo>
                    <a:pt x="3658" y="50531"/>
                  </a:lnTo>
                  <a:lnTo>
                    <a:pt x="287" y="50530"/>
                  </a:lnTo>
                  <a:lnTo>
                    <a:pt x="0" y="49826"/>
                  </a:lnTo>
                  <a:lnTo>
                    <a:pt x="3244" y="44064"/>
                  </a:lnTo>
                  <a:lnTo>
                    <a:pt x="3474" y="41071"/>
                  </a:lnTo>
                  <a:lnTo>
                    <a:pt x="5458" y="37390"/>
                  </a:lnTo>
                  <a:lnTo>
                    <a:pt x="7986" y="33402"/>
                  </a:lnTo>
                  <a:lnTo>
                    <a:pt x="10114" y="27190"/>
                  </a:lnTo>
                  <a:lnTo>
                    <a:pt x="13113" y="22988"/>
                  </a:lnTo>
                  <a:lnTo>
                    <a:pt x="18678" y="20651"/>
                  </a:lnTo>
                  <a:lnTo>
                    <a:pt x="25150" y="18907"/>
                  </a:lnTo>
                  <a:lnTo>
                    <a:pt x="33466" y="14663"/>
                  </a:lnTo>
                  <a:lnTo>
                    <a:pt x="78381" y="4328"/>
                  </a:lnTo>
                  <a:lnTo>
                    <a:pt x="84140" y="1774"/>
                  </a:lnTo>
                  <a:lnTo>
                    <a:pt x="100056" y="0"/>
                  </a:lnTo>
                  <a:lnTo>
                    <a:pt x="104827" y="1732"/>
                  </a:lnTo>
                  <a:lnTo>
                    <a:pt x="109300" y="4148"/>
                  </a:lnTo>
                  <a:lnTo>
                    <a:pt x="115785" y="6213"/>
                  </a:lnTo>
                  <a:lnTo>
                    <a:pt x="120049" y="9197"/>
                  </a:lnTo>
                  <a:lnTo>
                    <a:pt x="122415" y="12875"/>
                  </a:lnTo>
                  <a:lnTo>
                    <a:pt x="124172" y="16861"/>
                  </a:lnTo>
                  <a:lnTo>
                    <a:pt x="134360" y="30087"/>
                  </a:lnTo>
                  <a:lnTo>
                    <a:pt x="136659" y="45417"/>
                  </a:lnTo>
                  <a:lnTo>
                    <a:pt x="137002" y="89526"/>
                  </a:lnTo>
                  <a:lnTo>
                    <a:pt x="137008" y="133999"/>
                  </a:lnTo>
                  <a:lnTo>
                    <a:pt x="137008" y="178891"/>
                  </a:lnTo>
                  <a:lnTo>
                    <a:pt x="138889" y="196984"/>
                  </a:lnTo>
                  <a:lnTo>
                    <a:pt x="143096" y="241054"/>
                  </a:lnTo>
                  <a:lnTo>
                    <a:pt x="152811" y="286626"/>
                  </a:lnTo>
                  <a:lnTo>
                    <a:pt x="156047" y="332685"/>
                  </a:lnTo>
                  <a:lnTo>
                    <a:pt x="156051" y="336000"/>
                  </a:lnTo>
                  <a:lnTo>
                    <a:pt x="157936" y="341565"/>
                  </a:lnTo>
                  <a:lnTo>
                    <a:pt x="160420" y="346390"/>
                  </a:lnTo>
                  <a:lnTo>
                    <a:pt x="162330" y="354941"/>
                  </a:lnTo>
                  <a:lnTo>
                    <a:pt x="145278" y="356035"/>
                  </a:lnTo>
                  <a:lnTo>
                    <a:pt x="138236" y="360798"/>
                  </a:lnTo>
                  <a:lnTo>
                    <a:pt x="124146" y="362335"/>
                  </a:lnTo>
                  <a:lnTo>
                    <a:pt x="98651" y="372662"/>
                  </a:lnTo>
                  <a:lnTo>
                    <a:pt x="94503" y="373235"/>
                  </a:lnTo>
                  <a:lnTo>
                    <a:pt x="88013" y="371989"/>
                  </a:lnTo>
                  <a:lnTo>
                    <a:pt x="79858" y="368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546"/>
          <p:cNvGrpSpPr/>
          <p:nvPr/>
        </p:nvGrpSpPr>
        <p:grpSpPr>
          <a:xfrm>
            <a:off x="1422400" y="6280150"/>
            <a:ext cx="190501" cy="107919"/>
            <a:chOff x="1422400" y="6280150"/>
            <a:chExt cx="190501" cy="107919"/>
          </a:xfrm>
        </p:grpSpPr>
        <p:sp>
          <p:nvSpPr>
            <p:cNvPr id="175" name="SMARTInkShape-2184"/>
            <p:cNvSpPr/>
            <p:nvPr>
              <p:custDataLst>
                <p:tags r:id="rId53"/>
              </p:custDataLst>
            </p:nvPr>
          </p:nvSpPr>
          <p:spPr>
            <a:xfrm>
              <a:off x="1435207" y="6350000"/>
              <a:ext cx="177694" cy="38069"/>
            </a:xfrm>
            <a:custGeom>
              <a:avLst/>
              <a:gdLst/>
              <a:ahLst/>
              <a:cxnLst/>
              <a:rect l="0" t="0" r="0" b="0"/>
              <a:pathLst>
                <a:path w="177694" h="38069">
                  <a:moveTo>
                    <a:pt x="18943" y="12700"/>
                  </a:moveTo>
                  <a:lnTo>
                    <a:pt x="18943" y="12700"/>
                  </a:lnTo>
                  <a:lnTo>
                    <a:pt x="15572" y="19442"/>
                  </a:lnTo>
                  <a:lnTo>
                    <a:pt x="13873" y="21428"/>
                  </a:lnTo>
                  <a:lnTo>
                    <a:pt x="4016" y="28248"/>
                  </a:lnTo>
                  <a:lnTo>
                    <a:pt x="1725" y="32074"/>
                  </a:lnTo>
                  <a:lnTo>
                    <a:pt x="0" y="37747"/>
                  </a:lnTo>
                  <a:lnTo>
                    <a:pt x="8741" y="38068"/>
                  </a:lnTo>
                  <a:lnTo>
                    <a:pt x="12762" y="36204"/>
                  </a:lnTo>
                  <a:lnTo>
                    <a:pt x="24464" y="29259"/>
                  </a:lnTo>
                  <a:lnTo>
                    <a:pt x="36258" y="26544"/>
                  </a:lnTo>
                  <a:lnTo>
                    <a:pt x="78547" y="20419"/>
                  </a:lnTo>
                  <a:lnTo>
                    <a:pt x="120201" y="12263"/>
                  </a:lnTo>
                  <a:lnTo>
                    <a:pt x="167069" y="3325"/>
                  </a:lnTo>
                  <a:lnTo>
                    <a:pt x="1776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185"/>
            <p:cNvSpPr/>
            <p:nvPr>
              <p:custDataLst>
                <p:tags r:id="rId54"/>
              </p:custDataLst>
            </p:nvPr>
          </p:nvSpPr>
          <p:spPr>
            <a:xfrm>
              <a:off x="1422400" y="6280150"/>
              <a:ext cx="107951" cy="6351"/>
            </a:xfrm>
            <a:custGeom>
              <a:avLst/>
              <a:gdLst/>
              <a:ahLst/>
              <a:cxnLst/>
              <a:rect l="0" t="0" r="0" b="0"/>
              <a:pathLst>
                <a:path w="107951" h="6351">
                  <a:moveTo>
                    <a:pt x="0" y="0"/>
                  </a:moveTo>
                  <a:lnTo>
                    <a:pt x="0" y="0"/>
                  </a:lnTo>
                  <a:lnTo>
                    <a:pt x="0" y="6349"/>
                  </a:lnTo>
                  <a:lnTo>
                    <a:pt x="3371" y="6350"/>
                  </a:lnTo>
                  <a:lnTo>
                    <a:pt x="6908" y="4469"/>
                  </a:lnTo>
                  <a:lnTo>
                    <a:pt x="10831" y="1986"/>
                  </a:lnTo>
                  <a:lnTo>
                    <a:pt x="17712" y="588"/>
                  </a:lnTo>
                  <a:lnTo>
                    <a:pt x="63631" y="3"/>
                  </a:lnTo>
                  <a:lnTo>
                    <a:pt x="84684" y="706"/>
                  </a:lnTo>
                  <a:lnTo>
                    <a:pt x="1079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547"/>
          <p:cNvGrpSpPr/>
          <p:nvPr/>
        </p:nvGrpSpPr>
        <p:grpSpPr>
          <a:xfrm>
            <a:off x="1866980" y="6146826"/>
            <a:ext cx="225755" cy="285725"/>
            <a:chOff x="1866980" y="6146826"/>
            <a:chExt cx="225755" cy="285725"/>
          </a:xfrm>
        </p:grpSpPr>
        <p:sp>
          <p:nvSpPr>
            <p:cNvPr id="178" name="SMARTInkShape-2186"/>
            <p:cNvSpPr/>
            <p:nvPr>
              <p:custDataLst>
                <p:tags r:id="rId51"/>
              </p:custDataLst>
            </p:nvPr>
          </p:nvSpPr>
          <p:spPr>
            <a:xfrm>
              <a:off x="1866980" y="6146826"/>
              <a:ext cx="225755" cy="259953"/>
            </a:xfrm>
            <a:custGeom>
              <a:avLst/>
              <a:gdLst/>
              <a:ahLst/>
              <a:cxnLst/>
              <a:rect l="0" t="0" r="0" b="0"/>
              <a:pathLst>
                <a:path w="225755" h="259953">
                  <a:moveTo>
                    <a:pt x="12620" y="57124"/>
                  </a:moveTo>
                  <a:lnTo>
                    <a:pt x="12620" y="57124"/>
                  </a:lnTo>
                  <a:lnTo>
                    <a:pt x="7153" y="51657"/>
                  </a:lnTo>
                  <a:lnTo>
                    <a:pt x="6531" y="47664"/>
                  </a:lnTo>
                  <a:lnTo>
                    <a:pt x="5739" y="46584"/>
                  </a:lnTo>
                  <a:lnTo>
                    <a:pt x="2976" y="45384"/>
                  </a:lnTo>
                  <a:lnTo>
                    <a:pt x="1958" y="44359"/>
                  </a:lnTo>
                  <a:lnTo>
                    <a:pt x="188" y="39041"/>
                  </a:lnTo>
                  <a:lnTo>
                    <a:pt x="0" y="34990"/>
                  </a:lnTo>
                  <a:lnTo>
                    <a:pt x="1837" y="31294"/>
                  </a:lnTo>
                  <a:lnTo>
                    <a:pt x="4300" y="27299"/>
                  </a:lnTo>
                  <a:lnTo>
                    <a:pt x="6392" y="21084"/>
                  </a:lnTo>
                  <a:lnTo>
                    <a:pt x="10461" y="14774"/>
                  </a:lnTo>
                  <a:lnTo>
                    <a:pt x="11661" y="10550"/>
                  </a:lnTo>
                  <a:lnTo>
                    <a:pt x="12686" y="9141"/>
                  </a:lnTo>
                  <a:lnTo>
                    <a:pt x="14075" y="8202"/>
                  </a:lnTo>
                  <a:lnTo>
                    <a:pt x="17500" y="6453"/>
                  </a:lnTo>
                  <a:lnTo>
                    <a:pt x="23395" y="2207"/>
                  </a:lnTo>
                  <a:lnTo>
                    <a:pt x="29610" y="636"/>
                  </a:lnTo>
                  <a:lnTo>
                    <a:pt x="46489" y="0"/>
                  </a:lnTo>
                  <a:lnTo>
                    <a:pt x="80464" y="14902"/>
                  </a:lnTo>
                  <a:lnTo>
                    <a:pt x="127052" y="47909"/>
                  </a:lnTo>
                  <a:lnTo>
                    <a:pt x="167085" y="95198"/>
                  </a:lnTo>
                  <a:lnTo>
                    <a:pt x="182178" y="115733"/>
                  </a:lnTo>
                  <a:lnTo>
                    <a:pt x="206691" y="160767"/>
                  </a:lnTo>
                  <a:lnTo>
                    <a:pt x="220250" y="191360"/>
                  </a:lnTo>
                  <a:lnTo>
                    <a:pt x="225754" y="223670"/>
                  </a:lnTo>
                  <a:lnTo>
                    <a:pt x="222171" y="259952"/>
                  </a:lnTo>
                  <a:lnTo>
                    <a:pt x="222170" y="2539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187"/>
            <p:cNvSpPr/>
            <p:nvPr>
              <p:custDataLst>
                <p:tags r:id="rId52"/>
              </p:custDataLst>
            </p:nvPr>
          </p:nvSpPr>
          <p:spPr>
            <a:xfrm>
              <a:off x="1955800" y="6292850"/>
              <a:ext cx="127001" cy="139701"/>
            </a:xfrm>
            <a:custGeom>
              <a:avLst/>
              <a:gdLst/>
              <a:ahLst/>
              <a:cxnLst/>
              <a:rect l="0" t="0" r="0" b="0"/>
              <a:pathLst>
                <a:path w="127001" h="139701">
                  <a:moveTo>
                    <a:pt x="127000" y="0"/>
                  </a:moveTo>
                  <a:lnTo>
                    <a:pt x="127000" y="0"/>
                  </a:lnTo>
                  <a:lnTo>
                    <a:pt x="111013" y="0"/>
                  </a:lnTo>
                  <a:lnTo>
                    <a:pt x="107430" y="1881"/>
                  </a:lnTo>
                  <a:lnTo>
                    <a:pt x="105487" y="3371"/>
                  </a:lnTo>
                  <a:lnTo>
                    <a:pt x="103327" y="6907"/>
                  </a:lnTo>
                  <a:lnTo>
                    <a:pt x="102752" y="8839"/>
                  </a:lnTo>
                  <a:lnTo>
                    <a:pt x="101662" y="10126"/>
                  </a:lnTo>
                  <a:lnTo>
                    <a:pt x="98570" y="11556"/>
                  </a:lnTo>
                  <a:lnTo>
                    <a:pt x="97464" y="12643"/>
                  </a:lnTo>
                  <a:lnTo>
                    <a:pt x="90354" y="25520"/>
                  </a:lnTo>
                  <a:lnTo>
                    <a:pt x="89869" y="27597"/>
                  </a:lnTo>
                  <a:lnTo>
                    <a:pt x="85816" y="33890"/>
                  </a:lnTo>
                  <a:lnTo>
                    <a:pt x="59133" y="60795"/>
                  </a:lnTo>
                  <a:lnTo>
                    <a:pt x="48722" y="68264"/>
                  </a:lnTo>
                  <a:lnTo>
                    <a:pt x="15422" y="115731"/>
                  </a:lnTo>
                  <a:lnTo>
                    <a:pt x="9351" y="124053"/>
                  </a:lnTo>
                  <a:lnTo>
                    <a:pt x="5061" y="133186"/>
                  </a:lnTo>
                  <a:lnTo>
                    <a:pt x="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548"/>
          <p:cNvGrpSpPr/>
          <p:nvPr/>
        </p:nvGrpSpPr>
        <p:grpSpPr>
          <a:xfrm>
            <a:off x="2312368" y="5908261"/>
            <a:ext cx="157776" cy="461824"/>
            <a:chOff x="2312368" y="5908261"/>
            <a:chExt cx="157776" cy="461824"/>
          </a:xfrm>
        </p:grpSpPr>
        <p:sp>
          <p:nvSpPr>
            <p:cNvPr id="181" name="SMARTInkShape-2188"/>
            <p:cNvSpPr/>
            <p:nvPr>
              <p:custDataLst>
                <p:tags r:id="rId49"/>
              </p:custDataLst>
            </p:nvPr>
          </p:nvSpPr>
          <p:spPr>
            <a:xfrm>
              <a:off x="2382220" y="6032580"/>
              <a:ext cx="87924" cy="337505"/>
            </a:xfrm>
            <a:custGeom>
              <a:avLst/>
              <a:gdLst/>
              <a:ahLst/>
              <a:cxnLst/>
              <a:rect l="0" t="0" r="0" b="0"/>
              <a:pathLst>
                <a:path w="87924" h="337505">
                  <a:moveTo>
                    <a:pt x="62530" y="44370"/>
                  </a:moveTo>
                  <a:lnTo>
                    <a:pt x="62530" y="44370"/>
                  </a:lnTo>
                  <a:lnTo>
                    <a:pt x="67997" y="38903"/>
                  </a:lnTo>
                  <a:lnTo>
                    <a:pt x="68618" y="34910"/>
                  </a:lnTo>
                  <a:lnTo>
                    <a:pt x="69411" y="33830"/>
                  </a:lnTo>
                  <a:lnTo>
                    <a:pt x="72173" y="32630"/>
                  </a:lnTo>
                  <a:lnTo>
                    <a:pt x="73192" y="31605"/>
                  </a:lnTo>
                  <a:lnTo>
                    <a:pt x="76709" y="24889"/>
                  </a:lnTo>
                  <a:lnTo>
                    <a:pt x="80618" y="20139"/>
                  </a:lnTo>
                  <a:lnTo>
                    <a:pt x="81295" y="15945"/>
                  </a:lnTo>
                  <a:lnTo>
                    <a:pt x="82095" y="14837"/>
                  </a:lnTo>
                  <a:lnTo>
                    <a:pt x="83335" y="14098"/>
                  </a:lnTo>
                  <a:lnTo>
                    <a:pt x="84866" y="13604"/>
                  </a:lnTo>
                  <a:lnTo>
                    <a:pt x="85888" y="12571"/>
                  </a:lnTo>
                  <a:lnTo>
                    <a:pt x="87850" y="6557"/>
                  </a:lnTo>
                  <a:lnTo>
                    <a:pt x="87923" y="827"/>
                  </a:lnTo>
                  <a:lnTo>
                    <a:pt x="87220" y="526"/>
                  </a:lnTo>
                  <a:lnTo>
                    <a:pt x="82462" y="0"/>
                  </a:lnTo>
                  <a:lnTo>
                    <a:pt x="48588" y="27445"/>
                  </a:lnTo>
                  <a:lnTo>
                    <a:pt x="16231" y="74036"/>
                  </a:lnTo>
                  <a:lnTo>
                    <a:pt x="6880" y="109752"/>
                  </a:lnTo>
                  <a:lnTo>
                    <a:pt x="0" y="152430"/>
                  </a:lnTo>
                  <a:lnTo>
                    <a:pt x="6907" y="198099"/>
                  </a:lnTo>
                  <a:lnTo>
                    <a:pt x="16611" y="241155"/>
                  </a:lnTo>
                  <a:lnTo>
                    <a:pt x="34325" y="286436"/>
                  </a:lnTo>
                  <a:lnTo>
                    <a:pt x="47648" y="331578"/>
                  </a:lnTo>
                  <a:lnTo>
                    <a:pt x="48106" y="3375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189"/>
            <p:cNvSpPr/>
            <p:nvPr>
              <p:custDataLst>
                <p:tags r:id="rId50"/>
              </p:custDataLst>
            </p:nvPr>
          </p:nvSpPr>
          <p:spPr>
            <a:xfrm>
              <a:off x="2312368" y="5908261"/>
              <a:ext cx="113326" cy="60732"/>
            </a:xfrm>
            <a:custGeom>
              <a:avLst/>
              <a:gdLst/>
              <a:ahLst/>
              <a:cxnLst/>
              <a:rect l="0" t="0" r="0" b="0"/>
              <a:pathLst>
                <a:path w="113326" h="60732">
                  <a:moveTo>
                    <a:pt x="43482" y="9939"/>
                  </a:moveTo>
                  <a:lnTo>
                    <a:pt x="43482" y="9939"/>
                  </a:lnTo>
                  <a:lnTo>
                    <a:pt x="56103" y="9938"/>
                  </a:lnTo>
                  <a:lnTo>
                    <a:pt x="56158" y="13310"/>
                  </a:lnTo>
                  <a:lnTo>
                    <a:pt x="55461" y="14303"/>
                  </a:lnTo>
                  <a:lnTo>
                    <a:pt x="54290" y="14965"/>
                  </a:lnTo>
                  <a:lnTo>
                    <a:pt x="52804" y="15406"/>
                  </a:lnTo>
                  <a:lnTo>
                    <a:pt x="51813" y="16405"/>
                  </a:lnTo>
                  <a:lnTo>
                    <a:pt x="50713" y="19399"/>
                  </a:lnTo>
                  <a:lnTo>
                    <a:pt x="49178" y="33280"/>
                  </a:lnTo>
                  <a:lnTo>
                    <a:pt x="46484" y="37482"/>
                  </a:lnTo>
                  <a:lnTo>
                    <a:pt x="42935" y="39819"/>
                  </a:lnTo>
                  <a:lnTo>
                    <a:pt x="39005" y="41563"/>
                  </a:lnTo>
                  <a:lnTo>
                    <a:pt x="34907" y="44690"/>
                  </a:lnTo>
                  <a:lnTo>
                    <a:pt x="32615" y="48432"/>
                  </a:lnTo>
                  <a:lnTo>
                    <a:pt x="32004" y="50418"/>
                  </a:lnTo>
                  <a:lnTo>
                    <a:pt x="30891" y="51742"/>
                  </a:lnTo>
                  <a:lnTo>
                    <a:pt x="19258" y="59753"/>
                  </a:lnTo>
                  <a:lnTo>
                    <a:pt x="18160" y="59376"/>
                  </a:lnTo>
                  <a:lnTo>
                    <a:pt x="12718" y="55185"/>
                  </a:lnTo>
                  <a:lnTo>
                    <a:pt x="8653" y="54624"/>
                  </a:lnTo>
                  <a:lnTo>
                    <a:pt x="7563" y="53841"/>
                  </a:lnTo>
                  <a:lnTo>
                    <a:pt x="6836" y="52613"/>
                  </a:lnTo>
                  <a:lnTo>
                    <a:pt x="6351" y="51088"/>
                  </a:lnTo>
                  <a:lnTo>
                    <a:pt x="5323" y="50071"/>
                  </a:lnTo>
                  <a:lnTo>
                    <a:pt x="2298" y="48942"/>
                  </a:lnTo>
                  <a:lnTo>
                    <a:pt x="1209" y="47936"/>
                  </a:lnTo>
                  <a:lnTo>
                    <a:pt x="0" y="44936"/>
                  </a:lnTo>
                  <a:lnTo>
                    <a:pt x="383" y="43148"/>
                  </a:lnTo>
                  <a:lnTo>
                    <a:pt x="4185" y="35210"/>
                  </a:lnTo>
                  <a:lnTo>
                    <a:pt x="5146" y="30218"/>
                  </a:lnTo>
                  <a:lnTo>
                    <a:pt x="10829" y="23630"/>
                  </a:lnTo>
                  <a:lnTo>
                    <a:pt x="13212" y="23079"/>
                  </a:lnTo>
                  <a:lnTo>
                    <a:pt x="21368" y="22647"/>
                  </a:lnTo>
                  <a:lnTo>
                    <a:pt x="24952" y="24523"/>
                  </a:lnTo>
                  <a:lnTo>
                    <a:pt x="28896" y="27005"/>
                  </a:lnTo>
                  <a:lnTo>
                    <a:pt x="33001" y="28107"/>
                  </a:lnTo>
                  <a:lnTo>
                    <a:pt x="34378" y="29107"/>
                  </a:lnTo>
                  <a:lnTo>
                    <a:pt x="35296" y="30478"/>
                  </a:lnTo>
                  <a:lnTo>
                    <a:pt x="37022" y="33884"/>
                  </a:lnTo>
                  <a:lnTo>
                    <a:pt x="40140" y="37749"/>
                  </a:lnTo>
                  <a:lnTo>
                    <a:pt x="43878" y="39938"/>
                  </a:lnTo>
                  <a:lnTo>
                    <a:pt x="47891" y="41617"/>
                  </a:lnTo>
                  <a:lnTo>
                    <a:pt x="62542" y="52626"/>
                  </a:lnTo>
                  <a:lnTo>
                    <a:pt x="64656" y="53213"/>
                  </a:lnTo>
                  <a:lnTo>
                    <a:pt x="66064" y="54311"/>
                  </a:lnTo>
                  <a:lnTo>
                    <a:pt x="68753" y="58521"/>
                  </a:lnTo>
                  <a:lnTo>
                    <a:pt x="71882" y="59754"/>
                  </a:lnTo>
                  <a:lnTo>
                    <a:pt x="90938" y="60731"/>
                  </a:lnTo>
                  <a:lnTo>
                    <a:pt x="94677" y="58854"/>
                  </a:lnTo>
                  <a:lnTo>
                    <a:pt x="103654" y="51279"/>
                  </a:lnTo>
                  <a:lnTo>
                    <a:pt x="105503" y="47598"/>
                  </a:lnTo>
                  <a:lnTo>
                    <a:pt x="107630" y="36851"/>
                  </a:lnTo>
                  <a:lnTo>
                    <a:pt x="111329" y="30926"/>
                  </a:lnTo>
                  <a:lnTo>
                    <a:pt x="112936" y="22603"/>
                  </a:lnTo>
                  <a:lnTo>
                    <a:pt x="113325" y="7560"/>
                  </a:lnTo>
                  <a:lnTo>
                    <a:pt x="112622" y="6236"/>
                  </a:lnTo>
                  <a:lnTo>
                    <a:pt x="111447" y="5354"/>
                  </a:lnTo>
                  <a:lnTo>
                    <a:pt x="107864" y="3938"/>
                  </a:lnTo>
                  <a:lnTo>
                    <a:pt x="103872" y="322"/>
                  </a:lnTo>
                  <a:lnTo>
                    <a:pt x="102792" y="0"/>
                  </a:lnTo>
                  <a:lnTo>
                    <a:pt x="102072" y="490"/>
                  </a:lnTo>
                  <a:lnTo>
                    <a:pt x="101592" y="1522"/>
                  </a:lnTo>
                  <a:lnTo>
                    <a:pt x="100567" y="2212"/>
                  </a:lnTo>
                  <a:lnTo>
                    <a:pt x="95752" y="3181"/>
                  </a:lnTo>
                  <a:lnTo>
                    <a:pt x="82936" y="4259"/>
                  </a:lnTo>
                  <a:lnTo>
                    <a:pt x="69596" y="9348"/>
                  </a:lnTo>
                  <a:lnTo>
                    <a:pt x="66142" y="9676"/>
                  </a:lnTo>
                  <a:lnTo>
                    <a:pt x="62255" y="11704"/>
                  </a:lnTo>
                  <a:lnTo>
                    <a:pt x="58175" y="14251"/>
                  </a:lnTo>
                  <a:lnTo>
                    <a:pt x="49832" y="16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549"/>
          <p:cNvGrpSpPr/>
          <p:nvPr/>
        </p:nvGrpSpPr>
        <p:grpSpPr>
          <a:xfrm>
            <a:off x="2641939" y="6038850"/>
            <a:ext cx="290739" cy="285639"/>
            <a:chOff x="2641939" y="6038850"/>
            <a:chExt cx="290739" cy="285639"/>
          </a:xfrm>
        </p:grpSpPr>
        <p:sp>
          <p:nvSpPr>
            <p:cNvPr id="184" name="SMARTInkShape-2190"/>
            <p:cNvSpPr/>
            <p:nvPr>
              <p:custDataLst>
                <p:tags r:id="rId46"/>
              </p:custDataLst>
            </p:nvPr>
          </p:nvSpPr>
          <p:spPr>
            <a:xfrm>
              <a:off x="2901950" y="6229350"/>
              <a:ext cx="30728" cy="24486"/>
            </a:xfrm>
            <a:custGeom>
              <a:avLst/>
              <a:gdLst/>
              <a:ahLst/>
              <a:cxnLst/>
              <a:rect l="0" t="0" r="0" b="0"/>
              <a:pathLst>
                <a:path w="30728" h="24486">
                  <a:moveTo>
                    <a:pt x="0" y="0"/>
                  </a:moveTo>
                  <a:lnTo>
                    <a:pt x="0" y="0"/>
                  </a:lnTo>
                  <a:lnTo>
                    <a:pt x="10113" y="0"/>
                  </a:lnTo>
                  <a:lnTo>
                    <a:pt x="13092" y="705"/>
                  </a:lnTo>
                  <a:lnTo>
                    <a:pt x="15078" y="1881"/>
                  </a:lnTo>
                  <a:lnTo>
                    <a:pt x="16402" y="3371"/>
                  </a:lnTo>
                  <a:lnTo>
                    <a:pt x="17873" y="6907"/>
                  </a:lnTo>
                  <a:lnTo>
                    <a:pt x="19029" y="18688"/>
                  </a:lnTo>
                  <a:lnTo>
                    <a:pt x="30727" y="23343"/>
                  </a:lnTo>
                  <a:lnTo>
                    <a:pt x="30362" y="24028"/>
                  </a:lnTo>
                  <a:lnTo>
                    <a:pt x="28708" y="24485"/>
                  </a:lnTo>
                  <a:lnTo>
                    <a:pt x="14756" y="19852"/>
                  </a:lnTo>
                  <a:lnTo>
                    <a:pt x="14776" y="19585"/>
                  </a:lnTo>
                  <a:lnTo>
                    <a:pt x="190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191"/>
            <p:cNvSpPr/>
            <p:nvPr>
              <p:custDataLst>
                <p:tags r:id="rId47"/>
              </p:custDataLst>
            </p:nvPr>
          </p:nvSpPr>
          <p:spPr>
            <a:xfrm>
              <a:off x="2641939" y="6197600"/>
              <a:ext cx="139362" cy="44374"/>
            </a:xfrm>
            <a:custGeom>
              <a:avLst/>
              <a:gdLst/>
              <a:ahLst/>
              <a:cxnLst/>
              <a:rect l="0" t="0" r="0" b="0"/>
              <a:pathLst>
                <a:path w="139362" h="44374">
                  <a:moveTo>
                    <a:pt x="12361" y="38100"/>
                  </a:moveTo>
                  <a:lnTo>
                    <a:pt x="12361" y="38100"/>
                  </a:lnTo>
                  <a:lnTo>
                    <a:pt x="12361" y="41471"/>
                  </a:lnTo>
                  <a:lnTo>
                    <a:pt x="11655" y="42464"/>
                  </a:lnTo>
                  <a:lnTo>
                    <a:pt x="10479" y="43126"/>
                  </a:lnTo>
                  <a:lnTo>
                    <a:pt x="805" y="44373"/>
                  </a:lnTo>
                  <a:lnTo>
                    <a:pt x="424" y="43693"/>
                  </a:lnTo>
                  <a:lnTo>
                    <a:pt x="0" y="41056"/>
                  </a:lnTo>
                  <a:lnTo>
                    <a:pt x="592" y="40070"/>
                  </a:lnTo>
                  <a:lnTo>
                    <a:pt x="1693" y="39413"/>
                  </a:lnTo>
                  <a:lnTo>
                    <a:pt x="3132" y="38976"/>
                  </a:lnTo>
                  <a:lnTo>
                    <a:pt x="4092" y="37978"/>
                  </a:lnTo>
                  <a:lnTo>
                    <a:pt x="5158" y="34989"/>
                  </a:lnTo>
                  <a:lnTo>
                    <a:pt x="6148" y="33910"/>
                  </a:lnTo>
                  <a:lnTo>
                    <a:pt x="14774" y="28663"/>
                  </a:lnTo>
                  <a:lnTo>
                    <a:pt x="20916" y="22996"/>
                  </a:lnTo>
                  <a:lnTo>
                    <a:pt x="26981" y="20804"/>
                  </a:lnTo>
                  <a:lnTo>
                    <a:pt x="38330" y="17688"/>
                  </a:lnTo>
                  <a:lnTo>
                    <a:pt x="64056" y="7525"/>
                  </a:lnTo>
                  <a:lnTo>
                    <a:pt x="107646" y="4482"/>
                  </a:lnTo>
                  <a:lnTo>
                    <a:pt x="121180" y="885"/>
                  </a:lnTo>
                  <a:lnTo>
                    <a:pt x="13936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192"/>
            <p:cNvSpPr/>
            <p:nvPr>
              <p:custDataLst>
                <p:tags r:id="rId48"/>
              </p:custDataLst>
            </p:nvPr>
          </p:nvSpPr>
          <p:spPr>
            <a:xfrm>
              <a:off x="2673350" y="6038850"/>
              <a:ext cx="50801" cy="285639"/>
            </a:xfrm>
            <a:custGeom>
              <a:avLst/>
              <a:gdLst/>
              <a:ahLst/>
              <a:cxnLst/>
              <a:rect l="0" t="0" r="0" b="0"/>
              <a:pathLst>
                <a:path w="50801" h="285639">
                  <a:moveTo>
                    <a:pt x="25400" y="6350"/>
                  </a:moveTo>
                  <a:lnTo>
                    <a:pt x="25400" y="6350"/>
                  </a:lnTo>
                  <a:lnTo>
                    <a:pt x="25400" y="883"/>
                  </a:lnTo>
                  <a:lnTo>
                    <a:pt x="26106" y="588"/>
                  </a:lnTo>
                  <a:lnTo>
                    <a:pt x="31748" y="0"/>
                  </a:lnTo>
                  <a:lnTo>
                    <a:pt x="31750" y="5467"/>
                  </a:lnTo>
                  <a:lnTo>
                    <a:pt x="28379" y="9459"/>
                  </a:lnTo>
                  <a:lnTo>
                    <a:pt x="26724" y="15022"/>
                  </a:lnTo>
                  <a:lnTo>
                    <a:pt x="23553" y="44902"/>
                  </a:lnTo>
                  <a:lnTo>
                    <a:pt x="20384" y="57284"/>
                  </a:lnTo>
                  <a:lnTo>
                    <a:pt x="17564" y="69890"/>
                  </a:lnTo>
                  <a:lnTo>
                    <a:pt x="14141" y="82562"/>
                  </a:lnTo>
                  <a:lnTo>
                    <a:pt x="7711" y="127557"/>
                  </a:lnTo>
                  <a:lnTo>
                    <a:pt x="2039" y="171355"/>
                  </a:lnTo>
                  <a:lnTo>
                    <a:pt x="53" y="217371"/>
                  </a:lnTo>
                  <a:lnTo>
                    <a:pt x="0" y="262345"/>
                  </a:lnTo>
                  <a:lnTo>
                    <a:pt x="0" y="267821"/>
                  </a:lnTo>
                  <a:lnTo>
                    <a:pt x="1881" y="272608"/>
                  </a:lnTo>
                  <a:lnTo>
                    <a:pt x="4364" y="277086"/>
                  </a:lnTo>
                  <a:lnTo>
                    <a:pt x="5467" y="281429"/>
                  </a:lnTo>
                  <a:lnTo>
                    <a:pt x="6467" y="282869"/>
                  </a:lnTo>
                  <a:lnTo>
                    <a:pt x="7839" y="283829"/>
                  </a:lnTo>
                  <a:lnTo>
                    <a:pt x="11740" y="285371"/>
                  </a:lnTo>
                  <a:lnTo>
                    <a:pt x="15786" y="285638"/>
                  </a:lnTo>
                  <a:lnTo>
                    <a:pt x="19481" y="283818"/>
                  </a:lnTo>
                  <a:lnTo>
                    <a:pt x="23475" y="281364"/>
                  </a:lnTo>
                  <a:lnTo>
                    <a:pt x="29690" y="279277"/>
                  </a:lnTo>
                  <a:lnTo>
                    <a:pt x="36853" y="274009"/>
                  </a:lnTo>
                  <a:lnTo>
                    <a:pt x="38559" y="264512"/>
                  </a:lnTo>
                  <a:lnTo>
                    <a:pt x="39818" y="263125"/>
                  </a:lnTo>
                  <a:lnTo>
                    <a:pt x="41362" y="262199"/>
                  </a:lnTo>
                  <a:lnTo>
                    <a:pt x="42391" y="260877"/>
                  </a:lnTo>
                  <a:lnTo>
                    <a:pt x="44179" y="255045"/>
                  </a:lnTo>
                  <a:lnTo>
                    <a:pt x="48761" y="249136"/>
                  </a:lnTo>
                  <a:lnTo>
                    <a:pt x="5080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0" name="SMARTInkShape-Group550"/>
          <p:cNvGrpSpPr/>
          <p:nvPr/>
        </p:nvGrpSpPr>
        <p:grpSpPr>
          <a:xfrm>
            <a:off x="2393974" y="6343650"/>
            <a:ext cx="82525" cy="355570"/>
            <a:chOff x="2393974" y="6343650"/>
            <a:chExt cx="82525" cy="355570"/>
          </a:xfrm>
        </p:grpSpPr>
        <p:sp>
          <p:nvSpPr>
            <p:cNvPr id="188" name="SMARTInkShape-2193"/>
            <p:cNvSpPr/>
            <p:nvPr>
              <p:custDataLst>
                <p:tags r:id="rId44"/>
              </p:custDataLst>
            </p:nvPr>
          </p:nvSpPr>
          <p:spPr>
            <a:xfrm>
              <a:off x="2425700" y="6343650"/>
              <a:ext cx="38101" cy="146051"/>
            </a:xfrm>
            <a:custGeom>
              <a:avLst/>
              <a:gdLst/>
              <a:ahLst/>
              <a:cxnLst/>
              <a:rect l="0" t="0" r="0" b="0"/>
              <a:pathLst>
                <a:path w="38101" h="146051">
                  <a:moveTo>
                    <a:pt x="25400" y="0"/>
                  </a:moveTo>
                  <a:lnTo>
                    <a:pt x="25400" y="0"/>
                  </a:lnTo>
                  <a:lnTo>
                    <a:pt x="19311" y="0"/>
                  </a:lnTo>
                  <a:lnTo>
                    <a:pt x="19057" y="6088"/>
                  </a:lnTo>
                  <a:lnTo>
                    <a:pt x="25139" y="6343"/>
                  </a:lnTo>
                  <a:lnTo>
                    <a:pt x="25377" y="11817"/>
                  </a:lnTo>
                  <a:lnTo>
                    <a:pt x="25395" y="8867"/>
                  </a:lnTo>
                  <a:lnTo>
                    <a:pt x="25400" y="12509"/>
                  </a:lnTo>
                  <a:lnTo>
                    <a:pt x="29764" y="17731"/>
                  </a:lnTo>
                  <a:lnTo>
                    <a:pt x="31488" y="24251"/>
                  </a:lnTo>
                  <a:lnTo>
                    <a:pt x="31750" y="49025"/>
                  </a:lnTo>
                  <a:lnTo>
                    <a:pt x="37217" y="56111"/>
                  </a:lnTo>
                  <a:lnTo>
                    <a:pt x="37839" y="60213"/>
                  </a:lnTo>
                  <a:lnTo>
                    <a:pt x="38096" y="79039"/>
                  </a:lnTo>
                  <a:lnTo>
                    <a:pt x="38098" y="77932"/>
                  </a:lnTo>
                  <a:lnTo>
                    <a:pt x="38100" y="107925"/>
                  </a:lnTo>
                  <a:lnTo>
                    <a:pt x="31773" y="114277"/>
                  </a:lnTo>
                  <a:lnTo>
                    <a:pt x="31752" y="125233"/>
                  </a:lnTo>
                  <a:lnTo>
                    <a:pt x="26283" y="132312"/>
                  </a:lnTo>
                  <a:lnTo>
                    <a:pt x="23911" y="132889"/>
                  </a:lnTo>
                  <a:lnTo>
                    <a:pt x="15704" y="133347"/>
                  </a:lnTo>
                  <a:lnTo>
                    <a:pt x="14703" y="132642"/>
                  </a:lnTo>
                  <a:lnTo>
                    <a:pt x="14035" y="131468"/>
                  </a:lnTo>
                  <a:lnTo>
                    <a:pt x="12964" y="127882"/>
                  </a:lnTo>
                  <a:lnTo>
                    <a:pt x="10936" y="127392"/>
                  </a:lnTo>
                  <a:lnTo>
                    <a:pt x="6357" y="127001"/>
                  </a:lnTo>
                  <a:lnTo>
                    <a:pt x="6350" y="133088"/>
                  </a:lnTo>
                  <a:lnTo>
                    <a:pt x="261" y="139431"/>
                  </a:lnTo>
                  <a:lnTo>
                    <a:pt x="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194"/>
            <p:cNvSpPr/>
            <p:nvPr>
              <p:custDataLst>
                <p:tags r:id="rId45"/>
              </p:custDataLst>
            </p:nvPr>
          </p:nvSpPr>
          <p:spPr>
            <a:xfrm>
              <a:off x="2393974" y="6572350"/>
              <a:ext cx="82525" cy="126870"/>
            </a:xfrm>
            <a:custGeom>
              <a:avLst/>
              <a:gdLst/>
              <a:ahLst/>
              <a:cxnLst/>
              <a:rect l="0" t="0" r="0" b="0"/>
              <a:pathLst>
                <a:path w="82525" h="126870">
                  <a:moveTo>
                    <a:pt x="50776" y="18950"/>
                  </a:moveTo>
                  <a:lnTo>
                    <a:pt x="50776" y="18950"/>
                  </a:lnTo>
                  <a:lnTo>
                    <a:pt x="50776" y="15579"/>
                  </a:lnTo>
                  <a:lnTo>
                    <a:pt x="50070" y="14586"/>
                  </a:lnTo>
                  <a:lnTo>
                    <a:pt x="48894" y="13924"/>
                  </a:lnTo>
                  <a:lnTo>
                    <a:pt x="44688" y="12677"/>
                  </a:lnTo>
                  <a:lnTo>
                    <a:pt x="41132" y="9251"/>
                  </a:lnTo>
                  <a:lnTo>
                    <a:pt x="39434" y="5702"/>
                  </a:lnTo>
                  <a:lnTo>
                    <a:pt x="38982" y="3768"/>
                  </a:lnTo>
                  <a:lnTo>
                    <a:pt x="37974" y="2479"/>
                  </a:lnTo>
                  <a:lnTo>
                    <a:pt x="32011" y="0"/>
                  </a:lnTo>
                  <a:lnTo>
                    <a:pt x="28440" y="3301"/>
                  </a:lnTo>
                  <a:lnTo>
                    <a:pt x="15430" y="22669"/>
                  </a:lnTo>
                  <a:lnTo>
                    <a:pt x="13492" y="29380"/>
                  </a:lnTo>
                  <a:lnTo>
                    <a:pt x="13038" y="33699"/>
                  </a:lnTo>
                  <a:lnTo>
                    <a:pt x="10956" y="37970"/>
                  </a:lnTo>
                  <a:lnTo>
                    <a:pt x="8383" y="42220"/>
                  </a:lnTo>
                  <a:lnTo>
                    <a:pt x="6935" y="49285"/>
                  </a:lnTo>
                  <a:lnTo>
                    <a:pt x="5801" y="59296"/>
                  </a:lnTo>
                  <a:lnTo>
                    <a:pt x="2015" y="67749"/>
                  </a:lnTo>
                  <a:lnTo>
                    <a:pt x="0" y="97182"/>
                  </a:lnTo>
                  <a:lnTo>
                    <a:pt x="1868" y="101463"/>
                  </a:lnTo>
                  <a:lnTo>
                    <a:pt x="4345" y="105717"/>
                  </a:lnTo>
                  <a:lnTo>
                    <a:pt x="6065" y="112943"/>
                  </a:lnTo>
                  <a:lnTo>
                    <a:pt x="17875" y="125723"/>
                  </a:lnTo>
                  <a:lnTo>
                    <a:pt x="20396" y="126377"/>
                  </a:lnTo>
                  <a:lnTo>
                    <a:pt x="30552" y="126869"/>
                  </a:lnTo>
                  <a:lnTo>
                    <a:pt x="36563" y="122530"/>
                  </a:lnTo>
                  <a:lnTo>
                    <a:pt x="42488" y="120431"/>
                  </a:lnTo>
                  <a:lnTo>
                    <a:pt x="71966" y="93008"/>
                  </a:lnTo>
                  <a:lnTo>
                    <a:pt x="74305" y="86907"/>
                  </a:lnTo>
                  <a:lnTo>
                    <a:pt x="76050" y="80197"/>
                  </a:lnTo>
                  <a:lnTo>
                    <a:pt x="81038" y="70141"/>
                  </a:lnTo>
                  <a:lnTo>
                    <a:pt x="82524" y="29611"/>
                  </a:lnTo>
                  <a:lnTo>
                    <a:pt x="81819" y="28173"/>
                  </a:lnTo>
                  <a:lnTo>
                    <a:pt x="80644" y="27215"/>
                  </a:lnTo>
                  <a:lnTo>
                    <a:pt x="79154" y="26577"/>
                  </a:lnTo>
                  <a:lnTo>
                    <a:pt x="78162" y="25446"/>
                  </a:lnTo>
                  <a:lnTo>
                    <a:pt x="76437" y="19945"/>
                  </a:lnTo>
                  <a:lnTo>
                    <a:pt x="72882" y="15873"/>
                  </a:lnTo>
                  <a:lnTo>
                    <a:pt x="69303" y="14055"/>
                  </a:lnTo>
                  <a:lnTo>
                    <a:pt x="63476" y="1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0" name="SMARTInkShape-Group551"/>
          <p:cNvGrpSpPr/>
          <p:nvPr/>
        </p:nvGrpSpPr>
        <p:grpSpPr>
          <a:xfrm>
            <a:off x="3143283" y="5937252"/>
            <a:ext cx="1104863" cy="476249"/>
            <a:chOff x="3143283" y="5937252"/>
            <a:chExt cx="1104863" cy="476249"/>
          </a:xfrm>
        </p:grpSpPr>
        <p:sp>
          <p:nvSpPr>
            <p:cNvPr id="191" name="SMARTInkShape-2195"/>
            <p:cNvSpPr/>
            <p:nvPr>
              <p:custDataLst>
                <p:tags r:id="rId35"/>
              </p:custDataLst>
            </p:nvPr>
          </p:nvSpPr>
          <p:spPr>
            <a:xfrm>
              <a:off x="4146550" y="6051812"/>
              <a:ext cx="101596" cy="361689"/>
            </a:xfrm>
            <a:custGeom>
              <a:avLst/>
              <a:gdLst/>
              <a:ahLst/>
              <a:cxnLst/>
              <a:rect l="0" t="0" r="0" b="0"/>
              <a:pathLst>
                <a:path w="101596" h="361689">
                  <a:moveTo>
                    <a:pt x="88900" y="6088"/>
                  </a:moveTo>
                  <a:lnTo>
                    <a:pt x="88900" y="6088"/>
                  </a:lnTo>
                  <a:lnTo>
                    <a:pt x="88900" y="0"/>
                  </a:lnTo>
                  <a:lnTo>
                    <a:pt x="88900" y="3187"/>
                  </a:lnTo>
                  <a:lnTo>
                    <a:pt x="89605" y="4154"/>
                  </a:lnTo>
                  <a:lnTo>
                    <a:pt x="94367" y="5832"/>
                  </a:lnTo>
                  <a:lnTo>
                    <a:pt x="94857" y="7857"/>
                  </a:lnTo>
                  <a:lnTo>
                    <a:pt x="97097" y="25851"/>
                  </a:lnTo>
                  <a:lnTo>
                    <a:pt x="100266" y="38050"/>
                  </a:lnTo>
                  <a:lnTo>
                    <a:pt x="101548" y="82544"/>
                  </a:lnTo>
                  <a:lnTo>
                    <a:pt x="101595" y="124774"/>
                  </a:lnTo>
                  <a:lnTo>
                    <a:pt x="100894" y="165371"/>
                  </a:lnTo>
                  <a:lnTo>
                    <a:pt x="96133" y="205403"/>
                  </a:lnTo>
                  <a:lnTo>
                    <a:pt x="86489" y="252514"/>
                  </a:lnTo>
                  <a:lnTo>
                    <a:pt x="70686" y="295101"/>
                  </a:lnTo>
                  <a:lnTo>
                    <a:pt x="55657" y="322625"/>
                  </a:lnTo>
                  <a:lnTo>
                    <a:pt x="26593" y="352047"/>
                  </a:lnTo>
                  <a:lnTo>
                    <a:pt x="17463" y="357403"/>
                  </a:lnTo>
                  <a:lnTo>
                    <a:pt x="0" y="361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196"/>
            <p:cNvSpPr/>
            <p:nvPr>
              <p:custDataLst>
                <p:tags r:id="rId36"/>
              </p:custDataLst>
            </p:nvPr>
          </p:nvSpPr>
          <p:spPr>
            <a:xfrm>
              <a:off x="4038679" y="6013450"/>
              <a:ext cx="76122" cy="25401"/>
            </a:xfrm>
            <a:custGeom>
              <a:avLst/>
              <a:gdLst/>
              <a:ahLst/>
              <a:cxnLst/>
              <a:rect l="0" t="0" r="0" b="0"/>
              <a:pathLst>
                <a:path w="76122" h="25401">
                  <a:moveTo>
                    <a:pt x="12621" y="25400"/>
                  </a:moveTo>
                  <a:lnTo>
                    <a:pt x="12621" y="25400"/>
                  </a:lnTo>
                  <a:lnTo>
                    <a:pt x="826" y="25400"/>
                  </a:lnTo>
                  <a:lnTo>
                    <a:pt x="524" y="24695"/>
                  </a:lnTo>
                  <a:lnTo>
                    <a:pt x="0" y="19933"/>
                  </a:lnTo>
                  <a:lnTo>
                    <a:pt x="679" y="19638"/>
                  </a:lnTo>
                  <a:lnTo>
                    <a:pt x="29035" y="18345"/>
                  </a:lnTo>
                  <a:lnTo>
                    <a:pt x="37918" y="14024"/>
                  </a:lnTo>
                  <a:lnTo>
                    <a:pt x="55738" y="10935"/>
                  </a:lnTo>
                  <a:lnTo>
                    <a:pt x="60711" y="8387"/>
                  </a:lnTo>
                  <a:lnTo>
                    <a:pt x="67479" y="6248"/>
                  </a:lnTo>
                  <a:lnTo>
                    <a:pt x="761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197"/>
            <p:cNvSpPr/>
            <p:nvPr>
              <p:custDataLst>
                <p:tags r:id="rId37"/>
              </p:custDataLst>
            </p:nvPr>
          </p:nvSpPr>
          <p:spPr>
            <a:xfrm>
              <a:off x="3143283" y="6032613"/>
              <a:ext cx="152368" cy="263684"/>
            </a:xfrm>
            <a:custGeom>
              <a:avLst/>
              <a:gdLst/>
              <a:ahLst/>
              <a:cxnLst/>
              <a:rect l="0" t="0" r="0" b="0"/>
              <a:pathLst>
                <a:path w="152368" h="263684">
                  <a:moveTo>
                    <a:pt x="88867" y="190387"/>
                  </a:moveTo>
                  <a:lnTo>
                    <a:pt x="88867" y="190387"/>
                  </a:lnTo>
                  <a:lnTo>
                    <a:pt x="88867" y="184920"/>
                  </a:lnTo>
                  <a:lnTo>
                    <a:pt x="89573" y="184625"/>
                  </a:lnTo>
                  <a:lnTo>
                    <a:pt x="94334" y="184113"/>
                  </a:lnTo>
                  <a:lnTo>
                    <a:pt x="95139" y="173109"/>
                  </a:lnTo>
                  <a:lnTo>
                    <a:pt x="89451" y="164974"/>
                  </a:lnTo>
                  <a:lnTo>
                    <a:pt x="88944" y="159611"/>
                  </a:lnTo>
                  <a:lnTo>
                    <a:pt x="88213" y="159286"/>
                  </a:lnTo>
                  <a:lnTo>
                    <a:pt x="85519" y="158926"/>
                  </a:lnTo>
                  <a:lnTo>
                    <a:pt x="84518" y="158124"/>
                  </a:lnTo>
                  <a:lnTo>
                    <a:pt x="83406" y="155352"/>
                  </a:lnTo>
                  <a:lnTo>
                    <a:pt x="82404" y="154331"/>
                  </a:lnTo>
                  <a:lnTo>
                    <a:pt x="79409" y="153194"/>
                  </a:lnTo>
                  <a:lnTo>
                    <a:pt x="71738" y="151761"/>
                  </a:lnTo>
                  <a:lnTo>
                    <a:pt x="67613" y="148996"/>
                  </a:lnTo>
                  <a:lnTo>
                    <a:pt x="65526" y="148682"/>
                  </a:lnTo>
                  <a:lnTo>
                    <a:pt x="63428" y="149178"/>
                  </a:lnTo>
                  <a:lnTo>
                    <a:pt x="59216" y="150906"/>
                  </a:lnTo>
                  <a:lnTo>
                    <a:pt x="46532" y="152871"/>
                  </a:lnTo>
                  <a:lnTo>
                    <a:pt x="24133" y="167209"/>
                  </a:lnTo>
                  <a:lnTo>
                    <a:pt x="4223" y="197712"/>
                  </a:lnTo>
                  <a:lnTo>
                    <a:pt x="1859" y="204462"/>
                  </a:lnTo>
                  <a:lnTo>
                    <a:pt x="0" y="236606"/>
                  </a:lnTo>
                  <a:lnTo>
                    <a:pt x="3348" y="246572"/>
                  </a:lnTo>
                  <a:lnTo>
                    <a:pt x="5043" y="249010"/>
                  </a:lnTo>
                  <a:lnTo>
                    <a:pt x="16974" y="257823"/>
                  </a:lnTo>
                  <a:lnTo>
                    <a:pt x="25382" y="261641"/>
                  </a:lnTo>
                  <a:lnTo>
                    <a:pt x="27493" y="263290"/>
                  </a:lnTo>
                  <a:lnTo>
                    <a:pt x="29606" y="263683"/>
                  </a:lnTo>
                  <a:lnTo>
                    <a:pt x="31721" y="263240"/>
                  </a:lnTo>
                  <a:lnTo>
                    <a:pt x="35952" y="261572"/>
                  </a:lnTo>
                  <a:lnTo>
                    <a:pt x="49905" y="257041"/>
                  </a:lnTo>
                  <a:lnTo>
                    <a:pt x="71890" y="242535"/>
                  </a:lnTo>
                  <a:lnTo>
                    <a:pt x="90900" y="216908"/>
                  </a:lnTo>
                  <a:lnTo>
                    <a:pt x="110031" y="170318"/>
                  </a:lnTo>
                  <a:lnTo>
                    <a:pt x="119624" y="125717"/>
                  </a:lnTo>
                  <a:lnTo>
                    <a:pt x="120591" y="79165"/>
                  </a:lnTo>
                  <a:lnTo>
                    <a:pt x="120617" y="31647"/>
                  </a:lnTo>
                  <a:lnTo>
                    <a:pt x="119911" y="23881"/>
                  </a:lnTo>
                  <a:lnTo>
                    <a:pt x="115150" y="10843"/>
                  </a:lnTo>
                  <a:lnTo>
                    <a:pt x="114345" y="1174"/>
                  </a:lnTo>
                  <a:lnTo>
                    <a:pt x="113613" y="745"/>
                  </a:lnTo>
                  <a:lnTo>
                    <a:pt x="108806" y="0"/>
                  </a:lnTo>
                  <a:lnTo>
                    <a:pt x="104809" y="3291"/>
                  </a:lnTo>
                  <a:lnTo>
                    <a:pt x="103008" y="6809"/>
                  </a:lnTo>
                  <a:lnTo>
                    <a:pt x="93463" y="50740"/>
                  </a:lnTo>
                  <a:lnTo>
                    <a:pt x="90229" y="63404"/>
                  </a:lnTo>
                  <a:lnTo>
                    <a:pt x="88920" y="108084"/>
                  </a:lnTo>
                  <a:lnTo>
                    <a:pt x="89574" y="154162"/>
                  </a:lnTo>
                  <a:lnTo>
                    <a:pt x="94825" y="187167"/>
                  </a:lnTo>
                  <a:lnTo>
                    <a:pt x="95870" y="204910"/>
                  </a:lnTo>
                  <a:lnTo>
                    <a:pt x="100678" y="217586"/>
                  </a:lnTo>
                  <a:lnTo>
                    <a:pt x="102097" y="226308"/>
                  </a:lnTo>
                  <a:lnTo>
                    <a:pt x="104859" y="230576"/>
                  </a:lnTo>
                  <a:lnTo>
                    <a:pt x="108439" y="232943"/>
                  </a:lnTo>
                  <a:lnTo>
                    <a:pt x="128231" y="240193"/>
                  </a:lnTo>
                  <a:lnTo>
                    <a:pt x="130632" y="239819"/>
                  </a:lnTo>
                  <a:lnTo>
                    <a:pt x="135181" y="237521"/>
                  </a:lnTo>
                  <a:lnTo>
                    <a:pt x="136676" y="235921"/>
                  </a:lnTo>
                  <a:lnTo>
                    <a:pt x="138338" y="232262"/>
                  </a:lnTo>
                  <a:lnTo>
                    <a:pt x="140192" y="231003"/>
                  </a:lnTo>
                  <a:lnTo>
                    <a:pt x="152367" y="228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198"/>
            <p:cNvSpPr/>
            <p:nvPr>
              <p:custDataLst>
                <p:tags r:id="rId38"/>
              </p:custDataLst>
            </p:nvPr>
          </p:nvSpPr>
          <p:spPr>
            <a:xfrm>
              <a:off x="3429008" y="6057903"/>
              <a:ext cx="88893" cy="232178"/>
            </a:xfrm>
            <a:custGeom>
              <a:avLst/>
              <a:gdLst/>
              <a:ahLst/>
              <a:cxnLst/>
              <a:rect l="0" t="0" r="0" b="0"/>
              <a:pathLst>
                <a:path w="88893" h="232178">
                  <a:moveTo>
                    <a:pt x="82542" y="25397"/>
                  </a:moveTo>
                  <a:lnTo>
                    <a:pt x="82542" y="25397"/>
                  </a:lnTo>
                  <a:lnTo>
                    <a:pt x="82542" y="1166"/>
                  </a:lnTo>
                  <a:lnTo>
                    <a:pt x="81836" y="776"/>
                  </a:lnTo>
                  <a:lnTo>
                    <a:pt x="67376" y="0"/>
                  </a:lnTo>
                  <a:lnTo>
                    <a:pt x="63337" y="1879"/>
                  </a:lnTo>
                  <a:lnTo>
                    <a:pt x="42322" y="21197"/>
                  </a:lnTo>
                  <a:lnTo>
                    <a:pt x="13554" y="67763"/>
                  </a:lnTo>
                  <a:lnTo>
                    <a:pt x="9548" y="76211"/>
                  </a:lnTo>
                  <a:lnTo>
                    <a:pt x="468" y="122136"/>
                  </a:lnTo>
                  <a:lnTo>
                    <a:pt x="0" y="169246"/>
                  </a:lnTo>
                  <a:lnTo>
                    <a:pt x="699" y="189905"/>
                  </a:lnTo>
                  <a:lnTo>
                    <a:pt x="8831" y="208048"/>
                  </a:lnTo>
                  <a:lnTo>
                    <a:pt x="14919" y="216943"/>
                  </a:lnTo>
                  <a:lnTo>
                    <a:pt x="24562" y="224047"/>
                  </a:lnTo>
                  <a:lnTo>
                    <a:pt x="32985" y="227249"/>
                  </a:lnTo>
                  <a:lnTo>
                    <a:pt x="52988" y="232177"/>
                  </a:lnTo>
                  <a:lnTo>
                    <a:pt x="71910" y="228298"/>
                  </a:lnTo>
                  <a:lnTo>
                    <a:pt x="79784" y="223648"/>
                  </a:lnTo>
                  <a:lnTo>
                    <a:pt x="88892" y="215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2199"/>
            <p:cNvSpPr/>
            <p:nvPr>
              <p:custDataLst>
                <p:tags r:id="rId39"/>
              </p:custDataLst>
            </p:nvPr>
          </p:nvSpPr>
          <p:spPr>
            <a:xfrm>
              <a:off x="3614058" y="6172208"/>
              <a:ext cx="107043" cy="126992"/>
            </a:xfrm>
            <a:custGeom>
              <a:avLst/>
              <a:gdLst/>
              <a:ahLst/>
              <a:cxnLst/>
              <a:rect l="0" t="0" r="0" b="0"/>
              <a:pathLst>
                <a:path w="107043" h="126992">
                  <a:moveTo>
                    <a:pt x="18142" y="50792"/>
                  </a:moveTo>
                  <a:lnTo>
                    <a:pt x="18142" y="50792"/>
                  </a:lnTo>
                  <a:lnTo>
                    <a:pt x="12053" y="44704"/>
                  </a:lnTo>
                  <a:lnTo>
                    <a:pt x="11870" y="47891"/>
                  </a:lnTo>
                  <a:lnTo>
                    <a:pt x="11138" y="48858"/>
                  </a:lnTo>
                  <a:lnTo>
                    <a:pt x="6331" y="50537"/>
                  </a:lnTo>
                  <a:lnTo>
                    <a:pt x="5837" y="52560"/>
                  </a:lnTo>
                  <a:lnTo>
                    <a:pt x="5442" y="66594"/>
                  </a:lnTo>
                  <a:lnTo>
                    <a:pt x="6148" y="67676"/>
                  </a:lnTo>
                  <a:lnTo>
                    <a:pt x="7324" y="68399"/>
                  </a:lnTo>
                  <a:lnTo>
                    <a:pt x="12350" y="69415"/>
                  </a:lnTo>
                  <a:lnTo>
                    <a:pt x="42682" y="69840"/>
                  </a:lnTo>
                  <a:lnTo>
                    <a:pt x="45085" y="69134"/>
                  </a:lnTo>
                  <a:lnTo>
                    <a:pt x="46687" y="67959"/>
                  </a:lnTo>
                  <a:lnTo>
                    <a:pt x="52630" y="61003"/>
                  </a:lnTo>
                  <a:lnTo>
                    <a:pt x="56518" y="58858"/>
                  </a:lnTo>
                  <a:lnTo>
                    <a:pt x="60598" y="57199"/>
                  </a:lnTo>
                  <a:lnTo>
                    <a:pt x="77413" y="42245"/>
                  </a:lnTo>
                  <a:lnTo>
                    <a:pt x="79763" y="38056"/>
                  </a:lnTo>
                  <a:lnTo>
                    <a:pt x="81270" y="29618"/>
                  </a:lnTo>
                  <a:lnTo>
                    <a:pt x="81632" y="13946"/>
                  </a:lnTo>
                  <a:lnTo>
                    <a:pt x="77276" y="7869"/>
                  </a:lnTo>
                  <a:lnTo>
                    <a:pt x="76174" y="3963"/>
                  </a:lnTo>
                  <a:lnTo>
                    <a:pt x="75174" y="2639"/>
                  </a:lnTo>
                  <a:lnTo>
                    <a:pt x="72182" y="1169"/>
                  </a:lnTo>
                  <a:lnTo>
                    <a:pt x="51139" y="0"/>
                  </a:lnTo>
                  <a:lnTo>
                    <a:pt x="30808" y="17209"/>
                  </a:lnTo>
                  <a:lnTo>
                    <a:pt x="28702" y="17820"/>
                  </a:lnTo>
                  <a:lnTo>
                    <a:pt x="24482" y="22262"/>
                  </a:lnTo>
                  <a:lnTo>
                    <a:pt x="14613" y="36269"/>
                  </a:lnTo>
                  <a:lnTo>
                    <a:pt x="10468" y="49386"/>
                  </a:lnTo>
                  <a:lnTo>
                    <a:pt x="7676" y="54400"/>
                  </a:lnTo>
                  <a:lnTo>
                    <a:pt x="6104" y="61896"/>
                  </a:lnTo>
                  <a:lnTo>
                    <a:pt x="4933" y="72739"/>
                  </a:lnTo>
                  <a:lnTo>
                    <a:pt x="0" y="89857"/>
                  </a:lnTo>
                  <a:lnTo>
                    <a:pt x="403" y="92358"/>
                  </a:lnTo>
                  <a:lnTo>
                    <a:pt x="4639" y="103607"/>
                  </a:lnTo>
                  <a:lnTo>
                    <a:pt x="5204" y="110028"/>
                  </a:lnTo>
                  <a:lnTo>
                    <a:pt x="7217" y="114278"/>
                  </a:lnTo>
                  <a:lnTo>
                    <a:pt x="10888" y="119385"/>
                  </a:lnTo>
                  <a:lnTo>
                    <a:pt x="21047" y="124758"/>
                  </a:lnTo>
                  <a:lnTo>
                    <a:pt x="32461" y="126551"/>
                  </a:lnTo>
                  <a:lnTo>
                    <a:pt x="77349" y="126990"/>
                  </a:lnTo>
                  <a:lnTo>
                    <a:pt x="96374" y="126991"/>
                  </a:lnTo>
                  <a:lnTo>
                    <a:pt x="97813" y="126287"/>
                  </a:lnTo>
                  <a:lnTo>
                    <a:pt x="98772" y="125110"/>
                  </a:lnTo>
                  <a:lnTo>
                    <a:pt x="99412" y="123621"/>
                  </a:lnTo>
                  <a:lnTo>
                    <a:pt x="100544" y="122628"/>
                  </a:lnTo>
                  <a:lnTo>
                    <a:pt x="103684" y="121525"/>
                  </a:lnTo>
                  <a:lnTo>
                    <a:pt x="104803" y="120525"/>
                  </a:lnTo>
                  <a:lnTo>
                    <a:pt x="107042" y="1142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2200"/>
            <p:cNvSpPr/>
            <p:nvPr>
              <p:custDataLst>
                <p:tags r:id="rId40"/>
              </p:custDataLst>
            </p:nvPr>
          </p:nvSpPr>
          <p:spPr>
            <a:xfrm>
              <a:off x="3702050" y="6032500"/>
              <a:ext cx="107951" cy="19051"/>
            </a:xfrm>
            <a:custGeom>
              <a:avLst/>
              <a:gdLst/>
              <a:ahLst/>
              <a:cxnLst/>
              <a:rect l="0" t="0" r="0" b="0"/>
              <a:pathLst>
                <a:path w="107951" h="19051">
                  <a:moveTo>
                    <a:pt x="0" y="19050"/>
                  </a:moveTo>
                  <a:lnTo>
                    <a:pt x="0" y="19050"/>
                  </a:lnTo>
                  <a:lnTo>
                    <a:pt x="0" y="13583"/>
                  </a:lnTo>
                  <a:lnTo>
                    <a:pt x="705" y="13288"/>
                  </a:lnTo>
                  <a:lnTo>
                    <a:pt x="10831" y="12046"/>
                  </a:lnTo>
                  <a:lnTo>
                    <a:pt x="19099" y="7684"/>
                  </a:lnTo>
                  <a:lnTo>
                    <a:pt x="64873" y="6353"/>
                  </a:lnTo>
                  <a:lnTo>
                    <a:pt x="93056" y="564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201"/>
            <p:cNvSpPr/>
            <p:nvPr>
              <p:custDataLst>
                <p:tags r:id="rId41"/>
              </p:custDataLst>
            </p:nvPr>
          </p:nvSpPr>
          <p:spPr>
            <a:xfrm>
              <a:off x="3860807" y="5950234"/>
              <a:ext cx="114294" cy="158441"/>
            </a:xfrm>
            <a:custGeom>
              <a:avLst/>
              <a:gdLst/>
              <a:ahLst/>
              <a:cxnLst/>
              <a:rect l="0" t="0" r="0" b="0"/>
              <a:pathLst>
                <a:path w="114294" h="158441">
                  <a:moveTo>
                    <a:pt x="12693" y="37816"/>
                  </a:moveTo>
                  <a:lnTo>
                    <a:pt x="12693" y="37816"/>
                  </a:lnTo>
                  <a:lnTo>
                    <a:pt x="6421" y="37816"/>
                  </a:lnTo>
                  <a:lnTo>
                    <a:pt x="6365" y="34445"/>
                  </a:lnTo>
                  <a:lnTo>
                    <a:pt x="5652" y="33452"/>
                  </a:lnTo>
                  <a:lnTo>
                    <a:pt x="877" y="31728"/>
                  </a:lnTo>
                  <a:lnTo>
                    <a:pt x="386" y="29701"/>
                  </a:lnTo>
                  <a:lnTo>
                    <a:pt x="0" y="19728"/>
                  </a:lnTo>
                  <a:lnTo>
                    <a:pt x="15796" y="2964"/>
                  </a:lnTo>
                  <a:lnTo>
                    <a:pt x="19481" y="1159"/>
                  </a:lnTo>
                  <a:lnTo>
                    <a:pt x="24225" y="0"/>
                  </a:lnTo>
                  <a:lnTo>
                    <a:pt x="32146" y="4780"/>
                  </a:lnTo>
                  <a:lnTo>
                    <a:pt x="42380" y="6602"/>
                  </a:lnTo>
                  <a:lnTo>
                    <a:pt x="52917" y="14883"/>
                  </a:lnTo>
                  <a:lnTo>
                    <a:pt x="59262" y="20985"/>
                  </a:lnTo>
                  <a:lnTo>
                    <a:pt x="61612" y="27043"/>
                  </a:lnTo>
                  <a:lnTo>
                    <a:pt x="62239" y="30633"/>
                  </a:lnTo>
                  <a:lnTo>
                    <a:pt x="64068" y="33734"/>
                  </a:lnTo>
                  <a:lnTo>
                    <a:pt x="84475" y="58024"/>
                  </a:lnTo>
                  <a:lnTo>
                    <a:pt x="86930" y="64671"/>
                  </a:lnTo>
                  <a:lnTo>
                    <a:pt x="88726" y="71624"/>
                  </a:lnTo>
                  <a:lnTo>
                    <a:pt x="99826" y="93514"/>
                  </a:lnTo>
                  <a:lnTo>
                    <a:pt x="113862" y="138986"/>
                  </a:lnTo>
                  <a:lnTo>
                    <a:pt x="114293" y="158440"/>
                  </a:lnTo>
                  <a:lnTo>
                    <a:pt x="114293" y="1521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202"/>
            <p:cNvSpPr/>
            <p:nvPr>
              <p:custDataLst>
                <p:tags r:id="rId42"/>
              </p:custDataLst>
            </p:nvPr>
          </p:nvSpPr>
          <p:spPr>
            <a:xfrm>
              <a:off x="3905276" y="6057901"/>
              <a:ext cx="69825" cy="50800"/>
            </a:xfrm>
            <a:custGeom>
              <a:avLst/>
              <a:gdLst/>
              <a:ahLst/>
              <a:cxnLst/>
              <a:rect l="0" t="0" r="0" b="0"/>
              <a:pathLst>
                <a:path w="69825" h="50800">
                  <a:moveTo>
                    <a:pt x="69824" y="6349"/>
                  </a:moveTo>
                  <a:lnTo>
                    <a:pt x="69824" y="6349"/>
                  </a:lnTo>
                  <a:lnTo>
                    <a:pt x="69824" y="76"/>
                  </a:lnTo>
                  <a:lnTo>
                    <a:pt x="54092" y="0"/>
                  </a:lnTo>
                  <a:lnTo>
                    <a:pt x="52986" y="704"/>
                  </a:lnTo>
                  <a:lnTo>
                    <a:pt x="52249" y="1880"/>
                  </a:lnTo>
                  <a:lnTo>
                    <a:pt x="51757" y="3370"/>
                  </a:lnTo>
                  <a:lnTo>
                    <a:pt x="50724" y="4363"/>
                  </a:lnTo>
                  <a:lnTo>
                    <a:pt x="45393" y="6087"/>
                  </a:lnTo>
                  <a:lnTo>
                    <a:pt x="44854" y="8114"/>
                  </a:lnTo>
                  <a:lnTo>
                    <a:pt x="44711" y="9643"/>
                  </a:lnTo>
                  <a:lnTo>
                    <a:pt x="43909" y="10661"/>
                  </a:lnTo>
                  <a:lnTo>
                    <a:pt x="35611" y="15802"/>
                  </a:lnTo>
                  <a:lnTo>
                    <a:pt x="29505" y="21457"/>
                  </a:lnTo>
                  <a:lnTo>
                    <a:pt x="27210" y="25528"/>
                  </a:lnTo>
                  <a:lnTo>
                    <a:pt x="25484" y="29690"/>
                  </a:lnTo>
                  <a:lnTo>
                    <a:pt x="22366" y="33892"/>
                  </a:lnTo>
                  <a:lnTo>
                    <a:pt x="18628" y="36229"/>
                  </a:lnTo>
                  <a:lnTo>
                    <a:pt x="14614" y="37973"/>
                  </a:lnTo>
                  <a:lnTo>
                    <a:pt x="10479" y="41100"/>
                  </a:lnTo>
                  <a:lnTo>
                    <a:pt x="8170" y="44842"/>
                  </a:lnTo>
                  <a:lnTo>
                    <a:pt x="7555" y="46828"/>
                  </a:lnTo>
                  <a:lnTo>
                    <a:pt x="6439" y="48151"/>
                  </a:lnTo>
                  <a:lnTo>
                    <a:pt x="32" y="50779"/>
                  </a:lnTo>
                  <a:lnTo>
                    <a:pt x="0" y="50790"/>
                  </a:lnTo>
                  <a:lnTo>
                    <a:pt x="6324" y="50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203"/>
            <p:cNvSpPr/>
            <p:nvPr>
              <p:custDataLst>
                <p:tags r:id="rId43"/>
              </p:custDataLst>
            </p:nvPr>
          </p:nvSpPr>
          <p:spPr>
            <a:xfrm>
              <a:off x="4051309" y="5937252"/>
              <a:ext cx="44180" cy="171439"/>
            </a:xfrm>
            <a:custGeom>
              <a:avLst/>
              <a:gdLst/>
              <a:ahLst/>
              <a:cxnLst/>
              <a:rect l="0" t="0" r="0" b="0"/>
              <a:pathLst>
                <a:path w="44180" h="171439">
                  <a:moveTo>
                    <a:pt x="38091" y="6348"/>
                  </a:moveTo>
                  <a:lnTo>
                    <a:pt x="38091" y="6348"/>
                  </a:lnTo>
                  <a:lnTo>
                    <a:pt x="38091" y="21"/>
                  </a:lnTo>
                  <a:lnTo>
                    <a:pt x="43558" y="0"/>
                  </a:lnTo>
                  <a:lnTo>
                    <a:pt x="43853" y="704"/>
                  </a:lnTo>
                  <a:lnTo>
                    <a:pt x="44179" y="3370"/>
                  </a:lnTo>
                  <a:lnTo>
                    <a:pt x="42443" y="6906"/>
                  </a:lnTo>
                  <a:lnTo>
                    <a:pt x="40025" y="10830"/>
                  </a:lnTo>
                  <a:lnTo>
                    <a:pt x="37959" y="17004"/>
                  </a:lnTo>
                  <a:lnTo>
                    <a:pt x="33896" y="24009"/>
                  </a:lnTo>
                  <a:lnTo>
                    <a:pt x="22928" y="67764"/>
                  </a:lnTo>
                  <a:lnTo>
                    <a:pt x="12641" y="110771"/>
                  </a:lnTo>
                  <a:lnTo>
                    <a:pt x="5913" y="130143"/>
                  </a:lnTo>
                  <a:lnTo>
                    <a:pt x="2623" y="136862"/>
                  </a:lnTo>
                  <a:lnTo>
                    <a:pt x="0" y="170166"/>
                  </a:lnTo>
                  <a:lnTo>
                    <a:pt x="702" y="170594"/>
                  </a:lnTo>
                  <a:lnTo>
                    <a:pt x="11546" y="171415"/>
                  </a:lnTo>
                  <a:lnTo>
                    <a:pt x="15723" y="171438"/>
                  </a:lnTo>
                  <a:lnTo>
                    <a:pt x="19448" y="169562"/>
                  </a:lnTo>
                  <a:lnTo>
                    <a:pt x="27588" y="162609"/>
                  </a:lnTo>
                  <a:lnTo>
                    <a:pt x="29895" y="158583"/>
                  </a:lnTo>
                  <a:lnTo>
                    <a:pt x="31626" y="154442"/>
                  </a:lnTo>
                  <a:lnTo>
                    <a:pt x="37100" y="147292"/>
                  </a:lnTo>
                  <a:lnTo>
                    <a:pt x="37797" y="143045"/>
                  </a:lnTo>
                  <a:lnTo>
                    <a:pt x="38091" y="1333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1" name="SMARTInkShape-2204"/>
          <p:cNvSpPr/>
          <p:nvPr>
            <p:custDataLst>
              <p:tags r:id="rId12"/>
            </p:custDataLst>
          </p:nvPr>
        </p:nvSpPr>
        <p:spPr>
          <a:xfrm>
            <a:off x="2712414" y="6445250"/>
            <a:ext cx="703887" cy="50801"/>
          </a:xfrm>
          <a:custGeom>
            <a:avLst/>
            <a:gdLst/>
            <a:ahLst/>
            <a:cxnLst/>
            <a:rect l="0" t="0" r="0" b="0"/>
            <a:pathLst>
              <a:path w="703887" h="50801">
                <a:moveTo>
                  <a:pt x="24436" y="0"/>
                </a:moveTo>
                <a:lnTo>
                  <a:pt x="24436" y="0"/>
                </a:lnTo>
                <a:lnTo>
                  <a:pt x="14384" y="16959"/>
                </a:lnTo>
                <a:lnTo>
                  <a:pt x="12259" y="23733"/>
                </a:lnTo>
                <a:lnTo>
                  <a:pt x="11379" y="24288"/>
                </a:lnTo>
                <a:lnTo>
                  <a:pt x="6314" y="25254"/>
                </a:lnTo>
                <a:lnTo>
                  <a:pt x="0" y="30854"/>
                </a:lnTo>
                <a:lnTo>
                  <a:pt x="384" y="31153"/>
                </a:lnTo>
                <a:lnTo>
                  <a:pt x="2693" y="31485"/>
                </a:lnTo>
                <a:lnTo>
                  <a:pt x="6070" y="29751"/>
                </a:lnTo>
                <a:lnTo>
                  <a:pt x="17359" y="22888"/>
                </a:lnTo>
                <a:lnTo>
                  <a:pt x="60847" y="10312"/>
                </a:lnTo>
                <a:lnTo>
                  <a:pt x="91261" y="3474"/>
                </a:lnTo>
                <a:lnTo>
                  <a:pt x="131490" y="2346"/>
                </a:lnTo>
                <a:lnTo>
                  <a:pt x="176135" y="2312"/>
                </a:lnTo>
                <a:lnTo>
                  <a:pt x="218038" y="4115"/>
                </a:lnTo>
                <a:lnTo>
                  <a:pt x="257483" y="1533"/>
                </a:lnTo>
                <a:lnTo>
                  <a:pt x="295699" y="681"/>
                </a:lnTo>
                <a:lnTo>
                  <a:pt x="329147" y="2184"/>
                </a:lnTo>
                <a:lnTo>
                  <a:pt x="371778" y="5115"/>
                </a:lnTo>
                <a:lnTo>
                  <a:pt x="411221" y="5984"/>
                </a:lnTo>
                <a:lnTo>
                  <a:pt x="449719" y="8123"/>
                </a:lnTo>
                <a:lnTo>
                  <a:pt x="497282" y="15167"/>
                </a:lnTo>
                <a:lnTo>
                  <a:pt x="533309" y="21269"/>
                </a:lnTo>
                <a:lnTo>
                  <a:pt x="578339" y="25290"/>
                </a:lnTo>
                <a:lnTo>
                  <a:pt x="621205" y="32146"/>
                </a:lnTo>
                <a:lnTo>
                  <a:pt x="664096" y="38021"/>
                </a:lnTo>
                <a:lnTo>
                  <a:pt x="703886" y="50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" name="SMARTInkShape-Group553"/>
          <p:cNvGrpSpPr/>
          <p:nvPr/>
        </p:nvGrpSpPr>
        <p:grpSpPr>
          <a:xfrm>
            <a:off x="2876550" y="6591378"/>
            <a:ext cx="323851" cy="260273"/>
            <a:chOff x="2876550" y="6591378"/>
            <a:chExt cx="323851" cy="260273"/>
          </a:xfrm>
        </p:grpSpPr>
        <p:sp>
          <p:nvSpPr>
            <p:cNvPr id="202" name="SMARTInkShape-2205"/>
            <p:cNvSpPr/>
            <p:nvPr>
              <p:custDataLst>
                <p:tags r:id="rId32"/>
              </p:custDataLst>
            </p:nvPr>
          </p:nvSpPr>
          <p:spPr>
            <a:xfrm>
              <a:off x="2876550" y="6654800"/>
              <a:ext cx="76201" cy="25401"/>
            </a:xfrm>
            <a:custGeom>
              <a:avLst/>
              <a:gdLst/>
              <a:ahLst/>
              <a:cxnLst/>
              <a:rect l="0" t="0" r="0" b="0"/>
              <a:pathLst>
                <a:path w="76201" h="25401">
                  <a:moveTo>
                    <a:pt x="12700" y="0"/>
                  </a:moveTo>
                  <a:lnTo>
                    <a:pt x="12700" y="0"/>
                  </a:lnTo>
                  <a:lnTo>
                    <a:pt x="12700" y="5467"/>
                  </a:lnTo>
                  <a:lnTo>
                    <a:pt x="2160" y="17580"/>
                  </a:lnTo>
                  <a:lnTo>
                    <a:pt x="1" y="25394"/>
                  </a:lnTo>
                  <a:lnTo>
                    <a:pt x="1" y="25396"/>
                  </a:lnTo>
                  <a:lnTo>
                    <a:pt x="0" y="25399"/>
                  </a:lnTo>
                  <a:lnTo>
                    <a:pt x="46826" y="25399"/>
                  </a:lnTo>
                  <a:lnTo>
                    <a:pt x="7620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206"/>
            <p:cNvSpPr/>
            <p:nvPr>
              <p:custDataLst>
                <p:tags r:id="rId33"/>
              </p:custDataLst>
            </p:nvPr>
          </p:nvSpPr>
          <p:spPr>
            <a:xfrm>
              <a:off x="3076107" y="6591378"/>
              <a:ext cx="124294" cy="241223"/>
            </a:xfrm>
            <a:custGeom>
              <a:avLst/>
              <a:gdLst/>
              <a:ahLst/>
              <a:cxnLst/>
              <a:rect l="0" t="0" r="0" b="0"/>
              <a:pathLst>
                <a:path w="124294" h="241223">
                  <a:moveTo>
                    <a:pt x="16343" y="12622"/>
                  </a:moveTo>
                  <a:lnTo>
                    <a:pt x="16343" y="12622"/>
                  </a:lnTo>
                  <a:lnTo>
                    <a:pt x="16343" y="18089"/>
                  </a:lnTo>
                  <a:lnTo>
                    <a:pt x="9998" y="25317"/>
                  </a:lnTo>
                  <a:lnTo>
                    <a:pt x="4526" y="30789"/>
                  </a:lnTo>
                  <a:lnTo>
                    <a:pt x="4231" y="30378"/>
                  </a:lnTo>
                  <a:lnTo>
                    <a:pt x="3720" y="22755"/>
                  </a:lnTo>
                  <a:lnTo>
                    <a:pt x="2989" y="21494"/>
                  </a:lnTo>
                  <a:lnTo>
                    <a:pt x="1796" y="20653"/>
                  </a:lnTo>
                  <a:lnTo>
                    <a:pt x="295" y="20093"/>
                  </a:lnTo>
                  <a:lnTo>
                    <a:pt x="0" y="19014"/>
                  </a:lnTo>
                  <a:lnTo>
                    <a:pt x="3231" y="12570"/>
                  </a:lnTo>
                  <a:lnTo>
                    <a:pt x="3638" y="6357"/>
                  </a:lnTo>
                  <a:lnTo>
                    <a:pt x="9110" y="812"/>
                  </a:lnTo>
                  <a:lnTo>
                    <a:pt x="13102" y="186"/>
                  </a:lnTo>
                  <a:lnTo>
                    <a:pt x="18754" y="0"/>
                  </a:lnTo>
                  <a:lnTo>
                    <a:pt x="20067" y="680"/>
                  </a:lnTo>
                  <a:lnTo>
                    <a:pt x="20942" y="1838"/>
                  </a:lnTo>
                  <a:lnTo>
                    <a:pt x="22347" y="5396"/>
                  </a:lnTo>
                  <a:lnTo>
                    <a:pt x="43890" y="30836"/>
                  </a:lnTo>
                  <a:lnTo>
                    <a:pt x="64986" y="75860"/>
                  </a:lnTo>
                  <a:lnTo>
                    <a:pt x="66890" y="83766"/>
                  </a:lnTo>
                  <a:lnTo>
                    <a:pt x="71223" y="93595"/>
                  </a:lnTo>
                  <a:lnTo>
                    <a:pt x="74926" y="111401"/>
                  </a:lnTo>
                  <a:lnTo>
                    <a:pt x="89777" y="141876"/>
                  </a:lnTo>
                  <a:lnTo>
                    <a:pt x="97902" y="168868"/>
                  </a:lnTo>
                  <a:lnTo>
                    <a:pt x="103061" y="176652"/>
                  </a:lnTo>
                  <a:lnTo>
                    <a:pt x="105302" y="186420"/>
                  </a:lnTo>
                  <a:lnTo>
                    <a:pt x="110141" y="196399"/>
                  </a:lnTo>
                  <a:lnTo>
                    <a:pt x="112107" y="207306"/>
                  </a:lnTo>
                  <a:lnTo>
                    <a:pt x="116581" y="215812"/>
                  </a:lnTo>
                  <a:lnTo>
                    <a:pt x="117936" y="228411"/>
                  </a:lnTo>
                  <a:lnTo>
                    <a:pt x="123410" y="233979"/>
                  </a:lnTo>
                  <a:lnTo>
                    <a:pt x="124293" y="241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207"/>
            <p:cNvSpPr/>
            <p:nvPr>
              <p:custDataLst>
                <p:tags r:id="rId34"/>
              </p:custDataLst>
            </p:nvPr>
          </p:nvSpPr>
          <p:spPr>
            <a:xfrm>
              <a:off x="3092450" y="6762750"/>
              <a:ext cx="88901" cy="88901"/>
            </a:xfrm>
            <a:custGeom>
              <a:avLst/>
              <a:gdLst/>
              <a:ahLst/>
              <a:cxnLst/>
              <a:rect l="0" t="0" r="0" b="0"/>
              <a:pathLst>
                <a:path w="88901" h="88901">
                  <a:moveTo>
                    <a:pt x="88900" y="0"/>
                  </a:moveTo>
                  <a:lnTo>
                    <a:pt x="88900" y="0"/>
                  </a:lnTo>
                  <a:lnTo>
                    <a:pt x="76278" y="0"/>
                  </a:lnTo>
                  <a:lnTo>
                    <a:pt x="76207" y="5467"/>
                  </a:lnTo>
                  <a:lnTo>
                    <a:pt x="75499" y="5762"/>
                  </a:lnTo>
                  <a:lnTo>
                    <a:pt x="72831" y="6088"/>
                  </a:lnTo>
                  <a:lnTo>
                    <a:pt x="69293" y="8115"/>
                  </a:lnTo>
                  <a:lnTo>
                    <a:pt x="67362" y="9644"/>
                  </a:lnTo>
                  <a:lnTo>
                    <a:pt x="65217" y="13222"/>
                  </a:lnTo>
                  <a:lnTo>
                    <a:pt x="64645" y="15165"/>
                  </a:lnTo>
                  <a:lnTo>
                    <a:pt x="60245" y="19205"/>
                  </a:lnTo>
                  <a:lnTo>
                    <a:pt x="54998" y="23352"/>
                  </a:lnTo>
                  <a:lnTo>
                    <a:pt x="52666" y="27547"/>
                  </a:lnTo>
                  <a:lnTo>
                    <a:pt x="50463" y="35989"/>
                  </a:lnTo>
                  <a:lnTo>
                    <a:pt x="46545" y="42335"/>
                  </a:lnTo>
                  <a:lnTo>
                    <a:pt x="44365" y="48683"/>
                  </a:lnTo>
                  <a:lnTo>
                    <a:pt x="34379" y="65747"/>
                  </a:lnTo>
                  <a:lnTo>
                    <a:pt x="31823" y="73495"/>
                  </a:lnTo>
                  <a:lnTo>
                    <a:pt x="27617" y="80259"/>
                  </a:lnTo>
                  <a:lnTo>
                    <a:pt x="26385" y="84589"/>
                  </a:lnTo>
                  <a:lnTo>
                    <a:pt x="25351" y="86026"/>
                  </a:lnTo>
                  <a:lnTo>
                    <a:pt x="23956" y="86984"/>
                  </a:lnTo>
                  <a:lnTo>
                    <a:pt x="20525" y="88048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8" name="SMARTInkShape-Group554"/>
          <p:cNvGrpSpPr/>
          <p:nvPr/>
        </p:nvGrpSpPr>
        <p:grpSpPr>
          <a:xfrm>
            <a:off x="4927861" y="6299199"/>
            <a:ext cx="202940" cy="137041"/>
            <a:chOff x="4927861" y="6299199"/>
            <a:chExt cx="202940" cy="137041"/>
          </a:xfrm>
        </p:grpSpPr>
        <p:sp>
          <p:nvSpPr>
            <p:cNvPr id="206" name="SMARTInkShape-2208"/>
            <p:cNvSpPr/>
            <p:nvPr>
              <p:custDataLst>
                <p:tags r:id="rId30"/>
              </p:custDataLst>
            </p:nvPr>
          </p:nvSpPr>
          <p:spPr>
            <a:xfrm>
              <a:off x="4946651" y="6299199"/>
              <a:ext cx="184150" cy="12702"/>
            </a:xfrm>
            <a:custGeom>
              <a:avLst/>
              <a:gdLst/>
              <a:ahLst/>
              <a:cxnLst/>
              <a:rect l="0" t="0" r="0" b="0"/>
              <a:pathLst>
                <a:path w="184150" h="12702">
                  <a:moveTo>
                    <a:pt x="12699" y="1"/>
                  </a:moveTo>
                  <a:lnTo>
                    <a:pt x="12699" y="1"/>
                  </a:lnTo>
                  <a:lnTo>
                    <a:pt x="9328" y="0"/>
                  </a:lnTo>
                  <a:lnTo>
                    <a:pt x="8335" y="706"/>
                  </a:lnTo>
                  <a:lnTo>
                    <a:pt x="7673" y="1883"/>
                  </a:lnTo>
                  <a:lnTo>
                    <a:pt x="6611" y="5468"/>
                  </a:lnTo>
                  <a:lnTo>
                    <a:pt x="4584" y="5958"/>
                  </a:lnTo>
                  <a:lnTo>
                    <a:pt x="904" y="6274"/>
                  </a:lnTo>
                  <a:lnTo>
                    <a:pt x="603" y="5594"/>
                  </a:lnTo>
                  <a:lnTo>
                    <a:pt x="6" y="78"/>
                  </a:lnTo>
                  <a:lnTo>
                    <a:pt x="0" y="8847"/>
                  </a:lnTo>
                  <a:lnTo>
                    <a:pt x="705" y="10132"/>
                  </a:lnTo>
                  <a:lnTo>
                    <a:pt x="1881" y="10988"/>
                  </a:lnTo>
                  <a:lnTo>
                    <a:pt x="5068" y="11940"/>
                  </a:lnTo>
                  <a:lnTo>
                    <a:pt x="52166" y="12698"/>
                  </a:lnTo>
                  <a:lnTo>
                    <a:pt x="77703" y="10819"/>
                  </a:lnTo>
                  <a:lnTo>
                    <a:pt x="114431" y="6743"/>
                  </a:lnTo>
                  <a:lnTo>
                    <a:pt x="140997" y="5696"/>
                  </a:lnTo>
                  <a:lnTo>
                    <a:pt x="154273" y="2707"/>
                  </a:lnTo>
                  <a:lnTo>
                    <a:pt x="182782" y="6297"/>
                  </a:lnTo>
                  <a:lnTo>
                    <a:pt x="183237" y="7020"/>
                  </a:lnTo>
                  <a:lnTo>
                    <a:pt x="184149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209"/>
            <p:cNvSpPr/>
            <p:nvPr>
              <p:custDataLst>
                <p:tags r:id="rId31"/>
              </p:custDataLst>
            </p:nvPr>
          </p:nvSpPr>
          <p:spPr>
            <a:xfrm>
              <a:off x="4927861" y="6413500"/>
              <a:ext cx="190240" cy="22740"/>
            </a:xfrm>
            <a:custGeom>
              <a:avLst/>
              <a:gdLst/>
              <a:ahLst/>
              <a:cxnLst/>
              <a:rect l="0" t="0" r="0" b="0"/>
              <a:pathLst>
                <a:path w="190240" h="22740">
                  <a:moveTo>
                    <a:pt x="6089" y="6350"/>
                  </a:moveTo>
                  <a:lnTo>
                    <a:pt x="6089" y="6350"/>
                  </a:lnTo>
                  <a:lnTo>
                    <a:pt x="2718" y="9721"/>
                  </a:lnTo>
                  <a:lnTo>
                    <a:pt x="1063" y="13257"/>
                  </a:lnTo>
                  <a:lnTo>
                    <a:pt x="0" y="21277"/>
                  </a:lnTo>
                  <a:lnTo>
                    <a:pt x="619" y="21945"/>
                  </a:lnTo>
                  <a:lnTo>
                    <a:pt x="1737" y="21686"/>
                  </a:lnTo>
                  <a:lnTo>
                    <a:pt x="5229" y="19570"/>
                  </a:lnTo>
                  <a:lnTo>
                    <a:pt x="12576" y="19204"/>
                  </a:lnTo>
                  <a:lnTo>
                    <a:pt x="17909" y="21000"/>
                  </a:lnTo>
                  <a:lnTo>
                    <a:pt x="20319" y="22467"/>
                  </a:lnTo>
                  <a:lnTo>
                    <a:pt x="23337" y="22739"/>
                  </a:lnTo>
                  <a:lnTo>
                    <a:pt x="70871" y="19105"/>
                  </a:lnTo>
                  <a:lnTo>
                    <a:pt x="89019" y="19067"/>
                  </a:lnTo>
                  <a:lnTo>
                    <a:pt x="99626" y="15294"/>
                  </a:lnTo>
                  <a:lnTo>
                    <a:pt x="109044" y="10326"/>
                  </a:lnTo>
                  <a:lnTo>
                    <a:pt x="128470" y="7135"/>
                  </a:lnTo>
                  <a:lnTo>
                    <a:pt x="166776" y="5675"/>
                  </a:lnTo>
                  <a:lnTo>
                    <a:pt x="1902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555"/>
          <p:cNvGrpSpPr/>
          <p:nvPr/>
        </p:nvGrpSpPr>
        <p:grpSpPr>
          <a:xfrm>
            <a:off x="5695950" y="6000750"/>
            <a:ext cx="685801" cy="742951"/>
            <a:chOff x="5695950" y="6000750"/>
            <a:chExt cx="685801" cy="742951"/>
          </a:xfrm>
        </p:grpSpPr>
        <p:sp>
          <p:nvSpPr>
            <p:cNvPr id="209" name="SMARTInkShape-2210"/>
            <p:cNvSpPr/>
            <p:nvPr>
              <p:custDataLst>
                <p:tags r:id="rId22"/>
              </p:custDataLst>
            </p:nvPr>
          </p:nvSpPr>
          <p:spPr>
            <a:xfrm>
              <a:off x="6375399" y="6311900"/>
              <a:ext cx="6352" cy="6089"/>
            </a:xfrm>
            <a:custGeom>
              <a:avLst/>
              <a:gdLst/>
              <a:ahLst/>
              <a:cxnLst/>
              <a:rect l="0" t="0" r="0" b="0"/>
              <a:pathLst>
                <a:path w="6352" h="6089">
                  <a:moveTo>
                    <a:pt x="1" y="0"/>
                  </a:moveTo>
                  <a:lnTo>
                    <a:pt x="1" y="0"/>
                  </a:lnTo>
                  <a:lnTo>
                    <a:pt x="0" y="6088"/>
                  </a:lnTo>
                  <a:lnTo>
                    <a:pt x="0" y="860"/>
                  </a:lnTo>
                  <a:lnTo>
                    <a:pt x="706" y="573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2211"/>
            <p:cNvSpPr/>
            <p:nvPr>
              <p:custDataLst>
                <p:tags r:id="rId23"/>
              </p:custDataLst>
            </p:nvPr>
          </p:nvSpPr>
          <p:spPr>
            <a:xfrm>
              <a:off x="6064257" y="6257736"/>
              <a:ext cx="133344" cy="35115"/>
            </a:xfrm>
            <a:custGeom>
              <a:avLst/>
              <a:gdLst/>
              <a:ahLst/>
              <a:cxnLst/>
              <a:rect l="0" t="0" r="0" b="0"/>
              <a:pathLst>
                <a:path w="133344" h="35115">
                  <a:moveTo>
                    <a:pt x="6343" y="35114"/>
                  </a:moveTo>
                  <a:lnTo>
                    <a:pt x="6343" y="35114"/>
                  </a:lnTo>
                  <a:lnTo>
                    <a:pt x="255" y="29026"/>
                  </a:lnTo>
                  <a:lnTo>
                    <a:pt x="0" y="19311"/>
                  </a:lnTo>
                  <a:lnTo>
                    <a:pt x="1877" y="15625"/>
                  </a:lnTo>
                  <a:lnTo>
                    <a:pt x="3366" y="13655"/>
                  </a:lnTo>
                  <a:lnTo>
                    <a:pt x="6902" y="11465"/>
                  </a:lnTo>
                  <a:lnTo>
                    <a:pt x="11549" y="10060"/>
                  </a:lnTo>
                  <a:lnTo>
                    <a:pt x="17536" y="5418"/>
                  </a:lnTo>
                  <a:lnTo>
                    <a:pt x="23457" y="3972"/>
                  </a:lnTo>
                  <a:lnTo>
                    <a:pt x="48798" y="2674"/>
                  </a:lnTo>
                  <a:lnTo>
                    <a:pt x="56021" y="0"/>
                  </a:lnTo>
                  <a:lnTo>
                    <a:pt x="63935" y="223"/>
                  </a:lnTo>
                  <a:lnTo>
                    <a:pt x="88932" y="3089"/>
                  </a:lnTo>
                  <a:lnTo>
                    <a:pt x="133343" y="33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2212"/>
            <p:cNvSpPr/>
            <p:nvPr>
              <p:custDataLst>
                <p:tags r:id="rId24"/>
              </p:custDataLst>
            </p:nvPr>
          </p:nvSpPr>
          <p:spPr>
            <a:xfrm>
              <a:off x="6096001" y="6121402"/>
              <a:ext cx="66962" cy="297559"/>
            </a:xfrm>
            <a:custGeom>
              <a:avLst/>
              <a:gdLst/>
              <a:ahLst/>
              <a:cxnLst/>
              <a:rect l="0" t="0" r="0" b="0"/>
              <a:pathLst>
                <a:path w="66962" h="297559">
                  <a:moveTo>
                    <a:pt x="44449" y="12698"/>
                  </a:moveTo>
                  <a:lnTo>
                    <a:pt x="44449" y="12698"/>
                  </a:lnTo>
                  <a:lnTo>
                    <a:pt x="44449" y="0"/>
                  </a:lnTo>
                  <a:lnTo>
                    <a:pt x="44449" y="21198"/>
                  </a:lnTo>
                  <a:lnTo>
                    <a:pt x="32709" y="67764"/>
                  </a:lnTo>
                  <a:lnTo>
                    <a:pt x="20218" y="115292"/>
                  </a:lnTo>
                  <a:lnTo>
                    <a:pt x="11256" y="160110"/>
                  </a:lnTo>
                  <a:lnTo>
                    <a:pt x="2176" y="204532"/>
                  </a:lnTo>
                  <a:lnTo>
                    <a:pt x="37" y="251711"/>
                  </a:lnTo>
                  <a:lnTo>
                    <a:pt x="0" y="280593"/>
                  </a:lnTo>
                  <a:lnTo>
                    <a:pt x="704" y="282311"/>
                  </a:lnTo>
                  <a:lnTo>
                    <a:pt x="1880" y="283456"/>
                  </a:lnTo>
                  <a:lnTo>
                    <a:pt x="5466" y="285296"/>
                  </a:lnTo>
                  <a:lnTo>
                    <a:pt x="9458" y="285614"/>
                  </a:lnTo>
                  <a:lnTo>
                    <a:pt x="13140" y="287570"/>
                  </a:lnTo>
                  <a:lnTo>
                    <a:pt x="17128" y="290086"/>
                  </a:lnTo>
                  <a:lnTo>
                    <a:pt x="25438" y="291700"/>
                  </a:lnTo>
                  <a:lnTo>
                    <a:pt x="33874" y="292019"/>
                  </a:lnTo>
                  <a:lnTo>
                    <a:pt x="38102" y="293944"/>
                  </a:lnTo>
                  <a:lnTo>
                    <a:pt x="42334" y="296447"/>
                  </a:lnTo>
                  <a:lnTo>
                    <a:pt x="46566" y="297558"/>
                  </a:lnTo>
                  <a:lnTo>
                    <a:pt x="48682" y="296443"/>
                  </a:lnTo>
                  <a:lnTo>
                    <a:pt x="55895" y="287435"/>
                  </a:lnTo>
                  <a:lnTo>
                    <a:pt x="61265" y="276647"/>
                  </a:lnTo>
                  <a:lnTo>
                    <a:pt x="63543" y="269254"/>
                  </a:lnTo>
                  <a:lnTo>
                    <a:pt x="66576" y="264777"/>
                  </a:lnTo>
                  <a:lnTo>
                    <a:pt x="66961" y="263301"/>
                  </a:lnTo>
                  <a:lnTo>
                    <a:pt x="66513" y="262316"/>
                  </a:lnTo>
                  <a:lnTo>
                    <a:pt x="65508" y="261660"/>
                  </a:lnTo>
                  <a:lnTo>
                    <a:pt x="64392" y="257168"/>
                  </a:lnTo>
                  <a:lnTo>
                    <a:pt x="63499" y="247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2213"/>
            <p:cNvSpPr/>
            <p:nvPr>
              <p:custDataLst>
                <p:tags r:id="rId25"/>
              </p:custDataLst>
            </p:nvPr>
          </p:nvSpPr>
          <p:spPr>
            <a:xfrm>
              <a:off x="5765800" y="6667500"/>
              <a:ext cx="76200" cy="69851"/>
            </a:xfrm>
            <a:custGeom>
              <a:avLst/>
              <a:gdLst/>
              <a:ahLst/>
              <a:cxnLst/>
              <a:rect l="0" t="0" r="0" b="0"/>
              <a:pathLst>
                <a:path w="76200" h="69851">
                  <a:moveTo>
                    <a:pt x="6350" y="69850"/>
                  </a:moveTo>
                  <a:lnTo>
                    <a:pt x="6350" y="69850"/>
                  </a:lnTo>
                  <a:lnTo>
                    <a:pt x="9721" y="66479"/>
                  </a:lnTo>
                  <a:lnTo>
                    <a:pt x="11376" y="62943"/>
                  </a:lnTo>
                  <a:lnTo>
                    <a:pt x="12438" y="58293"/>
                  </a:lnTo>
                  <a:lnTo>
                    <a:pt x="13231" y="57913"/>
                  </a:lnTo>
                  <a:lnTo>
                    <a:pt x="15994" y="57489"/>
                  </a:lnTo>
                  <a:lnTo>
                    <a:pt x="17012" y="56670"/>
                  </a:lnTo>
                  <a:lnTo>
                    <a:pt x="18781" y="51712"/>
                  </a:lnTo>
                  <a:lnTo>
                    <a:pt x="20812" y="51205"/>
                  </a:lnTo>
                  <a:lnTo>
                    <a:pt x="22341" y="51070"/>
                  </a:lnTo>
                  <a:lnTo>
                    <a:pt x="25922" y="49038"/>
                  </a:lnTo>
                  <a:lnTo>
                    <a:pt x="29866" y="46489"/>
                  </a:lnTo>
                  <a:lnTo>
                    <a:pt x="36876" y="44718"/>
                  </a:lnTo>
                  <a:lnTo>
                    <a:pt x="41108" y="44530"/>
                  </a:lnTo>
                  <a:lnTo>
                    <a:pt x="44846" y="42604"/>
                  </a:lnTo>
                  <a:lnTo>
                    <a:pt x="49624" y="38990"/>
                  </a:lnTo>
                  <a:lnTo>
                    <a:pt x="55637" y="38276"/>
                  </a:lnTo>
                  <a:lnTo>
                    <a:pt x="63397" y="38102"/>
                  </a:lnTo>
                  <a:lnTo>
                    <a:pt x="63470" y="34729"/>
                  </a:lnTo>
                  <a:lnTo>
                    <a:pt x="64185" y="33736"/>
                  </a:lnTo>
                  <a:lnTo>
                    <a:pt x="68522" y="32142"/>
                  </a:lnTo>
                  <a:lnTo>
                    <a:pt x="69966" y="31924"/>
                  </a:lnTo>
                  <a:lnTo>
                    <a:pt x="76199" y="31749"/>
                  </a:lnTo>
                  <a:lnTo>
                    <a:pt x="69926" y="31749"/>
                  </a:lnTo>
                  <a:lnTo>
                    <a:pt x="58922" y="37217"/>
                  </a:lnTo>
                  <a:lnTo>
                    <a:pt x="52431" y="38630"/>
                  </a:lnTo>
                  <a:lnTo>
                    <a:pt x="46423" y="42412"/>
                  </a:lnTo>
                  <a:lnTo>
                    <a:pt x="39336" y="44181"/>
                  </a:lnTo>
                  <a:lnTo>
                    <a:pt x="35094" y="44369"/>
                  </a:lnTo>
                  <a:lnTo>
                    <a:pt x="31355" y="46296"/>
                  </a:lnTo>
                  <a:lnTo>
                    <a:pt x="26577" y="49909"/>
                  </a:lnTo>
                  <a:lnTo>
                    <a:pt x="20563" y="50624"/>
                  </a:lnTo>
                  <a:lnTo>
                    <a:pt x="0" y="50799"/>
                  </a:lnTo>
                  <a:lnTo>
                    <a:pt x="0" y="41156"/>
                  </a:lnTo>
                  <a:lnTo>
                    <a:pt x="705" y="40137"/>
                  </a:lnTo>
                  <a:lnTo>
                    <a:pt x="1882" y="39458"/>
                  </a:lnTo>
                  <a:lnTo>
                    <a:pt x="12830" y="34808"/>
                  </a:lnTo>
                  <a:lnTo>
                    <a:pt x="23971" y="26551"/>
                  </a:lnTo>
                  <a:lnTo>
                    <a:pt x="30187" y="24922"/>
                  </a:lnTo>
                  <a:lnTo>
                    <a:pt x="36919" y="19962"/>
                  </a:lnTo>
                  <a:lnTo>
                    <a:pt x="41121" y="19320"/>
                  </a:lnTo>
                  <a:lnTo>
                    <a:pt x="42231" y="18524"/>
                  </a:lnTo>
                  <a:lnTo>
                    <a:pt x="42970" y="17288"/>
                  </a:lnTo>
                  <a:lnTo>
                    <a:pt x="44157" y="13606"/>
                  </a:lnTo>
                  <a:lnTo>
                    <a:pt x="46201" y="13103"/>
                  </a:lnTo>
                  <a:lnTo>
                    <a:pt x="47735" y="12969"/>
                  </a:lnTo>
                  <a:lnTo>
                    <a:pt x="51319" y="10937"/>
                  </a:lnTo>
                  <a:lnTo>
                    <a:pt x="57049" y="6430"/>
                  </a:lnTo>
                  <a:lnTo>
                    <a:pt x="62609" y="6357"/>
                  </a:lnTo>
                  <a:lnTo>
                    <a:pt x="62906" y="5648"/>
                  </a:lnTo>
                  <a:lnTo>
                    <a:pt x="63235" y="2980"/>
                  </a:lnTo>
                  <a:lnTo>
                    <a:pt x="64029" y="1987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2214"/>
            <p:cNvSpPr/>
            <p:nvPr>
              <p:custDataLst>
                <p:tags r:id="rId26"/>
              </p:custDataLst>
            </p:nvPr>
          </p:nvSpPr>
          <p:spPr>
            <a:xfrm>
              <a:off x="5784850" y="6705600"/>
              <a:ext cx="44451" cy="38101"/>
            </a:xfrm>
            <a:custGeom>
              <a:avLst/>
              <a:gdLst/>
              <a:ahLst/>
              <a:cxnLst/>
              <a:rect l="0" t="0" r="0" b="0"/>
              <a:pathLst>
                <a:path w="44451" h="38101">
                  <a:moveTo>
                    <a:pt x="31750" y="0"/>
                  </a:moveTo>
                  <a:lnTo>
                    <a:pt x="31750" y="0"/>
                  </a:lnTo>
                  <a:lnTo>
                    <a:pt x="37838" y="0"/>
                  </a:lnTo>
                  <a:lnTo>
                    <a:pt x="38023" y="3370"/>
                  </a:lnTo>
                  <a:lnTo>
                    <a:pt x="38754" y="4363"/>
                  </a:lnTo>
                  <a:lnTo>
                    <a:pt x="44372" y="6328"/>
                  </a:lnTo>
                  <a:lnTo>
                    <a:pt x="44450" y="6350"/>
                  </a:lnTo>
                  <a:lnTo>
                    <a:pt x="38983" y="11817"/>
                  </a:lnTo>
                  <a:lnTo>
                    <a:pt x="25058" y="19565"/>
                  </a:lnTo>
                  <a:lnTo>
                    <a:pt x="13043" y="31407"/>
                  </a:lnTo>
                  <a:lnTo>
                    <a:pt x="9430" y="31648"/>
                  </a:lnTo>
                  <a:lnTo>
                    <a:pt x="8404" y="32388"/>
                  </a:lnTo>
                  <a:lnTo>
                    <a:pt x="7263" y="35090"/>
                  </a:lnTo>
                  <a:lnTo>
                    <a:pt x="6253" y="36093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2215"/>
            <p:cNvSpPr/>
            <p:nvPr>
              <p:custDataLst>
                <p:tags r:id="rId27"/>
              </p:custDataLst>
            </p:nvPr>
          </p:nvSpPr>
          <p:spPr>
            <a:xfrm>
              <a:off x="5746775" y="6000750"/>
              <a:ext cx="82233" cy="87985"/>
            </a:xfrm>
            <a:custGeom>
              <a:avLst/>
              <a:gdLst/>
              <a:ahLst/>
              <a:cxnLst/>
              <a:rect l="0" t="0" r="0" b="0"/>
              <a:pathLst>
                <a:path w="82233" h="87985">
                  <a:moveTo>
                    <a:pt x="50775" y="25400"/>
                  </a:moveTo>
                  <a:lnTo>
                    <a:pt x="50775" y="25400"/>
                  </a:lnTo>
                  <a:lnTo>
                    <a:pt x="50775" y="22029"/>
                  </a:lnTo>
                  <a:lnTo>
                    <a:pt x="48893" y="18493"/>
                  </a:lnTo>
                  <a:lnTo>
                    <a:pt x="46411" y="14568"/>
                  </a:lnTo>
                  <a:lnTo>
                    <a:pt x="44687" y="7572"/>
                  </a:lnTo>
                  <a:lnTo>
                    <a:pt x="43894" y="7164"/>
                  </a:lnTo>
                  <a:lnTo>
                    <a:pt x="34784" y="6360"/>
                  </a:lnTo>
                  <a:lnTo>
                    <a:pt x="33764" y="7062"/>
                  </a:lnTo>
                  <a:lnTo>
                    <a:pt x="33084" y="8236"/>
                  </a:lnTo>
                  <a:lnTo>
                    <a:pt x="32632" y="9723"/>
                  </a:lnTo>
                  <a:lnTo>
                    <a:pt x="31624" y="10716"/>
                  </a:lnTo>
                  <a:lnTo>
                    <a:pt x="25310" y="13231"/>
                  </a:lnTo>
                  <a:lnTo>
                    <a:pt x="20495" y="17012"/>
                  </a:lnTo>
                  <a:lnTo>
                    <a:pt x="16621" y="18145"/>
                  </a:lnTo>
                  <a:lnTo>
                    <a:pt x="15306" y="19151"/>
                  </a:lnTo>
                  <a:lnTo>
                    <a:pt x="7803" y="31879"/>
                  </a:lnTo>
                  <a:lnTo>
                    <a:pt x="7310" y="33953"/>
                  </a:lnTo>
                  <a:lnTo>
                    <a:pt x="1429" y="44462"/>
                  </a:lnTo>
                  <a:lnTo>
                    <a:pt x="0" y="71705"/>
                  </a:lnTo>
                  <a:lnTo>
                    <a:pt x="1867" y="76084"/>
                  </a:lnTo>
                  <a:lnTo>
                    <a:pt x="3353" y="78239"/>
                  </a:lnTo>
                  <a:lnTo>
                    <a:pt x="6886" y="80635"/>
                  </a:lnTo>
                  <a:lnTo>
                    <a:pt x="11532" y="82171"/>
                  </a:lnTo>
                  <a:lnTo>
                    <a:pt x="17519" y="86839"/>
                  </a:lnTo>
                  <a:lnTo>
                    <a:pt x="21413" y="87984"/>
                  </a:lnTo>
                  <a:lnTo>
                    <a:pt x="23439" y="87584"/>
                  </a:lnTo>
                  <a:lnTo>
                    <a:pt x="30367" y="84355"/>
                  </a:lnTo>
                  <a:lnTo>
                    <a:pt x="48075" y="82003"/>
                  </a:lnTo>
                  <a:lnTo>
                    <a:pt x="57009" y="75674"/>
                  </a:lnTo>
                  <a:lnTo>
                    <a:pt x="67693" y="64841"/>
                  </a:lnTo>
                  <a:lnTo>
                    <a:pt x="73348" y="54882"/>
                  </a:lnTo>
                  <a:lnTo>
                    <a:pt x="76043" y="47149"/>
                  </a:lnTo>
                  <a:lnTo>
                    <a:pt x="80291" y="39683"/>
                  </a:lnTo>
                  <a:lnTo>
                    <a:pt x="82232" y="24189"/>
                  </a:lnTo>
                  <a:lnTo>
                    <a:pt x="80514" y="19452"/>
                  </a:lnTo>
                  <a:lnTo>
                    <a:pt x="78103" y="14996"/>
                  </a:lnTo>
                  <a:lnTo>
                    <a:pt x="76041" y="8520"/>
                  </a:lnTo>
                  <a:lnTo>
                    <a:pt x="73058" y="4257"/>
                  </a:lnTo>
                  <a:lnTo>
                    <a:pt x="69380" y="1892"/>
                  </a:lnTo>
                  <a:lnTo>
                    <a:pt x="63547" y="249"/>
                  </a:lnTo>
                  <a:lnTo>
                    <a:pt x="38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2216"/>
            <p:cNvSpPr/>
            <p:nvPr>
              <p:custDataLst>
                <p:tags r:id="rId28"/>
              </p:custDataLst>
            </p:nvPr>
          </p:nvSpPr>
          <p:spPr>
            <a:xfrm>
              <a:off x="5695950" y="6635780"/>
              <a:ext cx="145789" cy="82520"/>
            </a:xfrm>
            <a:custGeom>
              <a:avLst/>
              <a:gdLst/>
              <a:ahLst/>
              <a:cxnLst/>
              <a:rect l="0" t="0" r="0" b="0"/>
              <a:pathLst>
                <a:path w="145789" h="82520">
                  <a:moveTo>
                    <a:pt x="44450" y="12670"/>
                  </a:moveTo>
                  <a:lnTo>
                    <a:pt x="44450" y="12670"/>
                  </a:lnTo>
                  <a:lnTo>
                    <a:pt x="47821" y="12670"/>
                  </a:lnTo>
                  <a:lnTo>
                    <a:pt x="48814" y="13375"/>
                  </a:lnTo>
                  <a:lnTo>
                    <a:pt x="49476" y="14551"/>
                  </a:lnTo>
                  <a:lnTo>
                    <a:pt x="50799" y="19016"/>
                  </a:lnTo>
                  <a:lnTo>
                    <a:pt x="50800" y="24487"/>
                  </a:lnTo>
                  <a:lnTo>
                    <a:pt x="45333" y="30760"/>
                  </a:lnTo>
                  <a:lnTo>
                    <a:pt x="43919" y="36600"/>
                  </a:lnTo>
                  <a:lnTo>
                    <a:pt x="40137" y="42495"/>
                  </a:lnTo>
                  <a:lnTo>
                    <a:pt x="38369" y="49541"/>
                  </a:lnTo>
                  <a:lnTo>
                    <a:pt x="33789" y="55597"/>
                  </a:lnTo>
                  <a:lnTo>
                    <a:pt x="31829" y="63121"/>
                  </a:lnTo>
                  <a:lnTo>
                    <a:pt x="19334" y="75885"/>
                  </a:lnTo>
                  <a:lnTo>
                    <a:pt x="15763" y="76086"/>
                  </a:lnTo>
                  <a:lnTo>
                    <a:pt x="14742" y="75408"/>
                  </a:lnTo>
                  <a:lnTo>
                    <a:pt x="14062" y="74251"/>
                  </a:lnTo>
                  <a:lnTo>
                    <a:pt x="13608" y="72774"/>
                  </a:lnTo>
                  <a:lnTo>
                    <a:pt x="5912" y="63302"/>
                  </a:lnTo>
                  <a:lnTo>
                    <a:pt x="2628" y="59162"/>
                  </a:lnTo>
                  <a:lnTo>
                    <a:pt x="778" y="52864"/>
                  </a:lnTo>
                  <a:lnTo>
                    <a:pt x="0" y="16903"/>
                  </a:lnTo>
                  <a:lnTo>
                    <a:pt x="706" y="15492"/>
                  </a:lnTo>
                  <a:lnTo>
                    <a:pt x="1881" y="14551"/>
                  </a:lnTo>
                  <a:lnTo>
                    <a:pt x="5467" y="13042"/>
                  </a:lnTo>
                  <a:lnTo>
                    <a:pt x="5958" y="10954"/>
                  </a:lnTo>
                  <a:lnTo>
                    <a:pt x="6088" y="9410"/>
                  </a:lnTo>
                  <a:lnTo>
                    <a:pt x="8115" y="5812"/>
                  </a:lnTo>
                  <a:lnTo>
                    <a:pt x="11794" y="1123"/>
                  </a:lnTo>
                  <a:lnTo>
                    <a:pt x="14179" y="482"/>
                  </a:lnTo>
                  <a:lnTo>
                    <a:pt x="24232" y="0"/>
                  </a:lnTo>
                  <a:lnTo>
                    <a:pt x="46836" y="21408"/>
                  </a:lnTo>
                  <a:lnTo>
                    <a:pt x="49038" y="25490"/>
                  </a:lnTo>
                  <a:lnTo>
                    <a:pt x="50722" y="29657"/>
                  </a:lnTo>
                  <a:lnTo>
                    <a:pt x="61738" y="44423"/>
                  </a:lnTo>
                  <a:lnTo>
                    <a:pt x="63422" y="48654"/>
                  </a:lnTo>
                  <a:lnTo>
                    <a:pt x="67632" y="55004"/>
                  </a:lnTo>
                  <a:lnTo>
                    <a:pt x="69558" y="62216"/>
                  </a:lnTo>
                  <a:lnTo>
                    <a:pt x="81399" y="74993"/>
                  </a:lnTo>
                  <a:lnTo>
                    <a:pt x="83919" y="75647"/>
                  </a:lnTo>
                  <a:lnTo>
                    <a:pt x="85580" y="75821"/>
                  </a:lnTo>
                  <a:lnTo>
                    <a:pt x="89305" y="77896"/>
                  </a:lnTo>
                  <a:lnTo>
                    <a:pt x="94076" y="81606"/>
                  </a:lnTo>
                  <a:lnTo>
                    <a:pt x="100088" y="82339"/>
                  </a:lnTo>
                  <a:lnTo>
                    <a:pt x="117591" y="82519"/>
                  </a:lnTo>
                  <a:lnTo>
                    <a:pt x="118611" y="81815"/>
                  </a:lnTo>
                  <a:lnTo>
                    <a:pt x="119290" y="80638"/>
                  </a:lnTo>
                  <a:lnTo>
                    <a:pt x="119743" y="79149"/>
                  </a:lnTo>
                  <a:lnTo>
                    <a:pt x="120751" y="78156"/>
                  </a:lnTo>
                  <a:lnTo>
                    <a:pt x="126038" y="76431"/>
                  </a:lnTo>
                  <a:lnTo>
                    <a:pt x="139354" y="57539"/>
                  </a:lnTo>
                  <a:lnTo>
                    <a:pt x="140399" y="45177"/>
                  </a:lnTo>
                  <a:lnTo>
                    <a:pt x="145461" y="32381"/>
                  </a:lnTo>
                  <a:lnTo>
                    <a:pt x="145788" y="28957"/>
                  </a:lnTo>
                  <a:lnTo>
                    <a:pt x="144052" y="25082"/>
                  </a:lnTo>
                  <a:lnTo>
                    <a:pt x="139707" y="19029"/>
                  </a:lnTo>
                  <a:lnTo>
                    <a:pt x="139702" y="15651"/>
                  </a:lnTo>
                  <a:lnTo>
                    <a:pt x="137819" y="12114"/>
                  </a:lnTo>
                  <a:lnTo>
                    <a:pt x="133612" y="6659"/>
                  </a:lnTo>
                  <a:lnTo>
                    <a:pt x="127905" y="6349"/>
                  </a:lnTo>
                  <a:lnTo>
                    <a:pt x="120525" y="9700"/>
                  </a:lnTo>
                  <a:lnTo>
                    <a:pt x="118451" y="11396"/>
                  </a:lnTo>
                  <a:lnTo>
                    <a:pt x="101600" y="31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2217"/>
            <p:cNvSpPr/>
            <p:nvPr>
              <p:custDataLst>
                <p:tags r:id="rId29"/>
              </p:custDataLst>
            </p:nvPr>
          </p:nvSpPr>
          <p:spPr>
            <a:xfrm>
              <a:off x="5747035" y="6159500"/>
              <a:ext cx="75915" cy="330201"/>
            </a:xfrm>
            <a:custGeom>
              <a:avLst/>
              <a:gdLst/>
              <a:ahLst/>
              <a:cxnLst/>
              <a:rect l="0" t="0" r="0" b="0"/>
              <a:pathLst>
                <a:path w="75915" h="330201">
                  <a:moveTo>
                    <a:pt x="69565" y="44450"/>
                  </a:moveTo>
                  <a:lnTo>
                    <a:pt x="69565" y="44450"/>
                  </a:lnTo>
                  <a:lnTo>
                    <a:pt x="69565" y="32034"/>
                  </a:lnTo>
                  <a:lnTo>
                    <a:pt x="75653" y="25669"/>
                  </a:lnTo>
                  <a:lnTo>
                    <a:pt x="75914" y="907"/>
                  </a:lnTo>
                  <a:lnTo>
                    <a:pt x="75210" y="604"/>
                  </a:lnTo>
                  <a:lnTo>
                    <a:pt x="54385" y="0"/>
                  </a:lnTo>
                  <a:lnTo>
                    <a:pt x="50353" y="1881"/>
                  </a:lnTo>
                  <a:lnTo>
                    <a:pt x="46210" y="4364"/>
                  </a:lnTo>
                  <a:lnTo>
                    <a:pt x="42017" y="5467"/>
                  </a:lnTo>
                  <a:lnTo>
                    <a:pt x="37801" y="9721"/>
                  </a:lnTo>
                  <a:lnTo>
                    <a:pt x="16648" y="37186"/>
                  </a:lnTo>
                  <a:lnTo>
                    <a:pt x="13669" y="49040"/>
                  </a:lnTo>
                  <a:lnTo>
                    <a:pt x="11958" y="60617"/>
                  </a:lnTo>
                  <a:lnTo>
                    <a:pt x="8125" y="68211"/>
                  </a:lnTo>
                  <a:lnTo>
                    <a:pt x="0" y="103375"/>
                  </a:lnTo>
                  <a:lnTo>
                    <a:pt x="12482" y="147655"/>
                  </a:lnTo>
                  <a:lnTo>
                    <a:pt x="31503" y="182387"/>
                  </a:lnTo>
                  <a:lnTo>
                    <a:pt x="35009" y="187600"/>
                  </a:lnTo>
                  <a:lnTo>
                    <a:pt x="42638" y="205379"/>
                  </a:lnTo>
                  <a:lnTo>
                    <a:pt x="47867" y="213880"/>
                  </a:lnTo>
                  <a:lnTo>
                    <a:pt x="56745" y="254265"/>
                  </a:lnTo>
                  <a:lnTo>
                    <a:pt x="56842" y="262519"/>
                  </a:lnTo>
                  <a:lnTo>
                    <a:pt x="54973" y="266723"/>
                  </a:lnTo>
                  <a:lnTo>
                    <a:pt x="53487" y="268832"/>
                  </a:lnTo>
                  <a:lnTo>
                    <a:pt x="51395" y="278542"/>
                  </a:lnTo>
                  <a:lnTo>
                    <a:pt x="50591" y="290584"/>
                  </a:lnTo>
                  <a:lnTo>
                    <a:pt x="45499" y="298808"/>
                  </a:lnTo>
                  <a:lnTo>
                    <a:pt x="44428" y="303616"/>
                  </a:lnTo>
                  <a:lnTo>
                    <a:pt x="32616" y="316324"/>
                  </a:lnTo>
                  <a:lnTo>
                    <a:pt x="31977" y="318860"/>
                  </a:lnTo>
                  <a:lnTo>
                    <a:pt x="31806" y="320522"/>
                  </a:lnTo>
                  <a:lnTo>
                    <a:pt x="29736" y="324253"/>
                  </a:lnTo>
                  <a:lnTo>
                    <a:pt x="25115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556"/>
          <p:cNvGrpSpPr/>
          <p:nvPr/>
        </p:nvGrpSpPr>
        <p:grpSpPr>
          <a:xfrm>
            <a:off x="6667588" y="6019800"/>
            <a:ext cx="1199979" cy="431801"/>
            <a:chOff x="6667588" y="6019800"/>
            <a:chExt cx="1199979" cy="431801"/>
          </a:xfrm>
        </p:grpSpPr>
        <p:sp>
          <p:nvSpPr>
            <p:cNvPr id="218" name="SMARTInkShape-2218"/>
            <p:cNvSpPr/>
            <p:nvPr>
              <p:custDataLst>
                <p:tags r:id="rId13"/>
              </p:custDataLst>
            </p:nvPr>
          </p:nvSpPr>
          <p:spPr>
            <a:xfrm>
              <a:off x="7683522" y="6089650"/>
              <a:ext cx="76179" cy="19051"/>
            </a:xfrm>
            <a:custGeom>
              <a:avLst/>
              <a:gdLst/>
              <a:ahLst/>
              <a:cxnLst/>
              <a:rect l="0" t="0" r="0" b="0"/>
              <a:pathLst>
                <a:path w="76179" h="19051">
                  <a:moveTo>
                    <a:pt x="6328" y="19050"/>
                  </a:moveTo>
                  <a:lnTo>
                    <a:pt x="6328" y="19050"/>
                  </a:lnTo>
                  <a:lnTo>
                    <a:pt x="239" y="19049"/>
                  </a:lnTo>
                  <a:lnTo>
                    <a:pt x="0" y="13583"/>
                  </a:lnTo>
                  <a:lnTo>
                    <a:pt x="698" y="13288"/>
                  </a:lnTo>
                  <a:lnTo>
                    <a:pt x="3355" y="12962"/>
                  </a:lnTo>
                  <a:lnTo>
                    <a:pt x="6888" y="10935"/>
                  </a:lnTo>
                  <a:lnTo>
                    <a:pt x="11534" y="7255"/>
                  </a:lnTo>
                  <a:lnTo>
                    <a:pt x="17521" y="6529"/>
                  </a:lnTo>
                  <a:lnTo>
                    <a:pt x="62354" y="6350"/>
                  </a:lnTo>
                  <a:lnTo>
                    <a:pt x="68389" y="4469"/>
                  </a:lnTo>
                  <a:lnTo>
                    <a:pt x="761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2219"/>
            <p:cNvSpPr/>
            <p:nvPr>
              <p:custDataLst>
                <p:tags r:id="rId14"/>
              </p:custDataLst>
            </p:nvPr>
          </p:nvSpPr>
          <p:spPr>
            <a:xfrm>
              <a:off x="7785100" y="6064250"/>
              <a:ext cx="82467" cy="387351"/>
            </a:xfrm>
            <a:custGeom>
              <a:avLst/>
              <a:gdLst/>
              <a:ahLst/>
              <a:cxnLst/>
              <a:rect l="0" t="0" r="0" b="0"/>
              <a:pathLst>
                <a:path w="82467" h="387351">
                  <a:moveTo>
                    <a:pt x="63500" y="0"/>
                  </a:moveTo>
                  <a:lnTo>
                    <a:pt x="63500" y="0"/>
                  </a:lnTo>
                  <a:lnTo>
                    <a:pt x="63500" y="8839"/>
                  </a:lnTo>
                  <a:lnTo>
                    <a:pt x="64205" y="10126"/>
                  </a:lnTo>
                  <a:lnTo>
                    <a:pt x="65381" y="10984"/>
                  </a:lnTo>
                  <a:lnTo>
                    <a:pt x="66870" y="11556"/>
                  </a:lnTo>
                  <a:lnTo>
                    <a:pt x="67863" y="12643"/>
                  </a:lnTo>
                  <a:lnTo>
                    <a:pt x="68967" y="15732"/>
                  </a:lnTo>
                  <a:lnTo>
                    <a:pt x="71615" y="27401"/>
                  </a:lnTo>
                  <a:lnTo>
                    <a:pt x="74162" y="34756"/>
                  </a:lnTo>
                  <a:lnTo>
                    <a:pt x="81587" y="76607"/>
                  </a:lnTo>
                  <a:lnTo>
                    <a:pt x="82466" y="119803"/>
                  </a:lnTo>
                  <a:lnTo>
                    <a:pt x="80657" y="166103"/>
                  </a:lnTo>
                  <a:lnTo>
                    <a:pt x="73709" y="204260"/>
                  </a:lnTo>
                  <a:lnTo>
                    <a:pt x="69201" y="247703"/>
                  </a:lnTo>
                  <a:lnTo>
                    <a:pt x="59016" y="290295"/>
                  </a:lnTo>
                  <a:lnTo>
                    <a:pt x="54332" y="307245"/>
                  </a:lnTo>
                  <a:lnTo>
                    <a:pt x="29876" y="353175"/>
                  </a:lnTo>
                  <a:lnTo>
                    <a:pt x="14581" y="378124"/>
                  </a:lnTo>
                  <a:lnTo>
                    <a:pt x="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2220"/>
            <p:cNvSpPr/>
            <p:nvPr>
              <p:custDataLst>
                <p:tags r:id="rId15"/>
              </p:custDataLst>
            </p:nvPr>
          </p:nvSpPr>
          <p:spPr>
            <a:xfrm>
              <a:off x="7696200" y="6019800"/>
              <a:ext cx="38101" cy="149688"/>
            </a:xfrm>
            <a:custGeom>
              <a:avLst/>
              <a:gdLst/>
              <a:ahLst/>
              <a:cxnLst/>
              <a:rect l="0" t="0" r="0" b="0"/>
              <a:pathLst>
                <a:path w="38101" h="149688">
                  <a:moveTo>
                    <a:pt x="19050" y="0"/>
                  </a:moveTo>
                  <a:lnTo>
                    <a:pt x="19050" y="0"/>
                  </a:lnTo>
                  <a:lnTo>
                    <a:pt x="13583" y="5467"/>
                  </a:lnTo>
                  <a:lnTo>
                    <a:pt x="12962" y="9459"/>
                  </a:lnTo>
                  <a:lnTo>
                    <a:pt x="11996" y="30518"/>
                  </a:lnTo>
                  <a:lnTo>
                    <a:pt x="7232" y="45707"/>
                  </a:lnTo>
                  <a:lnTo>
                    <a:pt x="5696" y="65697"/>
                  </a:lnTo>
                  <a:lnTo>
                    <a:pt x="1333" y="77679"/>
                  </a:lnTo>
                  <a:lnTo>
                    <a:pt x="1" y="124826"/>
                  </a:lnTo>
                  <a:lnTo>
                    <a:pt x="0" y="135460"/>
                  </a:lnTo>
                  <a:lnTo>
                    <a:pt x="1881" y="139697"/>
                  </a:lnTo>
                  <a:lnTo>
                    <a:pt x="9699" y="149388"/>
                  </a:lnTo>
                  <a:lnTo>
                    <a:pt x="10699" y="149687"/>
                  </a:lnTo>
                  <a:lnTo>
                    <a:pt x="11366" y="149180"/>
                  </a:lnTo>
                  <a:lnTo>
                    <a:pt x="11811" y="148136"/>
                  </a:lnTo>
                  <a:lnTo>
                    <a:pt x="12813" y="147441"/>
                  </a:lnTo>
                  <a:lnTo>
                    <a:pt x="17593" y="146462"/>
                  </a:lnTo>
                  <a:lnTo>
                    <a:pt x="27603" y="146104"/>
                  </a:lnTo>
                  <a:lnTo>
                    <a:pt x="28985" y="145381"/>
                  </a:lnTo>
                  <a:lnTo>
                    <a:pt x="29907" y="144194"/>
                  </a:lnTo>
                  <a:lnTo>
                    <a:pt x="30521" y="142696"/>
                  </a:lnTo>
                  <a:lnTo>
                    <a:pt x="31635" y="141698"/>
                  </a:lnTo>
                  <a:lnTo>
                    <a:pt x="381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2221"/>
            <p:cNvSpPr/>
            <p:nvPr>
              <p:custDataLst>
                <p:tags r:id="rId16"/>
              </p:custDataLst>
            </p:nvPr>
          </p:nvSpPr>
          <p:spPr>
            <a:xfrm>
              <a:off x="7512135" y="6108699"/>
              <a:ext cx="63416" cy="82542"/>
            </a:xfrm>
            <a:custGeom>
              <a:avLst/>
              <a:gdLst/>
              <a:ahLst/>
              <a:cxnLst/>
              <a:rect l="0" t="0" r="0" b="0"/>
              <a:pathLst>
                <a:path w="63416" h="82542">
                  <a:moveTo>
                    <a:pt x="63415" y="6351"/>
                  </a:moveTo>
                  <a:lnTo>
                    <a:pt x="63415" y="6351"/>
                  </a:lnTo>
                  <a:lnTo>
                    <a:pt x="63414" y="3"/>
                  </a:lnTo>
                  <a:lnTo>
                    <a:pt x="57947" y="0"/>
                  </a:lnTo>
                  <a:lnTo>
                    <a:pt x="57653" y="706"/>
                  </a:lnTo>
                  <a:lnTo>
                    <a:pt x="57087" y="6089"/>
                  </a:lnTo>
                  <a:lnTo>
                    <a:pt x="52706" y="11369"/>
                  </a:lnTo>
                  <a:lnTo>
                    <a:pt x="50599" y="17167"/>
                  </a:lnTo>
                  <a:lnTo>
                    <a:pt x="39765" y="31765"/>
                  </a:lnTo>
                  <a:lnTo>
                    <a:pt x="39182" y="33876"/>
                  </a:lnTo>
                  <a:lnTo>
                    <a:pt x="38088" y="35284"/>
                  </a:lnTo>
                  <a:lnTo>
                    <a:pt x="23118" y="46830"/>
                  </a:lnTo>
                  <a:lnTo>
                    <a:pt x="20811" y="50917"/>
                  </a:lnTo>
                  <a:lnTo>
                    <a:pt x="19080" y="55085"/>
                  </a:lnTo>
                  <a:lnTo>
                    <a:pt x="14844" y="61400"/>
                  </a:lnTo>
                  <a:lnTo>
                    <a:pt x="12570" y="67739"/>
                  </a:lnTo>
                  <a:lnTo>
                    <a:pt x="8446" y="74086"/>
                  </a:lnTo>
                  <a:lnTo>
                    <a:pt x="7235" y="78318"/>
                  </a:lnTo>
                  <a:lnTo>
                    <a:pt x="6206" y="79729"/>
                  </a:lnTo>
                  <a:lnTo>
                    <a:pt x="4814" y="80670"/>
                  </a:lnTo>
                  <a:lnTo>
                    <a:pt x="0" y="82518"/>
                  </a:lnTo>
                  <a:lnTo>
                    <a:pt x="3311" y="82541"/>
                  </a:lnTo>
                  <a:lnTo>
                    <a:pt x="6833" y="80665"/>
                  </a:lnTo>
                  <a:lnTo>
                    <a:pt x="8760" y="79177"/>
                  </a:lnTo>
                  <a:lnTo>
                    <a:pt x="10901" y="75642"/>
                  </a:lnTo>
                  <a:lnTo>
                    <a:pt x="13094" y="65544"/>
                  </a:lnTo>
                  <a:lnTo>
                    <a:pt x="18965" y="571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2222"/>
            <p:cNvSpPr/>
            <p:nvPr>
              <p:custDataLst>
                <p:tags r:id="rId17"/>
              </p:custDataLst>
            </p:nvPr>
          </p:nvSpPr>
          <p:spPr>
            <a:xfrm>
              <a:off x="7474211" y="6026251"/>
              <a:ext cx="126738" cy="152297"/>
            </a:xfrm>
            <a:custGeom>
              <a:avLst/>
              <a:gdLst/>
              <a:ahLst/>
              <a:cxnLst/>
              <a:rect l="0" t="0" r="0" b="0"/>
              <a:pathLst>
                <a:path w="126738" h="152297">
                  <a:moveTo>
                    <a:pt x="6089" y="31649"/>
                  </a:moveTo>
                  <a:lnTo>
                    <a:pt x="6089" y="31649"/>
                  </a:lnTo>
                  <a:lnTo>
                    <a:pt x="0" y="25561"/>
                  </a:lnTo>
                  <a:lnTo>
                    <a:pt x="5229" y="19854"/>
                  </a:lnTo>
                  <a:lnTo>
                    <a:pt x="6081" y="12683"/>
                  </a:lnTo>
                  <a:lnTo>
                    <a:pt x="9458" y="9253"/>
                  </a:lnTo>
                  <a:lnTo>
                    <a:pt x="11113" y="5703"/>
                  </a:lnTo>
                  <a:lnTo>
                    <a:pt x="11555" y="3769"/>
                  </a:lnTo>
                  <a:lnTo>
                    <a:pt x="12555" y="2479"/>
                  </a:lnTo>
                  <a:lnTo>
                    <a:pt x="15548" y="1045"/>
                  </a:lnTo>
                  <a:lnTo>
                    <a:pt x="27343" y="0"/>
                  </a:lnTo>
                  <a:lnTo>
                    <a:pt x="31528" y="1826"/>
                  </a:lnTo>
                  <a:lnTo>
                    <a:pt x="35740" y="4283"/>
                  </a:lnTo>
                  <a:lnTo>
                    <a:pt x="42078" y="6371"/>
                  </a:lnTo>
                  <a:lnTo>
                    <a:pt x="46308" y="9360"/>
                  </a:lnTo>
                  <a:lnTo>
                    <a:pt x="48658" y="13041"/>
                  </a:lnTo>
                  <a:lnTo>
                    <a:pt x="50409" y="17029"/>
                  </a:lnTo>
                  <a:lnTo>
                    <a:pt x="84407" y="62275"/>
                  </a:lnTo>
                  <a:lnTo>
                    <a:pt x="104866" y="96751"/>
                  </a:lnTo>
                  <a:lnTo>
                    <a:pt x="107559" y="104952"/>
                  </a:lnTo>
                  <a:lnTo>
                    <a:pt x="117741" y="119070"/>
                  </a:lnTo>
                  <a:lnTo>
                    <a:pt x="120040" y="131103"/>
                  </a:lnTo>
                  <a:lnTo>
                    <a:pt x="125369" y="139874"/>
                  </a:lnTo>
                  <a:lnTo>
                    <a:pt x="126737" y="152211"/>
                  </a:lnTo>
                  <a:lnTo>
                    <a:pt x="120651" y="152296"/>
                  </a:lnTo>
                  <a:lnTo>
                    <a:pt x="120389" y="145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2223"/>
            <p:cNvSpPr/>
            <p:nvPr>
              <p:custDataLst>
                <p:tags r:id="rId18"/>
              </p:custDataLst>
            </p:nvPr>
          </p:nvSpPr>
          <p:spPr>
            <a:xfrm>
              <a:off x="7308927" y="6121400"/>
              <a:ext cx="95174" cy="12701"/>
            </a:xfrm>
            <a:custGeom>
              <a:avLst/>
              <a:gdLst/>
              <a:ahLst/>
              <a:cxnLst/>
              <a:rect l="0" t="0" r="0" b="0"/>
              <a:pathLst>
                <a:path w="95174" h="12701">
                  <a:moveTo>
                    <a:pt x="6273" y="12700"/>
                  </a:moveTo>
                  <a:lnTo>
                    <a:pt x="6273" y="12700"/>
                  </a:lnTo>
                  <a:lnTo>
                    <a:pt x="0" y="12700"/>
                  </a:lnTo>
                  <a:lnTo>
                    <a:pt x="3317" y="9329"/>
                  </a:lnTo>
                  <a:lnTo>
                    <a:pt x="4302" y="9041"/>
                  </a:lnTo>
                  <a:lnTo>
                    <a:pt x="4959" y="9555"/>
                  </a:lnTo>
                  <a:lnTo>
                    <a:pt x="5397" y="10604"/>
                  </a:lnTo>
                  <a:lnTo>
                    <a:pt x="6394" y="11303"/>
                  </a:lnTo>
                  <a:lnTo>
                    <a:pt x="11663" y="12516"/>
                  </a:lnTo>
                  <a:lnTo>
                    <a:pt x="46308" y="12700"/>
                  </a:lnTo>
                  <a:lnTo>
                    <a:pt x="50642" y="10819"/>
                  </a:lnTo>
                  <a:lnTo>
                    <a:pt x="54920" y="8336"/>
                  </a:lnTo>
                  <a:lnTo>
                    <a:pt x="63416" y="6742"/>
                  </a:lnTo>
                  <a:lnTo>
                    <a:pt x="83705" y="6373"/>
                  </a:lnTo>
                  <a:lnTo>
                    <a:pt x="88430" y="4479"/>
                  </a:lnTo>
                  <a:lnTo>
                    <a:pt x="951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2224"/>
            <p:cNvSpPr/>
            <p:nvPr>
              <p:custDataLst>
                <p:tags r:id="rId19"/>
              </p:custDataLst>
            </p:nvPr>
          </p:nvSpPr>
          <p:spPr>
            <a:xfrm>
              <a:off x="7175585" y="6235724"/>
              <a:ext cx="114216" cy="145672"/>
            </a:xfrm>
            <a:custGeom>
              <a:avLst/>
              <a:gdLst/>
              <a:ahLst/>
              <a:cxnLst/>
              <a:rect l="0" t="0" r="0" b="0"/>
              <a:pathLst>
                <a:path w="114216" h="145672">
                  <a:moveTo>
                    <a:pt x="25315" y="38076"/>
                  </a:moveTo>
                  <a:lnTo>
                    <a:pt x="25315" y="38076"/>
                  </a:lnTo>
                  <a:lnTo>
                    <a:pt x="19848" y="38076"/>
                  </a:lnTo>
                  <a:lnTo>
                    <a:pt x="19553" y="38781"/>
                  </a:lnTo>
                  <a:lnTo>
                    <a:pt x="18966" y="44418"/>
                  </a:lnTo>
                  <a:lnTo>
                    <a:pt x="34696" y="44425"/>
                  </a:lnTo>
                  <a:lnTo>
                    <a:pt x="38421" y="46308"/>
                  </a:lnTo>
                  <a:lnTo>
                    <a:pt x="42429" y="48790"/>
                  </a:lnTo>
                  <a:lnTo>
                    <a:pt x="46561" y="49893"/>
                  </a:lnTo>
                  <a:lnTo>
                    <a:pt x="48651" y="49482"/>
                  </a:lnTo>
                  <a:lnTo>
                    <a:pt x="57075" y="45634"/>
                  </a:lnTo>
                  <a:lnTo>
                    <a:pt x="59188" y="45231"/>
                  </a:lnTo>
                  <a:lnTo>
                    <a:pt x="60597" y="44257"/>
                  </a:lnTo>
                  <a:lnTo>
                    <a:pt x="61536" y="42902"/>
                  </a:lnTo>
                  <a:lnTo>
                    <a:pt x="62162" y="41293"/>
                  </a:lnTo>
                  <a:lnTo>
                    <a:pt x="63285" y="40221"/>
                  </a:lnTo>
                  <a:lnTo>
                    <a:pt x="66415" y="39029"/>
                  </a:lnTo>
                  <a:lnTo>
                    <a:pt x="67531" y="38006"/>
                  </a:lnTo>
                  <a:lnTo>
                    <a:pt x="68773" y="34988"/>
                  </a:lnTo>
                  <a:lnTo>
                    <a:pt x="70275" y="27300"/>
                  </a:lnTo>
                  <a:lnTo>
                    <a:pt x="74070" y="21086"/>
                  </a:lnTo>
                  <a:lnTo>
                    <a:pt x="75207" y="16885"/>
                  </a:lnTo>
                  <a:lnTo>
                    <a:pt x="74803" y="15482"/>
                  </a:lnTo>
                  <a:lnTo>
                    <a:pt x="73830" y="14547"/>
                  </a:lnTo>
                  <a:lnTo>
                    <a:pt x="72475" y="13923"/>
                  </a:lnTo>
                  <a:lnTo>
                    <a:pt x="71571" y="12802"/>
                  </a:lnTo>
                  <a:lnTo>
                    <a:pt x="70003" y="7318"/>
                  </a:lnTo>
                  <a:lnTo>
                    <a:pt x="64319" y="945"/>
                  </a:lnTo>
                  <a:lnTo>
                    <a:pt x="60311" y="263"/>
                  </a:lnTo>
                  <a:lnTo>
                    <a:pt x="43044" y="0"/>
                  </a:lnTo>
                  <a:lnTo>
                    <a:pt x="41368" y="698"/>
                  </a:lnTo>
                  <a:lnTo>
                    <a:pt x="40251" y="1869"/>
                  </a:lnTo>
                  <a:lnTo>
                    <a:pt x="39505" y="3354"/>
                  </a:lnTo>
                  <a:lnTo>
                    <a:pt x="22215" y="16983"/>
                  </a:lnTo>
                  <a:lnTo>
                    <a:pt x="14129" y="31730"/>
                  </a:lnTo>
                  <a:lnTo>
                    <a:pt x="4815" y="61760"/>
                  </a:lnTo>
                  <a:lnTo>
                    <a:pt x="2093" y="67652"/>
                  </a:lnTo>
                  <a:lnTo>
                    <a:pt x="0" y="94073"/>
                  </a:lnTo>
                  <a:lnTo>
                    <a:pt x="1834" y="100123"/>
                  </a:lnTo>
                  <a:lnTo>
                    <a:pt x="4295" y="105163"/>
                  </a:lnTo>
                  <a:lnTo>
                    <a:pt x="6387" y="111968"/>
                  </a:lnTo>
                  <a:lnTo>
                    <a:pt x="17045" y="128501"/>
                  </a:lnTo>
                  <a:lnTo>
                    <a:pt x="37161" y="141975"/>
                  </a:lnTo>
                  <a:lnTo>
                    <a:pt x="52375" y="145226"/>
                  </a:lnTo>
                  <a:lnTo>
                    <a:pt x="58038" y="145671"/>
                  </a:lnTo>
                  <a:lnTo>
                    <a:pt x="72491" y="142297"/>
                  </a:lnTo>
                  <a:lnTo>
                    <a:pt x="84763" y="143902"/>
                  </a:lnTo>
                  <a:lnTo>
                    <a:pt x="104928" y="139435"/>
                  </a:lnTo>
                  <a:lnTo>
                    <a:pt x="109617" y="136511"/>
                  </a:lnTo>
                  <a:lnTo>
                    <a:pt x="112172" y="132860"/>
                  </a:lnTo>
                  <a:lnTo>
                    <a:pt x="114215" y="1269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2225"/>
            <p:cNvSpPr/>
            <p:nvPr>
              <p:custDataLst>
                <p:tags r:id="rId20"/>
              </p:custDataLst>
            </p:nvPr>
          </p:nvSpPr>
          <p:spPr>
            <a:xfrm>
              <a:off x="6997733" y="6128635"/>
              <a:ext cx="82518" cy="284644"/>
            </a:xfrm>
            <a:custGeom>
              <a:avLst/>
              <a:gdLst/>
              <a:ahLst/>
              <a:cxnLst/>
              <a:rect l="0" t="0" r="0" b="0"/>
              <a:pathLst>
                <a:path w="82518" h="284644">
                  <a:moveTo>
                    <a:pt x="82517" y="11815"/>
                  </a:moveTo>
                  <a:lnTo>
                    <a:pt x="82517" y="11815"/>
                  </a:lnTo>
                  <a:lnTo>
                    <a:pt x="79146" y="8444"/>
                  </a:lnTo>
                  <a:lnTo>
                    <a:pt x="75610" y="6789"/>
                  </a:lnTo>
                  <a:lnTo>
                    <a:pt x="64450" y="5488"/>
                  </a:lnTo>
                  <a:lnTo>
                    <a:pt x="58591" y="1105"/>
                  </a:lnTo>
                  <a:lnTo>
                    <a:pt x="54715" y="0"/>
                  </a:lnTo>
                  <a:lnTo>
                    <a:pt x="53399" y="409"/>
                  </a:lnTo>
                  <a:lnTo>
                    <a:pt x="52522" y="1389"/>
                  </a:lnTo>
                  <a:lnTo>
                    <a:pt x="51937" y="2748"/>
                  </a:lnTo>
                  <a:lnTo>
                    <a:pt x="50841" y="3653"/>
                  </a:lnTo>
                  <a:lnTo>
                    <a:pt x="44013" y="6989"/>
                  </a:lnTo>
                  <a:lnTo>
                    <a:pt x="35870" y="14232"/>
                  </a:lnTo>
                  <a:lnTo>
                    <a:pt x="23243" y="35496"/>
                  </a:lnTo>
                  <a:lnTo>
                    <a:pt x="4200" y="82668"/>
                  </a:lnTo>
                  <a:lnTo>
                    <a:pt x="339" y="125320"/>
                  </a:lnTo>
                  <a:lnTo>
                    <a:pt x="0" y="167516"/>
                  </a:lnTo>
                  <a:lnTo>
                    <a:pt x="674" y="208369"/>
                  </a:lnTo>
                  <a:lnTo>
                    <a:pt x="16974" y="254580"/>
                  </a:lnTo>
                  <a:lnTo>
                    <a:pt x="27263" y="272036"/>
                  </a:lnTo>
                  <a:lnTo>
                    <a:pt x="33970" y="279163"/>
                  </a:lnTo>
                  <a:lnTo>
                    <a:pt x="39303" y="282331"/>
                  </a:lnTo>
                  <a:lnTo>
                    <a:pt x="46273" y="284113"/>
                  </a:lnTo>
                  <a:lnTo>
                    <a:pt x="56177" y="284643"/>
                  </a:lnTo>
                  <a:lnTo>
                    <a:pt x="62108" y="282884"/>
                  </a:lnTo>
                  <a:lnTo>
                    <a:pt x="82517" y="272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2226"/>
            <p:cNvSpPr/>
            <p:nvPr>
              <p:custDataLst>
                <p:tags r:id="rId21"/>
              </p:custDataLst>
            </p:nvPr>
          </p:nvSpPr>
          <p:spPr>
            <a:xfrm>
              <a:off x="6667588" y="6108733"/>
              <a:ext cx="126913" cy="284668"/>
            </a:xfrm>
            <a:custGeom>
              <a:avLst/>
              <a:gdLst/>
              <a:ahLst/>
              <a:cxnLst/>
              <a:rect l="0" t="0" r="0" b="0"/>
              <a:pathLst>
                <a:path w="126913" h="284668">
                  <a:moveTo>
                    <a:pt x="101512" y="171417"/>
                  </a:moveTo>
                  <a:lnTo>
                    <a:pt x="101512" y="171417"/>
                  </a:lnTo>
                  <a:lnTo>
                    <a:pt x="101512" y="165950"/>
                  </a:lnTo>
                  <a:lnTo>
                    <a:pt x="100806" y="165655"/>
                  </a:lnTo>
                  <a:lnTo>
                    <a:pt x="96044" y="165143"/>
                  </a:lnTo>
                  <a:lnTo>
                    <a:pt x="90267" y="160718"/>
                  </a:lnTo>
                  <a:lnTo>
                    <a:pt x="84383" y="159310"/>
                  </a:lnTo>
                  <a:lnTo>
                    <a:pt x="80258" y="158980"/>
                  </a:lnTo>
                  <a:lnTo>
                    <a:pt x="76072" y="156952"/>
                  </a:lnTo>
                  <a:lnTo>
                    <a:pt x="71861" y="154404"/>
                  </a:lnTo>
                  <a:lnTo>
                    <a:pt x="63408" y="152769"/>
                  </a:lnTo>
                  <a:lnTo>
                    <a:pt x="54944" y="152447"/>
                  </a:lnTo>
                  <a:lnTo>
                    <a:pt x="50711" y="154284"/>
                  </a:lnTo>
                  <a:lnTo>
                    <a:pt x="48595" y="155762"/>
                  </a:lnTo>
                  <a:lnTo>
                    <a:pt x="46243" y="159286"/>
                  </a:lnTo>
                  <a:lnTo>
                    <a:pt x="45616" y="161213"/>
                  </a:lnTo>
                  <a:lnTo>
                    <a:pt x="44492" y="162498"/>
                  </a:lnTo>
                  <a:lnTo>
                    <a:pt x="32263" y="171471"/>
                  </a:lnTo>
                  <a:lnTo>
                    <a:pt x="17083" y="194890"/>
                  </a:lnTo>
                  <a:lnTo>
                    <a:pt x="8174" y="214011"/>
                  </a:lnTo>
                  <a:lnTo>
                    <a:pt x="0" y="253639"/>
                  </a:lnTo>
                  <a:lnTo>
                    <a:pt x="1833" y="259230"/>
                  </a:lnTo>
                  <a:lnTo>
                    <a:pt x="3309" y="261709"/>
                  </a:lnTo>
                  <a:lnTo>
                    <a:pt x="4999" y="263362"/>
                  </a:lnTo>
                  <a:lnTo>
                    <a:pt x="10748" y="267099"/>
                  </a:lnTo>
                  <a:lnTo>
                    <a:pt x="16920" y="275105"/>
                  </a:lnTo>
                  <a:lnTo>
                    <a:pt x="30809" y="282177"/>
                  </a:lnTo>
                  <a:lnTo>
                    <a:pt x="39248" y="284667"/>
                  </a:lnTo>
                  <a:lnTo>
                    <a:pt x="41658" y="283607"/>
                  </a:lnTo>
                  <a:lnTo>
                    <a:pt x="78180" y="254697"/>
                  </a:lnTo>
                  <a:lnTo>
                    <a:pt x="92855" y="221724"/>
                  </a:lnTo>
                  <a:lnTo>
                    <a:pt x="109971" y="176865"/>
                  </a:lnTo>
                  <a:lnTo>
                    <a:pt x="117210" y="134120"/>
                  </a:lnTo>
                  <a:lnTo>
                    <a:pt x="120268" y="89820"/>
                  </a:lnTo>
                  <a:lnTo>
                    <a:pt x="120550" y="45012"/>
                  </a:lnTo>
                  <a:lnTo>
                    <a:pt x="119851" y="36215"/>
                  </a:lnTo>
                  <a:lnTo>
                    <a:pt x="113681" y="8688"/>
                  </a:lnTo>
                  <a:lnTo>
                    <a:pt x="108767" y="1255"/>
                  </a:lnTo>
                  <a:lnTo>
                    <a:pt x="106382" y="539"/>
                  </a:lnTo>
                  <a:lnTo>
                    <a:pt x="98425" y="0"/>
                  </a:lnTo>
                  <a:lnTo>
                    <a:pt x="97338" y="694"/>
                  </a:lnTo>
                  <a:lnTo>
                    <a:pt x="96612" y="1863"/>
                  </a:lnTo>
                  <a:lnTo>
                    <a:pt x="95592" y="6879"/>
                  </a:lnTo>
                  <a:lnTo>
                    <a:pt x="94647" y="11505"/>
                  </a:lnTo>
                  <a:lnTo>
                    <a:pt x="90174" y="25974"/>
                  </a:lnTo>
                  <a:lnTo>
                    <a:pt x="82398" y="69383"/>
                  </a:lnTo>
                  <a:lnTo>
                    <a:pt x="73028" y="114540"/>
                  </a:lnTo>
                  <a:lnTo>
                    <a:pt x="70048" y="155763"/>
                  </a:lnTo>
                  <a:lnTo>
                    <a:pt x="71681" y="185052"/>
                  </a:lnTo>
                  <a:lnTo>
                    <a:pt x="82905" y="231570"/>
                  </a:lnTo>
                  <a:lnTo>
                    <a:pt x="92398" y="250129"/>
                  </a:lnTo>
                  <a:lnTo>
                    <a:pt x="93934" y="258376"/>
                  </a:lnTo>
                  <a:lnTo>
                    <a:pt x="95754" y="261140"/>
                  </a:lnTo>
                  <a:lnTo>
                    <a:pt x="98379" y="262983"/>
                  </a:lnTo>
                  <a:lnTo>
                    <a:pt x="109360" y="265940"/>
                  </a:lnTo>
                  <a:lnTo>
                    <a:pt x="126912" y="266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333182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SMARTInkShape-Group557"/>
          <p:cNvGrpSpPr/>
          <p:nvPr/>
        </p:nvGrpSpPr>
        <p:grpSpPr>
          <a:xfrm>
            <a:off x="800404" y="323850"/>
            <a:ext cx="1256712" cy="506981"/>
            <a:chOff x="800404" y="323850"/>
            <a:chExt cx="1256712" cy="506981"/>
          </a:xfrm>
        </p:grpSpPr>
        <p:sp>
          <p:nvSpPr>
            <p:cNvPr id="2" name="SMARTInkShape-2227"/>
            <p:cNvSpPr/>
            <p:nvPr>
              <p:custDataLst>
                <p:tags r:id="rId175"/>
              </p:custDataLst>
            </p:nvPr>
          </p:nvSpPr>
          <p:spPr>
            <a:xfrm>
              <a:off x="800404" y="596900"/>
              <a:ext cx="152097" cy="75318"/>
            </a:xfrm>
            <a:custGeom>
              <a:avLst/>
              <a:gdLst/>
              <a:ahLst/>
              <a:cxnLst/>
              <a:rect l="0" t="0" r="0" b="0"/>
              <a:pathLst>
                <a:path w="152097" h="75318">
                  <a:moveTo>
                    <a:pt x="63196" y="69850"/>
                  </a:moveTo>
                  <a:lnTo>
                    <a:pt x="63196" y="69850"/>
                  </a:lnTo>
                  <a:lnTo>
                    <a:pt x="17291" y="70556"/>
                  </a:lnTo>
                  <a:lnTo>
                    <a:pt x="7666" y="75317"/>
                  </a:lnTo>
                  <a:lnTo>
                    <a:pt x="6421" y="74906"/>
                  </a:lnTo>
                  <a:lnTo>
                    <a:pt x="3155" y="72567"/>
                  </a:lnTo>
                  <a:lnTo>
                    <a:pt x="1233" y="69176"/>
                  </a:lnTo>
                  <a:lnTo>
                    <a:pt x="0" y="64621"/>
                  </a:lnTo>
                  <a:lnTo>
                    <a:pt x="3157" y="60461"/>
                  </a:lnTo>
                  <a:lnTo>
                    <a:pt x="6643" y="58622"/>
                  </a:lnTo>
                  <a:lnTo>
                    <a:pt x="29736" y="48398"/>
                  </a:lnTo>
                  <a:lnTo>
                    <a:pt x="70523" y="28088"/>
                  </a:lnTo>
                  <a:lnTo>
                    <a:pt x="110170" y="13638"/>
                  </a:lnTo>
                  <a:lnTo>
                    <a:pt x="1520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228"/>
            <p:cNvSpPr/>
            <p:nvPr>
              <p:custDataLst>
                <p:tags r:id="rId176"/>
              </p:custDataLst>
            </p:nvPr>
          </p:nvSpPr>
          <p:spPr>
            <a:xfrm>
              <a:off x="814252" y="362034"/>
              <a:ext cx="208074" cy="444381"/>
            </a:xfrm>
            <a:custGeom>
              <a:avLst/>
              <a:gdLst/>
              <a:ahLst/>
              <a:cxnLst/>
              <a:rect l="0" t="0" r="0" b="0"/>
              <a:pathLst>
                <a:path w="208074" h="444381">
                  <a:moveTo>
                    <a:pt x="182698" y="18966"/>
                  </a:moveTo>
                  <a:lnTo>
                    <a:pt x="182698" y="18966"/>
                  </a:lnTo>
                  <a:lnTo>
                    <a:pt x="182698" y="22337"/>
                  </a:lnTo>
                  <a:lnTo>
                    <a:pt x="183403" y="22624"/>
                  </a:lnTo>
                  <a:lnTo>
                    <a:pt x="189165" y="19380"/>
                  </a:lnTo>
                  <a:lnTo>
                    <a:pt x="195113" y="18982"/>
                  </a:lnTo>
                  <a:lnTo>
                    <a:pt x="200840" y="13500"/>
                  </a:lnTo>
                  <a:lnTo>
                    <a:pt x="208013" y="12623"/>
                  </a:lnTo>
                  <a:lnTo>
                    <a:pt x="208073" y="9247"/>
                  </a:lnTo>
                  <a:lnTo>
                    <a:pt x="207376" y="8253"/>
                  </a:lnTo>
                  <a:lnTo>
                    <a:pt x="206205" y="7591"/>
                  </a:lnTo>
                  <a:lnTo>
                    <a:pt x="204720" y="7149"/>
                  </a:lnTo>
                  <a:lnTo>
                    <a:pt x="195232" y="1356"/>
                  </a:lnTo>
                  <a:lnTo>
                    <a:pt x="180572" y="0"/>
                  </a:lnTo>
                  <a:lnTo>
                    <a:pt x="176344" y="1835"/>
                  </a:lnTo>
                  <a:lnTo>
                    <a:pt x="172113" y="4297"/>
                  </a:lnTo>
                  <a:lnTo>
                    <a:pt x="165059" y="5682"/>
                  </a:lnTo>
                  <a:lnTo>
                    <a:pt x="142972" y="9560"/>
                  </a:lnTo>
                  <a:lnTo>
                    <a:pt x="121936" y="17815"/>
                  </a:lnTo>
                  <a:lnTo>
                    <a:pt x="74489" y="58249"/>
                  </a:lnTo>
                  <a:lnTo>
                    <a:pt x="58992" y="73095"/>
                  </a:lnTo>
                  <a:lnTo>
                    <a:pt x="46183" y="100188"/>
                  </a:lnTo>
                  <a:lnTo>
                    <a:pt x="30360" y="147770"/>
                  </a:lnTo>
                  <a:lnTo>
                    <a:pt x="19485" y="190017"/>
                  </a:lnTo>
                  <a:lnTo>
                    <a:pt x="12738" y="230362"/>
                  </a:lnTo>
                  <a:lnTo>
                    <a:pt x="6353" y="274452"/>
                  </a:lnTo>
                  <a:lnTo>
                    <a:pt x="0" y="316989"/>
                  </a:lnTo>
                  <a:lnTo>
                    <a:pt x="860" y="336339"/>
                  </a:lnTo>
                  <a:lnTo>
                    <a:pt x="4662" y="380909"/>
                  </a:lnTo>
                  <a:lnTo>
                    <a:pt x="15434" y="426704"/>
                  </a:lnTo>
                  <a:lnTo>
                    <a:pt x="16636" y="432546"/>
                  </a:lnTo>
                  <a:lnTo>
                    <a:pt x="20933" y="437494"/>
                  </a:lnTo>
                  <a:lnTo>
                    <a:pt x="26841" y="441340"/>
                  </a:lnTo>
                  <a:lnTo>
                    <a:pt x="34134" y="443504"/>
                  </a:lnTo>
                  <a:lnTo>
                    <a:pt x="60287" y="444380"/>
                  </a:lnTo>
                  <a:lnTo>
                    <a:pt x="96053" y="437241"/>
                  </a:lnTo>
                  <a:lnTo>
                    <a:pt x="140175" y="414899"/>
                  </a:lnTo>
                  <a:lnTo>
                    <a:pt x="157261" y="404457"/>
                  </a:lnTo>
                  <a:lnTo>
                    <a:pt x="178091" y="385412"/>
                  </a:lnTo>
                  <a:lnTo>
                    <a:pt x="180650" y="381033"/>
                  </a:lnTo>
                  <a:lnTo>
                    <a:pt x="182698" y="374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229"/>
            <p:cNvSpPr/>
            <p:nvPr>
              <p:custDataLst>
                <p:tags r:id="rId177"/>
              </p:custDataLst>
            </p:nvPr>
          </p:nvSpPr>
          <p:spPr>
            <a:xfrm>
              <a:off x="1155994" y="324256"/>
              <a:ext cx="221022" cy="506575"/>
            </a:xfrm>
            <a:custGeom>
              <a:avLst/>
              <a:gdLst/>
              <a:ahLst/>
              <a:cxnLst/>
              <a:rect l="0" t="0" r="0" b="0"/>
              <a:pathLst>
                <a:path w="221022" h="506575">
                  <a:moveTo>
                    <a:pt x="196556" y="44044"/>
                  </a:moveTo>
                  <a:lnTo>
                    <a:pt x="196556" y="44044"/>
                  </a:lnTo>
                  <a:lnTo>
                    <a:pt x="202331" y="38974"/>
                  </a:lnTo>
                  <a:lnTo>
                    <a:pt x="213579" y="32488"/>
                  </a:lnTo>
                  <a:lnTo>
                    <a:pt x="214255" y="31401"/>
                  </a:lnTo>
                  <a:lnTo>
                    <a:pt x="215911" y="26500"/>
                  </a:lnTo>
                  <a:lnTo>
                    <a:pt x="221021" y="19818"/>
                  </a:lnTo>
                  <a:lnTo>
                    <a:pt x="220627" y="18721"/>
                  </a:lnTo>
                  <a:lnTo>
                    <a:pt x="213036" y="9909"/>
                  </a:lnTo>
                  <a:lnTo>
                    <a:pt x="209054" y="7706"/>
                  </a:lnTo>
                  <a:lnTo>
                    <a:pt x="199083" y="6466"/>
                  </a:lnTo>
                  <a:lnTo>
                    <a:pt x="189213" y="5470"/>
                  </a:lnTo>
                  <a:lnTo>
                    <a:pt x="158522" y="0"/>
                  </a:lnTo>
                  <a:lnTo>
                    <a:pt x="150018" y="480"/>
                  </a:lnTo>
                  <a:lnTo>
                    <a:pt x="103071" y="10936"/>
                  </a:lnTo>
                  <a:lnTo>
                    <a:pt x="96559" y="12026"/>
                  </a:lnTo>
                  <a:lnTo>
                    <a:pt x="76405" y="27450"/>
                  </a:lnTo>
                  <a:lnTo>
                    <a:pt x="49325" y="63310"/>
                  </a:lnTo>
                  <a:lnTo>
                    <a:pt x="41532" y="82913"/>
                  </a:lnTo>
                  <a:lnTo>
                    <a:pt x="38133" y="126717"/>
                  </a:lnTo>
                  <a:lnTo>
                    <a:pt x="41220" y="167106"/>
                  </a:lnTo>
                  <a:lnTo>
                    <a:pt x="41888" y="214209"/>
                  </a:lnTo>
                  <a:lnTo>
                    <a:pt x="37638" y="258364"/>
                  </a:lnTo>
                  <a:lnTo>
                    <a:pt x="32409" y="305606"/>
                  </a:lnTo>
                  <a:lnTo>
                    <a:pt x="26575" y="344563"/>
                  </a:lnTo>
                  <a:lnTo>
                    <a:pt x="16554" y="388776"/>
                  </a:lnTo>
                  <a:lnTo>
                    <a:pt x="7303" y="430997"/>
                  </a:lnTo>
                  <a:lnTo>
                    <a:pt x="0" y="476324"/>
                  </a:lnTo>
                  <a:lnTo>
                    <a:pt x="3164" y="487197"/>
                  </a:lnTo>
                  <a:lnTo>
                    <a:pt x="8570" y="495984"/>
                  </a:lnTo>
                  <a:lnTo>
                    <a:pt x="12583" y="498906"/>
                  </a:lnTo>
                  <a:lnTo>
                    <a:pt x="16718" y="500911"/>
                  </a:lnTo>
                  <a:lnTo>
                    <a:pt x="20908" y="504153"/>
                  </a:lnTo>
                  <a:lnTo>
                    <a:pt x="27003" y="506065"/>
                  </a:lnTo>
                  <a:lnTo>
                    <a:pt x="30604" y="506574"/>
                  </a:lnTo>
                  <a:lnTo>
                    <a:pt x="68281" y="499715"/>
                  </a:lnTo>
                  <a:lnTo>
                    <a:pt x="114204" y="484251"/>
                  </a:lnTo>
                  <a:lnTo>
                    <a:pt x="158456" y="4631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30"/>
            <p:cNvSpPr/>
            <p:nvPr>
              <p:custDataLst>
                <p:tags r:id="rId178"/>
              </p:custDataLst>
            </p:nvPr>
          </p:nvSpPr>
          <p:spPr>
            <a:xfrm>
              <a:off x="1504950" y="482677"/>
              <a:ext cx="234951" cy="222174"/>
            </a:xfrm>
            <a:custGeom>
              <a:avLst/>
              <a:gdLst/>
              <a:ahLst/>
              <a:cxnLst/>
              <a:rect l="0" t="0" r="0" b="0"/>
              <a:pathLst>
                <a:path w="234951" h="222174">
                  <a:moveTo>
                    <a:pt x="0" y="6273"/>
                  </a:moveTo>
                  <a:lnTo>
                    <a:pt x="0" y="6273"/>
                  </a:lnTo>
                  <a:lnTo>
                    <a:pt x="0" y="806"/>
                  </a:lnTo>
                  <a:lnTo>
                    <a:pt x="706" y="511"/>
                  </a:lnTo>
                  <a:lnTo>
                    <a:pt x="5467" y="0"/>
                  </a:lnTo>
                  <a:lnTo>
                    <a:pt x="12831" y="3317"/>
                  </a:lnTo>
                  <a:lnTo>
                    <a:pt x="14904" y="5008"/>
                  </a:lnTo>
                  <a:lnTo>
                    <a:pt x="19233" y="10759"/>
                  </a:lnTo>
                  <a:lnTo>
                    <a:pt x="63639" y="50889"/>
                  </a:lnTo>
                  <a:lnTo>
                    <a:pt x="107498" y="93324"/>
                  </a:lnTo>
                  <a:lnTo>
                    <a:pt x="146457" y="136743"/>
                  </a:lnTo>
                  <a:lnTo>
                    <a:pt x="177148" y="169844"/>
                  </a:lnTo>
                  <a:lnTo>
                    <a:pt x="196303" y="192708"/>
                  </a:lnTo>
                  <a:lnTo>
                    <a:pt x="204368" y="199905"/>
                  </a:lnTo>
                  <a:lnTo>
                    <a:pt x="217176" y="214142"/>
                  </a:lnTo>
                  <a:lnTo>
                    <a:pt x="227097" y="219793"/>
                  </a:lnTo>
                  <a:lnTo>
                    <a:pt x="234950" y="222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31"/>
            <p:cNvSpPr/>
            <p:nvPr>
              <p:custDataLst>
                <p:tags r:id="rId179"/>
              </p:custDataLst>
            </p:nvPr>
          </p:nvSpPr>
          <p:spPr>
            <a:xfrm>
              <a:off x="1613281" y="501650"/>
              <a:ext cx="177420" cy="224998"/>
            </a:xfrm>
            <a:custGeom>
              <a:avLst/>
              <a:gdLst/>
              <a:ahLst/>
              <a:cxnLst/>
              <a:rect l="0" t="0" r="0" b="0"/>
              <a:pathLst>
                <a:path w="177420" h="224998">
                  <a:moveTo>
                    <a:pt x="177419" y="0"/>
                  </a:moveTo>
                  <a:lnTo>
                    <a:pt x="177419" y="0"/>
                  </a:lnTo>
                  <a:lnTo>
                    <a:pt x="130189" y="47230"/>
                  </a:lnTo>
                  <a:lnTo>
                    <a:pt x="88371" y="91151"/>
                  </a:lnTo>
                  <a:lnTo>
                    <a:pt x="53740" y="133482"/>
                  </a:lnTo>
                  <a:lnTo>
                    <a:pt x="31103" y="169580"/>
                  </a:lnTo>
                  <a:lnTo>
                    <a:pt x="2511" y="212925"/>
                  </a:lnTo>
                  <a:lnTo>
                    <a:pt x="476" y="219879"/>
                  </a:lnTo>
                  <a:lnTo>
                    <a:pt x="0" y="224254"/>
                  </a:lnTo>
                  <a:lnTo>
                    <a:pt x="579" y="224997"/>
                  </a:lnTo>
                  <a:lnTo>
                    <a:pt x="1670" y="224787"/>
                  </a:lnTo>
                  <a:lnTo>
                    <a:pt x="5969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32"/>
            <p:cNvSpPr/>
            <p:nvPr>
              <p:custDataLst>
                <p:tags r:id="rId180"/>
              </p:custDataLst>
            </p:nvPr>
          </p:nvSpPr>
          <p:spPr>
            <a:xfrm>
              <a:off x="1866900" y="323850"/>
              <a:ext cx="190216" cy="506687"/>
            </a:xfrm>
            <a:custGeom>
              <a:avLst/>
              <a:gdLst/>
              <a:ahLst/>
              <a:cxnLst/>
              <a:rect l="0" t="0" r="0" b="0"/>
              <a:pathLst>
                <a:path w="190216" h="506687">
                  <a:moveTo>
                    <a:pt x="0" y="44450"/>
                  </a:moveTo>
                  <a:lnTo>
                    <a:pt x="0" y="44450"/>
                  </a:lnTo>
                  <a:lnTo>
                    <a:pt x="0" y="37708"/>
                  </a:lnTo>
                  <a:lnTo>
                    <a:pt x="1881" y="32516"/>
                  </a:lnTo>
                  <a:lnTo>
                    <a:pt x="4364" y="27857"/>
                  </a:lnTo>
                  <a:lnTo>
                    <a:pt x="6467" y="21268"/>
                  </a:lnTo>
                  <a:lnTo>
                    <a:pt x="10540" y="14141"/>
                  </a:lnTo>
                  <a:lnTo>
                    <a:pt x="12693" y="56"/>
                  </a:lnTo>
                  <a:lnTo>
                    <a:pt x="46515" y="0"/>
                  </a:lnTo>
                  <a:lnTo>
                    <a:pt x="56272" y="3371"/>
                  </a:lnTo>
                  <a:lnTo>
                    <a:pt x="89898" y="27888"/>
                  </a:lnTo>
                  <a:lnTo>
                    <a:pt x="111126" y="51291"/>
                  </a:lnTo>
                  <a:lnTo>
                    <a:pt x="137490" y="97781"/>
                  </a:lnTo>
                  <a:lnTo>
                    <a:pt x="153087" y="132021"/>
                  </a:lnTo>
                  <a:lnTo>
                    <a:pt x="161375" y="179045"/>
                  </a:lnTo>
                  <a:lnTo>
                    <a:pt x="164773" y="225173"/>
                  </a:lnTo>
                  <a:lnTo>
                    <a:pt x="165057" y="266806"/>
                  </a:lnTo>
                  <a:lnTo>
                    <a:pt x="165096" y="310602"/>
                  </a:lnTo>
                  <a:lnTo>
                    <a:pt x="165100" y="355568"/>
                  </a:lnTo>
                  <a:lnTo>
                    <a:pt x="165100" y="399343"/>
                  </a:lnTo>
                  <a:lnTo>
                    <a:pt x="165806" y="414030"/>
                  </a:lnTo>
                  <a:lnTo>
                    <a:pt x="172939" y="442570"/>
                  </a:lnTo>
                  <a:lnTo>
                    <a:pt x="175640" y="447875"/>
                  </a:lnTo>
                  <a:lnTo>
                    <a:pt x="177373" y="457030"/>
                  </a:lnTo>
                  <a:lnTo>
                    <a:pt x="177515" y="459204"/>
                  </a:lnTo>
                  <a:lnTo>
                    <a:pt x="179555" y="463500"/>
                  </a:lnTo>
                  <a:lnTo>
                    <a:pt x="182108" y="467761"/>
                  </a:lnTo>
                  <a:lnTo>
                    <a:pt x="183242" y="472007"/>
                  </a:lnTo>
                  <a:lnTo>
                    <a:pt x="184250" y="473421"/>
                  </a:lnTo>
                  <a:lnTo>
                    <a:pt x="185628" y="474364"/>
                  </a:lnTo>
                  <a:lnTo>
                    <a:pt x="189537" y="475877"/>
                  </a:lnTo>
                  <a:lnTo>
                    <a:pt x="190072" y="477966"/>
                  </a:lnTo>
                  <a:lnTo>
                    <a:pt x="190215" y="479511"/>
                  </a:lnTo>
                  <a:lnTo>
                    <a:pt x="189604" y="480540"/>
                  </a:lnTo>
                  <a:lnTo>
                    <a:pt x="188492" y="481227"/>
                  </a:lnTo>
                  <a:lnTo>
                    <a:pt x="187044" y="481685"/>
                  </a:lnTo>
                  <a:lnTo>
                    <a:pt x="177623" y="487505"/>
                  </a:lnTo>
                  <a:lnTo>
                    <a:pt x="132244" y="500481"/>
                  </a:lnTo>
                  <a:lnTo>
                    <a:pt x="89541" y="505946"/>
                  </a:lnTo>
                  <a:lnTo>
                    <a:pt x="74195" y="506686"/>
                  </a:lnTo>
                  <a:lnTo>
                    <a:pt x="38100" y="495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SMARTInkShape-Group558"/>
          <p:cNvGrpSpPr/>
          <p:nvPr/>
        </p:nvGrpSpPr>
        <p:grpSpPr>
          <a:xfrm>
            <a:off x="2641600" y="635000"/>
            <a:ext cx="660114" cy="564156"/>
            <a:chOff x="2641600" y="635000"/>
            <a:chExt cx="660114" cy="564156"/>
          </a:xfrm>
        </p:grpSpPr>
        <p:sp>
          <p:nvSpPr>
            <p:cNvPr id="9" name="SMARTInkShape-2233"/>
            <p:cNvSpPr/>
            <p:nvPr>
              <p:custDataLst>
                <p:tags r:id="rId172"/>
              </p:custDataLst>
            </p:nvPr>
          </p:nvSpPr>
          <p:spPr>
            <a:xfrm>
              <a:off x="2641600" y="635000"/>
              <a:ext cx="158751" cy="12701"/>
            </a:xfrm>
            <a:custGeom>
              <a:avLst/>
              <a:gdLst/>
              <a:ahLst/>
              <a:cxnLst/>
              <a:rect l="0" t="0" r="0" b="0"/>
              <a:pathLst>
                <a:path w="158751" h="12701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2" y="706"/>
                  </a:lnTo>
                  <a:lnTo>
                    <a:pt x="6088" y="3371"/>
                  </a:lnTo>
                  <a:lnTo>
                    <a:pt x="6881" y="3658"/>
                  </a:lnTo>
                  <a:lnTo>
                    <a:pt x="9643" y="2096"/>
                  </a:lnTo>
                  <a:lnTo>
                    <a:pt x="10662" y="2103"/>
                  </a:lnTo>
                  <a:lnTo>
                    <a:pt x="11342" y="2813"/>
                  </a:lnTo>
                  <a:lnTo>
                    <a:pt x="11794" y="3992"/>
                  </a:lnTo>
                  <a:lnTo>
                    <a:pt x="12802" y="4778"/>
                  </a:lnTo>
                  <a:lnTo>
                    <a:pt x="17591" y="6590"/>
                  </a:lnTo>
                  <a:lnTo>
                    <a:pt x="23478" y="10576"/>
                  </a:lnTo>
                  <a:lnTo>
                    <a:pt x="29691" y="12071"/>
                  </a:lnTo>
                  <a:lnTo>
                    <a:pt x="72746" y="12695"/>
                  </a:lnTo>
                  <a:lnTo>
                    <a:pt x="117392" y="12700"/>
                  </a:lnTo>
                  <a:lnTo>
                    <a:pt x="1587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34"/>
            <p:cNvSpPr/>
            <p:nvPr>
              <p:custDataLst>
                <p:tags r:id="rId173"/>
              </p:custDataLst>
            </p:nvPr>
          </p:nvSpPr>
          <p:spPr>
            <a:xfrm>
              <a:off x="2660989" y="730250"/>
              <a:ext cx="209212" cy="37803"/>
            </a:xfrm>
            <a:custGeom>
              <a:avLst/>
              <a:gdLst/>
              <a:ahLst/>
              <a:cxnLst/>
              <a:rect l="0" t="0" r="0" b="0"/>
              <a:pathLst>
                <a:path w="209212" h="37803">
                  <a:moveTo>
                    <a:pt x="12361" y="12700"/>
                  </a:moveTo>
                  <a:lnTo>
                    <a:pt x="12361" y="12700"/>
                  </a:lnTo>
                  <a:lnTo>
                    <a:pt x="424" y="31518"/>
                  </a:lnTo>
                  <a:lnTo>
                    <a:pt x="0" y="34705"/>
                  </a:lnTo>
                  <a:lnTo>
                    <a:pt x="592" y="35836"/>
                  </a:lnTo>
                  <a:lnTo>
                    <a:pt x="1693" y="36591"/>
                  </a:lnTo>
                  <a:lnTo>
                    <a:pt x="5158" y="37802"/>
                  </a:lnTo>
                  <a:lnTo>
                    <a:pt x="45079" y="37389"/>
                  </a:lnTo>
                  <a:lnTo>
                    <a:pt x="87365" y="27268"/>
                  </a:lnTo>
                  <a:lnTo>
                    <a:pt x="128899" y="20272"/>
                  </a:lnTo>
                  <a:lnTo>
                    <a:pt x="174121" y="10319"/>
                  </a:lnTo>
                  <a:lnTo>
                    <a:pt x="2092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235"/>
            <p:cNvSpPr/>
            <p:nvPr>
              <p:custDataLst>
                <p:tags r:id="rId174"/>
              </p:custDataLst>
            </p:nvPr>
          </p:nvSpPr>
          <p:spPr>
            <a:xfrm>
              <a:off x="3098833" y="1092554"/>
              <a:ext cx="202881" cy="106602"/>
            </a:xfrm>
            <a:custGeom>
              <a:avLst/>
              <a:gdLst/>
              <a:ahLst/>
              <a:cxnLst/>
              <a:rect l="0" t="0" r="0" b="0"/>
              <a:pathLst>
                <a:path w="202881" h="106602">
                  <a:moveTo>
                    <a:pt x="114267" y="12346"/>
                  </a:moveTo>
                  <a:lnTo>
                    <a:pt x="114267" y="12346"/>
                  </a:lnTo>
                  <a:lnTo>
                    <a:pt x="114267" y="6879"/>
                  </a:lnTo>
                  <a:lnTo>
                    <a:pt x="114267" y="11541"/>
                  </a:lnTo>
                  <a:lnTo>
                    <a:pt x="112386" y="11988"/>
                  </a:lnTo>
                  <a:lnTo>
                    <a:pt x="110896" y="12107"/>
                  </a:lnTo>
                  <a:lnTo>
                    <a:pt x="109903" y="12892"/>
                  </a:lnTo>
                  <a:lnTo>
                    <a:pt x="108800" y="15646"/>
                  </a:lnTo>
                  <a:lnTo>
                    <a:pt x="107800" y="16663"/>
                  </a:lnTo>
                  <a:lnTo>
                    <a:pt x="101126" y="20176"/>
                  </a:lnTo>
                  <a:lnTo>
                    <a:pt x="99156" y="21799"/>
                  </a:lnTo>
                  <a:lnTo>
                    <a:pt x="96968" y="25484"/>
                  </a:lnTo>
                  <a:lnTo>
                    <a:pt x="95289" y="29474"/>
                  </a:lnTo>
                  <a:lnTo>
                    <a:pt x="92192" y="33599"/>
                  </a:lnTo>
                  <a:lnTo>
                    <a:pt x="88463" y="35903"/>
                  </a:lnTo>
                  <a:lnTo>
                    <a:pt x="84454" y="37633"/>
                  </a:lnTo>
                  <a:lnTo>
                    <a:pt x="64874" y="54026"/>
                  </a:lnTo>
                  <a:lnTo>
                    <a:pt x="52090" y="58130"/>
                  </a:lnTo>
                  <a:lnTo>
                    <a:pt x="47121" y="60917"/>
                  </a:lnTo>
                  <a:lnTo>
                    <a:pt x="38183" y="62706"/>
                  </a:lnTo>
                  <a:lnTo>
                    <a:pt x="26252" y="63059"/>
                  </a:lnTo>
                  <a:lnTo>
                    <a:pt x="20351" y="61226"/>
                  </a:lnTo>
                  <a:lnTo>
                    <a:pt x="8609" y="52310"/>
                  </a:lnTo>
                  <a:lnTo>
                    <a:pt x="2841" y="46138"/>
                  </a:lnTo>
                  <a:lnTo>
                    <a:pt x="1244" y="41946"/>
                  </a:lnTo>
                  <a:lnTo>
                    <a:pt x="0" y="16840"/>
                  </a:lnTo>
                  <a:lnTo>
                    <a:pt x="695" y="15342"/>
                  </a:lnTo>
                  <a:lnTo>
                    <a:pt x="1863" y="14343"/>
                  </a:lnTo>
                  <a:lnTo>
                    <a:pt x="3348" y="13678"/>
                  </a:lnTo>
                  <a:lnTo>
                    <a:pt x="4338" y="12528"/>
                  </a:lnTo>
                  <a:lnTo>
                    <a:pt x="5437" y="9369"/>
                  </a:lnTo>
                  <a:lnTo>
                    <a:pt x="6436" y="8245"/>
                  </a:lnTo>
                  <a:lnTo>
                    <a:pt x="9427" y="6995"/>
                  </a:lnTo>
                  <a:lnTo>
                    <a:pt x="32977" y="6022"/>
                  </a:lnTo>
                  <a:lnTo>
                    <a:pt x="37686" y="7889"/>
                  </a:lnTo>
                  <a:lnTo>
                    <a:pt x="48067" y="12907"/>
                  </a:lnTo>
                  <a:lnTo>
                    <a:pt x="83823" y="25643"/>
                  </a:lnTo>
                  <a:lnTo>
                    <a:pt x="128429" y="60405"/>
                  </a:lnTo>
                  <a:lnTo>
                    <a:pt x="136729" y="67900"/>
                  </a:lnTo>
                  <a:lnTo>
                    <a:pt x="168065" y="104238"/>
                  </a:lnTo>
                  <a:lnTo>
                    <a:pt x="171809" y="106104"/>
                  </a:lnTo>
                  <a:lnTo>
                    <a:pt x="173795" y="106601"/>
                  </a:lnTo>
                  <a:lnTo>
                    <a:pt x="175824" y="106227"/>
                  </a:lnTo>
                  <a:lnTo>
                    <a:pt x="179961" y="103930"/>
                  </a:lnTo>
                  <a:lnTo>
                    <a:pt x="181346" y="102330"/>
                  </a:lnTo>
                  <a:lnTo>
                    <a:pt x="182885" y="98670"/>
                  </a:lnTo>
                  <a:lnTo>
                    <a:pt x="184579" y="90572"/>
                  </a:lnTo>
                  <a:lnTo>
                    <a:pt x="188409" y="84286"/>
                  </a:lnTo>
                  <a:lnTo>
                    <a:pt x="196880" y="59500"/>
                  </a:lnTo>
                  <a:lnTo>
                    <a:pt x="200990" y="52031"/>
                  </a:lnTo>
                  <a:lnTo>
                    <a:pt x="202880" y="33164"/>
                  </a:lnTo>
                  <a:lnTo>
                    <a:pt x="202270" y="30458"/>
                  </a:lnTo>
                  <a:lnTo>
                    <a:pt x="201158" y="28654"/>
                  </a:lnTo>
                  <a:lnTo>
                    <a:pt x="199711" y="27451"/>
                  </a:lnTo>
                  <a:lnTo>
                    <a:pt x="198103" y="22352"/>
                  </a:lnTo>
                  <a:lnTo>
                    <a:pt x="197674" y="19017"/>
                  </a:lnTo>
                  <a:lnTo>
                    <a:pt x="196683" y="16793"/>
                  </a:lnTo>
                  <a:lnTo>
                    <a:pt x="195316" y="15311"/>
                  </a:lnTo>
                  <a:lnTo>
                    <a:pt x="179119" y="2336"/>
                  </a:lnTo>
                  <a:lnTo>
                    <a:pt x="163825" y="0"/>
                  </a:lnTo>
                  <a:lnTo>
                    <a:pt x="119165" y="11920"/>
                  </a:lnTo>
                  <a:lnTo>
                    <a:pt x="107917" y="123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559"/>
          <p:cNvGrpSpPr/>
          <p:nvPr/>
        </p:nvGrpSpPr>
        <p:grpSpPr>
          <a:xfrm>
            <a:off x="3238501" y="155098"/>
            <a:ext cx="673093" cy="771676"/>
            <a:chOff x="3238501" y="155098"/>
            <a:chExt cx="673093" cy="771676"/>
          </a:xfrm>
        </p:grpSpPr>
        <p:sp>
          <p:nvSpPr>
            <p:cNvPr id="13" name="SMARTInkShape-2236"/>
            <p:cNvSpPr/>
            <p:nvPr>
              <p:custDataLst>
                <p:tags r:id="rId167"/>
              </p:custDataLst>
            </p:nvPr>
          </p:nvSpPr>
          <p:spPr>
            <a:xfrm>
              <a:off x="3284213" y="371060"/>
              <a:ext cx="93988" cy="555714"/>
            </a:xfrm>
            <a:custGeom>
              <a:avLst/>
              <a:gdLst/>
              <a:ahLst/>
              <a:cxnLst/>
              <a:rect l="0" t="0" r="0" b="0"/>
              <a:pathLst>
                <a:path w="93988" h="555714">
                  <a:moveTo>
                    <a:pt x="93987" y="28990"/>
                  </a:moveTo>
                  <a:lnTo>
                    <a:pt x="93987" y="28990"/>
                  </a:lnTo>
                  <a:lnTo>
                    <a:pt x="93987" y="25619"/>
                  </a:lnTo>
                  <a:lnTo>
                    <a:pt x="92105" y="22083"/>
                  </a:lnTo>
                  <a:lnTo>
                    <a:pt x="83447" y="11446"/>
                  </a:lnTo>
                  <a:lnTo>
                    <a:pt x="81571" y="4764"/>
                  </a:lnTo>
                  <a:lnTo>
                    <a:pt x="80771" y="4373"/>
                  </a:lnTo>
                  <a:lnTo>
                    <a:pt x="78000" y="3938"/>
                  </a:lnTo>
                  <a:lnTo>
                    <a:pt x="74417" y="1863"/>
                  </a:lnTo>
                  <a:lnTo>
                    <a:pt x="72474" y="322"/>
                  </a:lnTo>
                  <a:lnTo>
                    <a:pt x="69767" y="0"/>
                  </a:lnTo>
                  <a:lnTo>
                    <a:pt x="62997" y="1524"/>
                  </a:lnTo>
                  <a:lnTo>
                    <a:pt x="54623" y="6349"/>
                  </a:lnTo>
                  <a:lnTo>
                    <a:pt x="32307" y="36140"/>
                  </a:lnTo>
                  <a:lnTo>
                    <a:pt x="16016" y="82349"/>
                  </a:lnTo>
                  <a:lnTo>
                    <a:pt x="5133" y="124298"/>
                  </a:lnTo>
                  <a:lnTo>
                    <a:pt x="0" y="161489"/>
                  </a:lnTo>
                  <a:lnTo>
                    <a:pt x="3929" y="206399"/>
                  </a:lnTo>
                  <a:lnTo>
                    <a:pt x="10004" y="253436"/>
                  </a:lnTo>
                  <a:lnTo>
                    <a:pt x="19994" y="297538"/>
                  </a:lnTo>
                  <a:lnTo>
                    <a:pt x="32380" y="340105"/>
                  </a:lnTo>
                  <a:lnTo>
                    <a:pt x="46128" y="377399"/>
                  </a:lnTo>
                  <a:lnTo>
                    <a:pt x="54307" y="420630"/>
                  </a:lnTo>
                  <a:lnTo>
                    <a:pt x="66737" y="467019"/>
                  </a:lnTo>
                  <a:lnTo>
                    <a:pt x="67638" y="493805"/>
                  </a:lnTo>
                  <a:lnTo>
                    <a:pt x="50756" y="541213"/>
                  </a:lnTo>
                  <a:lnTo>
                    <a:pt x="48938" y="544039"/>
                  </a:lnTo>
                  <a:lnTo>
                    <a:pt x="46315" y="545923"/>
                  </a:lnTo>
                  <a:lnTo>
                    <a:pt x="37764" y="550455"/>
                  </a:lnTo>
                  <a:lnTo>
                    <a:pt x="31924" y="554937"/>
                  </a:lnTo>
                  <a:lnTo>
                    <a:pt x="24171" y="555713"/>
                  </a:lnTo>
                  <a:lnTo>
                    <a:pt x="22043" y="555117"/>
                  </a:lnTo>
                  <a:lnTo>
                    <a:pt x="20624" y="554013"/>
                  </a:lnTo>
                  <a:lnTo>
                    <a:pt x="19678" y="552572"/>
                  </a:lnTo>
                  <a:lnTo>
                    <a:pt x="18342" y="551611"/>
                  </a:lnTo>
                  <a:lnTo>
                    <a:pt x="14976" y="550544"/>
                  </a:lnTo>
                  <a:lnTo>
                    <a:pt x="13797" y="549554"/>
                  </a:lnTo>
                  <a:lnTo>
                    <a:pt x="11437" y="543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237"/>
            <p:cNvSpPr/>
            <p:nvPr>
              <p:custDataLst>
                <p:tags r:id="rId168"/>
              </p:custDataLst>
            </p:nvPr>
          </p:nvSpPr>
          <p:spPr>
            <a:xfrm>
              <a:off x="3238501" y="155098"/>
              <a:ext cx="57065" cy="97887"/>
            </a:xfrm>
            <a:custGeom>
              <a:avLst/>
              <a:gdLst/>
              <a:ahLst/>
              <a:cxnLst/>
              <a:rect l="0" t="0" r="0" b="0"/>
              <a:pathLst>
                <a:path w="57065" h="97887">
                  <a:moveTo>
                    <a:pt x="31749" y="48102"/>
                  </a:moveTo>
                  <a:lnTo>
                    <a:pt x="31749" y="48102"/>
                  </a:lnTo>
                  <a:lnTo>
                    <a:pt x="31749" y="42635"/>
                  </a:lnTo>
                  <a:lnTo>
                    <a:pt x="36113" y="36857"/>
                  </a:lnTo>
                  <a:lnTo>
                    <a:pt x="37216" y="32991"/>
                  </a:lnTo>
                  <a:lnTo>
                    <a:pt x="38021" y="18463"/>
                  </a:lnTo>
                  <a:lnTo>
                    <a:pt x="36183" y="15409"/>
                  </a:lnTo>
                  <a:lnTo>
                    <a:pt x="33719" y="11699"/>
                  </a:lnTo>
                  <a:lnTo>
                    <a:pt x="31771" y="3757"/>
                  </a:lnTo>
                  <a:lnTo>
                    <a:pt x="28384" y="3683"/>
                  </a:lnTo>
                  <a:lnTo>
                    <a:pt x="27389" y="2967"/>
                  </a:lnTo>
                  <a:lnTo>
                    <a:pt x="26283" y="290"/>
                  </a:lnTo>
                  <a:lnTo>
                    <a:pt x="24578" y="0"/>
                  </a:lnTo>
                  <a:lnTo>
                    <a:pt x="11171" y="3032"/>
                  </a:lnTo>
                  <a:lnTo>
                    <a:pt x="9564" y="3944"/>
                  </a:lnTo>
                  <a:lnTo>
                    <a:pt x="8492" y="5258"/>
                  </a:lnTo>
                  <a:lnTo>
                    <a:pt x="6596" y="8599"/>
                  </a:lnTo>
                  <a:lnTo>
                    <a:pt x="3401" y="12436"/>
                  </a:lnTo>
                  <a:lnTo>
                    <a:pt x="1511" y="18374"/>
                  </a:lnTo>
                  <a:lnTo>
                    <a:pt x="0" y="64442"/>
                  </a:lnTo>
                  <a:lnTo>
                    <a:pt x="705" y="82047"/>
                  </a:lnTo>
                  <a:lnTo>
                    <a:pt x="3370" y="87413"/>
                  </a:lnTo>
                  <a:lnTo>
                    <a:pt x="5068" y="89126"/>
                  </a:lnTo>
                  <a:lnTo>
                    <a:pt x="19098" y="97377"/>
                  </a:lnTo>
                  <a:lnTo>
                    <a:pt x="21198" y="97886"/>
                  </a:lnTo>
                  <a:lnTo>
                    <a:pt x="23304" y="97519"/>
                  </a:lnTo>
                  <a:lnTo>
                    <a:pt x="31753" y="93742"/>
                  </a:lnTo>
                  <a:lnTo>
                    <a:pt x="33868" y="93345"/>
                  </a:lnTo>
                  <a:lnTo>
                    <a:pt x="40216" y="89416"/>
                  </a:lnTo>
                  <a:lnTo>
                    <a:pt x="42567" y="83868"/>
                  </a:lnTo>
                  <a:lnTo>
                    <a:pt x="44318" y="77403"/>
                  </a:lnTo>
                  <a:lnTo>
                    <a:pt x="49310" y="67505"/>
                  </a:lnTo>
                  <a:lnTo>
                    <a:pt x="57064" y="33365"/>
                  </a:lnTo>
                  <a:lnTo>
                    <a:pt x="53753" y="23588"/>
                  </a:lnTo>
                  <a:lnTo>
                    <a:pt x="44449" y="10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238"/>
            <p:cNvSpPr/>
            <p:nvPr>
              <p:custDataLst>
                <p:tags r:id="rId169"/>
              </p:custDataLst>
            </p:nvPr>
          </p:nvSpPr>
          <p:spPr>
            <a:xfrm>
              <a:off x="3666646" y="425712"/>
              <a:ext cx="54455" cy="387056"/>
            </a:xfrm>
            <a:custGeom>
              <a:avLst/>
              <a:gdLst/>
              <a:ahLst/>
              <a:cxnLst/>
              <a:rect l="0" t="0" r="0" b="0"/>
              <a:pathLst>
                <a:path w="54455" h="387056">
                  <a:moveTo>
                    <a:pt x="41754" y="6088"/>
                  </a:moveTo>
                  <a:lnTo>
                    <a:pt x="41754" y="6088"/>
                  </a:lnTo>
                  <a:lnTo>
                    <a:pt x="41754" y="0"/>
                  </a:lnTo>
                  <a:lnTo>
                    <a:pt x="41754" y="11301"/>
                  </a:lnTo>
                  <a:lnTo>
                    <a:pt x="38383" y="18843"/>
                  </a:lnTo>
                  <a:lnTo>
                    <a:pt x="38610" y="26103"/>
                  </a:lnTo>
                  <a:lnTo>
                    <a:pt x="39658" y="30015"/>
                  </a:lnTo>
                  <a:lnTo>
                    <a:pt x="38941" y="38124"/>
                  </a:lnTo>
                  <a:lnTo>
                    <a:pt x="36102" y="54828"/>
                  </a:lnTo>
                  <a:lnTo>
                    <a:pt x="31081" y="95945"/>
                  </a:lnTo>
                  <a:lnTo>
                    <a:pt x="28526" y="139577"/>
                  </a:lnTo>
                  <a:lnTo>
                    <a:pt x="23610" y="179952"/>
                  </a:lnTo>
                  <a:lnTo>
                    <a:pt x="15916" y="222027"/>
                  </a:lnTo>
                  <a:lnTo>
                    <a:pt x="8641" y="267765"/>
                  </a:lnTo>
                  <a:lnTo>
                    <a:pt x="3946" y="313573"/>
                  </a:lnTo>
                  <a:lnTo>
                    <a:pt x="2965" y="344664"/>
                  </a:lnTo>
                  <a:lnTo>
                    <a:pt x="0" y="356722"/>
                  </a:lnTo>
                  <a:lnTo>
                    <a:pt x="4237" y="378547"/>
                  </a:lnTo>
                  <a:lnTo>
                    <a:pt x="9105" y="385824"/>
                  </a:lnTo>
                  <a:lnTo>
                    <a:pt x="11486" y="386526"/>
                  </a:lnTo>
                  <a:lnTo>
                    <a:pt x="19440" y="387055"/>
                  </a:lnTo>
                  <a:lnTo>
                    <a:pt x="23135" y="385192"/>
                  </a:lnTo>
                  <a:lnTo>
                    <a:pt x="27129" y="382718"/>
                  </a:lnTo>
                  <a:lnTo>
                    <a:pt x="33344" y="380619"/>
                  </a:lnTo>
                  <a:lnTo>
                    <a:pt x="44755" y="371301"/>
                  </a:lnTo>
                  <a:lnTo>
                    <a:pt x="46616" y="367607"/>
                  </a:lnTo>
                  <a:lnTo>
                    <a:pt x="54454" y="342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239"/>
            <p:cNvSpPr/>
            <p:nvPr>
              <p:custDataLst>
                <p:tags r:id="rId170"/>
              </p:custDataLst>
            </p:nvPr>
          </p:nvSpPr>
          <p:spPr>
            <a:xfrm>
              <a:off x="3614064" y="647700"/>
              <a:ext cx="138787" cy="38101"/>
            </a:xfrm>
            <a:custGeom>
              <a:avLst/>
              <a:gdLst/>
              <a:ahLst/>
              <a:cxnLst/>
              <a:rect l="0" t="0" r="0" b="0"/>
              <a:pathLst>
                <a:path w="138787" h="38101">
                  <a:moveTo>
                    <a:pt x="24486" y="38100"/>
                  </a:moveTo>
                  <a:lnTo>
                    <a:pt x="24486" y="38100"/>
                  </a:lnTo>
                  <a:lnTo>
                    <a:pt x="9559" y="38100"/>
                  </a:lnTo>
                  <a:lnTo>
                    <a:pt x="8185" y="37394"/>
                  </a:lnTo>
                  <a:lnTo>
                    <a:pt x="7268" y="36218"/>
                  </a:lnTo>
                  <a:lnTo>
                    <a:pt x="5798" y="32633"/>
                  </a:lnTo>
                  <a:lnTo>
                    <a:pt x="3715" y="32142"/>
                  </a:lnTo>
                  <a:lnTo>
                    <a:pt x="0" y="31827"/>
                  </a:lnTo>
                  <a:lnTo>
                    <a:pt x="1374" y="29903"/>
                  </a:lnTo>
                  <a:lnTo>
                    <a:pt x="4634" y="26289"/>
                  </a:lnTo>
                  <a:lnTo>
                    <a:pt x="11940" y="22293"/>
                  </a:lnTo>
                  <a:lnTo>
                    <a:pt x="47828" y="13667"/>
                  </a:lnTo>
                  <a:lnTo>
                    <a:pt x="92622" y="7712"/>
                  </a:lnTo>
                  <a:lnTo>
                    <a:pt x="106528" y="4872"/>
                  </a:lnTo>
                  <a:lnTo>
                    <a:pt x="121467" y="1444"/>
                  </a:lnTo>
                  <a:lnTo>
                    <a:pt x="1387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240"/>
            <p:cNvSpPr/>
            <p:nvPr>
              <p:custDataLst>
                <p:tags r:id="rId171"/>
              </p:custDataLst>
            </p:nvPr>
          </p:nvSpPr>
          <p:spPr>
            <a:xfrm>
              <a:off x="3905250" y="679450"/>
              <a:ext cx="6344" cy="12701"/>
            </a:xfrm>
            <a:custGeom>
              <a:avLst/>
              <a:gdLst/>
              <a:ahLst/>
              <a:cxnLst/>
              <a:rect l="0" t="0" r="0" b="0"/>
              <a:pathLst>
                <a:path w="6344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6343" y="12670"/>
                  </a:lnTo>
                  <a:lnTo>
                    <a:pt x="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" name="SMARTInkShape-Group560"/>
          <p:cNvGrpSpPr/>
          <p:nvPr/>
        </p:nvGrpSpPr>
        <p:grpSpPr>
          <a:xfrm>
            <a:off x="4299518" y="381024"/>
            <a:ext cx="1199583" cy="491450"/>
            <a:chOff x="4299518" y="381024"/>
            <a:chExt cx="1199583" cy="491450"/>
          </a:xfrm>
        </p:grpSpPr>
        <p:sp>
          <p:nvSpPr>
            <p:cNvPr id="19" name="SMARTInkShape-2241"/>
            <p:cNvSpPr/>
            <p:nvPr>
              <p:custDataLst>
                <p:tags r:id="rId158"/>
              </p:custDataLst>
            </p:nvPr>
          </p:nvSpPr>
          <p:spPr>
            <a:xfrm>
              <a:off x="4299518" y="447504"/>
              <a:ext cx="145483" cy="364083"/>
            </a:xfrm>
            <a:custGeom>
              <a:avLst/>
              <a:gdLst/>
              <a:ahLst/>
              <a:cxnLst/>
              <a:rect l="0" t="0" r="0" b="0"/>
              <a:pathLst>
                <a:path w="145483" h="364083">
                  <a:moveTo>
                    <a:pt x="101032" y="263696"/>
                  </a:moveTo>
                  <a:lnTo>
                    <a:pt x="101032" y="263696"/>
                  </a:lnTo>
                  <a:lnTo>
                    <a:pt x="104403" y="260325"/>
                  </a:lnTo>
                  <a:lnTo>
                    <a:pt x="106058" y="256788"/>
                  </a:lnTo>
                  <a:lnTo>
                    <a:pt x="107375" y="224359"/>
                  </a:lnTo>
                  <a:lnTo>
                    <a:pt x="105497" y="219637"/>
                  </a:lnTo>
                  <a:lnTo>
                    <a:pt x="103016" y="215186"/>
                  </a:lnTo>
                  <a:lnTo>
                    <a:pt x="100914" y="208714"/>
                  </a:lnTo>
                  <a:lnTo>
                    <a:pt x="83210" y="188751"/>
                  </a:lnTo>
                  <a:lnTo>
                    <a:pt x="60998" y="187529"/>
                  </a:lnTo>
                  <a:lnTo>
                    <a:pt x="51149" y="190877"/>
                  </a:lnTo>
                  <a:lnTo>
                    <a:pt x="37931" y="200362"/>
                  </a:lnTo>
                  <a:lnTo>
                    <a:pt x="22637" y="216576"/>
                  </a:lnTo>
                  <a:lnTo>
                    <a:pt x="3745" y="260469"/>
                  </a:lnTo>
                  <a:lnTo>
                    <a:pt x="0" y="287626"/>
                  </a:lnTo>
                  <a:lnTo>
                    <a:pt x="213" y="318797"/>
                  </a:lnTo>
                  <a:lnTo>
                    <a:pt x="8280" y="343581"/>
                  </a:lnTo>
                  <a:lnTo>
                    <a:pt x="12301" y="348589"/>
                  </a:lnTo>
                  <a:lnTo>
                    <a:pt x="31186" y="363475"/>
                  </a:lnTo>
                  <a:lnTo>
                    <a:pt x="33301" y="364082"/>
                  </a:lnTo>
                  <a:lnTo>
                    <a:pt x="39414" y="362875"/>
                  </a:lnTo>
                  <a:lnTo>
                    <a:pt x="48908" y="358229"/>
                  </a:lnTo>
                  <a:lnTo>
                    <a:pt x="54583" y="352983"/>
                  </a:lnTo>
                  <a:lnTo>
                    <a:pt x="80231" y="319173"/>
                  </a:lnTo>
                  <a:lnTo>
                    <a:pt x="99554" y="275692"/>
                  </a:lnTo>
                  <a:lnTo>
                    <a:pt x="115784" y="233970"/>
                  </a:lnTo>
                  <a:lnTo>
                    <a:pt x="128261" y="188346"/>
                  </a:lnTo>
                  <a:lnTo>
                    <a:pt x="136253" y="147735"/>
                  </a:lnTo>
                  <a:lnTo>
                    <a:pt x="142124" y="103168"/>
                  </a:lnTo>
                  <a:lnTo>
                    <a:pt x="143091" y="60897"/>
                  </a:lnTo>
                  <a:lnTo>
                    <a:pt x="139331" y="17662"/>
                  </a:lnTo>
                  <a:lnTo>
                    <a:pt x="137339" y="11355"/>
                  </a:lnTo>
                  <a:lnTo>
                    <a:pt x="131300" y="2168"/>
                  </a:lnTo>
                  <a:lnTo>
                    <a:pt x="129678" y="444"/>
                  </a:lnTo>
                  <a:lnTo>
                    <a:pt x="128595" y="0"/>
                  </a:lnTo>
                  <a:lnTo>
                    <a:pt x="127874" y="410"/>
                  </a:lnTo>
                  <a:lnTo>
                    <a:pt x="126368" y="2747"/>
                  </a:lnTo>
                  <a:lnTo>
                    <a:pt x="111530" y="21593"/>
                  </a:lnTo>
                  <a:lnTo>
                    <a:pt x="97500" y="67288"/>
                  </a:lnTo>
                  <a:lnTo>
                    <a:pt x="95053" y="107400"/>
                  </a:lnTo>
                  <a:lnTo>
                    <a:pt x="89705" y="149440"/>
                  </a:lnTo>
                  <a:lnTo>
                    <a:pt x="92877" y="191030"/>
                  </a:lnTo>
                  <a:lnTo>
                    <a:pt x="101484" y="238131"/>
                  </a:lnTo>
                  <a:lnTo>
                    <a:pt x="106172" y="250217"/>
                  </a:lnTo>
                  <a:lnTo>
                    <a:pt x="127933" y="285721"/>
                  </a:lnTo>
                  <a:lnTo>
                    <a:pt x="145482" y="301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2242"/>
            <p:cNvSpPr/>
            <p:nvPr>
              <p:custDataLst>
                <p:tags r:id="rId159"/>
              </p:custDataLst>
            </p:nvPr>
          </p:nvSpPr>
          <p:spPr>
            <a:xfrm>
              <a:off x="4667337" y="459892"/>
              <a:ext cx="95164" cy="351874"/>
            </a:xfrm>
            <a:custGeom>
              <a:avLst/>
              <a:gdLst/>
              <a:ahLst/>
              <a:cxnLst/>
              <a:rect l="0" t="0" r="0" b="0"/>
              <a:pathLst>
                <a:path w="95164" h="351874">
                  <a:moveTo>
                    <a:pt x="82463" y="3658"/>
                  </a:moveTo>
                  <a:lnTo>
                    <a:pt x="82463" y="3658"/>
                  </a:lnTo>
                  <a:lnTo>
                    <a:pt x="73624" y="3658"/>
                  </a:lnTo>
                  <a:lnTo>
                    <a:pt x="72337" y="2952"/>
                  </a:lnTo>
                  <a:lnTo>
                    <a:pt x="71479" y="1776"/>
                  </a:lnTo>
                  <a:lnTo>
                    <a:pt x="70907" y="287"/>
                  </a:lnTo>
                  <a:lnTo>
                    <a:pt x="69820" y="0"/>
                  </a:lnTo>
                  <a:lnTo>
                    <a:pt x="61025" y="3037"/>
                  </a:lnTo>
                  <a:lnTo>
                    <a:pt x="56942" y="7145"/>
                  </a:lnTo>
                  <a:lnTo>
                    <a:pt x="35894" y="45431"/>
                  </a:lnTo>
                  <a:lnTo>
                    <a:pt x="23196" y="89019"/>
                  </a:lnTo>
                  <a:lnTo>
                    <a:pt x="12613" y="130749"/>
                  </a:lnTo>
                  <a:lnTo>
                    <a:pt x="6393" y="173003"/>
                  </a:lnTo>
                  <a:lnTo>
                    <a:pt x="906" y="215326"/>
                  </a:lnTo>
                  <a:lnTo>
                    <a:pt x="0" y="257286"/>
                  </a:lnTo>
                  <a:lnTo>
                    <a:pt x="10749" y="302086"/>
                  </a:lnTo>
                  <a:lnTo>
                    <a:pt x="21113" y="330484"/>
                  </a:lnTo>
                  <a:lnTo>
                    <a:pt x="27209" y="337768"/>
                  </a:lnTo>
                  <a:lnTo>
                    <a:pt x="33916" y="342651"/>
                  </a:lnTo>
                  <a:lnTo>
                    <a:pt x="53492" y="350579"/>
                  </a:lnTo>
                  <a:lnTo>
                    <a:pt x="61591" y="351873"/>
                  </a:lnTo>
                  <a:lnTo>
                    <a:pt x="74084" y="349230"/>
                  </a:lnTo>
                  <a:lnTo>
                    <a:pt x="95163" y="3402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2243"/>
            <p:cNvSpPr/>
            <p:nvPr>
              <p:custDataLst>
                <p:tags r:id="rId160"/>
              </p:custDataLst>
            </p:nvPr>
          </p:nvSpPr>
          <p:spPr>
            <a:xfrm>
              <a:off x="5137150" y="381024"/>
              <a:ext cx="107951" cy="190477"/>
            </a:xfrm>
            <a:custGeom>
              <a:avLst/>
              <a:gdLst/>
              <a:ahLst/>
              <a:cxnLst/>
              <a:rect l="0" t="0" r="0" b="0"/>
              <a:pathLst>
                <a:path w="107951" h="190477">
                  <a:moveTo>
                    <a:pt x="12700" y="38076"/>
                  </a:moveTo>
                  <a:lnTo>
                    <a:pt x="12700" y="38076"/>
                  </a:lnTo>
                  <a:lnTo>
                    <a:pt x="6612" y="38076"/>
                  </a:lnTo>
                  <a:lnTo>
                    <a:pt x="6427" y="34705"/>
                  </a:lnTo>
                  <a:lnTo>
                    <a:pt x="4502" y="31168"/>
                  </a:lnTo>
                  <a:lnTo>
                    <a:pt x="889" y="26520"/>
                  </a:lnTo>
                  <a:lnTo>
                    <a:pt x="78" y="20009"/>
                  </a:lnTo>
                  <a:lnTo>
                    <a:pt x="0" y="3040"/>
                  </a:lnTo>
                  <a:lnTo>
                    <a:pt x="705" y="2019"/>
                  </a:lnTo>
                  <a:lnTo>
                    <a:pt x="1882" y="1338"/>
                  </a:lnTo>
                  <a:lnTo>
                    <a:pt x="5467" y="245"/>
                  </a:lnTo>
                  <a:lnTo>
                    <a:pt x="17207" y="0"/>
                  </a:lnTo>
                  <a:lnTo>
                    <a:pt x="52325" y="29626"/>
                  </a:lnTo>
                  <a:lnTo>
                    <a:pt x="79775" y="67751"/>
                  </a:lnTo>
                  <a:lnTo>
                    <a:pt x="92370" y="96882"/>
                  </a:lnTo>
                  <a:lnTo>
                    <a:pt x="95102" y="109201"/>
                  </a:lnTo>
                  <a:lnTo>
                    <a:pt x="99361" y="119044"/>
                  </a:lnTo>
                  <a:lnTo>
                    <a:pt x="101574" y="163787"/>
                  </a:lnTo>
                  <a:lnTo>
                    <a:pt x="103470" y="169912"/>
                  </a:lnTo>
                  <a:lnTo>
                    <a:pt x="105958" y="174987"/>
                  </a:lnTo>
                  <a:lnTo>
                    <a:pt x="107775" y="183936"/>
                  </a:lnTo>
                  <a:lnTo>
                    <a:pt x="107950" y="1904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244"/>
            <p:cNvSpPr/>
            <p:nvPr>
              <p:custDataLst>
                <p:tags r:id="rId161"/>
              </p:custDataLst>
            </p:nvPr>
          </p:nvSpPr>
          <p:spPr>
            <a:xfrm>
              <a:off x="5283491" y="469900"/>
              <a:ext cx="114010" cy="19051"/>
            </a:xfrm>
            <a:custGeom>
              <a:avLst/>
              <a:gdLst/>
              <a:ahLst/>
              <a:cxnLst/>
              <a:rect l="0" t="0" r="0" b="0"/>
              <a:pathLst>
                <a:path w="114010" h="19051">
                  <a:moveTo>
                    <a:pt x="18759" y="19050"/>
                  </a:moveTo>
                  <a:lnTo>
                    <a:pt x="18759" y="19050"/>
                  </a:lnTo>
                  <a:lnTo>
                    <a:pt x="3027" y="19050"/>
                  </a:lnTo>
                  <a:lnTo>
                    <a:pt x="1921" y="18344"/>
                  </a:lnTo>
                  <a:lnTo>
                    <a:pt x="1184" y="17169"/>
                  </a:lnTo>
                  <a:lnTo>
                    <a:pt x="0" y="13583"/>
                  </a:lnTo>
                  <a:lnTo>
                    <a:pt x="3167" y="9590"/>
                  </a:lnTo>
                  <a:lnTo>
                    <a:pt x="6655" y="7790"/>
                  </a:lnTo>
                  <a:lnTo>
                    <a:pt x="16720" y="5834"/>
                  </a:lnTo>
                  <a:lnTo>
                    <a:pt x="20910" y="3063"/>
                  </a:lnTo>
                  <a:lnTo>
                    <a:pt x="23721" y="2748"/>
                  </a:lnTo>
                  <a:lnTo>
                    <a:pt x="35124" y="4263"/>
                  </a:lnTo>
                  <a:lnTo>
                    <a:pt x="60320" y="701"/>
                  </a:lnTo>
                  <a:lnTo>
                    <a:pt x="77873" y="3797"/>
                  </a:lnTo>
                  <a:lnTo>
                    <a:pt x="1140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245"/>
            <p:cNvSpPr/>
            <p:nvPr>
              <p:custDataLst>
                <p:tags r:id="rId162"/>
              </p:custDataLst>
            </p:nvPr>
          </p:nvSpPr>
          <p:spPr>
            <a:xfrm>
              <a:off x="5308602" y="387364"/>
              <a:ext cx="63499" cy="177706"/>
            </a:xfrm>
            <a:custGeom>
              <a:avLst/>
              <a:gdLst/>
              <a:ahLst/>
              <a:cxnLst/>
              <a:rect l="0" t="0" r="0" b="0"/>
              <a:pathLst>
                <a:path w="63499" h="177706">
                  <a:moveTo>
                    <a:pt x="6348" y="12686"/>
                  </a:moveTo>
                  <a:lnTo>
                    <a:pt x="6348" y="12686"/>
                  </a:lnTo>
                  <a:lnTo>
                    <a:pt x="9719" y="12686"/>
                  </a:lnTo>
                  <a:lnTo>
                    <a:pt x="13256" y="8923"/>
                  </a:lnTo>
                  <a:lnTo>
                    <a:pt x="19039" y="0"/>
                  </a:lnTo>
                  <a:lnTo>
                    <a:pt x="19047" y="12196"/>
                  </a:lnTo>
                  <a:lnTo>
                    <a:pt x="17166" y="17878"/>
                  </a:lnTo>
                  <a:lnTo>
                    <a:pt x="15677" y="20380"/>
                  </a:lnTo>
                  <a:lnTo>
                    <a:pt x="15903" y="28806"/>
                  </a:lnTo>
                  <a:lnTo>
                    <a:pt x="16945" y="38900"/>
                  </a:lnTo>
                  <a:lnTo>
                    <a:pt x="7437" y="82857"/>
                  </a:lnTo>
                  <a:lnTo>
                    <a:pt x="191" y="129449"/>
                  </a:lnTo>
                  <a:lnTo>
                    <a:pt x="0" y="166214"/>
                  </a:lnTo>
                  <a:lnTo>
                    <a:pt x="705" y="167955"/>
                  </a:lnTo>
                  <a:lnTo>
                    <a:pt x="1881" y="169115"/>
                  </a:lnTo>
                  <a:lnTo>
                    <a:pt x="5068" y="170404"/>
                  </a:lnTo>
                  <a:lnTo>
                    <a:pt x="10829" y="171836"/>
                  </a:lnTo>
                  <a:lnTo>
                    <a:pt x="17005" y="175709"/>
                  </a:lnTo>
                  <a:lnTo>
                    <a:pt x="25412" y="177376"/>
                  </a:lnTo>
                  <a:lnTo>
                    <a:pt x="37238" y="177705"/>
                  </a:lnTo>
                  <a:lnTo>
                    <a:pt x="43125" y="175869"/>
                  </a:lnTo>
                  <a:lnTo>
                    <a:pt x="48093" y="173406"/>
                  </a:lnTo>
                  <a:lnTo>
                    <a:pt x="54857" y="171314"/>
                  </a:lnTo>
                  <a:lnTo>
                    <a:pt x="59187" y="168324"/>
                  </a:lnTo>
                  <a:lnTo>
                    <a:pt x="61582" y="164644"/>
                  </a:lnTo>
                  <a:lnTo>
                    <a:pt x="63498" y="1587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2246"/>
            <p:cNvSpPr/>
            <p:nvPr>
              <p:custDataLst>
                <p:tags r:id="rId163"/>
              </p:custDataLst>
            </p:nvPr>
          </p:nvSpPr>
          <p:spPr>
            <a:xfrm>
              <a:off x="5143500" y="495569"/>
              <a:ext cx="82551" cy="101332"/>
            </a:xfrm>
            <a:custGeom>
              <a:avLst/>
              <a:gdLst/>
              <a:ahLst/>
              <a:cxnLst/>
              <a:rect l="0" t="0" r="0" b="0"/>
              <a:pathLst>
                <a:path w="82551" h="101332">
                  <a:moveTo>
                    <a:pt x="82550" y="18781"/>
                  </a:moveTo>
                  <a:lnTo>
                    <a:pt x="82550" y="18781"/>
                  </a:lnTo>
                  <a:lnTo>
                    <a:pt x="82550" y="15410"/>
                  </a:lnTo>
                  <a:lnTo>
                    <a:pt x="81844" y="14417"/>
                  </a:lnTo>
                  <a:lnTo>
                    <a:pt x="80668" y="13755"/>
                  </a:lnTo>
                  <a:lnTo>
                    <a:pt x="79179" y="13314"/>
                  </a:lnTo>
                  <a:lnTo>
                    <a:pt x="78186" y="12314"/>
                  </a:lnTo>
                  <a:lnTo>
                    <a:pt x="76277" y="6365"/>
                  </a:lnTo>
                  <a:lnTo>
                    <a:pt x="76222" y="2794"/>
                  </a:lnTo>
                  <a:lnTo>
                    <a:pt x="75509" y="1773"/>
                  </a:lnTo>
                  <a:lnTo>
                    <a:pt x="74328" y="1092"/>
                  </a:lnTo>
                  <a:lnTo>
                    <a:pt x="70734" y="0"/>
                  </a:lnTo>
                  <a:lnTo>
                    <a:pt x="64955" y="4148"/>
                  </a:lnTo>
                  <a:lnTo>
                    <a:pt x="61089" y="5222"/>
                  </a:lnTo>
                  <a:lnTo>
                    <a:pt x="59777" y="6214"/>
                  </a:lnTo>
                  <a:lnTo>
                    <a:pt x="27512" y="52606"/>
                  </a:lnTo>
                  <a:lnTo>
                    <a:pt x="9172" y="74464"/>
                  </a:lnTo>
                  <a:lnTo>
                    <a:pt x="6480" y="83806"/>
                  </a:lnTo>
                  <a:lnTo>
                    <a:pt x="5026" y="85414"/>
                  </a:lnTo>
                  <a:lnTo>
                    <a:pt x="3351" y="86487"/>
                  </a:lnTo>
                  <a:lnTo>
                    <a:pt x="2234" y="88612"/>
                  </a:lnTo>
                  <a:lnTo>
                    <a:pt x="0" y="101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247"/>
            <p:cNvSpPr/>
            <p:nvPr>
              <p:custDataLst>
                <p:tags r:id="rId164"/>
              </p:custDataLst>
            </p:nvPr>
          </p:nvSpPr>
          <p:spPr>
            <a:xfrm>
              <a:off x="4914900" y="476250"/>
              <a:ext cx="120651" cy="18168"/>
            </a:xfrm>
            <a:custGeom>
              <a:avLst/>
              <a:gdLst/>
              <a:ahLst/>
              <a:cxnLst/>
              <a:rect l="0" t="0" r="0" b="0"/>
              <a:pathLst>
                <a:path w="120651" h="18168">
                  <a:moveTo>
                    <a:pt x="0" y="12700"/>
                  </a:moveTo>
                  <a:lnTo>
                    <a:pt x="0" y="12700"/>
                  </a:lnTo>
                  <a:lnTo>
                    <a:pt x="5467" y="18167"/>
                  </a:lnTo>
                  <a:lnTo>
                    <a:pt x="53032" y="6632"/>
                  </a:lnTo>
                  <a:lnTo>
                    <a:pt x="97074" y="635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248"/>
            <p:cNvSpPr/>
            <p:nvPr>
              <p:custDataLst>
                <p:tags r:id="rId165"/>
              </p:custDataLst>
            </p:nvPr>
          </p:nvSpPr>
          <p:spPr>
            <a:xfrm>
              <a:off x="4838994" y="616943"/>
              <a:ext cx="152107" cy="150158"/>
            </a:xfrm>
            <a:custGeom>
              <a:avLst/>
              <a:gdLst/>
              <a:ahLst/>
              <a:cxnLst/>
              <a:rect l="0" t="0" r="0" b="0"/>
              <a:pathLst>
                <a:path w="152107" h="150158">
                  <a:moveTo>
                    <a:pt x="37806" y="43457"/>
                  </a:moveTo>
                  <a:lnTo>
                    <a:pt x="37806" y="43457"/>
                  </a:lnTo>
                  <a:lnTo>
                    <a:pt x="28967" y="43457"/>
                  </a:lnTo>
                  <a:lnTo>
                    <a:pt x="27680" y="44163"/>
                  </a:lnTo>
                  <a:lnTo>
                    <a:pt x="26822" y="45338"/>
                  </a:lnTo>
                  <a:lnTo>
                    <a:pt x="26250" y="46828"/>
                  </a:lnTo>
                  <a:lnTo>
                    <a:pt x="25163" y="47821"/>
                  </a:lnTo>
                  <a:lnTo>
                    <a:pt x="19047" y="49730"/>
                  </a:lnTo>
                  <a:lnTo>
                    <a:pt x="18782" y="55267"/>
                  </a:lnTo>
                  <a:lnTo>
                    <a:pt x="24225" y="61546"/>
                  </a:lnTo>
                  <a:lnTo>
                    <a:pt x="30002" y="63023"/>
                  </a:lnTo>
                  <a:lnTo>
                    <a:pt x="35886" y="66815"/>
                  </a:lnTo>
                  <a:lnTo>
                    <a:pt x="40010" y="67949"/>
                  </a:lnTo>
                  <a:lnTo>
                    <a:pt x="42098" y="67546"/>
                  </a:lnTo>
                  <a:lnTo>
                    <a:pt x="50518" y="63712"/>
                  </a:lnTo>
                  <a:lnTo>
                    <a:pt x="52631" y="63310"/>
                  </a:lnTo>
                  <a:lnTo>
                    <a:pt x="58975" y="59374"/>
                  </a:lnTo>
                  <a:lnTo>
                    <a:pt x="65323" y="53739"/>
                  </a:lnTo>
                  <a:lnTo>
                    <a:pt x="67675" y="49673"/>
                  </a:lnTo>
                  <a:lnTo>
                    <a:pt x="75465" y="24796"/>
                  </a:lnTo>
                  <a:lnTo>
                    <a:pt x="75880" y="9613"/>
                  </a:lnTo>
                  <a:lnTo>
                    <a:pt x="75183" y="8194"/>
                  </a:lnTo>
                  <a:lnTo>
                    <a:pt x="74013" y="7249"/>
                  </a:lnTo>
                  <a:lnTo>
                    <a:pt x="70831" y="5492"/>
                  </a:lnTo>
                  <a:lnTo>
                    <a:pt x="64349" y="0"/>
                  </a:lnTo>
                  <a:lnTo>
                    <a:pt x="63263" y="375"/>
                  </a:lnTo>
                  <a:lnTo>
                    <a:pt x="58363" y="3567"/>
                  </a:lnTo>
                  <a:lnTo>
                    <a:pt x="51736" y="4827"/>
                  </a:lnTo>
                  <a:lnTo>
                    <a:pt x="41855" y="5905"/>
                  </a:lnTo>
                  <a:lnTo>
                    <a:pt x="34145" y="10380"/>
                  </a:lnTo>
                  <a:lnTo>
                    <a:pt x="27392" y="16880"/>
                  </a:lnTo>
                  <a:lnTo>
                    <a:pt x="8883" y="45536"/>
                  </a:lnTo>
                  <a:lnTo>
                    <a:pt x="699" y="73378"/>
                  </a:lnTo>
                  <a:lnTo>
                    <a:pt x="0" y="85876"/>
                  </a:lnTo>
                  <a:lnTo>
                    <a:pt x="1718" y="92413"/>
                  </a:lnTo>
                  <a:lnTo>
                    <a:pt x="4128" y="98377"/>
                  </a:lnTo>
                  <a:lnTo>
                    <a:pt x="9173" y="117804"/>
                  </a:lnTo>
                  <a:lnTo>
                    <a:pt x="10956" y="120538"/>
                  </a:lnTo>
                  <a:lnTo>
                    <a:pt x="39691" y="145078"/>
                  </a:lnTo>
                  <a:lnTo>
                    <a:pt x="47110" y="148594"/>
                  </a:lnTo>
                  <a:lnTo>
                    <a:pt x="55112" y="150157"/>
                  </a:lnTo>
                  <a:lnTo>
                    <a:pt x="63371" y="148970"/>
                  </a:lnTo>
                  <a:lnTo>
                    <a:pt x="77837" y="146216"/>
                  </a:lnTo>
                  <a:lnTo>
                    <a:pt x="93647" y="143519"/>
                  </a:lnTo>
                  <a:lnTo>
                    <a:pt x="120241" y="135366"/>
                  </a:lnTo>
                  <a:lnTo>
                    <a:pt x="134904" y="126899"/>
                  </a:lnTo>
                  <a:lnTo>
                    <a:pt x="152106" y="1196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249"/>
            <p:cNvSpPr/>
            <p:nvPr>
              <p:custDataLst>
                <p:tags r:id="rId166"/>
              </p:custDataLst>
            </p:nvPr>
          </p:nvSpPr>
          <p:spPr>
            <a:xfrm>
              <a:off x="5359400" y="407285"/>
              <a:ext cx="139701" cy="465189"/>
            </a:xfrm>
            <a:custGeom>
              <a:avLst/>
              <a:gdLst/>
              <a:ahLst/>
              <a:cxnLst/>
              <a:rect l="0" t="0" r="0" b="0"/>
              <a:pathLst>
                <a:path w="139701" h="465189">
                  <a:moveTo>
                    <a:pt x="139700" y="11815"/>
                  </a:moveTo>
                  <a:lnTo>
                    <a:pt x="139700" y="11815"/>
                  </a:lnTo>
                  <a:lnTo>
                    <a:pt x="134233" y="11815"/>
                  </a:lnTo>
                  <a:lnTo>
                    <a:pt x="127960" y="6348"/>
                  </a:lnTo>
                  <a:lnTo>
                    <a:pt x="120936" y="5488"/>
                  </a:lnTo>
                  <a:lnTo>
                    <a:pt x="120675" y="0"/>
                  </a:lnTo>
                  <a:lnTo>
                    <a:pt x="115184" y="4660"/>
                  </a:lnTo>
                  <a:lnTo>
                    <a:pt x="114307" y="48511"/>
                  </a:lnTo>
                  <a:lnTo>
                    <a:pt x="116182" y="88388"/>
                  </a:lnTo>
                  <a:lnTo>
                    <a:pt x="120768" y="134761"/>
                  </a:lnTo>
                  <a:lnTo>
                    <a:pt x="126040" y="182148"/>
                  </a:lnTo>
                  <a:lnTo>
                    <a:pt x="126810" y="224385"/>
                  </a:lnTo>
                  <a:lnTo>
                    <a:pt x="126963" y="268998"/>
                  </a:lnTo>
                  <a:lnTo>
                    <a:pt x="123622" y="308777"/>
                  </a:lnTo>
                  <a:lnTo>
                    <a:pt x="114133" y="351096"/>
                  </a:lnTo>
                  <a:lnTo>
                    <a:pt x="106019" y="377161"/>
                  </a:lnTo>
                  <a:lnTo>
                    <a:pt x="78203" y="424392"/>
                  </a:lnTo>
                  <a:lnTo>
                    <a:pt x="61361" y="444156"/>
                  </a:lnTo>
                  <a:lnTo>
                    <a:pt x="47971" y="453104"/>
                  </a:lnTo>
                  <a:lnTo>
                    <a:pt x="25419" y="464638"/>
                  </a:lnTo>
                  <a:lnTo>
                    <a:pt x="16236" y="465188"/>
                  </a:lnTo>
                  <a:lnTo>
                    <a:pt x="0" y="462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SMARTInkShape-Group561"/>
          <p:cNvGrpSpPr/>
          <p:nvPr/>
        </p:nvGrpSpPr>
        <p:grpSpPr>
          <a:xfrm>
            <a:off x="6045464" y="704850"/>
            <a:ext cx="279137" cy="189022"/>
            <a:chOff x="6045464" y="704850"/>
            <a:chExt cx="279137" cy="189022"/>
          </a:xfrm>
        </p:grpSpPr>
        <p:sp>
          <p:nvSpPr>
            <p:cNvPr id="29" name="SMARTInkShape-2250"/>
            <p:cNvSpPr/>
            <p:nvPr>
              <p:custDataLst>
                <p:tags r:id="rId156"/>
              </p:custDataLst>
            </p:nvPr>
          </p:nvSpPr>
          <p:spPr>
            <a:xfrm>
              <a:off x="6045464" y="704850"/>
              <a:ext cx="190237" cy="25401"/>
            </a:xfrm>
            <a:custGeom>
              <a:avLst/>
              <a:gdLst/>
              <a:ahLst/>
              <a:cxnLst/>
              <a:rect l="0" t="0" r="0" b="0"/>
              <a:pathLst>
                <a:path w="190237" h="25401">
                  <a:moveTo>
                    <a:pt x="18786" y="0"/>
                  </a:moveTo>
                  <a:lnTo>
                    <a:pt x="18786" y="0"/>
                  </a:lnTo>
                  <a:lnTo>
                    <a:pt x="15415" y="0"/>
                  </a:lnTo>
                  <a:lnTo>
                    <a:pt x="14422" y="706"/>
                  </a:lnTo>
                  <a:lnTo>
                    <a:pt x="13760" y="1881"/>
                  </a:lnTo>
                  <a:lnTo>
                    <a:pt x="13319" y="3371"/>
                  </a:lnTo>
                  <a:lnTo>
                    <a:pt x="12319" y="4364"/>
                  </a:lnTo>
                  <a:lnTo>
                    <a:pt x="9326" y="5467"/>
                  </a:lnTo>
                  <a:lnTo>
                    <a:pt x="8246" y="6467"/>
                  </a:lnTo>
                  <a:lnTo>
                    <a:pt x="6170" y="12416"/>
                  </a:lnTo>
                  <a:lnTo>
                    <a:pt x="2740" y="12616"/>
                  </a:lnTo>
                  <a:lnTo>
                    <a:pt x="1739" y="13349"/>
                  </a:lnTo>
                  <a:lnTo>
                    <a:pt x="0" y="18160"/>
                  </a:lnTo>
                  <a:lnTo>
                    <a:pt x="617" y="18457"/>
                  </a:lnTo>
                  <a:lnTo>
                    <a:pt x="21111" y="19740"/>
                  </a:lnTo>
                  <a:lnTo>
                    <a:pt x="30216" y="23409"/>
                  </a:lnTo>
                  <a:lnTo>
                    <a:pt x="76657" y="25348"/>
                  </a:lnTo>
                  <a:lnTo>
                    <a:pt x="120428" y="25397"/>
                  </a:lnTo>
                  <a:lnTo>
                    <a:pt x="153464" y="23518"/>
                  </a:lnTo>
                  <a:lnTo>
                    <a:pt x="164720" y="21741"/>
                  </a:lnTo>
                  <a:lnTo>
                    <a:pt x="19023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251"/>
            <p:cNvSpPr/>
            <p:nvPr>
              <p:custDataLst>
                <p:tags r:id="rId157"/>
              </p:custDataLst>
            </p:nvPr>
          </p:nvSpPr>
          <p:spPr>
            <a:xfrm>
              <a:off x="6048963" y="819150"/>
              <a:ext cx="275638" cy="74722"/>
            </a:xfrm>
            <a:custGeom>
              <a:avLst/>
              <a:gdLst/>
              <a:ahLst/>
              <a:cxnLst/>
              <a:rect l="0" t="0" r="0" b="0"/>
              <a:pathLst>
                <a:path w="275638" h="74722">
                  <a:moveTo>
                    <a:pt x="47037" y="0"/>
                  </a:moveTo>
                  <a:lnTo>
                    <a:pt x="47037" y="0"/>
                  </a:lnTo>
                  <a:lnTo>
                    <a:pt x="33222" y="11933"/>
                  </a:lnTo>
                  <a:lnTo>
                    <a:pt x="13729" y="23888"/>
                  </a:lnTo>
                  <a:lnTo>
                    <a:pt x="823" y="39321"/>
                  </a:lnTo>
                  <a:lnTo>
                    <a:pt x="0" y="41736"/>
                  </a:lnTo>
                  <a:lnTo>
                    <a:pt x="157" y="44052"/>
                  </a:lnTo>
                  <a:lnTo>
                    <a:pt x="1866" y="50682"/>
                  </a:lnTo>
                  <a:lnTo>
                    <a:pt x="2106" y="52838"/>
                  </a:lnTo>
                  <a:lnTo>
                    <a:pt x="2972" y="54275"/>
                  </a:lnTo>
                  <a:lnTo>
                    <a:pt x="4255" y="55234"/>
                  </a:lnTo>
                  <a:lnTo>
                    <a:pt x="7562" y="57004"/>
                  </a:lnTo>
                  <a:lnTo>
                    <a:pt x="20872" y="65876"/>
                  </a:lnTo>
                  <a:lnTo>
                    <a:pt x="55321" y="74721"/>
                  </a:lnTo>
                  <a:lnTo>
                    <a:pt x="74891" y="73880"/>
                  </a:lnTo>
                  <a:lnTo>
                    <a:pt x="119457" y="70381"/>
                  </a:lnTo>
                  <a:lnTo>
                    <a:pt x="166606" y="66549"/>
                  </a:lnTo>
                  <a:lnTo>
                    <a:pt x="211716" y="56994"/>
                  </a:lnTo>
                  <a:lnTo>
                    <a:pt x="255992" y="44436"/>
                  </a:lnTo>
                  <a:lnTo>
                    <a:pt x="275637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3" name="SMARTInkShape-Group562"/>
          <p:cNvGrpSpPr/>
          <p:nvPr/>
        </p:nvGrpSpPr>
        <p:grpSpPr>
          <a:xfrm>
            <a:off x="6985002" y="158750"/>
            <a:ext cx="1409668" cy="1034964"/>
            <a:chOff x="6985002" y="158750"/>
            <a:chExt cx="1409668" cy="1034964"/>
          </a:xfrm>
        </p:grpSpPr>
        <p:sp>
          <p:nvSpPr>
            <p:cNvPr id="32" name="SMARTInkShape-2252"/>
            <p:cNvSpPr/>
            <p:nvPr>
              <p:custDataLst>
                <p:tags r:id="rId145"/>
              </p:custDataLst>
            </p:nvPr>
          </p:nvSpPr>
          <p:spPr>
            <a:xfrm>
              <a:off x="7931173" y="336551"/>
              <a:ext cx="57128" cy="182895"/>
            </a:xfrm>
            <a:custGeom>
              <a:avLst/>
              <a:gdLst/>
              <a:ahLst/>
              <a:cxnLst/>
              <a:rect l="0" t="0" r="0" b="0"/>
              <a:pathLst>
                <a:path w="57128" h="182895">
                  <a:moveTo>
                    <a:pt x="19027" y="12699"/>
                  </a:moveTo>
                  <a:lnTo>
                    <a:pt x="19027" y="12699"/>
                  </a:lnTo>
                  <a:lnTo>
                    <a:pt x="31723" y="3"/>
                  </a:lnTo>
                  <a:lnTo>
                    <a:pt x="31724" y="2"/>
                  </a:lnTo>
                  <a:lnTo>
                    <a:pt x="31726" y="0"/>
                  </a:lnTo>
                  <a:lnTo>
                    <a:pt x="26701" y="11933"/>
                  </a:lnTo>
                  <a:lnTo>
                    <a:pt x="15940" y="58239"/>
                  </a:lnTo>
                  <a:lnTo>
                    <a:pt x="7105" y="100957"/>
                  </a:lnTo>
                  <a:lnTo>
                    <a:pt x="4599" y="120104"/>
                  </a:lnTo>
                  <a:lnTo>
                    <a:pt x="1346" y="133188"/>
                  </a:lnTo>
                  <a:lnTo>
                    <a:pt x="0" y="160753"/>
                  </a:lnTo>
                  <a:lnTo>
                    <a:pt x="1868" y="165049"/>
                  </a:lnTo>
                  <a:lnTo>
                    <a:pt x="17805" y="182894"/>
                  </a:lnTo>
                  <a:lnTo>
                    <a:pt x="18918" y="182607"/>
                  </a:lnTo>
                  <a:lnTo>
                    <a:pt x="34150" y="173950"/>
                  </a:lnTo>
                  <a:lnTo>
                    <a:pt x="41774" y="171484"/>
                  </a:lnTo>
                  <a:lnTo>
                    <a:pt x="48501" y="167305"/>
                  </a:lnTo>
                  <a:lnTo>
                    <a:pt x="52823" y="166079"/>
                  </a:lnTo>
                  <a:lnTo>
                    <a:pt x="54258" y="164341"/>
                  </a:lnTo>
                  <a:lnTo>
                    <a:pt x="57127" y="15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253"/>
            <p:cNvSpPr/>
            <p:nvPr>
              <p:custDataLst>
                <p:tags r:id="rId146"/>
              </p:custDataLst>
            </p:nvPr>
          </p:nvSpPr>
          <p:spPr>
            <a:xfrm>
              <a:off x="8166100" y="254001"/>
              <a:ext cx="54459" cy="812800"/>
            </a:xfrm>
            <a:custGeom>
              <a:avLst/>
              <a:gdLst/>
              <a:ahLst/>
              <a:cxnLst/>
              <a:rect l="0" t="0" r="0" b="0"/>
              <a:pathLst>
                <a:path w="54459" h="812800">
                  <a:moveTo>
                    <a:pt x="50800" y="25399"/>
                  </a:moveTo>
                  <a:lnTo>
                    <a:pt x="50800" y="25399"/>
                  </a:lnTo>
                  <a:lnTo>
                    <a:pt x="50800" y="18657"/>
                  </a:lnTo>
                  <a:lnTo>
                    <a:pt x="52681" y="13466"/>
                  </a:lnTo>
                  <a:lnTo>
                    <a:pt x="54170" y="11093"/>
                  </a:lnTo>
                  <a:lnTo>
                    <a:pt x="54458" y="9512"/>
                  </a:lnTo>
                  <a:lnTo>
                    <a:pt x="53945" y="8458"/>
                  </a:lnTo>
                  <a:lnTo>
                    <a:pt x="52896" y="7755"/>
                  </a:lnTo>
                  <a:lnTo>
                    <a:pt x="52197" y="6581"/>
                  </a:lnTo>
                  <a:lnTo>
                    <a:pt x="50801" y="4"/>
                  </a:lnTo>
                  <a:lnTo>
                    <a:pt x="50801" y="2"/>
                  </a:lnTo>
                  <a:lnTo>
                    <a:pt x="50800" y="0"/>
                  </a:lnTo>
                  <a:lnTo>
                    <a:pt x="45332" y="38723"/>
                  </a:lnTo>
                  <a:lnTo>
                    <a:pt x="40260" y="80268"/>
                  </a:lnTo>
                  <a:lnTo>
                    <a:pt x="38740" y="120365"/>
                  </a:lnTo>
                  <a:lnTo>
                    <a:pt x="37583" y="163525"/>
                  </a:lnTo>
                  <a:lnTo>
                    <a:pt x="33793" y="208299"/>
                  </a:lnTo>
                  <a:lnTo>
                    <a:pt x="32658" y="240508"/>
                  </a:lnTo>
                  <a:lnTo>
                    <a:pt x="32018" y="287004"/>
                  </a:lnTo>
                  <a:lnTo>
                    <a:pt x="31830" y="332060"/>
                  </a:lnTo>
                  <a:lnTo>
                    <a:pt x="31773" y="376690"/>
                  </a:lnTo>
                  <a:lnTo>
                    <a:pt x="31757" y="421193"/>
                  </a:lnTo>
                  <a:lnTo>
                    <a:pt x="28380" y="462288"/>
                  </a:lnTo>
                  <a:lnTo>
                    <a:pt x="26283" y="504646"/>
                  </a:lnTo>
                  <a:lnTo>
                    <a:pt x="25661" y="545106"/>
                  </a:lnTo>
                  <a:lnTo>
                    <a:pt x="20382" y="591633"/>
                  </a:lnTo>
                  <a:lnTo>
                    <a:pt x="14426" y="634795"/>
                  </a:lnTo>
                  <a:lnTo>
                    <a:pt x="13040" y="677292"/>
                  </a:lnTo>
                  <a:lnTo>
                    <a:pt x="7719" y="718310"/>
                  </a:lnTo>
                  <a:lnTo>
                    <a:pt x="6429" y="764651"/>
                  </a:lnTo>
                  <a:lnTo>
                    <a:pt x="6350" y="808182"/>
                  </a:lnTo>
                  <a:lnTo>
                    <a:pt x="5644" y="809721"/>
                  </a:lnTo>
                  <a:lnTo>
                    <a:pt x="4469" y="810747"/>
                  </a:lnTo>
                  <a:lnTo>
                    <a:pt x="0" y="812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2254"/>
            <p:cNvSpPr/>
            <p:nvPr>
              <p:custDataLst>
                <p:tags r:id="rId147"/>
              </p:custDataLst>
            </p:nvPr>
          </p:nvSpPr>
          <p:spPr>
            <a:xfrm>
              <a:off x="8216987" y="1111283"/>
              <a:ext cx="177683" cy="82431"/>
            </a:xfrm>
            <a:custGeom>
              <a:avLst/>
              <a:gdLst/>
              <a:ahLst/>
              <a:cxnLst/>
              <a:rect l="0" t="0" r="0" b="0"/>
              <a:pathLst>
                <a:path w="177683" h="82431">
                  <a:moveTo>
                    <a:pt x="107863" y="12667"/>
                  </a:moveTo>
                  <a:lnTo>
                    <a:pt x="107863" y="12667"/>
                  </a:lnTo>
                  <a:lnTo>
                    <a:pt x="113951" y="12667"/>
                  </a:lnTo>
                  <a:lnTo>
                    <a:pt x="114135" y="16038"/>
                  </a:lnTo>
                  <a:lnTo>
                    <a:pt x="113456" y="17031"/>
                  </a:lnTo>
                  <a:lnTo>
                    <a:pt x="112298" y="17693"/>
                  </a:lnTo>
                  <a:lnTo>
                    <a:pt x="110819" y="18134"/>
                  </a:lnTo>
                  <a:lnTo>
                    <a:pt x="109833" y="19134"/>
                  </a:lnTo>
                  <a:lnTo>
                    <a:pt x="108738" y="22126"/>
                  </a:lnTo>
                  <a:lnTo>
                    <a:pt x="107741" y="23207"/>
                  </a:lnTo>
                  <a:lnTo>
                    <a:pt x="102472" y="25083"/>
                  </a:lnTo>
                  <a:lnTo>
                    <a:pt x="101939" y="27122"/>
                  </a:lnTo>
                  <a:lnTo>
                    <a:pt x="101797" y="28654"/>
                  </a:lnTo>
                  <a:lnTo>
                    <a:pt x="100996" y="29675"/>
                  </a:lnTo>
                  <a:lnTo>
                    <a:pt x="92700" y="34819"/>
                  </a:lnTo>
                  <a:lnTo>
                    <a:pt x="86592" y="40476"/>
                  </a:lnTo>
                  <a:lnTo>
                    <a:pt x="84299" y="44547"/>
                  </a:lnTo>
                  <a:lnTo>
                    <a:pt x="83686" y="46620"/>
                  </a:lnTo>
                  <a:lnTo>
                    <a:pt x="79244" y="50805"/>
                  </a:lnTo>
                  <a:lnTo>
                    <a:pt x="73977" y="55017"/>
                  </a:lnTo>
                  <a:lnTo>
                    <a:pt x="70306" y="60650"/>
                  </a:lnTo>
                  <a:lnTo>
                    <a:pt x="54677" y="67584"/>
                  </a:lnTo>
                  <a:lnTo>
                    <a:pt x="42846" y="69376"/>
                  </a:lnTo>
                  <a:lnTo>
                    <a:pt x="30501" y="69730"/>
                  </a:lnTo>
                  <a:lnTo>
                    <a:pt x="25737" y="67897"/>
                  </a:lnTo>
                  <a:lnTo>
                    <a:pt x="21268" y="65436"/>
                  </a:lnTo>
                  <a:lnTo>
                    <a:pt x="14785" y="63345"/>
                  </a:lnTo>
                  <a:lnTo>
                    <a:pt x="10521" y="60355"/>
                  </a:lnTo>
                  <a:lnTo>
                    <a:pt x="8155" y="54793"/>
                  </a:lnTo>
                  <a:lnTo>
                    <a:pt x="6399" y="48323"/>
                  </a:lnTo>
                  <a:lnTo>
                    <a:pt x="1403" y="38420"/>
                  </a:lnTo>
                  <a:lnTo>
                    <a:pt x="0" y="23271"/>
                  </a:lnTo>
                  <a:lnTo>
                    <a:pt x="1834" y="19026"/>
                  </a:lnTo>
                  <a:lnTo>
                    <a:pt x="17742" y="1221"/>
                  </a:lnTo>
                  <a:lnTo>
                    <a:pt x="43317" y="0"/>
                  </a:lnTo>
                  <a:lnTo>
                    <a:pt x="49308" y="1863"/>
                  </a:lnTo>
                  <a:lnTo>
                    <a:pt x="55027" y="4337"/>
                  </a:lnTo>
                  <a:lnTo>
                    <a:pt x="65475" y="6436"/>
                  </a:lnTo>
                  <a:lnTo>
                    <a:pt x="74058" y="11918"/>
                  </a:lnTo>
                  <a:lnTo>
                    <a:pt x="120560" y="57114"/>
                  </a:lnTo>
                  <a:lnTo>
                    <a:pt x="137496" y="73345"/>
                  </a:lnTo>
                  <a:lnTo>
                    <a:pt x="141729" y="74913"/>
                  </a:lnTo>
                  <a:lnTo>
                    <a:pt x="143140" y="76036"/>
                  </a:lnTo>
                  <a:lnTo>
                    <a:pt x="145833" y="80283"/>
                  </a:lnTo>
                  <a:lnTo>
                    <a:pt x="148962" y="81524"/>
                  </a:lnTo>
                  <a:lnTo>
                    <a:pt x="157486" y="82430"/>
                  </a:lnTo>
                  <a:lnTo>
                    <a:pt x="164027" y="77042"/>
                  </a:lnTo>
                  <a:lnTo>
                    <a:pt x="175958" y="57378"/>
                  </a:lnTo>
                  <a:lnTo>
                    <a:pt x="177481" y="45863"/>
                  </a:lnTo>
                  <a:lnTo>
                    <a:pt x="177682" y="30487"/>
                  </a:lnTo>
                  <a:lnTo>
                    <a:pt x="175818" y="25761"/>
                  </a:lnTo>
                  <a:lnTo>
                    <a:pt x="168871" y="16978"/>
                  </a:lnTo>
                  <a:lnTo>
                    <a:pt x="164846" y="14583"/>
                  </a:lnTo>
                  <a:lnTo>
                    <a:pt x="160706" y="12813"/>
                  </a:lnTo>
                  <a:lnTo>
                    <a:pt x="156514" y="9674"/>
                  </a:lnTo>
                  <a:lnTo>
                    <a:pt x="150416" y="7809"/>
                  </a:lnTo>
                  <a:lnTo>
                    <a:pt x="146816" y="7312"/>
                  </a:lnTo>
                  <a:lnTo>
                    <a:pt x="140933" y="8641"/>
                  </a:lnTo>
                  <a:lnTo>
                    <a:pt x="135966" y="10877"/>
                  </a:lnTo>
                  <a:lnTo>
                    <a:pt x="116373" y="12597"/>
                  </a:lnTo>
                  <a:lnTo>
                    <a:pt x="101513" y="12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255"/>
            <p:cNvSpPr/>
            <p:nvPr>
              <p:custDataLst>
                <p:tags r:id="rId148"/>
              </p:custDataLst>
            </p:nvPr>
          </p:nvSpPr>
          <p:spPr>
            <a:xfrm>
              <a:off x="8331200" y="158750"/>
              <a:ext cx="56880" cy="94251"/>
            </a:xfrm>
            <a:custGeom>
              <a:avLst/>
              <a:gdLst/>
              <a:ahLst/>
              <a:cxnLst/>
              <a:rect l="0" t="0" r="0" b="0"/>
              <a:pathLst>
                <a:path w="56880" h="94251">
                  <a:moveTo>
                    <a:pt x="31750" y="25400"/>
                  </a:moveTo>
                  <a:lnTo>
                    <a:pt x="31750" y="25400"/>
                  </a:lnTo>
                  <a:lnTo>
                    <a:pt x="36775" y="13467"/>
                  </a:lnTo>
                  <a:lnTo>
                    <a:pt x="38100" y="8"/>
                  </a:lnTo>
                  <a:lnTo>
                    <a:pt x="25085" y="0"/>
                  </a:lnTo>
                  <a:lnTo>
                    <a:pt x="19851" y="1882"/>
                  </a:lnTo>
                  <a:lnTo>
                    <a:pt x="17467" y="3371"/>
                  </a:lnTo>
                  <a:lnTo>
                    <a:pt x="10742" y="12209"/>
                  </a:lnTo>
                  <a:lnTo>
                    <a:pt x="1495" y="31648"/>
                  </a:lnTo>
                  <a:lnTo>
                    <a:pt x="26" y="59003"/>
                  </a:lnTo>
                  <a:lnTo>
                    <a:pt x="0" y="87566"/>
                  </a:lnTo>
                  <a:lnTo>
                    <a:pt x="3370" y="91876"/>
                  </a:lnTo>
                  <a:lnTo>
                    <a:pt x="6907" y="93750"/>
                  </a:lnTo>
                  <a:lnTo>
                    <a:pt x="8838" y="94250"/>
                  </a:lnTo>
                  <a:lnTo>
                    <a:pt x="10831" y="93878"/>
                  </a:lnTo>
                  <a:lnTo>
                    <a:pt x="17712" y="90689"/>
                  </a:lnTo>
                  <a:lnTo>
                    <a:pt x="27669" y="88724"/>
                  </a:lnTo>
                  <a:lnTo>
                    <a:pt x="35401" y="83987"/>
                  </a:lnTo>
                  <a:lnTo>
                    <a:pt x="46489" y="73994"/>
                  </a:lnTo>
                  <a:lnTo>
                    <a:pt x="48884" y="69810"/>
                  </a:lnTo>
                  <a:lnTo>
                    <a:pt x="50232" y="61607"/>
                  </a:lnTo>
                  <a:lnTo>
                    <a:pt x="51253" y="54897"/>
                  </a:lnTo>
                  <a:lnTo>
                    <a:pt x="55776" y="44841"/>
                  </a:lnTo>
                  <a:lnTo>
                    <a:pt x="56879" y="36061"/>
                  </a:lnTo>
                  <a:lnTo>
                    <a:pt x="55148" y="31784"/>
                  </a:lnTo>
                  <a:lnTo>
                    <a:pt x="52732" y="27532"/>
                  </a:lnTo>
                  <a:lnTo>
                    <a:pt x="51659" y="23290"/>
                  </a:lnTo>
                  <a:lnTo>
                    <a:pt x="47419" y="19053"/>
                  </a:lnTo>
                  <a:lnTo>
                    <a:pt x="381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256"/>
            <p:cNvSpPr/>
            <p:nvPr>
              <p:custDataLst>
                <p:tags r:id="rId149"/>
              </p:custDataLst>
            </p:nvPr>
          </p:nvSpPr>
          <p:spPr>
            <a:xfrm>
              <a:off x="7893072" y="419100"/>
              <a:ext cx="57129" cy="19051"/>
            </a:xfrm>
            <a:custGeom>
              <a:avLst/>
              <a:gdLst/>
              <a:ahLst/>
              <a:cxnLst/>
              <a:rect l="0" t="0" r="0" b="0"/>
              <a:pathLst>
                <a:path w="57129" h="19051">
                  <a:moveTo>
                    <a:pt x="6328" y="19050"/>
                  </a:moveTo>
                  <a:lnTo>
                    <a:pt x="6328" y="19050"/>
                  </a:lnTo>
                  <a:lnTo>
                    <a:pt x="0" y="19050"/>
                  </a:lnTo>
                  <a:lnTo>
                    <a:pt x="3355" y="19050"/>
                  </a:lnTo>
                  <a:lnTo>
                    <a:pt x="6888" y="17169"/>
                  </a:lnTo>
                  <a:lnTo>
                    <a:pt x="19319" y="9406"/>
                  </a:lnTo>
                  <a:lnTo>
                    <a:pt x="43013" y="5823"/>
                  </a:lnTo>
                  <a:lnTo>
                    <a:pt x="48869" y="2039"/>
                  </a:lnTo>
                  <a:lnTo>
                    <a:pt x="571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257"/>
            <p:cNvSpPr/>
            <p:nvPr>
              <p:custDataLst>
                <p:tags r:id="rId150"/>
              </p:custDataLst>
            </p:nvPr>
          </p:nvSpPr>
          <p:spPr>
            <a:xfrm>
              <a:off x="7747348" y="438157"/>
              <a:ext cx="101253" cy="101222"/>
            </a:xfrm>
            <a:custGeom>
              <a:avLst/>
              <a:gdLst/>
              <a:ahLst/>
              <a:cxnLst/>
              <a:rect l="0" t="0" r="0" b="0"/>
              <a:pathLst>
                <a:path w="101253" h="101222">
                  <a:moveTo>
                    <a:pt x="101252" y="6343"/>
                  </a:moveTo>
                  <a:lnTo>
                    <a:pt x="101252" y="6343"/>
                  </a:lnTo>
                  <a:lnTo>
                    <a:pt x="94924" y="16"/>
                  </a:lnTo>
                  <a:lnTo>
                    <a:pt x="91537" y="0"/>
                  </a:lnTo>
                  <a:lnTo>
                    <a:pt x="87997" y="1877"/>
                  </a:lnTo>
                  <a:lnTo>
                    <a:pt x="67305" y="21247"/>
                  </a:lnTo>
                  <a:lnTo>
                    <a:pt x="64998" y="25432"/>
                  </a:lnTo>
                  <a:lnTo>
                    <a:pt x="63267" y="29644"/>
                  </a:lnTo>
                  <a:lnTo>
                    <a:pt x="54422" y="40212"/>
                  </a:lnTo>
                  <a:lnTo>
                    <a:pt x="39041" y="52675"/>
                  </a:lnTo>
                  <a:lnTo>
                    <a:pt x="14243" y="82509"/>
                  </a:lnTo>
                  <a:lnTo>
                    <a:pt x="12487" y="86761"/>
                  </a:lnTo>
                  <a:lnTo>
                    <a:pt x="0" y="101221"/>
                  </a:lnTo>
                  <a:lnTo>
                    <a:pt x="3125" y="98112"/>
                  </a:lnTo>
                  <a:lnTo>
                    <a:pt x="4724" y="94636"/>
                  </a:lnTo>
                  <a:lnTo>
                    <a:pt x="6002" y="88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258"/>
            <p:cNvSpPr/>
            <p:nvPr>
              <p:custDataLst>
                <p:tags r:id="rId151"/>
              </p:custDataLst>
            </p:nvPr>
          </p:nvSpPr>
          <p:spPr>
            <a:xfrm>
              <a:off x="7734323" y="342907"/>
              <a:ext cx="126975" cy="158744"/>
            </a:xfrm>
            <a:custGeom>
              <a:avLst/>
              <a:gdLst/>
              <a:ahLst/>
              <a:cxnLst/>
              <a:rect l="0" t="0" r="0" b="0"/>
              <a:pathLst>
                <a:path w="126975" h="158744">
                  <a:moveTo>
                    <a:pt x="19027" y="44443"/>
                  </a:moveTo>
                  <a:lnTo>
                    <a:pt x="19027" y="44443"/>
                  </a:lnTo>
                  <a:lnTo>
                    <a:pt x="19027" y="38976"/>
                  </a:lnTo>
                  <a:lnTo>
                    <a:pt x="7232" y="26301"/>
                  </a:lnTo>
                  <a:lnTo>
                    <a:pt x="5800" y="20503"/>
                  </a:lnTo>
                  <a:lnTo>
                    <a:pt x="884" y="13861"/>
                  </a:lnTo>
                  <a:lnTo>
                    <a:pt x="0" y="6635"/>
                  </a:lnTo>
                  <a:lnTo>
                    <a:pt x="5446" y="901"/>
                  </a:lnTo>
                  <a:lnTo>
                    <a:pt x="9437" y="262"/>
                  </a:lnTo>
                  <a:lnTo>
                    <a:pt x="28140" y="0"/>
                  </a:lnTo>
                  <a:lnTo>
                    <a:pt x="37406" y="6737"/>
                  </a:lnTo>
                  <a:lnTo>
                    <a:pt x="79565" y="51230"/>
                  </a:lnTo>
                  <a:lnTo>
                    <a:pt x="99583" y="77575"/>
                  </a:lnTo>
                  <a:lnTo>
                    <a:pt x="109218" y="93771"/>
                  </a:lnTo>
                  <a:lnTo>
                    <a:pt x="115556" y="103055"/>
                  </a:lnTo>
                  <a:lnTo>
                    <a:pt x="126256" y="136723"/>
                  </a:lnTo>
                  <a:lnTo>
                    <a:pt x="126974" y="158368"/>
                  </a:lnTo>
                  <a:lnTo>
                    <a:pt x="120627" y="15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259"/>
            <p:cNvSpPr/>
            <p:nvPr>
              <p:custDataLst>
                <p:tags r:id="rId152"/>
              </p:custDataLst>
            </p:nvPr>
          </p:nvSpPr>
          <p:spPr>
            <a:xfrm>
              <a:off x="7505700" y="450850"/>
              <a:ext cx="133351" cy="57151"/>
            </a:xfrm>
            <a:custGeom>
              <a:avLst/>
              <a:gdLst/>
              <a:ahLst/>
              <a:cxnLst/>
              <a:rect l="0" t="0" r="0" b="0"/>
              <a:pathLst>
                <a:path w="133351" h="57151">
                  <a:moveTo>
                    <a:pt x="0" y="57150"/>
                  </a:moveTo>
                  <a:lnTo>
                    <a:pt x="0" y="57150"/>
                  </a:lnTo>
                  <a:lnTo>
                    <a:pt x="3370" y="57150"/>
                  </a:lnTo>
                  <a:lnTo>
                    <a:pt x="4363" y="56444"/>
                  </a:lnTo>
                  <a:lnTo>
                    <a:pt x="5025" y="55269"/>
                  </a:lnTo>
                  <a:lnTo>
                    <a:pt x="6088" y="51683"/>
                  </a:lnTo>
                  <a:lnTo>
                    <a:pt x="27804" y="23074"/>
                  </a:lnTo>
                  <a:lnTo>
                    <a:pt x="33758" y="20838"/>
                  </a:lnTo>
                  <a:lnTo>
                    <a:pt x="77488" y="19081"/>
                  </a:lnTo>
                  <a:lnTo>
                    <a:pt x="100443" y="13987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260"/>
            <p:cNvSpPr/>
            <p:nvPr>
              <p:custDataLst>
                <p:tags r:id="rId153"/>
              </p:custDataLst>
            </p:nvPr>
          </p:nvSpPr>
          <p:spPr>
            <a:xfrm>
              <a:off x="7264400" y="787400"/>
              <a:ext cx="12701" cy="12694"/>
            </a:xfrm>
            <a:custGeom>
              <a:avLst/>
              <a:gdLst/>
              <a:ahLst/>
              <a:cxnLst/>
              <a:rect l="0" t="0" r="0" b="0"/>
              <a:pathLst>
                <a:path w="12701" h="12694">
                  <a:moveTo>
                    <a:pt x="12700" y="6350"/>
                  </a:moveTo>
                  <a:lnTo>
                    <a:pt x="12700" y="6350"/>
                  </a:lnTo>
                  <a:lnTo>
                    <a:pt x="12700" y="12622"/>
                  </a:lnTo>
                  <a:lnTo>
                    <a:pt x="1765" y="12693"/>
                  </a:lnTo>
                  <a:lnTo>
                    <a:pt x="1177" y="11990"/>
                  </a:lnTo>
                  <a:lnTo>
                    <a:pt x="348" y="762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261"/>
            <p:cNvSpPr/>
            <p:nvPr>
              <p:custDataLst>
                <p:tags r:id="rId154"/>
              </p:custDataLst>
            </p:nvPr>
          </p:nvSpPr>
          <p:spPr>
            <a:xfrm>
              <a:off x="6985002" y="660400"/>
              <a:ext cx="133349" cy="50801"/>
            </a:xfrm>
            <a:custGeom>
              <a:avLst/>
              <a:gdLst/>
              <a:ahLst/>
              <a:cxnLst/>
              <a:rect l="0" t="0" r="0" b="0"/>
              <a:pathLst>
                <a:path w="133349" h="50801">
                  <a:moveTo>
                    <a:pt x="6348" y="50800"/>
                  </a:moveTo>
                  <a:lnTo>
                    <a:pt x="6348" y="50800"/>
                  </a:lnTo>
                  <a:lnTo>
                    <a:pt x="0" y="44452"/>
                  </a:lnTo>
                  <a:lnTo>
                    <a:pt x="15108" y="29339"/>
                  </a:lnTo>
                  <a:lnTo>
                    <a:pt x="21060" y="27151"/>
                  </a:lnTo>
                  <a:lnTo>
                    <a:pt x="27703" y="25473"/>
                  </a:lnTo>
                  <a:lnTo>
                    <a:pt x="65929" y="9119"/>
                  </a:lnTo>
                  <a:lnTo>
                    <a:pt x="111021" y="3087"/>
                  </a:lnTo>
                  <a:lnTo>
                    <a:pt x="1333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262"/>
            <p:cNvSpPr/>
            <p:nvPr>
              <p:custDataLst>
                <p:tags r:id="rId155"/>
              </p:custDataLst>
            </p:nvPr>
          </p:nvSpPr>
          <p:spPr>
            <a:xfrm>
              <a:off x="7023125" y="470812"/>
              <a:ext cx="95226" cy="443292"/>
            </a:xfrm>
            <a:custGeom>
              <a:avLst/>
              <a:gdLst/>
              <a:ahLst/>
              <a:cxnLst/>
              <a:rect l="0" t="0" r="0" b="0"/>
              <a:pathLst>
                <a:path w="95226" h="443292">
                  <a:moveTo>
                    <a:pt x="82525" y="18138"/>
                  </a:moveTo>
                  <a:lnTo>
                    <a:pt x="82525" y="18138"/>
                  </a:lnTo>
                  <a:lnTo>
                    <a:pt x="82525" y="0"/>
                  </a:lnTo>
                  <a:lnTo>
                    <a:pt x="82525" y="2729"/>
                  </a:lnTo>
                  <a:lnTo>
                    <a:pt x="81819" y="3632"/>
                  </a:lnTo>
                  <a:lnTo>
                    <a:pt x="79154" y="4635"/>
                  </a:lnTo>
                  <a:lnTo>
                    <a:pt x="78161" y="5608"/>
                  </a:lnTo>
                  <a:lnTo>
                    <a:pt x="77058" y="8571"/>
                  </a:lnTo>
                  <a:lnTo>
                    <a:pt x="76058" y="9643"/>
                  </a:lnTo>
                  <a:lnTo>
                    <a:pt x="73065" y="10835"/>
                  </a:lnTo>
                  <a:lnTo>
                    <a:pt x="71985" y="12564"/>
                  </a:lnTo>
                  <a:lnTo>
                    <a:pt x="70251" y="25477"/>
                  </a:lnTo>
                  <a:lnTo>
                    <a:pt x="69309" y="33394"/>
                  </a:lnTo>
                  <a:lnTo>
                    <a:pt x="54905" y="75677"/>
                  </a:lnTo>
                  <a:lnTo>
                    <a:pt x="35821" y="119069"/>
                  </a:lnTo>
                  <a:lnTo>
                    <a:pt x="27647" y="149892"/>
                  </a:lnTo>
                  <a:lnTo>
                    <a:pt x="18667" y="196355"/>
                  </a:lnTo>
                  <a:lnTo>
                    <a:pt x="12758" y="237621"/>
                  </a:lnTo>
                  <a:lnTo>
                    <a:pt x="6277" y="282609"/>
                  </a:lnTo>
                  <a:lnTo>
                    <a:pt x="621" y="327106"/>
                  </a:lnTo>
                  <a:lnTo>
                    <a:pt x="0" y="374536"/>
                  </a:lnTo>
                  <a:lnTo>
                    <a:pt x="7816" y="411704"/>
                  </a:lnTo>
                  <a:lnTo>
                    <a:pt x="13117" y="422617"/>
                  </a:lnTo>
                  <a:lnTo>
                    <a:pt x="28382" y="440204"/>
                  </a:lnTo>
                  <a:lnTo>
                    <a:pt x="32121" y="442084"/>
                  </a:lnTo>
                  <a:lnTo>
                    <a:pt x="40269" y="443291"/>
                  </a:lnTo>
                  <a:lnTo>
                    <a:pt x="44460" y="441574"/>
                  </a:lnTo>
                  <a:lnTo>
                    <a:pt x="46564" y="440129"/>
                  </a:lnTo>
                  <a:lnTo>
                    <a:pt x="62154" y="435737"/>
                  </a:lnTo>
                  <a:lnTo>
                    <a:pt x="64711" y="434121"/>
                  </a:lnTo>
                  <a:lnTo>
                    <a:pt x="88865" y="403711"/>
                  </a:lnTo>
                  <a:lnTo>
                    <a:pt x="95225" y="392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4" name="SMARTInkShape-2263"/>
          <p:cNvSpPr/>
          <p:nvPr>
            <p:custDataLst>
              <p:tags r:id="rId1"/>
            </p:custDataLst>
          </p:nvPr>
        </p:nvSpPr>
        <p:spPr>
          <a:xfrm>
            <a:off x="7513022" y="667745"/>
            <a:ext cx="195879" cy="182178"/>
          </a:xfrm>
          <a:custGeom>
            <a:avLst/>
            <a:gdLst/>
            <a:ahLst/>
            <a:cxnLst/>
            <a:rect l="0" t="0" r="0" b="0"/>
            <a:pathLst>
              <a:path w="195879" h="182178">
                <a:moveTo>
                  <a:pt x="37128" y="56155"/>
                </a:moveTo>
                <a:lnTo>
                  <a:pt x="37128" y="56155"/>
                </a:lnTo>
                <a:lnTo>
                  <a:pt x="31660" y="56155"/>
                </a:lnTo>
                <a:lnTo>
                  <a:pt x="31366" y="55449"/>
                </a:lnTo>
                <a:lnTo>
                  <a:pt x="31039" y="52784"/>
                </a:lnTo>
                <a:lnTo>
                  <a:pt x="30247" y="51791"/>
                </a:lnTo>
                <a:lnTo>
                  <a:pt x="27484" y="50688"/>
                </a:lnTo>
                <a:lnTo>
                  <a:pt x="26465" y="51099"/>
                </a:lnTo>
                <a:lnTo>
                  <a:pt x="25786" y="52079"/>
                </a:lnTo>
                <a:lnTo>
                  <a:pt x="24430" y="56149"/>
                </a:lnTo>
                <a:lnTo>
                  <a:pt x="24429" y="59524"/>
                </a:lnTo>
                <a:lnTo>
                  <a:pt x="25134" y="60518"/>
                </a:lnTo>
                <a:lnTo>
                  <a:pt x="26309" y="61180"/>
                </a:lnTo>
                <a:lnTo>
                  <a:pt x="27798" y="61622"/>
                </a:lnTo>
                <a:lnTo>
                  <a:pt x="37293" y="67415"/>
                </a:lnTo>
                <a:lnTo>
                  <a:pt x="58297" y="68830"/>
                </a:lnTo>
                <a:lnTo>
                  <a:pt x="83237" y="68148"/>
                </a:lnTo>
                <a:lnTo>
                  <a:pt x="99426" y="60016"/>
                </a:lnTo>
                <a:lnTo>
                  <a:pt x="103622" y="55990"/>
                </a:lnTo>
                <a:lnTo>
                  <a:pt x="109686" y="47656"/>
                </a:lnTo>
                <a:lnTo>
                  <a:pt x="115619" y="41329"/>
                </a:lnTo>
                <a:lnTo>
                  <a:pt x="117874" y="35219"/>
                </a:lnTo>
                <a:lnTo>
                  <a:pt x="119573" y="16200"/>
                </a:lnTo>
                <a:lnTo>
                  <a:pt x="117749" y="11821"/>
                </a:lnTo>
                <a:lnTo>
                  <a:pt x="110216" y="2362"/>
                </a:lnTo>
                <a:lnTo>
                  <a:pt x="104654" y="497"/>
                </a:lnTo>
                <a:lnTo>
                  <a:pt x="101195" y="0"/>
                </a:lnTo>
                <a:lnTo>
                  <a:pt x="77384" y="5530"/>
                </a:lnTo>
                <a:lnTo>
                  <a:pt x="53879" y="16845"/>
                </a:lnTo>
                <a:lnTo>
                  <a:pt x="22423" y="46239"/>
                </a:lnTo>
                <a:lnTo>
                  <a:pt x="15211" y="58469"/>
                </a:lnTo>
                <a:lnTo>
                  <a:pt x="2309" y="104841"/>
                </a:lnTo>
                <a:lnTo>
                  <a:pt x="0" y="117539"/>
                </a:lnTo>
                <a:lnTo>
                  <a:pt x="5552" y="146466"/>
                </a:lnTo>
                <a:lnTo>
                  <a:pt x="14146" y="162871"/>
                </a:lnTo>
                <a:lnTo>
                  <a:pt x="16867" y="165399"/>
                </a:lnTo>
                <a:lnTo>
                  <a:pt x="39510" y="174375"/>
                </a:lnTo>
                <a:lnTo>
                  <a:pt x="76493" y="182177"/>
                </a:lnTo>
                <a:lnTo>
                  <a:pt x="119752" y="177336"/>
                </a:lnTo>
                <a:lnTo>
                  <a:pt x="167109" y="171358"/>
                </a:lnTo>
                <a:lnTo>
                  <a:pt x="180690" y="167352"/>
                </a:lnTo>
                <a:lnTo>
                  <a:pt x="195878" y="15775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7" name="SMARTInkShape-Group564"/>
          <p:cNvGrpSpPr/>
          <p:nvPr/>
        </p:nvGrpSpPr>
        <p:grpSpPr>
          <a:xfrm>
            <a:off x="8960741" y="774700"/>
            <a:ext cx="596001" cy="526964"/>
            <a:chOff x="8960741" y="774700"/>
            <a:chExt cx="596001" cy="526964"/>
          </a:xfrm>
        </p:grpSpPr>
        <p:sp>
          <p:nvSpPr>
            <p:cNvPr id="45" name="SMARTInkShape-2264"/>
            <p:cNvSpPr/>
            <p:nvPr>
              <p:custDataLst>
                <p:tags r:id="rId143"/>
              </p:custDataLst>
            </p:nvPr>
          </p:nvSpPr>
          <p:spPr>
            <a:xfrm>
              <a:off x="9366276" y="1219287"/>
              <a:ext cx="190466" cy="82377"/>
            </a:xfrm>
            <a:custGeom>
              <a:avLst/>
              <a:gdLst/>
              <a:ahLst/>
              <a:cxnLst/>
              <a:rect l="0" t="0" r="0" b="0"/>
              <a:pathLst>
                <a:path w="190466" h="82377">
                  <a:moveTo>
                    <a:pt x="88874" y="12613"/>
                  </a:moveTo>
                  <a:lnTo>
                    <a:pt x="88874" y="12613"/>
                  </a:lnTo>
                  <a:lnTo>
                    <a:pt x="88874" y="6525"/>
                  </a:lnTo>
                  <a:lnTo>
                    <a:pt x="88874" y="15729"/>
                  </a:lnTo>
                  <a:lnTo>
                    <a:pt x="88168" y="16807"/>
                  </a:lnTo>
                  <a:lnTo>
                    <a:pt x="86993" y="17526"/>
                  </a:lnTo>
                  <a:lnTo>
                    <a:pt x="85503" y="18005"/>
                  </a:lnTo>
                  <a:lnTo>
                    <a:pt x="84510" y="19030"/>
                  </a:lnTo>
                  <a:lnTo>
                    <a:pt x="76108" y="37351"/>
                  </a:lnTo>
                  <a:lnTo>
                    <a:pt x="48649" y="71623"/>
                  </a:lnTo>
                  <a:lnTo>
                    <a:pt x="44419" y="74118"/>
                  </a:lnTo>
                  <a:lnTo>
                    <a:pt x="33841" y="76556"/>
                  </a:lnTo>
                  <a:lnTo>
                    <a:pt x="29607" y="79367"/>
                  </a:lnTo>
                  <a:lnTo>
                    <a:pt x="27490" y="79694"/>
                  </a:lnTo>
                  <a:lnTo>
                    <a:pt x="25374" y="79206"/>
                  </a:lnTo>
                  <a:lnTo>
                    <a:pt x="21140" y="77487"/>
                  </a:lnTo>
                  <a:lnTo>
                    <a:pt x="14791" y="75815"/>
                  </a:lnTo>
                  <a:lnTo>
                    <a:pt x="7577" y="70699"/>
                  </a:lnTo>
                  <a:lnTo>
                    <a:pt x="2208" y="60514"/>
                  </a:lnTo>
                  <a:lnTo>
                    <a:pt x="268" y="48772"/>
                  </a:lnTo>
                  <a:lnTo>
                    <a:pt x="0" y="32541"/>
                  </a:lnTo>
                  <a:lnTo>
                    <a:pt x="696" y="30132"/>
                  </a:lnTo>
                  <a:lnTo>
                    <a:pt x="1867" y="28525"/>
                  </a:lnTo>
                  <a:lnTo>
                    <a:pt x="8815" y="22577"/>
                  </a:lnTo>
                  <a:lnTo>
                    <a:pt x="10959" y="18688"/>
                  </a:lnTo>
                  <a:lnTo>
                    <a:pt x="11531" y="16663"/>
                  </a:lnTo>
                  <a:lnTo>
                    <a:pt x="13322" y="15313"/>
                  </a:lnTo>
                  <a:lnTo>
                    <a:pt x="21881" y="13413"/>
                  </a:lnTo>
                  <a:lnTo>
                    <a:pt x="37030" y="12718"/>
                  </a:lnTo>
                  <a:lnTo>
                    <a:pt x="64839" y="20456"/>
                  </a:lnTo>
                  <a:lnTo>
                    <a:pt x="74697" y="25755"/>
                  </a:lnTo>
                  <a:lnTo>
                    <a:pt x="77306" y="27725"/>
                  </a:lnTo>
                  <a:lnTo>
                    <a:pt x="83968" y="29913"/>
                  </a:lnTo>
                  <a:lnTo>
                    <a:pt x="90926" y="31591"/>
                  </a:lnTo>
                  <a:lnTo>
                    <a:pt x="101143" y="38417"/>
                  </a:lnTo>
                  <a:lnTo>
                    <a:pt x="143892" y="73291"/>
                  </a:lnTo>
                  <a:lnTo>
                    <a:pt x="152371" y="77437"/>
                  </a:lnTo>
                  <a:lnTo>
                    <a:pt x="157468" y="81470"/>
                  </a:lnTo>
                  <a:lnTo>
                    <a:pt x="161723" y="82169"/>
                  </a:lnTo>
                  <a:lnTo>
                    <a:pt x="167451" y="82376"/>
                  </a:lnTo>
                  <a:lnTo>
                    <a:pt x="171540" y="80543"/>
                  </a:lnTo>
                  <a:lnTo>
                    <a:pt x="186504" y="67351"/>
                  </a:lnTo>
                  <a:lnTo>
                    <a:pt x="188710" y="61401"/>
                  </a:lnTo>
                  <a:lnTo>
                    <a:pt x="190465" y="24101"/>
                  </a:lnTo>
                  <a:lnTo>
                    <a:pt x="188589" y="19365"/>
                  </a:lnTo>
                  <a:lnTo>
                    <a:pt x="181635" y="10576"/>
                  </a:lnTo>
                  <a:lnTo>
                    <a:pt x="177609" y="8180"/>
                  </a:lnTo>
                  <a:lnTo>
                    <a:pt x="150004" y="576"/>
                  </a:lnTo>
                  <a:lnTo>
                    <a:pt x="132428" y="0"/>
                  </a:lnTo>
                  <a:lnTo>
                    <a:pt x="103885" y="6796"/>
                  </a:lnTo>
                  <a:lnTo>
                    <a:pt x="95262" y="11255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265"/>
            <p:cNvSpPr/>
            <p:nvPr>
              <p:custDataLst>
                <p:tags r:id="rId144"/>
              </p:custDataLst>
            </p:nvPr>
          </p:nvSpPr>
          <p:spPr>
            <a:xfrm>
              <a:off x="8960741" y="774700"/>
              <a:ext cx="234060" cy="35409"/>
            </a:xfrm>
            <a:custGeom>
              <a:avLst/>
              <a:gdLst/>
              <a:ahLst/>
              <a:cxnLst/>
              <a:rect l="0" t="0" r="0" b="0"/>
              <a:pathLst>
                <a:path w="234060" h="35409">
                  <a:moveTo>
                    <a:pt x="37209" y="31750"/>
                  </a:moveTo>
                  <a:lnTo>
                    <a:pt x="37209" y="31750"/>
                  </a:lnTo>
                  <a:lnTo>
                    <a:pt x="0" y="31750"/>
                  </a:lnTo>
                  <a:lnTo>
                    <a:pt x="2744" y="35121"/>
                  </a:lnTo>
                  <a:lnTo>
                    <a:pt x="4354" y="35408"/>
                  </a:lnTo>
                  <a:lnTo>
                    <a:pt x="6133" y="34895"/>
                  </a:lnTo>
                  <a:lnTo>
                    <a:pt x="9991" y="33147"/>
                  </a:lnTo>
                  <a:lnTo>
                    <a:pt x="34524" y="31786"/>
                  </a:lnTo>
                  <a:lnTo>
                    <a:pt x="56982" y="29876"/>
                  </a:lnTo>
                  <a:lnTo>
                    <a:pt x="100752" y="16824"/>
                  </a:lnTo>
                  <a:lnTo>
                    <a:pt x="145866" y="8577"/>
                  </a:lnTo>
                  <a:lnTo>
                    <a:pt x="193209" y="6437"/>
                  </a:lnTo>
                  <a:lnTo>
                    <a:pt x="215815" y="6358"/>
                  </a:lnTo>
                  <a:lnTo>
                    <a:pt x="220777" y="4472"/>
                  </a:lnTo>
                  <a:lnTo>
                    <a:pt x="226339" y="883"/>
                  </a:lnTo>
                  <a:lnTo>
                    <a:pt x="23405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565"/>
          <p:cNvGrpSpPr/>
          <p:nvPr/>
        </p:nvGrpSpPr>
        <p:grpSpPr>
          <a:xfrm>
            <a:off x="9505957" y="209550"/>
            <a:ext cx="171444" cy="816207"/>
            <a:chOff x="9505957" y="209550"/>
            <a:chExt cx="171444" cy="816207"/>
          </a:xfrm>
        </p:grpSpPr>
        <p:sp>
          <p:nvSpPr>
            <p:cNvPr id="48" name="SMARTInkShape-2266"/>
            <p:cNvSpPr/>
            <p:nvPr>
              <p:custDataLst>
                <p:tags r:id="rId141"/>
              </p:custDataLst>
            </p:nvPr>
          </p:nvSpPr>
          <p:spPr>
            <a:xfrm>
              <a:off x="9505957" y="209550"/>
              <a:ext cx="69844" cy="85547"/>
            </a:xfrm>
            <a:custGeom>
              <a:avLst/>
              <a:gdLst/>
              <a:ahLst/>
              <a:cxnLst/>
              <a:rect l="0" t="0" r="0" b="0"/>
              <a:pathLst>
                <a:path w="69844" h="85547">
                  <a:moveTo>
                    <a:pt x="63493" y="38100"/>
                  </a:moveTo>
                  <a:lnTo>
                    <a:pt x="63493" y="38100"/>
                  </a:lnTo>
                  <a:lnTo>
                    <a:pt x="57403" y="25923"/>
                  </a:lnTo>
                  <a:lnTo>
                    <a:pt x="52830" y="20434"/>
                  </a:lnTo>
                  <a:lnTo>
                    <a:pt x="50872" y="13043"/>
                  </a:lnTo>
                  <a:lnTo>
                    <a:pt x="45332" y="7263"/>
                  </a:lnTo>
                  <a:lnTo>
                    <a:pt x="41335" y="6620"/>
                  </a:lnTo>
                  <a:lnTo>
                    <a:pt x="24071" y="6374"/>
                  </a:lnTo>
                  <a:lnTo>
                    <a:pt x="22395" y="7071"/>
                  </a:lnTo>
                  <a:lnTo>
                    <a:pt x="21278" y="8242"/>
                  </a:lnTo>
                  <a:lnTo>
                    <a:pt x="17823" y="13261"/>
                  </a:lnTo>
                  <a:lnTo>
                    <a:pt x="14973" y="17183"/>
                  </a:lnTo>
                  <a:lnTo>
                    <a:pt x="12664" y="23357"/>
                  </a:lnTo>
                  <a:lnTo>
                    <a:pt x="8530" y="29655"/>
                  </a:lnTo>
                  <a:lnTo>
                    <a:pt x="637" y="54445"/>
                  </a:lnTo>
                  <a:lnTo>
                    <a:pt x="0" y="74939"/>
                  </a:lnTo>
                  <a:lnTo>
                    <a:pt x="8832" y="84928"/>
                  </a:lnTo>
                  <a:lnTo>
                    <a:pt x="10824" y="85546"/>
                  </a:lnTo>
                  <a:lnTo>
                    <a:pt x="12858" y="85253"/>
                  </a:lnTo>
                  <a:lnTo>
                    <a:pt x="19092" y="83351"/>
                  </a:lnTo>
                  <a:lnTo>
                    <a:pt x="29633" y="81950"/>
                  </a:lnTo>
                  <a:lnTo>
                    <a:pt x="56751" y="63453"/>
                  </a:lnTo>
                  <a:lnTo>
                    <a:pt x="58999" y="61352"/>
                  </a:lnTo>
                  <a:lnTo>
                    <a:pt x="61495" y="55255"/>
                  </a:lnTo>
                  <a:lnTo>
                    <a:pt x="63311" y="48546"/>
                  </a:lnTo>
                  <a:lnTo>
                    <a:pt x="68343" y="38491"/>
                  </a:lnTo>
                  <a:lnTo>
                    <a:pt x="698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267"/>
            <p:cNvSpPr/>
            <p:nvPr>
              <p:custDataLst>
                <p:tags r:id="rId142"/>
              </p:custDataLst>
            </p:nvPr>
          </p:nvSpPr>
          <p:spPr>
            <a:xfrm>
              <a:off x="9538095" y="428373"/>
              <a:ext cx="139306" cy="597384"/>
            </a:xfrm>
            <a:custGeom>
              <a:avLst/>
              <a:gdLst/>
              <a:ahLst/>
              <a:cxnLst/>
              <a:rect l="0" t="0" r="0" b="0"/>
              <a:pathLst>
                <a:path w="139306" h="597384">
                  <a:moveTo>
                    <a:pt x="139305" y="35177"/>
                  </a:moveTo>
                  <a:lnTo>
                    <a:pt x="139305" y="35177"/>
                  </a:lnTo>
                  <a:lnTo>
                    <a:pt x="139305" y="23621"/>
                  </a:lnTo>
                  <a:lnTo>
                    <a:pt x="124194" y="7375"/>
                  </a:lnTo>
                  <a:lnTo>
                    <a:pt x="120123" y="5182"/>
                  </a:lnTo>
                  <a:lnTo>
                    <a:pt x="115962" y="3501"/>
                  </a:lnTo>
                  <a:lnTo>
                    <a:pt x="111762" y="403"/>
                  </a:lnTo>
                  <a:lnTo>
                    <a:pt x="109654" y="0"/>
                  </a:lnTo>
                  <a:lnTo>
                    <a:pt x="107543" y="437"/>
                  </a:lnTo>
                  <a:lnTo>
                    <a:pt x="103316" y="2098"/>
                  </a:lnTo>
                  <a:lnTo>
                    <a:pt x="90622" y="4016"/>
                  </a:lnTo>
                  <a:lnTo>
                    <a:pt x="73558" y="14953"/>
                  </a:lnTo>
                  <a:lnTo>
                    <a:pt x="42447" y="55143"/>
                  </a:lnTo>
                  <a:lnTo>
                    <a:pt x="19619" y="99595"/>
                  </a:lnTo>
                  <a:lnTo>
                    <a:pt x="4109" y="140229"/>
                  </a:lnTo>
                  <a:lnTo>
                    <a:pt x="0" y="184344"/>
                  </a:lnTo>
                  <a:lnTo>
                    <a:pt x="8478" y="228764"/>
                  </a:lnTo>
                  <a:lnTo>
                    <a:pt x="20808" y="275308"/>
                  </a:lnTo>
                  <a:lnTo>
                    <a:pt x="31360" y="314981"/>
                  </a:lnTo>
                  <a:lnTo>
                    <a:pt x="45936" y="360386"/>
                  </a:lnTo>
                  <a:lnTo>
                    <a:pt x="62713" y="403039"/>
                  </a:lnTo>
                  <a:lnTo>
                    <a:pt x="73888" y="441539"/>
                  </a:lnTo>
                  <a:lnTo>
                    <a:pt x="81160" y="486025"/>
                  </a:lnTo>
                  <a:lnTo>
                    <a:pt x="82115" y="528988"/>
                  </a:lnTo>
                  <a:lnTo>
                    <a:pt x="81443" y="550742"/>
                  </a:lnTo>
                  <a:lnTo>
                    <a:pt x="77127" y="563512"/>
                  </a:lnTo>
                  <a:lnTo>
                    <a:pt x="75687" y="570559"/>
                  </a:lnTo>
                  <a:lnTo>
                    <a:pt x="70910" y="578493"/>
                  </a:lnTo>
                  <a:lnTo>
                    <a:pt x="60900" y="589656"/>
                  </a:lnTo>
                  <a:lnTo>
                    <a:pt x="56715" y="592056"/>
                  </a:lnTo>
                  <a:lnTo>
                    <a:pt x="41802" y="597383"/>
                  </a:lnTo>
                  <a:lnTo>
                    <a:pt x="18655" y="593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566"/>
          <p:cNvGrpSpPr/>
          <p:nvPr/>
        </p:nvGrpSpPr>
        <p:grpSpPr>
          <a:xfrm>
            <a:off x="9861663" y="349520"/>
            <a:ext cx="1142760" cy="532678"/>
            <a:chOff x="9861663" y="349520"/>
            <a:chExt cx="1142760" cy="532678"/>
          </a:xfrm>
        </p:grpSpPr>
        <p:sp>
          <p:nvSpPr>
            <p:cNvPr id="51" name="SMARTInkShape-2268"/>
            <p:cNvSpPr/>
            <p:nvPr>
              <p:custDataLst>
                <p:tags r:id="rId130"/>
              </p:custDataLst>
            </p:nvPr>
          </p:nvSpPr>
          <p:spPr>
            <a:xfrm>
              <a:off x="10826772" y="574832"/>
              <a:ext cx="50779" cy="250267"/>
            </a:xfrm>
            <a:custGeom>
              <a:avLst/>
              <a:gdLst/>
              <a:ahLst/>
              <a:cxnLst/>
              <a:rect l="0" t="0" r="0" b="0"/>
              <a:pathLst>
                <a:path w="50779" h="250267">
                  <a:moveTo>
                    <a:pt x="50778" y="15718"/>
                  </a:moveTo>
                  <a:lnTo>
                    <a:pt x="50778" y="15718"/>
                  </a:lnTo>
                  <a:lnTo>
                    <a:pt x="50778" y="0"/>
                  </a:lnTo>
                  <a:lnTo>
                    <a:pt x="50778" y="1206"/>
                  </a:lnTo>
                  <a:lnTo>
                    <a:pt x="50072" y="1810"/>
                  </a:lnTo>
                  <a:lnTo>
                    <a:pt x="45311" y="2859"/>
                  </a:lnTo>
                  <a:lnTo>
                    <a:pt x="35667" y="11842"/>
                  </a:lnTo>
                  <a:lnTo>
                    <a:pt x="33479" y="17758"/>
                  </a:lnTo>
                  <a:lnTo>
                    <a:pt x="28459" y="45471"/>
                  </a:lnTo>
                  <a:lnTo>
                    <a:pt x="21622" y="63014"/>
                  </a:lnTo>
                  <a:lnTo>
                    <a:pt x="13662" y="105612"/>
                  </a:lnTo>
                  <a:lnTo>
                    <a:pt x="6974" y="149126"/>
                  </a:lnTo>
                  <a:lnTo>
                    <a:pt x="886" y="196499"/>
                  </a:lnTo>
                  <a:lnTo>
                    <a:pt x="0" y="229730"/>
                  </a:lnTo>
                  <a:lnTo>
                    <a:pt x="1869" y="236188"/>
                  </a:lnTo>
                  <a:lnTo>
                    <a:pt x="4346" y="241410"/>
                  </a:lnTo>
                  <a:lnTo>
                    <a:pt x="5447" y="246083"/>
                  </a:lnTo>
                  <a:lnTo>
                    <a:pt x="6447" y="247611"/>
                  </a:lnTo>
                  <a:lnTo>
                    <a:pt x="7818" y="248630"/>
                  </a:lnTo>
                  <a:lnTo>
                    <a:pt x="11222" y="249762"/>
                  </a:lnTo>
                  <a:lnTo>
                    <a:pt x="15088" y="250266"/>
                  </a:lnTo>
                  <a:lnTo>
                    <a:pt x="19159" y="248608"/>
                  </a:lnTo>
                  <a:lnTo>
                    <a:pt x="27521" y="241794"/>
                  </a:lnTo>
                  <a:lnTo>
                    <a:pt x="29858" y="237787"/>
                  </a:lnTo>
                  <a:lnTo>
                    <a:pt x="31603" y="233654"/>
                  </a:lnTo>
                  <a:lnTo>
                    <a:pt x="41781" y="216664"/>
                  </a:lnTo>
                  <a:lnTo>
                    <a:pt x="44428" y="2062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269"/>
            <p:cNvSpPr/>
            <p:nvPr>
              <p:custDataLst>
                <p:tags r:id="rId131"/>
              </p:custDataLst>
            </p:nvPr>
          </p:nvSpPr>
          <p:spPr>
            <a:xfrm>
              <a:off x="10795105" y="660400"/>
              <a:ext cx="114196" cy="44451"/>
            </a:xfrm>
            <a:custGeom>
              <a:avLst/>
              <a:gdLst/>
              <a:ahLst/>
              <a:cxnLst/>
              <a:rect l="0" t="0" r="0" b="0"/>
              <a:pathLst>
                <a:path w="114196" h="44451">
                  <a:moveTo>
                    <a:pt x="25295" y="44450"/>
                  </a:moveTo>
                  <a:lnTo>
                    <a:pt x="25295" y="44450"/>
                  </a:lnTo>
                  <a:lnTo>
                    <a:pt x="18552" y="44450"/>
                  </a:lnTo>
                  <a:lnTo>
                    <a:pt x="16568" y="43744"/>
                  </a:lnTo>
                  <a:lnTo>
                    <a:pt x="15243" y="42568"/>
                  </a:lnTo>
                  <a:lnTo>
                    <a:pt x="14361" y="41079"/>
                  </a:lnTo>
                  <a:lnTo>
                    <a:pt x="13066" y="40086"/>
                  </a:lnTo>
                  <a:lnTo>
                    <a:pt x="9747" y="38983"/>
                  </a:lnTo>
                  <a:lnTo>
                    <a:pt x="0" y="38107"/>
                  </a:lnTo>
                  <a:lnTo>
                    <a:pt x="14824" y="38100"/>
                  </a:lnTo>
                  <a:lnTo>
                    <a:pt x="58649" y="25457"/>
                  </a:lnTo>
                  <a:lnTo>
                    <a:pt x="84517" y="18294"/>
                  </a:lnTo>
                  <a:lnTo>
                    <a:pt x="1141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270"/>
            <p:cNvSpPr/>
            <p:nvPr>
              <p:custDataLst>
                <p:tags r:id="rId132"/>
              </p:custDataLst>
            </p:nvPr>
          </p:nvSpPr>
          <p:spPr>
            <a:xfrm>
              <a:off x="10928350" y="546100"/>
              <a:ext cx="76073" cy="292101"/>
            </a:xfrm>
            <a:custGeom>
              <a:avLst/>
              <a:gdLst/>
              <a:ahLst/>
              <a:cxnLst/>
              <a:rect l="0" t="0" r="0" b="0"/>
              <a:pathLst>
                <a:path w="76073" h="292101">
                  <a:moveTo>
                    <a:pt x="50800" y="0"/>
                  </a:moveTo>
                  <a:lnTo>
                    <a:pt x="50800" y="0"/>
                  </a:lnTo>
                  <a:lnTo>
                    <a:pt x="50799" y="3371"/>
                  </a:lnTo>
                  <a:lnTo>
                    <a:pt x="52681" y="6908"/>
                  </a:lnTo>
                  <a:lnTo>
                    <a:pt x="55163" y="10831"/>
                  </a:lnTo>
                  <a:lnTo>
                    <a:pt x="67674" y="58062"/>
                  </a:lnTo>
                  <a:lnTo>
                    <a:pt x="74749" y="103535"/>
                  </a:lnTo>
                  <a:lnTo>
                    <a:pt x="76072" y="150688"/>
                  </a:lnTo>
                  <a:lnTo>
                    <a:pt x="71163" y="195376"/>
                  </a:lnTo>
                  <a:lnTo>
                    <a:pt x="66738" y="221959"/>
                  </a:lnTo>
                  <a:lnTo>
                    <a:pt x="57717" y="241214"/>
                  </a:lnTo>
                  <a:lnTo>
                    <a:pt x="26733" y="278572"/>
                  </a:lnTo>
                  <a:lnTo>
                    <a:pt x="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271"/>
            <p:cNvSpPr/>
            <p:nvPr>
              <p:custDataLst>
                <p:tags r:id="rId133"/>
              </p:custDataLst>
            </p:nvPr>
          </p:nvSpPr>
          <p:spPr>
            <a:xfrm>
              <a:off x="10668250" y="574382"/>
              <a:ext cx="82301" cy="255918"/>
            </a:xfrm>
            <a:custGeom>
              <a:avLst/>
              <a:gdLst/>
              <a:ahLst/>
              <a:cxnLst/>
              <a:rect l="0" t="0" r="0" b="0"/>
              <a:pathLst>
                <a:path w="82301" h="255918">
                  <a:moveTo>
                    <a:pt x="82300" y="22518"/>
                  </a:moveTo>
                  <a:lnTo>
                    <a:pt x="82300" y="22518"/>
                  </a:lnTo>
                  <a:lnTo>
                    <a:pt x="82299" y="4430"/>
                  </a:lnTo>
                  <a:lnTo>
                    <a:pt x="78929" y="382"/>
                  </a:lnTo>
                  <a:lnTo>
                    <a:pt x="77936" y="0"/>
                  </a:lnTo>
                  <a:lnTo>
                    <a:pt x="77274" y="450"/>
                  </a:lnTo>
                  <a:lnTo>
                    <a:pt x="76832" y="1456"/>
                  </a:lnTo>
                  <a:lnTo>
                    <a:pt x="75832" y="2127"/>
                  </a:lnTo>
                  <a:lnTo>
                    <a:pt x="71055" y="3776"/>
                  </a:lnTo>
                  <a:lnTo>
                    <a:pt x="67189" y="6662"/>
                  </a:lnTo>
                  <a:lnTo>
                    <a:pt x="39259" y="50942"/>
                  </a:lnTo>
                  <a:lnTo>
                    <a:pt x="19191" y="92545"/>
                  </a:lnTo>
                  <a:lnTo>
                    <a:pt x="4006" y="136828"/>
                  </a:lnTo>
                  <a:lnTo>
                    <a:pt x="0" y="181269"/>
                  </a:lnTo>
                  <a:lnTo>
                    <a:pt x="462" y="226881"/>
                  </a:lnTo>
                  <a:lnTo>
                    <a:pt x="10582" y="246746"/>
                  </a:lnTo>
                  <a:lnTo>
                    <a:pt x="14677" y="252232"/>
                  </a:lnTo>
                  <a:lnTo>
                    <a:pt x="18849" y="255141"/>
                  </a:lnTo>
                  <a:lnTo>
                    <a:pt x="20949" y="255917"/>
                  </a:lnTo>
                  <a:lnTo>
                    <a:pt x="27046" y="254897"/>
                  </a:lnTo>
                  <a:lnTo>
                    <a:pt x="54894" y="242501"/>
                  </a:lnTo>
                  <a:lnTo>
                    <a:pt x="75950" y="2257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272"/>
            <p:cNvSpPr/>
            <p:nvPr>
              <p:custDataLst>
                <p:tags r:id="rId134"/>
              </p:custDataLst>
            </p:nvPr>
          </p:nvSpPr>
          <p:spPr>
            <a:xfrm>
              <a:off x="10458745" y="590964"/>
              <a:ext cx="145756" cy="284963"/>
            </a:xfrm>
            <a:custGeom>
              <a:avLst/>
              <a:gdLst/>
              <a:ahLst/>
              <a:cxnLst/>
              <a:rect l="0" t="0" r="0" b="0"/>
              <a:pathLst>
                <a:path w="145756" h="284963">
                  <a:moveTo>
                    <a:pt x="94955" y="196436"/>
                  </a:moveTo>
                  <a:lnTo>
                    <a:pt x="94955" y="196436"/>
                  </a:lnTo>
                  <a:lnTo>
                    <a:pt x="101044" y="190347"/>
                  </a:lnTo>
                  <a:lnTo>
                    <a:pt x="101303" y="183816"/>
                  </a:lnTo>
                  <a:lnTo>
                    <a:pt x="95837" y="178276"/>
                  </a:lnTo>
                  <a:lnTo>
                    <a:pt x="91846" y="177650"/>
                  </a:lnTo>
                  <a:lnTo>
                    <a:pt x="90765" y="176856"/>
                  </a:lnTo>
                  <a:lnTo>
                    <a:pt x="89565" y="174093"/>
                  </a:lnTo>
                  <a:lnTo>
                    <a:pt x="88540" y="173074"/>
                  </a:lnTo>
                  <a:lnTo>
                    <a:pt x="85518" y="171942"/>
                  </a:lnTo>
                  <a:lnTo>
                    <a:pt x="73704" y="171116"/>
                  </a:lnTo>
                  <a:lnTo>
                    <a:pt x="69517" y="172953"/>
                  </a:lnTo>
                  <a:lnTo>
                    <a:pt x="65306" y="175416"/>
                  </a:lnTo>
                  <a:lnTo>
                    <a:pt x="48256" y="182283"/>
                  </a:lnTo>
                  <a:lnTo>
                    <a:pt x="29382" y="195083"/>
                  </a:lnTo>
                  <a:lnTo>
                    <a:pt x="10373" y="222811"/>
                  </a:lnTo>
                  <a:lnTo>
                    <a:pt x="7973" y="229560"/>
                  </a:lnTo>
                  <a:lnTo>
                    <a:pt x="6202" y="236558"/>
                  </a:lnTo>
                  <a:lnTo>
                    <a:pt x="1943" y="245170"/>
                  </a:lnTo>
                  <a:lnTo>
                    <a:pt x="0" y="261084"/>
                  </a:lnTo>
                  <a:lnTo>
                    <a:pt x="1717" y="265855"/>
                  </a:lnTo>
                  <a:lnTo>
                    <a:pt x="4128" y="270328"/>
                  </a:lnTo>
                  <a:lnTo>
                    <a:pt x="6189" y="276813"/>
                  </a:lnTo>
                  <a:lnTo>
                    <a:pt x="9172" y="281078"/>
                  </a:lnTo>
                  <a:lnTo>
                    <a:pt x="12849" y="283443"/>
                  </a:lnTo>
                  <a:lnTo>
                    <a:pt x="20960" y="284962"/>
                  </a:lnTo>
                  <a:lnTo>
                    <a:pt x="49383" y="275867"/>
                  </a:lnTo>
                  <a:lnTo>
                    <a:pt x="55416" y="270309"/>
                  </a:lnTo>
                  <a:lnTo>
                    <a:pt x="87455" y="224795"/>
                  </a:lnTo>
                  <a:lnTo>
                    <a:pt x="105347" y="181434"/>
                  </a:lnTo>
                  <a:lnTo>
                    <a:pt x="113858" y="134665"/>
                  </a:lnTo>
                  <a:lnTo>
                    <a:pt x="119691" y="89288"/>
                  </a:lnTo>
                  <a:lnTo>
                    <a:pt x="125342" y="44083"/>
                  </a:lnTo>
                  <a:lnTo>
                    <a:pt x="126698" y="983"/>
                  </a:lnTo>
                  <a:lnTo>
                    <a:pt x="125996" y="518"/>
                  </a:lnTo>
                  <a:lnTo>
                    <a:pt x="123332" y="0"/>
                  </a:lnTo>
                  <a:lnTo>
                    <a:pt x="119796" y="1651"/>
                  </a:lnTo>
                  <a:lnTo>
                    <a:pt x="117866" y="3080"/>
                  </a:lnTo>
                  <a:lnTo>
                    <a:pt x="115721" y="6548"/>
                  </a:lnTo>
                  <a:lnTo>
                    <a:pt x="114513" y="14349"/>
                  </a:lnTo>
                  <a:lnTo>
                    <a:pt x="113526" y="21669"/>
                  </a:lnTo>
                  <a:lnTo>
                    <a:pt x="102458" y="63493"/>
                  </a:lnTo>
                  <a:lnTo>
                    <a:pt x="94905" y="107560"/>
                  </a:lnTo>
                  <a:lnTo>
                    <a:pt x="89035" y="151987"/>
                  </a:lnTo>
                  <a:lnTo>
                    <a:pt x="88631" y="196436"/>
                  </a:lnTo>
                  <a:lnTo>
                    <a:pt x="95074" y="229349"/>
                  </a:lnTo>
                  <a:lnTo>
                    <a:pt x="103716" y="245969"/>
                  </a:lnTo>
                  <a:lnTo>
                    <a:pt x="107787" y="250201"/>
                  </a:lnTo>
                  <a:lnTo>
                    <a:pt x="120367" y="258315"/>
                  </a:lnTo>
                  <a:lnTo>
                    <a:pt x="131646" y="259722"/>
                  </a:lnTo>
                  <a:lnTo>
                    <a:pt x="145755" y="259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273"/>
            <p:cNvSpPr/>
            <p:nvPr>
              <p:custDataLst>
                <p:tags r:id="rId135"/>
              </p:custDataLst>
            </p:nvPr>
          </p:nvSpPr>
          <p:spPr>
            <a:xfrm>
              <a:off x="10179072" y="444500"/>
              <a:ext cx="88879" cy="19051"/>
            </a:xfrm>
            <a:custGeom>
              <a:avLst/>
              <a:gdLst/>
              <a:ahLst/>
              <a:cxnLst/>
              <a:rect l="0" t="0" r="0" b="0"/>
              <a:pathLst>
                <a:path w="88879" h="19051">
                  <a:moveTo>
                    <a:pt x="6328" y="19050"/>
                  </a:moveTo>
                  <a:lnTo>
                    <a:pt x="6328" y="19050"/>
                  </a:lnTo>
                  <a:lnTo>
                    <a:pt x="0" y="19050"/>
                  </a:lnTo>
                  <a:lnTo>
                    <a:pt x="3355" y="19050"/>
                  </a:lnTo>
                  <a:lnTo>
                    <a:pt x="6888" y="17168"/>
                  </a:lnTo>
                  <a:lnTo>
                    <a:pt x="11534" y="13583"/>
                  </a:lnTo>
                  <a:lnTo>
                    <a:pt x="55067" y="6618"/>
                  </a:lnTo>
                  <a:lnTo>
                    <a:pt x="888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274"/>
            <p:cNvSpPr/>
            <p:nvPr>
              <p:custDataLst>
                <p:tags r:id="rId136"/>
              </p:custDataLst>
            </p:nvPr>
          </p:nvSpPr>
          <p:spPr>
            <a:xfrm>
              <a:off x="10199006" y="349520"/>
              <a:ext cx="49895" cy="195593"/>
            </a:xfrm>
            <a:custGeom>
              <a:avLst/>
              <a:gdLst/>
              <a:ahLst/>
              <a:cxnLst/>
              <a:rect l="0" t="0" r="0" b="0"/>
              <a:pathLst>
                <a:path w="49895" h="195593">
                  <a:moveTo>
                    <a:pt x="5444" y="18780"/>
                  </a:moveTo>
                  <a:lnTo>
                    <a:pt x="5444" y="18780"/>
                  </a:lnTo>
                  <a:lnTo>
                    <a:pt x="17001" y="7224"/>
                  </a:lnTo>
                  <a:lnTo>
                    <a:pt x="19518" y="6589"/>
                  </a:lnTo>
                  <a:lnTo>
                    <a:pt x="21176" y="6419"/>
                  </a:lnTo>
                  <a:lnTo>
                    <a:pt x="24900" y="4349"/>
                  </a:lnTo>
                  <a:lnTo>
                    <a:pt x="30496" y="0"/>
                  </a:lnTo>
                  <a:lnTo>
                    <a:pt x="30835" y="18035"/>
                  </a:lnTo>
                  <a:lnTo>
                    <a:pt x="19287" y="60266"/>
                  </a:lnTo>
                  <a:lnTo>
                    <a:pt x="12450" y="106584"/>
                  </a:lnTo>
                  <a:lnTo>
                    <a:pt x="6049" y="152869"/>
                  </a:lnTo>
                  <a:lnTo>
                    <a:pt x="4918" y="162383"/>
                  </a:lnTo>
                  <a:lnTo>
                    <a:pt x="0" y="175257"/>
                  </a:lnTo>
                  <a:lnTo>
                    <a:pt x="404" y="176720"/>
                  </a:lnTo>
                  <a:lnTo>
                    <a:pt x="3636" y="182150"/>
                  </a:lnTo>
                  <a:lnTo>
                    <a:pt x="4641" y="186169"/>
                  </a:lnTo>
                  <a:lnTo>
                    <a:pt x="5614" y="187523"/>
                  </a:lnTo>
                  <a:lnTo>
                    <a:pt x="6969" y="188425"/>
                  </a:lnTo>
                  <a:lnTo>
                    <a:pt x="10355" y="190133"/>
                  </a:lnTo>
                  <a:lnTo>
                    <a:pt x="16227" y="194356"/>
                  </a:lnTo>
                  <a:lnTo>
                    <a:pt x="20349" y="195592"/>
                  </a:lnTo>
                  <a:lnTo>
                    <a:pt x="22436" y="195216"/>
                  </a:lnTo>
                  <a:lnTo>
                    <a:pt x="30856" y="191424"/>
                  </a:lnTo>
                  <a:lnTo>
                    <a:pt x="32968" y="191026"/>
                  </a:lnTo>
                  <a:lnTo>
                    <a:pt x="34377" y="190055"/>
                  </a:lnTo>
                  <a:lnTo>
                    <a:pt x="35316" y="188702"/>
                  </a:lnTo>
                  <a:lnTo>
                    <a:pt x="35942" y="187095"/>
                  </a:lnTo>
                  <a:lnTo>
                    <a:pt x="37065" y="186023"/>
                  </a:lnTo>
                  <a:lnTo>
                    <a:pt x="43936" y="182422"/>
                  </a:lnTo>
                  <a:lnTo>
                    <a:pt x="45922" y="180791"/>
                  </a:lnTo>
                  <a:lnTo>
                    <a:pt x="48129" y="177098"/>
                  </a:lnTo>
                  <a:lnTo>
                    <a:pt x="49371" y="169171"/>
                  </a:lnTo>
                  <a:lnTo>
                    <a:pt x="49894" y="1584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275"/>
            <p:cNvSpPr/>
            <p:nvPr>
              <p:custDataLst>
                <p:tags r:id="rId137"/>
              </p:custDataLst>
            </p:nvPr>
          </p:nvSpPr>
          <p:spPr>
            <a:xfrm>
              <a:off x="10052050" y="476257"/>
              <a:ext cx="101601" cy="69813"/>
            </a:xfrm>
            <a:custGeom>
              <a:avLst/>
              <a:gdLst/>
              <a:ahLst/>
              <a:cxnLst/>
              <a:rect l="0" t="0" r="0" b="0"/>
              <a:pathLst>
                <a:path w="101601" h="69813">
                  <a:moveTo>
                    <a:pt x="101600" y="12693"/>
                  </a:moveTo>
                  <a:lnTo>
                    <a:pt x="101600" y="12693"/>
                  </a:lnTo>
                  <a:lnTo>
                    <a:pt x="96133" y="7226"/>
                  </a:lnTo>
                  <a:lnTo>
                    <a:pt x="95328" y="953"/>
                  </a:lnTo>
                  <a:lnTo>
                    <a:pt x="94596" y="633"/>
                  </a:lnTo>
                  <a:lnTo>
                    <a:pt x="83510" y="0"/>
                  </a:lnTo>
                  <a:lnTo>
                    <a:pt x="69723" y="10977"/>
                  </a:lnTo>
                  <a:lnTo>
                    <a:pt x="65559" y="12636"/>
                  </a:lnTo>
                  <a:lnTo>
                    <a:pt x="19166" y="55146"/>
                  </a:lnTo>
                  <a:lnTo>
                    <a:pt x="14868" y="56961"/>
                  </a:lnTo>
                  <a:lnTo>
                    <a:pt x="33" y="69812"/>
                  </a:lnTo>
                  <a:lnTo>
                    <a:pt x="0" y="63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2276"/>
            <p:cNvSpPr/>
            <p:nvPr>
              <p:custDataLst>
                <p:tags r:id="rId138"/>
              </p:custDataLst>
            </p:nvPr>
          </p:nvSpPr>
          <p:spPr>
            <a:xfrm>
              <a:off x="10046605" y="360141"/>
              <a:ext cx="119746" cy="179610"/>
            </a:xfrm>
            <a:custGeom>
              <a:avLst/>
              <a:gdLst/>
              <a:ahLst/>
              <a:cxnLst/>
              <a:rect l="0" t="0" r="0" b="0"/>
              <a:pathLst>
                <a:path w="119746" h="179610">
                  <a:moveTo>
                    <a:pt x="24495" y="46259"/>
                  </a:moveTo>
                  <a:lnTo>
                    <a:pt x="24495" y="46259"/>
                  </a:lnTo>
                  <a:lnTo>
                    <a:pt x="18223" y="39986"/>
                  </a:lnTo>
                  <a:lnTo>
                    <a:pt x="18167" y="36561"/>
                  </a:lnTo>
                  <a:lnTo>
                    <a:pt x="16274" y="33012"/>
                  </a:lnTo>
                  <a:lnTo>
                    <a:pt x="12679" y="28355"/>
                  </a:lnTo>
                  <a:lnTo>
                    <a:pt x="11873" y="21842"/>
                  </a:lnTo>
                  <a:lnTo>
                    <a:pt x="11140" y="21515"/>
                  </a:lnTo>
                  <a:lnTo>
                    <a:pt x="8447" y="21150"/>
                  </a:lnTo>
                  <a:lnTo>
                    <a:pt x="7446" y="20348"/>
                  </a:lnTo>
                  <a:lnTo>
                    <a:pt x="4916" y="14409"/>
                  </a:lnTo>
                  <a:lnTo>
                    <a:pt x="0" y="9121"/>
                  </a:lnTo>
                  <a:lnTo>
                    <a:pt x="403" y="8801"/>
                  </a:lnTo>
                  <a:lnTo>
                    <a:pt x="4642" y="8243"/>
                  </a:lnTo>
                  <a:lnTo>
                    <a:pt x="8577" y="1442"/>
                  </a:lnTo>
                  <a:lnTo>
                    <a:pt x="10356" y="153"/>
                  </a:lnTo>
                  <a:lnTo>
                    <a:pt x="12246" y="0"/>
                  </a:lnTo>
                  <a:lnTo>
                    <a:pt x="23722" y="4823"/>
                  </a:lnTo>
                  <a:lnTo>
                    <a:pt x="60513" y="32458"/>
                  </a:lnTo>
                  <a:lnTo>
                    <a:pt x="89407" y="67602"/>
                  </a:lnTo>
                  <a:lnTo>
                    <a:pt x="110499" y="105926"/>
                  </a:lnTo>
                  <a:lnTo>
                    <a:pt x="119450" y="152718"/>
                  </a:lnTo>
                  <a:lnTo>
                    <a:pt x="119745" y="1796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2277"/>
            <p:cNvSpPr/>
            <p:nvPr>
              <p:custDataLst>
                <p:tags r:id="rId139"/>
              </p:custDataLst>
            </p:nvPr>
          </p:nvSpPr>
          <p:spPr>
            <a:xfrm>
              <a:off x="9861663" y="705144"/>
              <a:ext cx="171338" cy="177054"/>
            </a:xfrm>
            <a:custGeom>
              <a:avLst/>
              <a:gdLst/>
              <a:ahLst/>
              <a:cxnLst/>
              <a:rect l="0" t="0" r="0" b="0"/>
              <a:pathLst>
                <a:path w="171338" h="177054">
                  <a:moveTo>
                    <a:pt x="18937" y="63206"/>
                  </a:moveTo>
                  <a:lnTo>
                    <a:pt x="18937" y="63206"/>
                  </a:lnTo>
                  <a:lnTo>
                    <a:pt x="13469" y="63206"/>
                  </a:lnTo>
                  <a:lnTo>
                    <a:pt x="13175" y="62500"/>
                  </a:lnTo>
                  <a:lnTo>
                    <a:pt x="12665" y="57739"/>
                  </a:lnTo>
                  <a:lnTo>
                    <a:pt x="10740" y="57248"/>
                  </a:lnTo>
                  <a:lnTo>
                    <a:pt x="7126" y="56934"/>
                  </a:lnTo>
                  <a:lnTo>
                    <a:pt x="6830" y="57613"/>
                  </a:lnTo>
                  <a:lnTo>
                    <a:pt x="6244" y="66500"/>
                  </a:lnTo>
                  <a:lnTo>
                    <a:pt x="6947" y="67519"/>
                  </a:lnTo>
                  <a:lnTo>
                    <a:pt x="8121" y="68198"/>
                  </a:lnTo>
                  <a:lnTo>
                    <a:pt x="9610" y="68651"/>
                  </a:lnTo>
                  <a:lnTo>
                    <a:pt x="10603" y="69658"/>
                  </a:lnTo>
                  <a:lnTo>
                    <a:pt x="14076" y="76344"/>
                  </a:lnTo>
                  <a:lnTo>
                    <a:pt x="21348" y="84459"/>
                  </a:lnTo>
                  <a:lnTo>
                    <a:pt x="30862" y="90748"/>
                  </a:lnTo>
                  <a:lnTo>
                    <a:pt x="39247" y="93709"/>
                  </a:lnTo>
                  <a:lnTo>
                    <a:pt x="67969" y="94924"/>
                  </a:lnTo>
                  <a:lnTo>
                    <a:pt x="74361" y="93060"/>
                  </a:lnTo>
                  <a:lnTo>
                    <a:pt x="93660" y="83971"/>
                  </a:lnTo>
                  <a:lnTo>
                    <a:pt x="98714" y="82313"/>
                  </a:lnTo>
                  <a:lnTo>
                    <a:pt x="116030" y="67554"/>
                  </a:lnTo>
                  <a:lnTo>
                    <a:pt x="122062" y="60905"/>
                  </a:lnTo>
                  <a:lnTo>
                    <a:pt x="130827" y="42078"/>
                  </a:lnTo>
                  <a:lnTo>
                    <a:pt x="132920" y="29623"/>
                  </a:lnTo>
                  <a:lnTo>
                    <a:pt x="133209" y="16664"/>
                  </a:lnTo>
                  <a:lnTo>
                    <a:pt x="131343" y="12417"/>
                  </a:lnTo>
                  <a:lnTo>
                    <a:pt x="129858" y="10297"/>
                  </a:lnTo>
                  <a:lnTo>
                    <a:pt x="126326" y="7941"/>
                  </a:lnTo>
                  <a:lnTo>
                    <a:pt x="103464" y="368"/>
                  </a:lnTo>
                  <a:lnTo>
                    <a:pt x="96251" y="0"/>
                  </a:lnTo>
                  <a:lnTo>
                    <a:pt x="90223" y="1718"/>
                  </a:lnTo>
                  <a:lnTo>
                    <a:pt x="58807" y="24278"/>
                  </a:lnTo>
                  <a:lnTo>
                    <a:pt x="20697" y="69571"/>
                  </a:lnTo>
                  <a:lnTo>
                    <a:pt x="4223" y="99190"/>
                  </a:lnTo>
                  <a:lnTo>
                    <a:pt x="457" y="123500"/>
                  </a:lnTo>
                  <a:lnTo>
                    <a:pt x="0" y="137910"/>
                  </a:lnTo>
                  <a:lnTo>
                    <a:pt x="1373" y="141231"/>
                  </a:lnTo>
                  <a:lnTo>
                    <a:pt x="23071" y="167683"/>
                  </a:lnTo>
                  <a:lnTo>
                    <a:pt x="40224" y="175215"/>
                  </a:lnTo>
                  <a:lnTo>
                    <a:pt x="54055" y="177053"/>
                  </a:lnTo>
                  <a:lnTo>
                    <a:pt x="91492" y="176783"/>
                  </a:lnTo>
                  <a:lnTo>
                    <a:pt x="126488" y="164640"/>
                  </a:lnTo>
                  <a:lnTo>
                    <a:pt x="143741" y="156307"/>
                  </a:lnTo>
                  <a:lnTo>
                    <a:pt x="150371" y="150210"/>
                  </a:lnTo>
                  <a:lnTo>
                    <a:pt x="156374" y="143502"/>
                  </a:lnTo>
                  <a:lnTo>
                    <a:pt x="171337" y="1330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278"/>
            <p:cNvSpPr/>
            <p:nvPr>
              <p:custDataLst>
                <p:tags r:id="rId140"/>
              </p:custDataLst>
            </p:nvPr>
          </p:nvSpPr>
          <p:spPr>
            <a:xfrm>
              <a:off x="9874272" y="488950"/>
              <a:ext cx="126979" cy="12701"/>
            </a:xfrm>
            <a:custGeom>
              <a:avLst/>
              <a:gdLst/>
              <a:ahLst/>
              <a:cxnLst/>
              <a:rect l="0" t="0" r="0" b="0"/>
              <a:pathLst>
                <a:path w="126979" h="12701">
                  <a:moveTo>
                    <a:pt x="6328" y="12700"/>
                  </a:moveTo>
                  <a:lnTo>
                    <a:pt x="6328" y="12700"/>
                  </a:lnTo>
                  <a:lnTo>
                    <a:pt x="239" y="12700"/>
                  </a:lnTo>
                  <a:lnTo>
                    <a:pt x="0" y="7233"/>
                  </a:lnTo>
                  <a:lnTo>
                    <a:pt x="698" y="6938"/>
                  </a:lnTo>
                  <a:lnTo>
                    <a:pt x="44874" y="6351"/>
                  </a:lnTo>
                  <a:lnTo>
                    <a:pt x="91000" y="6350"/>
                  </a:lnTo>
                  <a:lnTo>
                    <a:pt x="115689" y="5644"/>
                  </a:lnTo>
                  <a:lnTo>
                    <a:pt x="1269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567"/>
          <p:cNvGrpSpPr/>
          <p:nvPr/>
        </p:nvGrpSpPr>
        <p:grpSpPr>
          <a:xfrm>
            <a:off x="2686073" y="1310808"/>
            <a:ext cx="5257286" cy="911693"/>
            <a:chOff x="2686073" y="1310808"/>
            <a:chExt cx="5257286" cy="911693"/>
          </a:xfrm>
        </p:grpSpPr>
        <p:sp>
          <p:nvSpPr>
            <p:cNvPr id="63" name="SMARTInkShape-2279"/>
            <p:cNvSpPr/>
            <p:nvPr>
              <p:custDataLst>
                <p:tags r:id="rId126"/>
              </p:custDataLst>
            </p:nvPr>
          </p:nvSpPr>
          <p:spPr>
            <a:xfrm>
              <a:off x="6845330" y="1310808"/>
              <a:ext cx="1098029" cy="98893"/>
            </a:xfrm>
            <a:custGeom>
              <a:avLst/>
              <a:gdLst/>
              <a:ahLst/>
              <a:cxnLst/>
              <a:rect l="0" t="0" r="0" b="0"/>
              <a:pathLst>
                <a:path w="1098029" h="98893">
                  <a:moveTo>
                    <a:pt x="12670" y="22692"/>
                  </a:moveTo>
                  <a:lnTo>
                    <a:pt x="12670" y="22692"/>
                  </a:lnTo>
                  <a:lnTo>
                    <a:pt x="0" y="22692"/>
                  </a:lnTo>
                  <a:lnTo>
                    <a:pt x="8811" y="22692"/>
                  </a:lnTo>
                  <a:lnTo>
                    <a:pt x="12836" y="24574"/>
                  </a:lnTo>
                  <a:lnTo>
                    <a:pt x="14898" y="26063"/>
                  </a:lnTo>
                  <a:lnTo>
                    <a:pt x="24540" y="28159"/>
                  </a:lnTo>
                  <a:lnTo>
                    <a:pt x="65959" y="29007"/>
                  </a:lnTo>
                  <a:lnTo>
                    <a:pt x="106836" y="24673"/>
                  </a:lnTo>
                  <a:lnTo>
                    <a:pt x="146642" y="23083"/>
                  </a:lnTo>
                  <a:lnTo>
                    <a:pt x="191847" y="19398"/>
                  </a:lnTo>
                  <a:lnTo>
                    <a:pt x="228978" y="17248"/>
                  </a:lnTo>
                  <a:lnTo>
                    <a:pt x="270161" y="13239"/>
                  </a:lnTo>
                  <a:lnTo>
                    <a:pt x="317015" y="10954"/>
                  </a:lnTo>
                  <a:lnTo>
                    <a:pt x="349959" y="8538"/>
                  </a:lnTo>
                  <a:lnTo>
                    <a:pt x="383415" y="5818"/>
                  </a:lnTo>
                  <a:lnTo>
                    <a:pt x="417099" y="4609"/>
                  </a:lnTo>
                  <a:lnTo>
                    <a:pt x="452766" y="4072"/>
                  </a:lnTo>
                  <a:lnTo>
                    <a:pt x="489785" y="3833"/>
                  </a:lnTo>
                  <a:lnTo>
                    <a:pt x="527404" y="3727"/>
                  </a:lnTo>
                  <a:lnTo>
                    <a:pt x="565291" y="1798"/>
                  </a:lnTo>
                  <a:lnTo>
                    <a:pt x="602591" y="0"/>
                  </a:lnTo>
                  <a:lnTo>
                    <a:pt x="637982" y="1553"/>
                  </a:lnTo>
                  <a:lnTo>
                    <a:pt x="672527" y="2714"/>
                  </a:lnTo>
                  <a:lnTo>
                    <a:pt x="706695" y="3229"/>
                  </a:lnTo>
                  <a:lnTo>
                    <a:pt x="740695" y="3459"/>
                  </a:lnTo>
                  <a:lnTo>
                    <a:pt x="788201" y="3588"/>
                  </a:lnTo>
                  <a:lnTo>
                    <a:pt x="833555" y="6997"/>
                  </a:lnTo>
                  <a:lnTo>
                    <a:pt x="878273" y="9105"/>
                  </a:lnTo>
                  <a:lnTo>
                    <a:pt x="916061" y="9729"/>
                  </a:lnTo>
                  <a:lnTo>
                    <a:pt x="960434" y="13598"/>
                  </a:lnTo>
                  <a:lnTo>
                    <a:pt x="1001289" y="12795"/>
                  </a:lnTo>
                  <a:lnTo>
                    <a:pt x="1046988" y="16030"/>
                  </a:lnTo>
                  <a:lnTo>
                    <a:pt x="1092909" y="16337"/>
                  </a:lnTo>
                  <a:lnTo>
                    <a:pt x="1098028" y="16342"/>
                  </a:lnTo>
                  <a:lnTo>
                    <a:pt x="1053137" y="16342"/>
                  </a:lnTo>
                  <a:lnTo>
                    <a:pt x="1009407" y="16342"/>
                  </a:lnTo>
                  <a:lnTo>
                    <a:pt x="965754" y="18223"/>
                  </a:lnTo>
                  <a:lnTo>
                    <a:pt x="919581" y="21809"/>
                  </a:lnTo>
                  <a:lnTo>
                    <a:pt x="878912" y="25801"/>
                  </a:lnTo>
                  <a:lnTo>
                    <a:pt x="832211" y="28082"/>
                  </a:lnTo>
                  <a:lnTo>
                    <a:pt x="785996" y="32128"/>
                  </a:lnTo>
                  <a:lnTo>
                    <a:pt x="754069" y="35823"/>
                  </a:lnTo>
                  <a:lnTo>
                    <a:pt x="720358" y="39817"/>
                  </a:lnTo>
                  <a:lnTo>
                    <a:pt x="684209" y="43944"/>
                  </a:lnTo>
                  <a:lnTo>
                    <a:pt x="646976" y="48130"/>
                  </a:lnTo>
                  <a:lnTo>
                    <a:pt x="609261" y="51637"/>
                  </a:lnTo>
                  <a:lnTo>
                    <a:pt x="571333" y="53195"/>
                  </a:lnTo>
                  <a:lnTo>
                    <a:pt x="535189" y="55769"/>
                  </a:lnTo>
                  <a:lnTo>
                    <a:pt x="499606" y="59265"/>
                  </a:lnTo>
                  <a:lnTo>
                    <a:pt x="462625" y="63171"/>
                  </a:lnTo>
                  <a:lnTo>
                    <a:pt x="425022" y="65377"/>
                  </a:lnTo>
                  <a:lnTo>
                    <a:pt x="387142" y="67063"/>
                  </a:lnTo>
                  <a:lnTo>
                    <a:pt x="349141" y="70164"/>
                  </a:lnTo>
                  <a:lnTo>
                    <a:pt x="312966" y="73894"/>
                  </a:lnTo>
                  <a:lnTo>
                    <a:pt x="278779" y="77199"/>
                  </a:lnTo>
                  <a:lnTo>
                    <a:pt x="231766" y="79764"/>
                  </a:lnTo>
                  <a:lnTo>
                    <a:pt x="187262" y="83974"/>
                  </a:lnTo>
                  <a:lnTo>
                    <a:pt x="147656" y="86240"/>
                  </a:lnTo>
                  <a:lnTo>
                    <a:pt x="104192" y="91088"/>
                  </a:lnTo>
                  <a:lnTo>
                    <a:pt x="59789" y="97440"/>
                  </a:lnTo>
                  <a:lnTo>
                    <a:pt x="34202" y="98835"/>
                  </a:lnTo>
                  <a:lnTo>
                    <a:pt x="44163" y="98884"/>
                  </a:lnTo>
                  <a:lnTo>
                    <a:pt x="90058" y="91052"/>
                  </a:lnTo>
                  <a:lnTo>
                    <a:pt x="129712" y="87152"/>
                  </a:lnTo>
                  <a:lnTo>
                    <a:pt x="169253" y="86476"/>
                  </a:lnTo>
                  <a:lnTo>
                    <a:pt x="215620" y="86276"/>
                  </a:lnTo>
                  <a:lnTo>
                    <a:pt x="248449" y="86229"/>
                  </a:lnTo>
                  <a:lnTo>
                    <a:pt x="281855" y="86209"/>
                  </a:lnTo>
                  <a:lnTo>
                    <a:pt x="315517" y="86199"/>
                  </a:lnTo>
                  <a:lnTo>
                    <a:pt x="349293" y="86195"/>
                  </a:lnTo>
                  <a:lnTo>
                    <a:pt x="383824" y="86193"/>
                  </a:lnTo>
                  <a:lnTo>
                    <a:pt x="420338" y="86193"/>
                  </a:lnTo>
                  <a:lnTo>
                    <a:pt x="457734" y="86192"/>
                  </a:lnTo>
                  <a:lnTo>
                    <a:pt x="494815" y="86898"/>
                  </a:lnTo>
                  <a:lnTo>
                    <a:pt x="530109" y="89563"/>
                  </a:lnTo>
                  <a:lnTo>
                    <a:pt x="564611" y="91218"/>
                  </a:lnTo>
                  <a:lnTo>
                    <a:pt x="598760" y="91954"/>
                  </a:lnTo>
                  <a:lnTo>
                    <a:pt x="632752" y="92280"/>
                  </a:lnTo>
                  <a:lnTo>
                    <a:pt x="680253" y="95836"/>
                  </a:lnTo>
                  <a:lnTo>
                    <a:pt x="725606" y="97986"/>
                  </a:lnTo>
                  <a:lnTo>
                    <a:pt x="766953" y="98624"/>
                  </a:lnTo>
                  <a:lnTo>
                    <a:pt x="813780" y="98839"/>
                  </a:lnTo>
                  <a:lnTo>
                    <a:pt x="855119" y="98882"/>
                  </a:lnTo>
                  <a:lnTo>
                    <a:pt x="901670" y="98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280"/>
            <p:cNvSpPr/>
            <p:nvPr>
              <p:custDataLst>
                <p:tags r:id="rId127"/>
              </p:custDataLst>
            </p:nvPr>
          </p:nvSpPr>
          <p:spPr>
            <a:xfrm>
              <a:off x="2781306" y="1384300"/>
              <a:ext cx="4501753" cy="755651"/>
            </a:xfrm>
            <a:custGeom>
              <a:avLst/>
              <a:gdLst/>
              <a:ahLst/>
              <a:cxnLst/>
              <a:rect l="0" t="0" r="0" b="0"/>
              <a:pathLst>
                <a:path w="4501753" h="755651">
                  <a:moveTo>
                    <a:pt x="4483094" y="0"/>
                  </a:moveTo>
                  <a:lnTo>
                    <a:pt x="4483094" y="0"/>
                  </a:lnTo>
                  <a:lnTo>
                    <a:pt x="4486464" y="0"/>
                  </a:lnTo>
                  <a:lnTo>
                    <a:pt x="4487457" y="706"/>
                  </a:lnTo>
                  <a:lnTo>
                    <a:pt x="4488120" y="1881"/>
                  </a:lnTo>
                  <a:lnTo>
                    <a:pt x="4489269" y="6467"/>
                  </a:lnTo>
                  <a:lnTo>
                    <a:pt x="4489366" y="9459"/>
                  </a:lnTo>
                  <a:lnTo>
                    <a:pt x="4491291" y="13141"/>
                  </a:lnTo>
                  <a:lnTo>
                    <a:pt x="4492792" y="15111"/>
                  </a:lnTo>
                  <a:lnTo>
                    <a:pt x="4494460" y="21062"/>
                  </a:lnTo>
                  <a:lnTo>
                    <a:pt x="4495784" y="68658"/>
                  </a:lnTo>
                  <a:lnTo>
                    <a:pt x="4495793" y="114501"/>
                  </a:lnTo>
                  <a:lnTo>
                    <a:pt x="4495794" y="158762"/>
                  </a:lnTo>
                  <a:lnTo>
                    <a:pt x="4497675" y="177803"/>
                  </a:lnTo>
                  <a:lnTo>
                    <a:pt x="4501752" y="220926"/>
                  </a:lnTo>
                  <a:lnTo>
                    <a:pt x="4500229" y="260234"/>
                  </a:lnTo>
                  <a:lnTo>
                    <a:pt x="4492683" y="306889"/>
                  </a:lnTo>
                  <a:lnTo>
                    <a:pt x="4482662" y="348774"/>
                  </a:lnTo>
                  <a:lnTo>
                    <a:pt x="4471748" y="370354"/>
                  </a:lnTo>
                  <a:lnTo>
                    <a:pt x="4443227" y="404910"/>
                  </a:lnTo>
                  <a:lnTo>
                    <a:pt x="4410353" y="423275"/>
                  </a:lnTo>
                  <a:lnTo>
                    <a:pt x="4369820" y="436028"/>
                  </a:lnTo>
                  <a:lnTo>
                    <a:pt x="4328434" y="443245"/>
                  </a:lnTo>
                  <a:lnTo>
                    <a:pt x="4288907" y="449322"/>
                  </a:lnTo>
                  <a:lnTo>
                    <a:pt x="4253402" y="454552"/>
                  </a:lnTo>
                  <a:lnTo>
                    <a:pt x="4216070" y="457121"/>
                  </a:lnTo>
                  <a:lnTo>
                    <a:pt x="4176787" y="461332"/>
                  </a:lnTo>
                  <a:lnTo>
                    <a:pt x="4130733" y="462892"/>
                  </a:lnTo>
                  <a:lnTo>
                    <a:pt x="4084082" y="463355"/>
                  </a:lnTo>
                  <a:lnTo>
                    <a:pt x="4048933" y="463463"/>
                  </a:lnTo>
                  <a:lnTo>
                    <a:pt x="4012144" y="463512"/>
                  </a:lnTo>
                  <a:lnTo>
                    <a:pt x="3974627" y="464239"/>
                  </a:lnTo>
                  <a:lnTo>
                    <a:pt x="3936786" y="466913"/>
                  </a:lnTo>
                  <a:lnTo>
                    <a:pt x="3896920" y="468573"/>
                  </a:lnTo>
                  <a:lnTo>
                    <a:pt x="3855683" y="469310"/>
                  </a:lnTo>
                  <a:lnTo>
                    <a:pt x="3813837" y="469638"/>
                  </a:lnTo>
                  <a:lnTo>
                    <a:pt x="3767957" y="469783"/>
                  </a:lnTo>
                  <a:lnTo>
                    <a:pt x="3743870" y="469822"/>
                  </a:lnTo>
                  <a:lnTo>
                    <a:pt x="3696409" y="471747"/>
                  </a:lnTo>
                  <a:lnTo>
                    <a:pt x="3672888" y="473248"/>
                  </a:lnTo>
                  <a:lnTo>
                    <a:pt x="3648740" y="474249"/>
                  </a:lnTo>
                  <a:lnTo>
                    <a:pt x="3624174" y="474916"/>
                  </a:lnTo>
                  <a:lnTo>
                    <a:pt x="3599331" y="475360"/>
                  </a:lnTo>
                  <a:lnTo>
                    <a:pt x="3574301" y="475657"/>
                  </a:lnTo>
                  <a:lnTo>
                    <a:pt x="3549149" y="475854"/>
                  </a:lnTo>
                  <a:lnTo>
                    <a:pt x="3523914" y="475986"/>
                  </a:lnTo>
                  <a:lnTo>
                    <a:pt x="3497918" y="476780"/>
                  </a:lnTo>
                  <a:lnTo>
                    <a:pt x="3471415" y="478014"/>
                  </a:lnTo>
                  <a:lnTo>
                    <a:pt x="3444576" y="479543"/>
                  </a:lnTo>
                  <a:lnTo>
                    <a:pt x="3418215" y="480562"/>
                  </a:lnTo>
                  <a:lnTo>
                    <a:pt x="3392174" y="481241"/>
                  </a:lnTo>
                  <a:lnTo>
                    <a:pt x="3366348" y="481694"/>
                  </a:lnTo>
                  <a:lnTo>
                    <a:pt x="3339252" y="482702"/>
                  </a:lnTo>
                  <a:lnTo>
                    <a:pt x="3311310" y="484079"/>
                  </a:lnTo>
                  <a:lnTo>
                    <a:pt x="3282805" y="485703"/>
                  </a:lnTo>
                  <a:lnTo>
                    <a:pt x="3253218" y="486785"/>
                  </a:lnTo>
                  <a:lnTo>
                    <a:pt x="3222910" y="487507"/>
                  </a:lnTo>
                  <a:lnTo>
                    <a:pt x="3192122" y="487988"/>
                  </a:lnTo>
                  <a:lnTo>
                    <a:pt x="3161718" y="489014"/>
                  </a:lnTo>
                  <a:lnTo>
                    <a:pt x="3131571" y="490404"/>
                  </a:lnTo>
                  <a:lnTo>
                    <a:pt x="3101595" y="492036"/>
                  </a:lnTo>
                  <a:lnTo>
                    <a:pt x="3071029" y="493829"/>
                  </a:lnTo>
                  <a:lnTo>
                    <a:pt x="3040067" y="495731"/>
                  </a:lnTo>
                  <a:lnTo>
                    <a:pt x="3008842" y="497704"/>
                  </a:lnTo>
                  <a:lnTo>
                    <a:pt x="2977443" y="499725"/>
                  </a:lnTo>
                  <a:lnTo>
                    <a:pt x="2945927" y="501778"/>
                  </a:lnTo>
                  <a:lnTo>
                    <a:pt x="2914332" y="503852"/>
                  </a:lnTo>
                  <a:lnTo>
                    <a:pt x="2882687" y="505940"/>
                  </a:lnTo>
                  <a:lnTo>
                    <a:pt x="2851005" y="508038"/>
                  </a:lnTo>
                  <a:lnTo>
                    <a:pt x="2819301" y="510142"/>
                  </a:lnTo>
                  <a:lnTo>
                    <a:pt x="2787582" y="512250"/>
                  </a:lnTo>
                  <a:lnTo>
                    <a:pt x="2755853" y="514361"/>
                  </a:lnTo>
                  <a:lnTo>
                    <a:pt x="2724116" y="516474"/>
                  </a:lnTo>
                  <a:lnTo>
                    <a:pt x="2691670" y="518588"/>
                  </a:lnTo>
                  <a:lnTo>
                    <a:pt x="2658750" y="520703"/>
                  </a:lnTo>
                  <a:lnTo>
                    <a:pt x="2625514" y="522819"/>
                  </a:lnTo>
                  <a:lnTo>
                    <a:pt x="2592774" y="524935"/>
                  </a:lnTo>
                  <a:lnTo>
                    <a:pt x="2560364" y="527051"/>
                  </a:lnTo>
                  <a:lnTo>
                    <a:pt x="2528174" y="529167"/>
                  </a:lnTo>
                  <a:lnTo>
                    <a:pt x="2496131" y="531284"/>
                  </a:lnTo>
                  <a:lnTo>
                    <a:pt x="2464185" y="533400"/>
                  </a:lnTo>
                  <a:lnTo>
                    <a:pt x="2432305" y="535517"/>
                  </a:lnTo>
                  <a:lnTo>
                    <a:pt x="2400468" y="536928"/>
                  </a:lnTo>
                  <a:lnTo>
                    <a:pt x="2368660" y="537868"/>
                  </a:lnTo>
                  <a:lnTo>
                    <a:pt x="2336871" y="538495"/>
                  </a:lnTo>
                  <a:lnTo>
                    <a:pt x="2305095" y="539619"/>
                  </a:lnTo>
                  <a:lnTo>
                    <a:pt x="2273328" y="541074"/>
                  </a:lnTo>
                  <a:lnTo>
                    <a:pt x="2241566" y="542749"/>
                  </a:lnTo>
                  <a:lnTo>
                    <a:pt x="2209809" y="544572"/>
                  </a:lnTo>
                  <a:lnTo>
                    <a:pt x="2178054" y="546492"/>
                  </a:lnTo>
                  <a:lnTo>
                    <a:pt x="2146301" y="548478"/>
                  </a:lnTo>
                  <a:lnTo>
                    <a:pt x="2114549" y="549802"/>
                  </a:lnTo>
                  <a:lnTo>
                    <a:pt x="2082797" y="550685"/>
                  </a:lnTo>
                  <a:lnTo>
                    <a:pt x="2051046" y="551273"/>
                  </a:lnTo>
                  <a:lnTo>
                    <a:pt x="2019295" y="552371"/>
                  </a:lnTo>
                  <a:lnTo>
                    <a:pt x="1987545" y="553808"/>
                  </a:lnTo>
                  <a:lnTo>
                    <a:pt x="1955794" y="555472"/>
                  </a:lnTo>
                  <a:lnTo>
                    <a:pt x="1924750" y="556582"/>
                  </a:lnTo>
                  <a:lnTo>
                    <a:pt x="1894175" y="557321"/>
                  </a:lnTo>
                  <a:lnTo>
                    <a:pt x="1863915" y="557814"/>
                  </a:lnTo>
                  <a:lnTo>
                    <a:pt x="1833158" y="558848"/>
                  </a:lnTo>
                  <a:lnTo>
                    <a:pt x="1802070" y="560243"/>
                  </a:lnTo>
                  <a:lnTo>
                    <a:pt x="1770761" y="561879"/>
                  </a:lnTo>
                  <a:lnTo>
                    <a:pt x="1740011" y="563675"/>
                  </a:lnTo>
                  <a:lnTo>
                    <a:pt x="1709633" y="565577"/>
                  </a:lnTo>
                  <a:lnTo>
                    <a:pt x="1679503" y="567552"/>
                  </a:lnTo>
                  <a:lnTo>
                    <a:pt x="1649539" y="568868"/>
                  </a:lnTo>
                  <a:lnTo>
                    <a:pt x="1619685" y="569745"/>
                  </a:lnTo>
                  <a:lnTo>
                    <a:pt x="1589905" y="570330"/>
                  </a:lnTo>
                  <a:lnTo>
                    <a:pt x="1560173" y="571425"/>
                  </a:lnTo>
                  <a:lnTo>
                    <a:pt x="1530475" y="572861"/>
                  </a:lnTo>
                  <a:lnTo>
                    <a:pt x="1500798" y="574524"/>
                  </a:lnTo>
                  <a:lnTo>
                    <a:pt x="1471841" y="575633"/>
                  </a:lnTo>
                  <a:lnTo>
                    <a:pt x="1443364" y="576372"/>
                  </a:lnTo>
                  <a:lnTo>
                    <a:pt x="1415208" y="576865"/>
                  </a:lnTo>
                  <a:lnTo>
                    <a:pt x="1385853" y="577193"/>
                  </a:lnTo>
                  <a:lnTo>
                    <a:pt x="1355700" y="577412"/>
                  </a:lnTo>
                  <a:lnTo>
                    <a:pt x="1325015" y="577558"/>
                  </a:lnTo>
                  <a:lnTo>
                    <a:pt x="1296091" y="577655"/>
                  </a:lnTo>
                  <a:lnTo>
                    <a:pt x="1268342" y="577720"/>
                  </a:lnTo>
                  <a:lnTo>
                    <a:pt x="1241376" y="577763"/>
                  </a:lnTo>
                  <a:lnTo>
                    <a:pt x="1214226" y="578498"/>
                  </a:lnTo>
                  <a:lnTo>
                    <a:pt x="1186954" y="579693"/>
                  </a:lnTo>
                  <a:lnTo>
                    <a:pt x="1159601" y="581195"/>
                  </a:lnTo>
                  <a:lnTo>
                    <a:pt x="1132898" y="582197"/>
                  </a:lnTo>
                  <a:lnTo>
                    <a:pt x="1106630" y="582864"/>
                  </a:lnTo>
                  <a:lnTo>
                    <a:pt x="1080651" y="583310"/>
                  </a:lnTo>
                  <a:lnTo>
                    <a:pt x="1055571" y="582901"/>
                  </a:lnTo>
                  <a:lnTo>
                    <a:pt x="1031090" y="581923"/>
                  </a:lnTo>
                  <a:lnTo>
                    <a:pt x="1007008" y="580565"/>
                  </a:lnTo>
                  <a:lnTo>
                    <a:pt x="959554" y="579057"/>
                  </a:lnTo>
                  <a:lnTo>
                    <a:pt x="913298" y="578386"/>
                  </a:lnTo>
                  <a:lnTo>
                    <a:pt x="869222" y="578088"/>
                  </a:lnTo>
                  <a:lnTo>
                    <a:pt x="826114" y="576075"/>
                  </a:lnTo>
                  <a:lnTo>
                    <a:pt x="783436" y="572827"/>
                  </a:lnTo>
                  <a:lnTo>
                    <a:pt x="740950" y="569033"/>
                  </a:lnTo>
                  <a:lnTo>
                    <a:pt x="702312" y="564994"/>
                  </a:lnTo>
                  <a:lnTo>
                    <a:pt x="665618" y="560847"/>
                  </a:lnTo>
                  <a:lnTo>
                    <a:pt x="628144" y="556652"/>
                  </a:lnTo>
                  <a:lnTo>
                    <a:pt x="592203" y="554318"/>
                  </a:lnTo>
                  <a:lnTo>
                    <a:pt x="558120" y="552574"/>
                  </a:lnTo>
                  <a:lnTo>
                    <a:pt x="511165" y="547626"/>
                  </a:lnTo>
                  <a:lnTo>
                    <a:pt x="465973" y="541692"/>
                  </a:lnTo>
                  <a:lnTo>
                    <a:pt x="422009" y="535465"/>
                  </a:lnTo>
                  <a:lnTo>
                    <a:pt x="381857" y="529151"/>
                  </a:lnTo>
                  <a:lnTo>
                    <a:pt x="343855" y="522812"/>
                  </a:lnTo>
                  <a:lnTo>
                    <a:pt x="299052" y="514349"/>
                  </a:lnTo>
                  <a:lnTo>
                    <a:pt x="259602" y="509254"/>
                  </a:lnTo>
                  <a:lnTo>
                    <a:pt x="217956" y="501258"/>
                  </a:lnTo>
                  <a:lnTo>
                    <a:pt x="171565" y="492278"/>
                  </a:lnTo>
                  <a:lnTo>
                    <a:pt x="124953" y="489008"/>
                  </a:lnTo>
                  <a:lnTo>
                    <a:pt x="77960" y="488950"/>
                  </a:lnTo>
                  <a:lnTo>
                    <a:pt x="68076" y="488950"/>
                  </a:lnTo>
                  <a:lnTo>
                    <a:pt x="63649" y="490831"/>
                  </a:lnTo>
                  <a:lnTo>
                    <a:pt x="23355" y="522819"/>
                  </a:lnTo>
                  <a:lnTo>
                    <a:pt x="20960" y="528933"/>
                  </a:lnTo>
                  <a:lnTo>
                    <a:pt x="16051" y="544355"/>
                  </a:lnTo>
                  <a:lnTo>
                    <a:pt x="2765" y="574344"/>
                  </a:lnTo>
                  <a:lnTo>
                    <a:pt x="102" y="616944"/>
                  </a:lnTo>
                  <a:lnTo>
                    <a:pt x="0" y="660458"/>
                  </a:lnTo>
                  <a:lnTo>
                    <a:pt x="699" y="706720"/>
                  </a:lnTo>
                  <a:lnTo>
                    <a:pt x="6083" y="737452"/>
                  </a:lnTo>
                  <a:lnTo>
                    <a:pt x="6344" y="755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281"/>
            <p:cNvSpPr/>
            <p:nvPr>
              <p:custDataLst>
                <p:tags r:id="rId128"/>
              </p:custDataLst>
            </p:nvPr>
          </p:nvSpPr>
          <p:spPr>
            <a:xfrm>
              <a:off x="2686073" y="2120900"/>
              <a:ext cx="133328" cy="76098"/>
            </a:xfrm>
            <a:custGeom>
              <a:avLst/>
              <a:gdLst/>
              <a:ahLst/>
              <a:cxnLst/>
              <a:rect l="0" t="0" r="0" b="0"/>
              <a:pathLst>
                <a:path w="133328" h="76098">
                  <a:moveTo>
                    <a:pt x="6327" y="0"/>
                  </a:moveTo>
                  <a:lnTo>
                    <a:pt x="6327" y="0"/>
                  </a:lnTo>
                  <a:lnTo>
                    <a:pt x="55" y="6272"/>
                  </a:lnTo>
                  <a:lnTo>
                    <a:pt x="0" y="9698"/>
                  </a:lnTo>
                  <a:lnTo>
                    <a:pt x="1403" y="10699"/>
                  </a:lnTo>
                  <a:lnTo>
                    <a:pt x="8710" y="12812"/>
                  </a:lnTo>
                  <a:lnTo>
                    <a:pt x="10032" y="14186"/>
                  </a:lnTo>
                  <a:lnTo>
                    <a:pt x="13775" y="19490"/>
                  </a:lnTo>
                  <a:lnTo>
                    <a:pt x="36678" y="42338"/>
                  </a:lnTo>
                  <a:lnTo>
                    <a:pt x="65551" y="60678"/>
                  </a:lnTo>
                  <a:lnTo>
                    <a:pt x="84585" y="68322"/>
                  </a:lnTo>
                  <a:lnTo>
                    <a:pt x="93171" y="73552"/>
                  </a:lnTo>
                  <a:lnTo>
                    <a:pt x="116107" y="76097"/>
                  </a:lnTo>
                  <a:lnTo>
                    <a:pt x="133327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282"/>
            <p:cNvSpPr/>
            <p:nvPr>
              <p:custDataLst>
                <p:tags r:id="rId129"/>
              </p:custDataLst>
            </p:nvPr>
          </p:nvSpPr>
          <p:spPr>
            <a:xfrm>
              <a:off x="2781300" y="2152911"/>
              <a:ext cx="76178" cy="69590"/>
            </a:xfrm>
            <a:custGeom>
              <a:avLst/>
              <a:gdLst/>
              <a:ahLst/>
              <a:cxnLst/>
              <a:rect l="0" t="0" r="0" b="0"/>
              <a:pathLst>
                <a:path w="76178" h="69590">
                  <a:moveTo>
                    <a:pt x="69850" y="6089"/>
                  </a:moveTo>
                  <a:lnTo>
                    <a:pt x="69850" y="6089"/>
                  </a:lnTo>
                  <a:lnTo>
                    <a:pt x="75938" y="0"/>
                  </a:lnTo>
                  <a:lnTo>
                    <a:pt x="76177" y="16164"/>
                  </a:lnTo>
                  <a:lnTo>
                    <a:pt x="74308" y="19503"/>
                  </a:lnTo>
                  <a:lnTo>
                    <a:pt x="61273" y="33647"/>
                  </a:lnTo>
                  <a:lnTo>
                    <a:pt x="57101" y="35976"/>
                  </a:lnTo>
                  <a:lnTo>
                    <a:pt x="55001" y="36597"/>
                  </a:lnTo>
                  <a:lnTo>
                    <a:pt x="8434" y="65301"/>
                  </a:lnTo>
                  <a:lnTo>
                    <a:pt x="0" y="695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9" name="SMARTInkShape-Group569"/>
          <p:cNvGrpSpPr/>
          <p:nvPr/>
        </p:nvGrpSpPr>
        <p:grpSpPr>
          <a:xfrm>
            <a:off x="1721134" y="2496031"/>
            <a:ext cx="958536" cy="1751119"/>
            <a:chOff x="1721134" y="2496031"/>
            <a:chExt cx="958536" cy="1751119"/>
          </a:xfrm>
        </p:grpSpPr>
        <p:sp>
          <p:nvSpPr>
            <p:cNvPr id="68" name="SMARTInkShape-2283"/>
            <p:cNvSpPr/>
            <p:nvPr>
              <p:custDataLst>
                <p:tags r:id="rId115"/>
              </p:custDataLst>
            </p:nvPr>
          </p:nvSpPr>
          <p:spPr>
            <a:xfrm>
              <a:off x="2266951" y="2647973"/>
              <a:ext cx="114295" cy="1580507"/>
            </a:xfrm>
            <a:custGeom>
              <a:avLst/>
              <a:gdLst/>
              <a:ahLst/>
              <a:cxnLst/>
              <a:rect l="0" t="0" r="0" b="0"/>
              <a:pathLst>
                <a:path w="114295" h="1580507">
                  <a:moveTo>
                    <a:pt x="107949" y="6327"/>
                  </a:moveTo>
                  <a:lnTo>
                    <a:pt x="107949" y="6327"/>
                  </a:lnTo>
                  <a:lnTo>
                    <a:pt x="114037" y="239"/>
                  </a:lnTo>
                  <a:lnTo>
                    <a:pt x="110589" y="29"/>
                  </a:lnTo>
                  <a:lnTo>
                    <a:pt x="112180" y="0"/>
                  </a:lnTo>
                  <a:lnTo>
                    <a:pt x="112886" y="697"/>
                  </a:lnTo>
                  <a:lnTo>
                    <a:pt x="113671" y="3355"/>
                  </a:lnTo>
                  <a:lnTo>
                    <a:pt x="114294" y="45985"/>
                  </a:lnTo>
                  <a:lnTo>
                    <a:pt x="108831" y="91502"/>
                  </a:lnTo>
                  <a:lnTo>
                    <a:pt x="106184" y="135275"/>
                  </a:lnTo>
                  <a:lnTo>
                    <a:pt x="102504" y="176045"/>
                  </a:lnTo>
                  <a:lnTo>
                    <a:pt x="96708" y="223139"/>
                  </a:lnTo>
                  <a:lnTo>
                    <a:pt x="91526" y="260598"/>
                  </a:lnTo>
                  <a:lnTo>
                    <a:pt x="88972" y="299212"/>
                  </a:lnTo>
                  <a:lnTo>
                    <a:pt x="84060" y="341620"/>
                  </a:lnTo>
                  <a:lnTo>
                    <a:pt x="78136" y="385465"/>
                  </a:lnTo>
                  <a:lnTo>
                    <a:pt x="71912" y="430441"/>
                  </a:lnTo>
                  <a:lnTo>
                    <a:pt x="67709" y="462698"/>
                  </a:lnTo>
                  <a:lnTo>
                    <a:pt x="64746" y="509221"/>
                  </a:lnTo>
                  <a:lnTo>
                    <a:pt x="64053" y="541221"/>
                  </a:lnTo>
                  <a:lnTo>
                    <a:pt x="63040" y="574257"/>
                  </a:lnTo>
                  <a:lnTo>
                    <a:pt x="60237" y="607755"/>
                  </a:lnTo>
                  <a:lnTo>
                    <a:pt x="58522" y="641458"/>
                  </a:lnTo>
                  <a:lnTo>
                    <a:pt x="57759" y="675252"/>
                  </a:lnTo>
                  <a:lnTo>
                    <a:pt x="57420" y="709086"/>
                  </a:lnTo>
                  <a:lnTo>
                    <a:pt x="55388" y="742939"/>
                  </a:lnTo>
                  <a:lnTo>
                    <a:pt x="52838" y="777504"/>
                  </a:lnTo>
                  <a:lnTo>
                    <a:pt x="51705" y="814034"/>
                  </a:lnTo>
                  <a:lnTo>
                    <a:pt x="51202" y="849554"/>
                  </a:lnTo>
                  <a:lnTo>
                    <a:pt x="50978" y="884156"/>
                  </a:lnTo>
                  <a:lnTo>
                    <a:pt x="50878" y="918349"/>
                  </a:lnTo>
                  <a:lnTo>
                    <a:pt x="50834" y="952361"/>
                  </a:lnTo>
                  <a:lnTo>
                    <a:pt x="50815" y="985587"/>
                  </a:lnTo>
                  <a:lnTo>
                    <a:pt x="50803" y="1032764"/>
                  </a:lnTo>
                  <a:lnTo>
                    <a:pt x="50801" y="1065536"/>
                  </a:lnTo>
                  <a:lnTo>
                    <a:pt x="48918" y="1098916"/>
                  </a:lnTo>
                  <a:lnTo>
                    <a:pt x="46435" y="1131861"/>
                  </a:lnTo>
                  <a:lnTo>
                    <a:pt x="45037" y="1178175"/>
                  </a:lnTo>
                  <a:lnTo>
                    <a:pt x="43918" y="1222472"/>
                  </a:lnTo>
                  <a:lnTo>
                    <a:pt x="40137" y="1262722"/>
                  </a:lnTo>
                  <a:lnTo>
                    <a:pt x="37997" y="1301458"/>
                  </a:lnTo>
                  <a:lnTo>
                    <a:pt x="33208" y="1339748"/>
                  </a:lnTo>
                  <a:lnTo>
                    <a:pt x="28026" y="1377198"/>
                  </a:lnTo>
                  <a:lnTo>
                    <a:pt x="24036" y="1421815"/>
                  </a:lnTo>
                  <a:lnTo>
                    <a:pt x="20034" y="1461228"/>
                  </a:lnTo>
                  <a:lnTo>
                    <a:pt x="10297" y="1507806"/>
                  </a:lnTo>
                  <a:lnTo>
                    <a:pt x="818" y="1544692"/>
                  </a:lnTo>
                  <a:lnTo>
                    <a:pt x="0" y="1580506"/>
                  </a:lnTo>
                  <a:lnTo>
                    <a:pt x="12699" y="15684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284"/>
            <p:cNvSpPr/>
            <p:nvPr>
              <p:custDataLst>
                <p:tags r:id="rId116"/>
              </p:custDataLst>
            </p:nvPr>
          </p:nvSpPr>
          <p:spPr>
            <a:xfrm>
              <a:off x="2076473" y="3409950"/>
              <a:ext cx="95228" cy="19051"/>
            </a:xfrm>
            <a:custGeom>
              <a:avLst/>
              <a:gdLst/>
              <a:ahLst/>
              <a:cxnLst/>
              <a:rect l="0" t="0" r="0" b="0"/>
              <a:pathLst>
                <a:path w="95228" h="19051">
                  <a:moveTo>
                    <a:pt x="6327" y="19050"/>
                  </a:moveTo>
                  <a:lnTo>
                    <a:pt x="6327" y="19050"/>
                  </a:lnTo>
                  <a:lnTo>
                    <a:pt x="0" y="19050"/>
                  </a:lnTo>
                  <a:lnTo>
                    <a:pt x="8817" y="19050"/>
                  </a:lnTo>
                  <a:lnTo>
                    <a:pt x="12843" y="17168"/>
                  </a:lnTo>
                  <a:lnTo>
                    <a:pt x="16984" y="14686"/>
                  </a:lnTo>
                  <a:lnTo>
                    <a:pt x="23282" y="12583"/>
                  </a:lnTo>
                  <a:lnTo>
                    <a:pt x="30322" y="8510"/>
                  </a:lnTo>
                  <a:lnTo>
                    <a:pt x="37217" y="7310"/>
                  </a:lnTo>
                  <a:lnTo>
                    <a:pt x="43104" y="8658"/>
                  </a:lnTo>
                  <a:lnTo>
                    <a:pt x="45662" y="10005"/>
                  </a:lnTo>
                  <a:lnTo>
                    <a:pt x="48778" y="10198"/>
                  </a:lnTo>
                  <a:lnTo>
                    <a:pt x="952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285"/>
            <p:cNvSpPr/>
            <p:nvPr>
              <p:custDataLst>
                <p:tags r:id="rId117"/>
              </p:custDataLst>
            </p:nvPr>
          </p:nvSpPr>
          <p:spPr>
            <a:xfrm>
              <a:off x="2102733" y="3327661"/>
              <a:ext cx="37218" cy="177142"/>
            </a:xfrm>
            <a:custGeom>
              <a:avLst/>
              <a:gdLst/>
              <a:ahLst/>
              <a:cxnLst/>
              <a:rect l="0" t="0" r="0" b="0"/>
              <a:pathLst>
                <a:path w="37218" h="177142">
                  <a:moveTo>
                    <a:pt x="5467" y="6089"/>
                  </a:moveTo>
                  <a:lnTo>
                    <a:pt x="5467" y="6089"/>
                  </a:lnTo>
                  <a:lnTo>
                    <a:pt x="11555" y="0"/>
                  </a:lnTo>
                  <a:lnTo>
                    <a:pt x="11817" y="36984"/>
                  </a:lnTo>
                  <a:lnTo>
                    <a:pt x="9935" y="42868"/>
                  </a:lnTo>
                  <a:lnTo>
                    <a:pt x="7453" y="48541"/>
                  </a:lnTo>
                  <a:lnTo>
                    <a:pt x="5490" y="92898"/>
                  </a:lnTo>
                  <a:lnTo>
                    <a:pt x="5468" y="137061"/>
                  </a:lnTo>
                  <a:lnTo>
                    <a:pt x="3586" y="143791"/>
                  </a:lnTo>
                  <a:lnTo>
                    <a:pt x="1103" y="149840"/>
                  </a:lnTo>
                  <a:lnTo>
                    <a:pt x="0" y="157232"/>
                  </a:lnTo>
                  <a:lnTo>
                    <a:pt x="1391" y="163339"/>
                  </a:lnTo>
                  <a:lnTo>
                    <a:pt x="3655" y="168406"/>
                  </a:lnTo>
                  <a:lnTo>
                    <a:pt x="4662" y="173009"/>
                  </a:lnTo>
                  <a:lnTo>
                    <a:pt x="5636" y="174519"/>
                  </a:lnTo>
                  <a:lnTo>
                    <a:pt x="6991" y="175526"/>
                  </a:lnTo>
                  <a:lnTo>
                    <a:pt x="10377" y="176644"/>
                  </a:lnTo>
                  <a:lnTo>
                    <a:pt x="14234" y="177141"/>
                  </a:lnTo>
                  <a:lnTo>
                    <a:pt x="18301" y="175481"/>
                  </a:lnTo>
                  <a:lnTo>
                    <a:pt x="32991" y="162602"/>
                  </a:lnTo>
                  <a:lnTo>
                    <a:pt x="35339" y="158436"/>
                  </a:lnTo>
                  <a:lnTo>
                    <a:pt x="37217" y="1521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286"/>
            <p:cNvSpPr/>
            <p:nvPr>
              <p:custDataLst>
                <p:tags r:id="rId118"/>
              </p:custDataLst>
            </p:nvPr>
          </p:nvSpPr>
          <p:spPr>
            <a:xfrm>
              <a:off x="1854233" y="3454401"/>
              <a:ext cx="101568" cy="88900"/>
            </a:xfrm>
            <a:custGeom>
              <a:avLst/>
              <a:gdLst/>
              <a:ahLst/>
              <a:cxnLst/>
              <a:rect l="0" t="0" r="0" b="0"/>
              <a:pathLst>
                <a:path w="101568" h="88900">
                  <a:moveTo>
                    <a:pt x="101567" y="6349"/>
                  </a:moveTo>
                  <a:lnTo>
                    <a:pt x="101567" y="6349"/>
                  </a:lnTo>
                  <a:lnTo>
                    <a:pt x="101567" y="882"/>
                  </a:lnTo>
                  <a:lnTo>
                    <a:pt x="100861" y="587"/>
                  </a:lnTo>
                  <a:lnTo>
                    <a:pt x="91853" y="0"/>
                  </a:lnTo>
                  <a:lnTo>
                    <a:pt x="88312" y="1881"/>
                  </a:lnTo>
                  <a:lnTo>
                    <a:pt x="86381" y="3370"/>
                  </a:lnTo>
                  <a:lnTo>
                    <a:pt x="84234" y="6906"/>
                  </a:lnTo>
                  <a:lnTo>
                    <a:pt x="83662" y="8837"/>
                  </a:lnTo>
                  <a:lnTo>
                    <a:pt x="81869" y="10125"/>
                  </a:lnTo>
                  <a:lnTo>
                    <a:pt x="70734" y="14072"/>
                  </a:lnTo>
                  <a:lnTo>
                    <a:pt x="61531" y="21437"/>
                  </a:lnTo>
                  <a:lnTo>
                    <a:pt x="35952" y="52840"/>
                  </a:lnTo>
                  <a:lnTo>
                    <a:pt x="8608" y="73376"/>
                  </a:lnTo>
                  <a:lnTo>
                    <a:pt x="4278" y="74944"/>
                  </a:lnTo>
                  <a:lnTo>
                    <a:pt x="2841" y="76068"/>
                  </a:lnTo>
                  <a:lnTo>
                    <a:pt x="1244" y="79198"/>
                  </a:lnTo>
                  <a:lnTo>
                    <a:pt x="0" y="88550"/>
                  </a:lnTo>
                  <a:lnTo>
                    <a:pt x="6317" y="888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287"/>
            <p:cNvSpPr/>
            <p:nvPr>
              <p:custDataLst>
                <p:tags r:id="rId119"/>
              </p:custDataLst>
            </p:nvPr>
          </p:nvSpPr>
          <p:spPr>
            <a:xfrm>
              <a:off x="1734771" y="3200400"/>
              <a:ext cx="309930" cy="37860"/>
            </a:xfrm>
            <a:custGeom>
              <a:avLst/>
              <a:gdLst/>
              <a:ahLst/>
              <a:cxnLst/>
              <a:rect l="0" t="0" r="0" b="0"/>
              <a:pathLst>
                <a:path w="309930" h="37860">
                  <a:moveTo>
                    <a:pt x="17829" y="19050"/>
                  </a:moveTo>
                  <a:lnTo>
                    <a:pt x="17829" y="19050"/>
                  </a:lnTo>
                  <a:lnTo>
                    <a:pt x="0" y="36878"/>
                  </a:lnTo>
                  <a:lnTo>
                    <a:pt x="299" y="37286"/>
                  </a:lnTo>
                  <a:lnTo>
                    <a:pt x="4090" y="37859"/>
                  </a:lnTo>
                  <a:lnTo>
                    <a:pt x="40663" y="37392"/>
                  </a:lnTo>
                  <a:lnTo>
                    <a:pt x="81716" y="31633"/>
                  </a:lnTo>
                  <a:lnTo>
                    <a:pt x="121875" y="26360"/>
                  </a:lnTo>
                  <a:lnTo>
                    <a:pt x="168948" y="20500"/>
                  </a:lnTo>
                  <a:lnTo>
                    <a:pt x="212394" y="14171"/>
                  </a:lnTo>
                  <a:lnTo>
                    <a:pt x="258983" y="6424"/>
                  </a:lnTo>
                  <a:lnTo>
                    <a:pt x="309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288"/>
            <p:cNvSpPr/>
            <p:nvPr>
              <p:custDataLst>
                <p:tags r:id="rId120"/>
              </p:custDataLst>
            </p:nvPr>
          </p:nvSpPr>
          <p:spPr>
            <a:xfrm>
              <a:off x="1791686" y="2730500"/>
              <a:ext cx="113315" cy="336440"/>
            </a:xfrm>
            <a:custGeom>
              <a:avLst/>
              <a:gdLst/>
              <a:ahLst/>
              <a:cxnLst/>
              <a:rect l="0" t="0" r="0" b="0"/>
              <a:pathLst>
                <a:path w="113315" h="336440">
                  <a:moveTo>
                    <a:pt x="56164" y="0"/>
                  </a:moveTo>
                  <a:lnTo>
                    <a:pt x="56164" y="0"/>
                  </a:lnTo>
                  <a:lnTo>
                    <a:pt x="62491" y="0"/>
                  </a:lnTo>
                  <a:lnTo>
                    <a:pt x="59136" y="0"/>
                  </a:lnTo>
                  <a:lnTo>
                    <a:pt x="58145" y="706"/>
                  </a:lnTo>
                  <a:lnTo>
                    <a:pt x="57485" y="1881"/>
                  </a:lnTo>
                  <a:lnTo>
                    <a:pt x="45629" y="46646"/>
                  </a:lnTo>
                  <a:lnTo>
                    <a:pt x="34710" y="89275"/>
                  </a:lnTo>
                  <a:lnTo>
                    <a:pt x="25925" y="134077"/>
                  </a:lnTo>
                  <a:lnTo>
                    <a:pt x="18141" y="181577"/>
                  </a:lnTo>
                  <a:lnTo>
                    <a:pt x="7126" y="228449"/>
                  </a:lnTo>
                  <a:lnTo>
                    <a:pt x="0" y="273041"/>
                  </a:lnTo>
                  <a:lnTo>
                    <a:pt x="5539" y="305963"/>
                  </a:lnTo>
                  <a:lnTo>
                    <a:pt x="10276" y="314473"/>
                  </a:lnTo>
                  <a:lnTo>
                    <a:pt x="15443" y="321464"/>
                  </a:lnTo>
                  <a:lnTo>
                    <a:pt x="16899" y="325847"/>
                  </a:lnTo>
                  <a:lnTo>
                    <a:pt x="21309" y="330147"/>
                  </a:lnTo>
                  <a:lnTo>
                    <a:pt x="27268" y="333704"/>
                  </a:lnTo>
                  <a:lnTo>
                    <a:pt x="35294" y="335707"/>
                  </a:lnTo>
                  <a:lnTo>
                    <a:pt x="50994" y="336439"/>
                  </a:lnTo>
                  <a:lnTo>
                    <a:pt x="61374" y="333146"/>
                  </a:lnTo>
                  <a:lnTo>
                    <a:pt x="101561" y="309024"/>
                  </a:lnTo>
                  <a:lnTo>
                    <a:pt x="104563" y="302914"/>
                  </a:lnTo>
                  <a:lnTo>
                    <a:pt x="106602" y="296201"/>
                  </a:lnTo>
                  <a:lnTo>
                    <a:pt x="113314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289"/>
            <p:cNvSpPr/>
            <p:nvPr>
              <p:custDataLst>
                <p:tags r:id="rId121"/>
              </p:custDataLst>
            </p:nvPr>
          </p:nvSpPr>
          <p:spPr>
            <a:xfrm>
              <a:off x="1790707" y="3360118"/>
              <a:ext cx="190484" cy="176833"/>
            </a:xfrm>
            <a:custGeom>
              <a:avLst/>
              <a:gdLst/>
              <a:ahLst/>
              <a:cxnLst/>
              <a:rect l="0" t="0" r="0" b="0"/>
              <a:pathLst>
                <a:path w="190484" h="176833">
                  <a:moveTo>
                    <a:pt x="6343" y="37132"/>
                  </a:moveTo>
                  <a:lnTo>
                    <a:pt x="6343" y="37132"/>
                  </a:lnTo>
                  <a:lnTo>
                    <a:pt x="254" y="31044"/>
                  </a:lnTo>
                  <a:lnTo>
                    <a:pt x="0" y="19233"/>
                  </a:lnTo>
                  <a:lnTo>
                    <a:pt x="9453" y="8653"/>
                  </a:lnTo>
                  <a:lnTo>
                    <a:pt x="13134" y="6836"/>
                  </a:lnTo>
                  <a:lnTo>
                    <a:pt x="15104" y="6351"/>
                  </a:lnTo>
                  <a:lnTo>
                    <a:pt x="25432" y="483"/>
                  </a:lnTo>
                  <a:lnTo>
                    <a:pt x="27536" y="0"/>
                  </a:lnTo>
                  <a:lnTo>
                    <a:pt x="64866" y="7158"/>
                  </a:lnTo>
                  <a:lnTo>
                    <a:pt x="111938" y="26580"/>
                  </a:lnTo>
                  <a:lnTo>
                    <a:pt x="150270" y="55059"/>
                  </a:lnTo>
                  <a:lnTo>
                    <a:pt x="164535" y="75363"/>
                  </a:lnTo>
                  <a:lnTo>
                    <a:pt x="187664" y="121800"/>
                  </a:lnTo>
                  <a:lnTo>
                    <a:pt x="190483" y="165954"/>
                  </a:lnTo>
                  <a:lnTo>
                    <a:pt x="189781" y="167464"/>
                  </a:lnTo>
                  <a:lnTo>
                    <a:pt x="188607" y="168470"/>
                  </a:lnTo>
                  <a:lnTo>
                    <a:pt x="185025" y="170084"/>
                  </a:lnTo>
                  <a:lnTo>
                    <a:pt x="184535" y="172187"/>
                  </a:lnTo>
                  <a:lnTo>
                    <a:pt x="184143" y="1768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290"/>
            <p:cNvSpPr/>
            <p:nvPr>
              <p:custDataLst>
                <p:tags r:id="rId122"/>
              </p:custDataLst>
            </p:nvPr>
          </p:nvSpPr>
          <p:spPr>
            <a:xfrm>
              <a:off x="1747233" y="2921000"/>
              <a:ext cx="202218" cy="19051"/>
            </a:xfrm>
            <a:custGeom>
              <a:avLst/>
              <a:gdLst/>
              <a:ahLst/>
              <a:cxnLst/>
              <a:rect l="0" t="0" r="0" b="0"/>
              <a:pathLst>
                <a:path w="202218" h="19051">
                  <a:moveTo>
                    <a:pt x="18067" y="19050"/>
                  </a:moveTo>
                  <a:lnTo>
                    <a:pt x="18067" y="19050"/>
                  </a:lnTo>
                  <a:lnTo>
                    <a:pt x="9228" y="19050"/>
                  </a:lnTo>
                  <a:lnTo>
                    <a:pt x="7941" y="18344"/>
                  </a:lnTo>
                  <a:lnTo>
                    <a:pt x="7083" y="17168"/>
                  </a:lnTo>
                  <a:lnTo>
                    <a:pt x="6511" y="15679"/>
                  </a:lnTo>
                  <a:lnTo>
                    <a:pt x="5424" y="14686"/>
                  </a:lnTo>
                  <a:lnTo>
                    <a:pt x="0" y="12961"/>
                  </a:lnTo>
                  <a:lnTo>
                    <a:pt x="10598" y="12707"/>
                  </a:lnTo>
                  <a:lnTo>
                    <a:pt x="22341" y="11995"/>
                  </a:lnTo>
                  <a:lnTo>
                    <a:pt x="69034" y="6611"/>
                  </a:lnTo>
                  <a:lnTo>
                    <a:pt x="114032" y="6365"/>
                  </a:lnTo>
                  <a:lnTo>
                    <a:pt x="161544" y="5646"/>
                  </a:lnTo>
                  <a:lnTo>
                    <a:pt x="2022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2291"/>
            <p:cNvSpPr/>
            <p:nvPr>
              <p:custDataLst>
                <p:tags r:id="rId123"/>
              </p:custDataLst>
            </p:nvPr>
          </p:nvSpPr>
          <p:spPr>
            <a:xfrm>
              <a:off x="1721134" y="3666894"/>
              <a:ext cx="215617" cy="198883"/>
            </a:xfrm>
            <a:custGeom>
              <a:avLst/>
              <a:gdLst/>
              <a:ahLst/>
              <a:cxnLst/>
              <a:rect l="0" t="0" r="0" b="0"/>
              <a:pathLst>
                <a:path w="215617" h="198883">
                  <a:moveTo>
                    <a:pt x="12416" y="98656"/>
                  </a:moveTo>
                  <a:lnTo>
                    <a:pt x="12416" y="98656"/>
                  </a:lnTo>
                  <a:lnTo>
                    <a:pt x="0" y="111071"/>
                  </a:lnTo>
                  <a:lnTo>
                    <a:pt x="5208" y="116798"/>
                  </a:lnTo>
                  <a:lnTo>
                    <a:pt x="9183" y="117437"/>
                  </a:lnTo>
                  <a:lnTo>
                    <a:pt x="18200" y="117626"/>
                  </a:lnTo>
                  <a:lnTo>
                    <a:pt x="23924" y="115789"/>
                  </a:lnTo>
                  <a:lnTo>
                    <a:pt x="29525" y="113326"/>
                  </a:lnTo>
                  <a:lnTo>
                    <a:pt x="52834" y="106459"/>
                  </a:lnTo>
                  <a:lnTo>
                    <a:pt x="90738" y="87349"/>
                  </a:lnTo>
                  <a:lnTo>
                    <a:pt x="102729" y="76648"/>
                  </a:lnTo>
                  <a:lnTo>
                    <a:pt x="115340" y="62271"/>
                  </a:lnTo>
                  <a:lnTo>
                    <a:pt x="122366" y="56379"/>
                  </a:lnTo>
                  <a:lnTo>
                    <a:pt x="129582" y="45834"/>
                  </a:lnTo>
                  <a:lnTo>
                    <a:pt x="138397" y="21308"/>
                  </a:lnTo>
                  <a:lnTo>
                    <a:pt x="138031" y="18868"/>
                  </a:lnTo>
                  <a:lnTo>
                    <a:pt x="132889" y="6285"/>
                  </a:lnTo>
                  <a:lnTo>
                    <a:pt x="131537" y="5325"/>
                  </a:lnTo>
                  <a:lnTo>
                    <a:pt x="120926" y="414"/>
                  </a:lnTo>
                  <a:lnTo>
                    <a:pt x="117917" y="0"/>
                  </a:lnTo>
                  <a:lnTo>
                    <a:pt x="90430" y="6603"/>
                  </a:lnTo>
                  <a:lnTo>
                    <a:pt x="65306" y="27156"/>
                  </a:lnTo>
                  <a:lnTo>
                    <a:pt x="36403" y="57055"/>
                  </a:lnTo>
                  <a:lnTo>
                    <a:pt x="16759" y="99649"/>
                  </a:lnTo>
                  <a:lnTo>
                    <a:pt x="7330" y="133472"/>
                  </a:lnTo>
                  <a:lnTo>
                    <a:pt x="8509" y="142587"/>
                  </a:lnTo>
                  <a:lnTo>
                    <a:pt x="21026" y="172709"/>
                  </a:lnTo>
                  <a:lnTo>
                    <a:pt x="27061" y="179311"/>
                  </a:lnTo>
                  <a:lnTo>
                    <a:pt x="39062" y="189298"/>
                  </a:lnTo>
                  <a:lnTo>
                    <a:pt x="47542" y="191858"/>
                  </a:lnTo>
                  <a:lnTo>
                    <a:pt x="90734" y="198882"/>
                  </a:lnTo>
                  <a:lnTo>
                    <a:pt x="133190" y="194259"/>
                  </a:lnTo>
                  <a:lnTo>
                    <a:pt x="150271" y="192129"/>
                  </a:lnTo>
                  <a:lnTo>
                    <a:pt x="196126" y="179836"/>
                  </a:lnTo>
                  <a:lnTo>
                    <a:pt x="207254" y="174449"/>
                  </a:lnTo>
                  <a:lnTo>
                    <a:pt x="215616" y="168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292"/>
            <p:cNvSpPr/>
            <p:nvPr>
              <p:custDataLst>
                <p:tags r:id="rId124"/>
              </p:custDataLst>
            </p:nvPr>
          </p:nvSpPr>
          <p:spPr>
            <a:xfrm>
              <a:off x="2476510" y="4114800"/>
              <a:ext cx="203160" cy="132350"/>
            </a:xfrm>
            <a:custGeom>
              <a:avLst/>
              <a:gdLst/>
              <a:ahLst/>
              <a:cxnLst/>
              <a:rect l="0" t="0" r="0" b="0"/>
              <a:pathLst>
                <a:path w="203160" h="132350">
                  <a:moveTo>
                    <a:pt x="120640" y="38100"/>
                  </a:moveTo>
                  <a:lnTo>
                    <a:pt x="120640" y="38100"/>
                  </a:lnTo>
                  <a:lnTo>
                    <a:pt x="117269" y="38100"/>
                  </a:lnTo>
                  <a:lnTo>
                    <a:pt x="116276" y="38805"/>
                  </a:lnTo>
                  <a:lnTo>
                    <a:pt x="115614" y="39981"/>
                  </a:lnTo>
                  <a:lnTo>
                    <a:pt x="115173" y="41471"/>
                  </a:lnTo>
                  <a:lnTo>
                    <a:pt x="114173" y="42464"/>
                  </a:lnTo>
                  <a:lnTo>
                    <a:pt x="107499" y="45939"/>
                  </a:lnTo>
                  <a:lnTo>
                    <a:pt x="90827" y="60869"/>
                  </a:lnTo>
                  <a:lnTo>
                    <a:pt x="82505" y="64862"/>
                  </a:lnTo>
                  <a:lnTo>
                    <a:pt x="74066" y="72236"/>
                  </a:lnTo>
                  <a:lnTo>
                    <a:pt x="67955" y="74438"/>
                  </a:lnTo>
                  <a:lnTo>
                    <a:pt x="61241" y="76122"/>
                  </a:lnTo>
                  <a:lnTo>
                    <a:pt x="51182" y="81071"/>
                  </a:lnTo>
                  <a:lnTo>
                    <a:pt x="20171" y="82524"/>
                  </a:lnTo>
                  <a:lnTo>
                    <a:pt x="14133" y="80657"/>
                  </a:lnTo>
                  <a:lnTo>
                    <a:pt x="4508" y="73709"/>
                  </a:lnTo>
                  <a:lnTo>
                    <a:pt x="1998" y="69683"/>
                  </a:lnTo>
                  <a:lnTo>
                    <a:pt x="387" y="61350"/>
                  </a:lnTo>
                  <a:lnTo>
                    <a:pt x="0" y="36865"/>
                  </a:lnTo>
                  <a:lnTo>
                    <a:pt x="1876" y="32142"/>
                  </a:lnTo>
                  <a:lnTo>
                    <a:pt x="14917" y="16956"/>
                  </a:lnTo>
                  <a:lnTo>
                    <a:pt x="19089" y="14591"/>
                  </a:lnTo>
                  <a:lnTo>
                    <a:pt x="44049" y="6791"/>
                  </a:lnTo>
                  <a:lnTo>
                    <a:pt x="46296" y="6644"/>
                  </a:lnTo>
                  <a:lnTo>
                    <a:pt x="75059" y="15817"/>
                  </a:lnTo>
                  <a:lnTo>
                    <a:pt x="88463" y="25532"/>
                  </a:lnTo>
                  <a:lnTo>
                    <a:pt x="92933" y="30397"/>
                  </a:lnTo>
                  <a:lnTo>
                    <a:pt x="119227" y="71871"/>
                  </a:lnTo>
                  <a:lnTo>
                    <a:pt x="132016" y="83994"/>
                  </a:lnTo>
                  <a:lnTo>
                    <a:pt x="137416" y="93797"/>
                  </a:lnTo>
                  <a:lnTo>
                    <a:pt x="142612" y="106800"/>
                  </a:lnTo>
                  <a:lnTo>
                    <a:pt x="150615" y="120220"/>
                  </a:lnTo>
                  <a:lnTo>
                    <a:pt x="151206" y="122480"/>
                  </a:lnTo>
                  <a:lnTo>
                    <a:pt x="152306" y="123987"/>
                  </a:lnTo>
                  <a:lnTo>
                    <a:pt x="153745" y="124991"/>
                  </a:lnTo>
                  <a:lnTo>
                    <a:pt x="157226" y="126812"/>
                  </a:lnTo>
                  <a:lnTo>
                    <a:pt x="163152" y="131099"/>
                  </a:lnTo>
                  <a:lnTo>
                    <a:pt x="167286" y="132349"/>
                  </a:lnTo>
                  <a:lnTo>
                    <a:pt x="169376" y="131977"/>
                  </a:lnTo>
                  <a:lnTo>
                    <a:pt x="173580" y="129682"/>
                  </a:lnTo>
                  <a:lnTo>
                    <a:pt x="174983" y="128082"/>
                  </a:lnTo>
                  <a:lnTo>
                    <a:pt x="180791" y="118397"/>
                  </a:lnTo>
                  <a:lnTo>
                    <a:pt x="186519" y="112142"/>
                  </a:lnTo>
                  <a:lnTo>
                    <a:pt x="188725" y="106051"/>
                  </a:lnTo>
                  <a:lnTo>
                    <a:pt x="190411" y="99344"/>
                  </a:lnTo>
                  <a:lnTo>
                    <a:pt x="200546" y="79771"/>
                  </a:lnTo>
                  <a:lnTo>
                    <a:pt x="203159" y="37230"/>
                  </a:lnTo>
                  <a:lnTo>
                    <a:pt x="196721" y="15478"/>
                  </a:lnTo>
                  <a:lnTo>
                    <a:pt x="188079" y="4320"/>
                  </a:lnTo>
                  <a:lnTo>
                    <a:pt x="184009" y="1920"/>
                  </a:lnTo>
                  <a:lnTo>
                    <a:pt x="175647" y="379"/>
                  </a:lnTo>
                  <a:lnTo>
                    <a:pt x="1396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293"/>
            <p:cNvSpPr/>
            <p:nvPr>
              <p:custDataLst>
                <p:tags r:id="rId125"/>
              </p:custDataLst>
            </p:nvPr>
          </p:nvSpPr>
          <p:spPr>
            <a:xfrm>
              <a:off x="2476612" y="2496031"/>
              <a:ext cx="139469" cy="169994"/>
            </a:xfrm>
            <a:custGeom>
              <a:avLst/>
              <a:gdLst/>
              <a:ahLst/>
              <a:cxnLst/>
              <a:rect l="0" t="0" r="0" b="0"/>
              <a:pathLst>
                <a:path w="139469" h="169994">
                  <a:moveTo>
                    <a:pt x="63388" y="56669"/>
                  </a:moveTo>
                  <a:lnTo>
                    <a:pt x="63388" y="56669"/>
                  </a:lnTo>
                  <a:lnTo>
                    <a:pt x="72848" y="47209"/>
                  </a:lnTo>
                  <a:lnTo>
                    <a:pt x="74648" y="43528"/>
                  </a:lnTo>
                  <a:lnTo>
                    <a:pt x="76004" y="29126"/>
                  </a:lnTo>
                  <a:lnTo>
                    <a:pt x="76081" y="16450"/>
                  </a:lnTo>
                  <a:lnTo>
                    <a:pt x="75377" y="15040"/>
                  </a:lnTo>
                  <a:lnTo>
                    <a:pt x="74203" y="14100"/>
                  </a:lnTo>
                  <a:lnTo>
                    <a:pt x="72715" y="13473"/>
                  </a:lnTo>
                  <a:lnTo>
                    <a:pt x="71722" y="12349"/>
                  </a:lnTo>
                  <a:lnTo>
                    <a:pt x="70620" y="9220"/>
                  </a:lnTo>
                  <a:lnTo>
                    <a:pt x="69620" y="8103"/>
                  </a:lnTo>
                  <a:lnTo>
                    <a:pt x="66628" y="6862"/>
                  </a:lnTo>
                  <a:lnTo>
                    <a:pt x="54834" y="5956"/>
                  </a:lnTo>
                  <a:lnTo>
                    <a:pt x="50649" y="7789"/>
                  </a:lnTo>
                  <a:lnTo>
                    <a:pt x="42214" y="14715"/>
                  </a:lnTo>
                  <a:lnTo>
                    <a:pt x="29756" y="29995"/>
                  </a:lnTo>
                  <a:lnTo>
                    <a:pt x="23040" y="35641"/>
                  </a:lnTo>
                  <a:lnTo>
                    <a:pt x="15293" y="47460"/>
                  </a:lnTo>
                  <a:lnTo>
                    <a:pt x="2762" y="78011"/>
                  </a:lnTo>
                  <a:lnTo>
                    <a:pt x="0" y="123237"/>
                  </a:lnTo>
                  <a:lnTo>
                    <a:pt x="3292" y="136757"/>
                  </a:lnTo>
                  <a:lnTo>
                    <a:pt x="8736" y="149700"/>
                  </a:lnTo>
                  <a:lnTo>
                    <a:pt x="14639" y="156342"/>
                  </a:lnTo>
                  <a:lnTo>
                    <a:pt x="29926" y="166355"/>
                  </a:lnTo>
                  <a:lnTo>
                    <a:pt x="42341" y="169602"/>
                  </a:lnTo>
                  <a:lnTo>
                    <a:pt x="64248" y="169993"/>
                  </a:lnTo>
                  <a:lnTo>
                    <a:pt x="91880" y="162095"/>
                  </a:lnTo>
                  <a:lnTo>
                    <a:pt x="109729" y="153250"/>
                  </a:lnTo>
                  <a:lnTo>
                    <a:pt x="121882" y="142592"/>
                  </a:lnTo>
                  <a:lnTo>
                    <a:pt x="130265" y="129792"/>
                  </a:lnTo>
                  <a:lnTo>
                    <a:pt x="137537" y="108743"/>
                  </a:lnTo>
                  <a:lnTo>
                    <a:pt x="139468" y="69072"/>
                  </a:lnTo>
                  <a:lnTo>
                    <a:pt x="134495" y="44616"/>
                  </a:lnTo>
                  <a:lnTo>
                    <a:pt x="126718" y="27346"/>
                  </a:lnTo>
                  <a:lnTo>
                    <a:pt x="115017" y="13561"/>
                  </a:lnTo>
                  <a:lnTo>
                    <a:pt x="107266" y="9288"/>
                  </a:lnTo>
                  <a:lnTo>
                    <a:pt x="69723" y="0"/>
                  </a:lnTo>
                  <a:lnTo>
                    <a:pt x="61265" y="439"/>
                  </a:lnTo>
                  <a:lnTo>
                    <a:pt x="44338" y="58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0" name="SMARTInkShape-2294"/>
          <p:cNvSpPr/>
          <p:nvPr>
            <p:custDataLst>
              <p:tags r:id="rId2"/>
            </p:custDataLst>
          </p:nvPr>
        </p:nvSpPr>
        <p:spPr>
          <a:xfrm>
            <a:off x="9258300" y="1460501"/>
            <a:ext cx="1534886" cy="114274"/>
          </a:xfrm>
          <a:custGeom>
            <a:avLst/>
            <a:gdLst/>
            <a:ahLst/>
            <a:cxnLst/>
            <a:rect l="0" t="0" r="0" b="0"/>
            <a:pathLst>
              <a:path w="1534886" h="114274">
                <a:moveTo>
                  <a:pt x="0" y="107949"/>
                </a:moveTo>
                <a:lnTo>
                  <a:pt x="0" y="107949"/>
                </a:lnTo>
                <a:lnTo>
                  <a:pt x="0" y="104578"/>
                </a:lnTo>
                <a:lnTo>
                  <a:pt x="1411" y="103585"/>
                </a:lnTo>
                <a:lnTo>
                  <a:pt x="13815" y="101991"/>
                </a:lnTo>
                <a:lnTo>
                  <a:pt x="27611" y="99834"/>
                </a:lnTo>
                <a:lnTo>
                  <a:pt x="67580" y="95147"/>
                </a:lnTo>
                <a:lnTo>
                  <a:pt x="112102" y="88461"/>
                </a:lnTo>
                <a:lnTo>
                  <a:pt x="155511" y="82419"/>
                </a:lnTo>
                <a:lnTo>
                  <a:pt x="188354" y="78258"/>
                </a:lnTo>
                <a:lnTo>
                  <a:pt x="224119" y="74057"/>
                </a:lnTo>
                <a:lnTo>
                  <a:pt x="261181" y="71719"/>
                </a:lnTo>
                <a:lnTo>
                  <a:pt x="299524" y="69975"/>
                </a:lnTo>
                <a:lnTo>
                  <a:pt x="340085" y="66847"/>
                </a:lnTo>
                <a:lnTo>
                  <a:pt x="383512" y="63106"/>
                </a:lnTo>
                <a:lnTo>
                  <a:pt x="429389" y="59091"/>
                </a:lnTo>
                <a:lnTo>
                  <a:pt x="453476" y="57033"/>
                </a:lnTo>
                <a:lnTo>
                  <a:pt x="478001" y="54954"/>
                </a:lnTo>
                <a:lnTo>
                  <a:pt x="502111" y="52864"/>
                </a:lnTo>
                <a:lnTo>
                  <a:pt x="549597" y="48659"/>
                </a:lnTo>
                <a:lnTo>
                  <a:pt x="596573" y="46320"/>
                </a:lnTo>
                <a:lnTo>
                  <a:pt x="644027" y="44575"/>
                </a:lnTo>
                <a:lnTo>
                  <a:pt x="668534" y="43122"/>
                </a:lnTo>
                <a:lnTo>
                  <a:pt x="693340" y="41447"/>
                </a:lnTo>
                <a:lnTo>
                  <a:pt x="717638" y="39626"/>
                </a:lnTo>
                <a:lnTo>
                  <a:pt x="741597" y="37706"/>
                </a:lnTo>
                <a:lnTo>
                  <a:pt x="788915" y="33691"/>
                </a:lnTo>
                <a:lnTo>
                  <a:pt x="835816" y="29555"/>
                </a:lnTo>
                <a:lnTo>
                  <a:pt x="859894" y="27464"/>
                </a:lnTo>
                <a:lnTo>
                  <a:pt x="884412" y="25364"/>
                </a:lnTo>
                <a:lnTo>
                  <a:pt x="909224" y="23259"/>
                </a:lnTo>
                <a:lnTo>
                  <a:pt x="933527" y="21856"/>
                </a:lnTo>
                <a:lnTo>
                  <a:pt x="957490" y="20920"/>
                </a:lnTo>
                <a:lnTo>
                  <a:pt x="1003402" y="19175"/>
                </a:lnTo>
                <a:lnTo>
                  <a:pt x="1044972" y="16048"/>
                </a:lnTo>
                <a:lnTo>
                  <a:pt x="1088378" y="14187"/>
                </a:lnTo>
                <a:lnTo>
                  <a:pt x="1132834" y="12655"/>
                </a:lnTo>
                <a:lnTo>
                  <a:pt x="1176112" y="9622"/>
                </a:lnTo>
                <a:lnTo>
                  <a:pt x="1216982" y="7804"/>
                </a:lnTo>
                <a:lnTo>
                  <a:pt x="1256315" y="6995"/>
                </a:lnTo>
                <a:lnTo>
                  <a:pt x="1294963" y="6636"/>
                </a:lnTo>
                <a:lnTo>
                  <a:pt x="1331423" y="6477"/>
                </a:lnTo>
                <a:lnTo>
                  <a:pt x="1365738" y="6406"/>
                </a:lnTo>
                <a:lnTo>
                  <a:pt x="1412118" y="6366"/>
                </a:lnTo>
                <a:lnTo>
                  <a:pt x="1452280" y="5648"/>
                </a:lnTo>
                <a:lnTo>
                  <a:pt x="1494049" y="1324"/>
                </a:lnTo>
                <a:lnTo>
                  <a:pt x="1534885" y="22"/>
                </a:lnTo>
                <a:lnTo>
                  <a:pt x="1494590" y="0"/>
                </a:lnTo>
                <a:lnTo>
                  <a:pt x="1455761" y="4363"/>
                </a:lnTo>
                <a:lnTo>
                  <a:pt x="1416135" y="6466"/>
                </a:lnTo>
                <a:lnTo>
                  <a:pt x="1371702" y="10539"/>
                </a:lnTo>
                <a:lnTo>
                  <a:pt x="1337073" y="11739"/>
                </a:lnTo>
                <a:lnTo>
                  <a:pt x="1300514" y="14154"/>
                </a:lnTo>
                <a:lnTo>
                  <a:pt x="1262395" y="17579"/>
                </a:lnTo>
                <a:lnTo>
                  <a:pt x="1221935" y="21453"/>
                </a:lnTo>
                <a:lnTo>
                  <a:pt x="1178552" y="23645"/>
                </a:lnTo>
                <a:lnTo>
                  <a:pt x="1134108" y="25325"/>
                </a:lnTo>
                <a:lnTo>
                  <a:pt x="1090834" y="28423"/>
                </a:lnTo>
                <a:lnTo>
                  <a:pt x="1046201" y="32152"/>
                </a:lnTo>
                <a:lnTo>
                  <a:pt x="999790" y="36162"/>
                </a:lnTo>
                <a:lnTo>
                  <a:pt x="975560" y="38219"/>
                </a:lnTo>
                <a:lnTo>
                  <a:pt x="950940" y="40295"/>
                </a:lnTo>
                <a:lnTo>
                  <a:pt x="904769" y="44484"/>
                </a:lnTo>
                <a:lnTo>
                  <a:pt x="859320" y="47993"/>
                </a:lnTo>
                <a:lnTo>
                  <a:pt x="835347" y="48928"/>
                </a:lnTo>
                <a:lnTo>
                  <a:pt x="810898" y="49552"/>
                </a:lnTo>
                <a:lnTo>
                  <a:pt x="764917" y="52126"/>
                </a:lnTo>
                <a:lnTo>
                  <a:pt x="720258" y="55622"/>
                </a:lnTo>
                <a:lnTo>
                  <a:pt x="674539" y="59528"/>
                </a:lnTo>
                <a:lnTo>
                  <a:pt x="630230" y="65497"/>
                </a:lnTo>
                <a:lnTo>
                  <a:pt x="587018" y="71442"/>
                </a:lnTo>
                <a:lnTo>
                  <a:pt x="544295" y="74085"/>
                </a:lnTo>
                <a:lnTo>
                  <a:pt x="505551" y="77141"/>
                </a:lnTo>
                <a:lnTo>
                  <a:pt x="468812" y="80851"/>
                </a:lnTo>
                <a:lnTo>
                  <a:pt x="431316" y="84852"/>
                </a:lnTo>
                <a:lnTo>
                  <a:pt x="397248" y="88982"/>
                </a:lnTo>
                <a:lnTo>
                  <a:pt x="350301" y="95273"/>
                </a:lnTo>
                <a:lnTo>
                  <a:pt x="306992" y="101606"/>
                </a:lnTo>
                <a:lnTo>
                  <a:pt x="269231" y="106070"/>
                </a:lnTo>
                <a:lnTo>
                  <a:pt x="224255" y="112065"/>
                </a:lnTo>
                <a:lnTo>
                  <a:pt x="192576" y="114212"/>
                </a:lnTo>
                <a:lnTo>
                  <a:pt x="192588" y="114241"/>
                </a:lnTo>
                <a:lnTo>
                  <a:pt x="194486" y="114273"/>
                </a:lnTo>
                <a:lnTo>
                  <a:pt x="234979" y="108536"/>
                </a:lnTo>
                <a:lnTo>
                  <a:pt x="275773" y="106183"/>
                </a:lnTo>
                <a:lnTo>
                  <a:pt x="315720" y="101076"/>
                </a:lnTo>
                <a:lnTo>
                  <a:pt x="347753" y="97133"/>
                </a:lnTo>
                <a:lnTo>
                  <a:pt x="383157" y="93029"/>
                </a:lnTo>
                <a:lnTo>
                  <a:pt x="421939" y="90735"/>
                </a:lnTo>
                <a:lnTo>
                  <a:pt x="462695" y="89009"/>
                </a:lnTo>
                <a:lnTo>
                  <a:pt x="504327" y="85890"/>
                </a:lnTo>
                <a:lnTo>
                  <a:pt x="546349" y="82153"/>
                </a:lnTo>
                <a:lnTo>
                  <a:pt x="589249" y="78845"/>
                </a:lnTo>
                <a:lnTo>
                  <a:pt x="634187" y="77375"/>
                </a:lnTo>
                <a:lnTo>
                  <a:pt x="680029" y="76722"/>
                </a:lnTo>
                <a:lnTo>
                  <a:pt x="726979" y="76431"/>
                </a:lnTo>
                <a:lnTo>
                  <a:pt x="751353" y="76354"/>
                </a:lnTo>
                <a:lnTo>
                  <a:pt x="776069" y="76302"/>
                </a:lnTo>
                <a:lnTo>
                  <a:pt x="822345" y="76245"/>
                </a:lnTo>
                <a:lnTo>
                  <a:pt x="867842" y="76220"/>
                </a:lnTo>
                <a:lnTo>
                  <a:pt x="891829" y="76213"/>
                </a:lnTo>
                <a:lnTo>
                  <a:pt x="932590" y="76205"/>
                </a:lnTo>
                <a:lnTo>
                  <a:pt x="965200" y="7619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4" name="SMARTInkShape-Group571"/>
          <p:cNvGrpSpPr/>
          <p:nvPr/>
        </p:nvGrpSpPr>
        <p:grpSpPr>
          <a:xfrm>
            <a:off x="8643233" y="1876205"/>
            <a:ext cx="1967618" cy="1088864"/>
            <a:chOff x="8643233" y="1876205"/>
            <a:chExt cx="1967618" cy="1088864"/>
          </a:xfrm>
        </p:grpSpPr>
        <p:sp>
          <p:nvSpPr>
            <p:cNvPr id="81" name="SMARTInkShape-2295"/>
            <p:cNvSpPr/>
            <p:nvPr>
              <p:custDataLst>
                <p:tags r:id="rId102"/>
              </p:custDataLst>
            </p:nvPr>
          </p:nvSpPr>
          <p:spPr>
            <a:xfrm>
              <a:off x="10490236" y="2419357"/>
              <a:ext cx="120615" cy="6344"/>
            </a:xfrm>
            <a:custGeom>
              <a:avLst/>
              <a:gdLst/>
              <a:ahLst/>
              <a:cxnLst/>
              <a:rect l="0" t="0" r="0" b="0"/>
              <a:pathLst>
                <a:path w="120615" h="6344">
                  <a:moveTo>
                    <a:pt x="19014" y="6343"/>
                  </a:moveTo>
                  <a:lnTo>
                    <a:pt x="19014" y="6343"/>
                  </a:lnTo>
                  <a:lnTo>
                    <a:pt x="12272" y="6343"/>
                  </a:lnTo>
                  <a:lnTo>
                    <a:pt x="7081" y="4461"/>
                  </a:lnTo>
                  <a:lnTo>
                    <a:pt x="0" y="16"/>
                  </a:lnTo>
                  <a:lnTo>
                    <a:pt x="3345" y="0"/>
                  </a:lnTo>
                  <a:lnTo>
                    <a:pt x="27802" y="5755"/>
                  </a:lnTo>
                  <a:lnTo>
                    <a:pt x="40275" y="5463"/>
                  </a:lnTo>
                  <a:lnTo>
                    <a:pt x="53614" y="2633"/>
                  </a:lnTo>
                  <a:lnTo>
                    <a:pt x="97863" y="6219"/>
                  </a:lnTo>
                  <a:lnTo>
                    <a:pt x="120614" y="63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296"/>
            <p:cNvSpPr/>
            <p:nvPr>
              <p:custDataLst>
                <p:tags r:id="rId103"/>
              </p:custDataLst>
            </p:nvPr>
          </p:nvSpPr>
          <p:spPr>
            <a:xfrm>
              <a:off x="10256244" y="2273785"/>
              <a:ext cx="322857" cy="348387"/>
            </a:xfrm>
            <a:custGeom>
              <a:avLst/>
              <a:gdLst/>
              <a:ahLst/>
              <a:cxnLst/>
              <a:rect l="0" t="0" r="0" b="0"/>
              <a:pathLst>
                <a:path w="322857" h="348387">
                  <a:moveTo>
                    <a:pt x="106956" y="285265"/>
                  </a:moveTo>
                  <a:lnTo>
                    <a:pt x="106956" y="285265"/>
                  </a:lnTo>
                  <a:lnTo>
                    <a:pt x="106956" y="281894"/>
                  </a:lnTo>
                  <a:lnTo>
                    <a:pt x="106250" y="280901"/>
                  </a:lnTo>
                  <a:lnTo>
                    <a:pt x="105075" y="280239"/>
                  </a:lnTo>
                  <a:lnTo>
                    <a:pt x="103585" y="279798"/>
                  </a:lnTo>
                  <a:lnTo>
                    <a:pt x="102592" y="278798"/>
                  </a:lnTo>
                  <a:lnTo>
                    <a:pt x="100866" y="273525"/>
                  </a:lnTo>
                  <a:lnTo>
                    <a:pt x="100606" y="248134"/>
                  </a:lnTo>
                  <a:lnTo>
                    <a:pt x="97236" y="244081"/>
                  </a:lnTo>
                  <a:lnTo>
                    <a:pt x="93699" y="242267"/>
                  </a:lnTo>
                  <a:lnTo>
                    <a:pt x="91767" y="241783"/>
                  </a:lnTo>
                  <a:lnTo>
                    <a:pt x="81507" y="235916"/>
                  </a:lnTo>
                  <a:lnTo>
                    <a:pt x="57897" y="229083"/>
                  </a:lnTo>
                  <a:lnTo>
                    <a:pt x="51521" y="230426"/>
                  </a:lnTo>
                  <a:lnTo>
                    <a:pt x="32230" y="239137"/>
                  </a:lnTo>
                  <a:lnTo>
                    <a:pt x="27178" y="240774"/>
                  </a:lnTo>
                  <a:lnTo>
                    <a:pt x="22581" y="243854"/>
                  </a:lnTo>
                  <a:lnTo>
                    <a:pt x="11744" y="260544"/>
                  </a:lnTo>
                  <a:lnTo>
                    <a:pt x="8195" y="268633"/>
                  </a:lnTo>
                  <a:lnTo>
                    <a:pt x="0" y="302210"/>
                  </a:lnTo>
                  <a:lnTo>
                    <a:pt x="1330" y="308789"/>
                  </a:lnTo>
                  <a:lnTo>
                    <a:pt x="3567" y="314770"/>
                  </a:lnTo>
                  <a:lnTo>
                    <a:pt x="5532" y="325365"/>
                  </a:lnTo>
                  <a:lnTo>
                    <a:pt x="10269" y="333287"/>
                  </a:lnTo>
                  <a:lnTo>
                    <a:pt x="16848" y="340102"/>
                  </a:lnTo>
                  <a:lnTo>
                    <a:pt x="23633" y="344444"/>
                  </a:lnTo>
                  <a:lnTo>
                    <a:pt x="35387" y="347485"/>
                  </a:lnTo>
                  <a:lnTo>
                    <a:pt x="47807" y="348386"/>
                  </a:lnTo>
                  <a:lnTo>
                    <a:pt x="60424" y="345281"/>
                  </a:lnTo>
                  <a:lnTo>
                    <a:pt x="77330" y="337206"/>
                  </a:lnTo>
                  <a:lnTo>
                    <a:pt x="111984" y="308603"/>
                  </a:lnTo>
                  <a:lnTo>
                    <a:pt x="123732" y="291004"/>
                  </a:lnTo>
                  <a:lnTo>
                    <a:pt x="146157" y="243758"/>
                  </a:lnTo>
                  <a:lnTo>
                    <a:pt x="157623" y="202545"/>
                  </a:lnTo>
                  <a:lnTo>
                    <a:pt x="163958" y="160359"/>
                  </a:lnTo>
                  <a:lnTo>
                    <a:pt x="169461" y="118045"/>
                  </a:lnTo>
                  <a:lnTo>
                    <a:pt x="170368" y="73990"/>
                  </a:lnTo>
                  <a:lnTo>
                    <a:pt x="169745" y="36939"/>
                  </a:lnTo>
                  <a:lnTo>
                    <a:pt x="167083" y="30729"/>
                  </a:lnTo>
                  <a:lnTo>
                    <a:pt x="161618" y="23267"/>
                  </a:lnTo>
                  <a:lnTo>
                    <a:pt x="157590" y="20655"/>
                  </a:lnTo>
                  <a:lnTo>
                    <a:pt x="155528" y="19958"/>
                  </a:lnTo>
                  <a:lnTo>
                    <a:pt x="154154" y="20199"/>
                  </a:lnTo>
                  <a:lnTo>
                    <a:pt x="153238" y="21066"/>
                  </a:lnTo>
                  <a:lnTo>
                    <a:pt x="151515" y="23910"/>
                  </a:lnTo>
                  <a:lnTo>
                    <a:pt x="136511" y="48613"/>
                  </a:lnTo>
                  <a:lnTo>
                    <a:pt x="128814" y="70283"/>
                  </a:lnTo>
                  <a:lnTo>
                    <a:pt x="121183" y="112615"/>
                  </a:lnTo>
                  <a:lnTo>
                    <a:pt x="114090" y="158215"/>
                  </a:lnTo>
                  <a:lnTo>
                    <a:pt x="113409" y="198754"/>
                  </a:lnTo>
                  <a:lnTo>
                    <a:pt x="113315" y="240467"/>
                  </a:lnTo>
                  <a:lnTo>
                    <a:pt x="118377" y="265440"/>
                  </a:lnTo>
                  <a:lnTo>
                    <a:pt x="129038" y="298715"/>
                  </a:lnTo>
                  <a:lnTo>
                    <a:pt x="138115" y="306027"/>
                  </a:lnTo>
                  <a:lnTo>
                    <a:pt x="153284" y="313629"/>
                  </a:lnTo>
                  <a:lnTo>
                    <a:pt x="155481" y="314052"/>
                  </a:lnTo>
                  <a:lnTo>
                    <a:pt x="157651" y="313628"/>
                  </a:lnTo>
                  <a:lnTo>
                    <a:pt x="164073" y="309661"/>
                  </a:lnTo>
                  <a:lnTo>
                    <a:pt x="185402" y="288623"/>
                  </a:lnTo>
                  <a:lnTo>
                    <a:pt x="213083" y="246759"/>
                  </a:lnTo>
                  <a:lnTo>
                    <a:pt x="232747" y="205658"/>
                  </a:lnTo>
                  <a:lnTo>
                    <a:pt x="253126" y="162563"/>
                  </a:lnTo>
                  <a:lnTo>
                    <a:pt x="269824" y="120862"/>
                  </a:lnTo>
                  <a:lnTo>
                    <a:pt x="289253" y="79761"/>
                  </a:lnTo>
                  <a:lnTo>
                    <a:pt x="307102" y="36571"/>
                  </a:lnTo>
                  <a:lnTo>
                    <a:pt x="311858" y="7809"/>
                  </a:lnTo>
                  <a:lnTo>
                    <a:pt x="315588" y="1153"/>
                  </a:lnTo>
                  <a:lnTo>
                    <a:pt x="315188" y="607"/>
                  </a:lnTo>
                  <a:lnTo>
                    <a:pt x="312863" y="0"/>
                  </a:lnTo>
                  <a:lnTo>
                    <a:pt x="311960" y="544"/>
                  </a:lnTo>
                  <a:lnTo>
                    <a:pt x="311358" y="1612"/>
                  </a:lnTo>
                  <a:lnTo>
                    <a:pt x="293869" y="44899"/>
                  </a:lnTo>
                  <a:lnTo>
                    <a:pt x="286278" y="86511"/>
                  </a:lnTo>
                  <a:lnTo>
                    <a:pt x="274826" y="131417"/>
                  </a:lnTo>
                  <a:lnTo>
                    <a:pt x="269049" y="173170"/>
                  </a:lnTo>
                  <a:lnTo>
                    <a:pt x="264265" y="215427"/>
                  </a:lnTo>
                  <a:lnTo>
                    <a:pt x="259787" y="259309"/>
                  </a:lnTo>
                  <a:lnTo>
                    <a:pt x="259372" y="304868"/>
                  </a:lnTo>
                  <a:lnTo>
                    <a:pt x="260068" y="314513"/>
                  </a:lnTo>
                  <a:lnTo>
                    <a:pt x="265823" y="332558"/>
                  </a:lnTo>
                  <a:lnTo>
                    <a:pt x="267195" y="333727"/>
                  </a:lnTo>
                  <a:lnTo>
                    <a:pt x="270600" y="335026"/>
                  </a:lnTo>
                  <a:lnTo>
                    <a:pt x="280611" y="335928"/>
                  </a:lnTo>
                  <a:lnTo>
                    <a:pt x="290269" y="332654"/>
                  </a:lnTo>
                  <a:lnTo>
                    <a:pt x="298696" y="327215"/>
                  </a:lnTo>
                  <a:lnTo>
                    <a:pt x="310041" y="310057"/>
                  </a:lnTo>
                  <a:lnTo>
                    <a:pt x="313632" y="301928"/>
                  </a:lnTo>
                  <a:lnTo>
                    <a:pt x="322856" y="259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297"/>
            <p:cNvSpPr/>
            <p:nvPr>
              <p:custDataLst>
                <p:tags r:id="rId104"/>
              </p:custDataLst>
            </p:nvPr>
          </p:nvSpPr>
          <p:spPr>
            <a:xfrm>
              <a:off x="9982229" y="2089150"/>
              <a:ext cx="88872" cy="12701"/>
            </a:xfrm>
            <a:custGeom>
              <a:avLst/>
              <a:gdLst/>
              <a:ahLst/>
              <a:cxnLst/>
              <a:rect l="0" t="0" r="0" b="0"/>
              <a:pathLst>
                <a:path w="88872" h="12701">
                  <a:moveTo>
                    <a:pt x="12671" y="12700"/>
                  </a:moveTo>
                  <a:lnTo>
                    <a:pt x="12671" y="12700"/>
                  </a:lnTo>
                  <a:lnTo>
                    <a:pt x="0" y="12700"/>
                  </a:lnTo>
                  <a:lnTo>
                    <a:pt x="3351" y="9329"/>
                  </a:lnTo>
                  <a:lnTo>
                    <a:pt x="6882" y="7674"/>
                  </a:lnTo>
                  <a:lnTo>
                    <a:pt x="54357" y="119"/>
                  </a:lnTo>
                  <a:lnTo>
                    <a:pt x="888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298"/>
            <p:cNvSpPr/>
            <p:nvPr>
              <p:custDataLst>
                <p:tags r:id="rId105"/>
              </p:custDataLst>
            </p:nvPr>
          </p:nvSpPr>
          <p:spPr>
            <a:xfrm>
              <a:off x="10001250" y="1993900"/>
              <a:ext cx="44451" cy="180618"/>
            </a:xfrm>
            <a:custGeom>
              <a:avLst/>
              <a:gdLst/>
              <a:ahLst/>
              <a:cxnLst/>
              <a:rect l="0" t="0" r="0" b="0"/>
              <a:pathLst>
                <a:path w="44451" h="180618">
                  <a:moveTo>
                    <a:pt x="19050" y="0"/>
                  </a:moveTo>
                  <a:lnTo>
                    <a:pt x="19050" y="0"/>
                  </a:lnTo>
                  <a:lnTo>
                    <a:pt x="13583" y="0"/>
                  </a:lnTo>
                  <a:lnTo>
                    <a:pt x="13288" y="706"/>
                  </a:lnTo>
                  <a:lnTo>
                    <a:pt x="12960" y="3371"/>
                  </a:lnTo>
                  <a:lnTo>
                    <a:pt x="12169" y="4364"/>
                  </a:lnTo>
                  <a:lnTo>
                    <a:pt x="9406" y="5467"/>
                  </a:lnTo>
                  <a:lnTo>
                    <a:pt x="8388" y="6467"/>
                  </a:lnTo>
                  <a:lnTo>
                    <a:pt x="7255" y="9460"/>
                  </a:lnTo>
                  <a:lnTo>
                    <a:pt x="6352" y="55330"/>
                  </a:lnTo>
                  <a:lnTo>
                    <a:pt x="4469" y="78121"/>
                  </a:lnTo>
                  <a:lnTo>
                    <a:pt x="391" y="104416"/>
                  </a:lnTo>
                  <a:lnTo>
                    <a:pt x="2" y="150884"/>
                  </a:lnTo>
                  <a:lnTo>
                    <a:pt x="0" y="167128"/>
                  </a:lnTo>
                  <a:lnTo>
                    <a:pt x="1881" y="171410"/>
                  </a:lnTo>
                  <a:lnTo>
                    <a:pt x="8837" y="179909"/>
                  </a:lnTo>
                  <a:lnTo>
                    <a:pt x="10126" y="180617"/>
                  </a:lnTo>
                  <a:lnTo>
                    <a:pt x="10984" y="180384"/>
                  </a:lnTo>
                  <a:lnTo>
                    <a:pt x="11556" y="179522"/>
                  </a:lnTo>
                  <a:lnTo>
                    <a:pt x="19103" y="174939"/>
                  </a:lnTo>
                  <a:lnTo>
                    <a:pt x="28520" y="171434"/>
                  </a:lnTo>
                  <a:lnTo>
                    <a:pt x="29596" y="170028"/>
                  </a:lnTo>
                  <a:lnTo>
                    <a:pt x="31498" y="166584"/>
                  </a:lnTo>
                  <a:lnTo>
                    <a:pt x="4445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299"/>
            <p:cNvSpPr/>
            <p:nvPr>
              <p:custDataLst>
                <p:tags r:id="rId106"/>
              </p:custDataLst>
            </p:nvPr>
          </p:nvSpPr>
          <p:spPr>
            <a:xfrm>
              <a:off x="9804695" y="2082825"/>
              <a:ext cx="107656" cy="107926"/>
            </a:xfrm>
            <a:custGeom>
              <a:avLst/>
              <a:gdLst/>
              <a:ahLst/>
              <a:cxnLst/>
              <a:rect l="0" t="0" r="0" b="0"/>
              <a:pathLst>
                <a:path w="107656" h="107926">
                  <a:moveTo>
                    <a:pt x="107655" y="12675"/>
                  </a:moveTo>
                  <a:lnTo>
                    <a:pt x="107655" y="12675"/>
                  </a:lnTo>
                  <a:lnTo>
                    <a:pt x="107654" y="935"/>
                  </a:lnTo>
                  <a:lnTo>
                    <a:pt x="106950" y="615"/>
                  </a:lnTo>
                  <a:lnTo>
                    <a:pt x="101566" y="0"/>
                  </a:lnTo>
                  <a:lnTo>
                    <a:pt x="101383" y="3353"/>
                  </a:lnTo>
                  <a:lnTo>
                    <a:pt x="100650" y="4344"/>
                  </a:lnTo>
                  <a:lnTo>
                    <a:pt x="90478" y="11221"/>
                  </a:lnTo>
                  <a:lnTo>
                    <a:pt x="78000" y="24022"/>
                  </a:lnTo>
                  <a:lnTo>
                    <a:pt x="70959" y="33989"/>
                  </a:lnTo>
                  <a:lnTo>
                    <a:pt x="53209" y="49191"/>
                  </a:lnTo>
                  <a:lnTo>
                    <a:pt x="12523" y="95098"/>
                  </a:lnTo>
                  <a:lnTo>
                    <a:pt x="8929" y="99402"/>
                  </a:lnTo>
                  <a:lnTo>
                    <a:pt x="7332" y="103667"/>
                  </a:lnTo>
                  <a:lnTo>
                    <a:pt x="6202" y="105086"/>
                  </a:lnTo>
                  <a:lnTo>
                    <a:pt x="0" y="107814"/>
                  </a:lnTo>
                  <a:lnTo>
                    <a:pt x="6055" y="107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300"/>
            <p:cNvSpPr/>
            <p:nvPr>
              <p:custDataLst>
                <p:tags r:id="rId107"/>
              </p:custDataLst>
            </p:nvPr>
          </p:nvSpPr>
          <p:spPr>
            <a:xfrm>
              <a:off x="9785357" y="1988465"/>
              <a:ext cx="139694" cy="195842"/>
            </a:xfrm>
            <a:custGeom>
              <a:avLst/>
              <a:gdLst/>
              <a:ahLst/>
              <a:cxnLst/>
              <a:rect l="0" t="0" r="0" b="0"/>
              <a:pathLst>
                <a:path w="139694" h="195842">
                  <a:moveTo>
                    <a:pt x="31743" y="56235"/>
                  </a:moveTo>
                  <a:lnTo>
                    <a:pt x="31743" y="56235"/>
                  </a:lnTo>
                  <a:lnTo>
                    <a:pt x="25654" y="56235"/>
                  </a:lnTo>
                  <a:lnTo>
                    <a:pt x="19948" y="50768"/>
                  </a:lnTo>
                  <a:lnTo>
                    <a:pt x="14152" y="49354"/>
                  </a:lnTo>
                  <a:lnTo>
                    <a:pt x="7510" y="44441"/>
                  </a:lnTo>
                  <a:lnTo>
                    <a:pt x="6862" y="42056"/>
                  </a:lnTo>
                  <a:lnTo>
                    <a:pt x="6689" y="40432"/>
                  </a:lnTo>
                  <a:lnTo>
                    <a:pt x="4616" y="36747"/>
                  </a:lnTo>
                  <a:lnTo>
                    <a:pt x="2046" y="32757"/>
                  </a:lnTo>
                  <a:lnTo>
                    <a:pt x="263" y="25714"/>
                  </a:lnTo>
                  <a:lnTo>
                    <a:pt x="0" y="9590"/>
                  </a:lnTo>
                  <a:lnTo>
                    <a:pt x="702" y="8205"/>
                  </a:lnTo>
                  <a:lnTo>
                    <a:pt x="1877" y="7282"/>
                  </a:lnTo>
                  <a:lnTo>
                    <a:pt x="5064" y="6256"/>
                  </a:lnTo>
                  <a:lnTo>
                    <a:pt x="8831" y="5800"/>
                  </a:lnTo>
                  <a:lnTo>
                    <a:pt x="12859" y="3716"/>
                  </a:lnTo>
                  <a:lnTo>
                    <a:pt x="16999" y="1143"/>
                  </a:lnTo>
                  <a:lnTo>
                    <a:pt x="21192" y="0"/>
                  </a:lnTo>
                  <a:lnTo>
                    <a:pt x="22593" y="400"/>
                  </a:lnTo>
                  <a:lnTo>
                    <a:pt x="23526" y="1373"/>
                  </a:lnTo>
                  <a:lnTo>
                    <a:pt x="24149" y="2727"/>
                  </a:lnTo>
                  <a:lnTo>
                    <a:pt x="25974" y="3630"/>
                  </a:lnTo>
                  <a:lnTo>
                    <a:pt x="41913" y="5982"/>
                  </a:lnTo>
                  <a:lnTo>
                    <a:pt x="64710" y="20356"/>
                  </a:lnTo>
                  <a:lnTo>
                    <a:pt x="100002" y="65312"/>
                  </a:lnTo>
                  <a:lnTo>
                    <a:pt x="115502" y="85949"/>
                  </a:lnTo>
                  <a:lnTo>
                    <a:pt x="125976" y="130059"/>
                  </a:lnTo>
                  <a:lnTo>
                    <a:pt x="134793" y="162293"/>
                  </a:lnTo>
                  <a:lnTo>
                    <a:pt x="137515" y="167578"/>
                  </a:lnTo>
                  <a:lnTo>
                    <a:pt x="139047" y="175225"/>
                  </a:lnTo>
                  <a:lnTo>
                    <a:pt x="139691" y="195841"/>
                  </a:lnTo>
                  <a:lnTo>
                    <a:pt x="139693" y="18958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301"/>
            <p:cNvSpPr/>
            <p:nvPr>
              <p:custDataLst>
                <p:tags r:id="rId108"/>
              </p:custDataLst>
            </p:nvPr>
          </p:nvSpPr>
          <p:spPr>
            <a:xfrm>
              <a:off x="9569450" y="213995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23474" y="6938"/>
                  </a:lnTo>
                  <a:lnTo>
                    <a:pt x="70254" y="6353"/>
                  </a:lnTo>
                  <a:lnTo>
                    <a:pt x="91070" y="5645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302"/>
            <p:cNvSpPr/>
            <p:nvPr>
              <p:custDataLst>
                <p:tags r:id="rId109"/>
              </p:custDataLst>
            </p:nvPr>
          </p:nvSpPr>
          <p:spPr>
            <a:xfrm>
              <a:off x="9399080" y="2365089"/>
              <a:ext cx="221171" cy="193955"/>
            </a:xfrm>
            <a:custGeom>
              <a:avLst/>
              <a:gdLst/>
              <a:ahLst/>
              <a:cxnLst/>
              <a:rect l="0" t="0" r="0" b="0"/>
              <a:pathLst>
                <a:path w="221171" h="193955">
                  <a:moveTo>
                    <a:pt x="30670" y="60611"/>
                  </a:moveTo>
                  <a:lnTo>
                    <a:pt x="30670" y="60611"/>
                  </a:lnTo>
                  <a:lnTo>
                    <a:pt x="30670" y="78694"/>
                  </a:lnTo>
                  <a:lnTo>
                    <a:pt x="31375" y="79016"/>
                  </a:lnTo>
                  <a:lnTo>
                    <a:pt x="60708" y="79654"/>
                  </a:lnTo>
                  <a:lnTo>
                    <a:pt x="67069" y="77776"/>
                  </a:lnTo>
                  <a:lnTo>
                    <a:pt x="114106" y="52135"/>
                  </a:lnTo>
                  <a:lnTo>
                    <a:pt x="127929" y="39443"/>
                  </a:lnTo>
                  <a:lnTo>
                    <a:pt x="130341" y="33329"/>
                  </a:lnTo>
                  <a:lnTo>
                    <a:pt x="132157" y="14306"/>
                  </a:lnTo>
                  <a:lnTo>
                    <a:pt x="131489" y="12808"/>
                  </a:lnTo>
                  <a:lnTo>
                    <a:pt x="130338" y="11809"/>
                  </a:lnTo>
                  <a:lnTo>
                    <a:pt x="128866" y="11143"/>
                  </a:lnTo>
                  <a:lnTo>
                    <a:pt x="127884" y="9993"/>
                  </a:lnTo>
                  <a:lnTo>
                    <a:pt x="126793" y="6835"/>
                  </a:lnTo>
                  <a:lnTo>
                    <a:pt x="125797" y="5710"/>
                  </a:lnTo>
                  <a:lnTo>
                    <a:pt x="113787" y="386"/>
                  </a:lnTo>
                  <a:lnTo>
                    <a:pt x="110776" y="0"/>
                  </a:lnTo>
                  <a:lnTo>
                    <a:pt x="83284" y="6656"/>
                  </a:lnTo>
                  <a:lnTo>
                    <a:pt x="66593" y="14963"/>
                  </a:lnTo>
                  <a:lnTo>
                    <a:pt x="29257" y="50107"/>
                  </a:lnTo>
                  <a:lnTo>
                    <a:pt x="10326" y="76140"/>
                  </a:lnTo>
                  <a:lnTo>
                    <a:pt x="0" y="115383"/>
                  </a:lnTo>
                  <a:lnTo>
                    <a:pt x="2611" y="131638"/>
                  </a:lnTo>
                  <a:lnTo>
                    <a:pt x="9813" y="150319"/>
                  </a:lnTo>
                  <a:lnTo>
                    <a:pt x="23498" y="167247"/>
                  </a:lnTo>
                  <a:lnTo>
                    <a:pt x="47717" y="183077"/>
                  </a:lnTo>
                  <a:lnTo>
                    <a:pt x="68922" y="191079"/>
                  </a:lnTo>
                  <a:lnTo>
                    <a:pt x="113515" y="193848"/>
                  </a:lnTo>
                  <a:lnTo>
                    <a:pt x="157687" y="193954"/>
                  </a:lnTo>
                  <a:lnTo>
                    <a:pt x="181192" y="192078"/>
                  </a:lnTo>
                  <a:lnTo>
                    <a:pt x="211794" y="181318"/>
                  </a:lnTo>
                  <a:lnTo>
                    <a:pt x="221170" y="1749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2303"/>
            <p:cNvSpPr/>
            <p:nvPr>
              <p:custDataLst>
                <p:tags r:id="rId110"/>
              </p:custDataLst>
            </p:nvPr>
          </p:nvSpPr>
          <p:spPr>
            <a:xfrm>
              <a:off x="9019763" y="1876205"/>
              <a:ext cx="181357" cy="117586"/>
            </a:xfrm>
            <a:custGeom>
              <a:avLst/>
              <a:gdLst/>
              <a:ahLst/>
              <a:cxnLst/>
              <a:rect l="0" t="0" r="0" b="0"/>
              <a:pathLst>
                <a:path w="181357" h="117586">
                  <a:moveTo>
                    <a:pt x="73437" y="41495"/>
                  </a:moveTo>
                  <a:lnTo>
                    <a:pt x="73437" y="41495"/>
                  </a:lnTo>
                  <a:lnTo>
                    <a:pt x="73437" y="35223"/>
                  </a:lnTo>
                  <a:lnTo>
                    <a:pt x="73437" y="46703"/>
                  </a:lnTo>
                  <a:lnTo>
                    <a:pt x="44502" y="81847"/>
                  </a:lnTo>
                  <a:lnTo>
                    <a:pt x="41816" y="89591"/>
                  </a:lnTo>
                  <a:lnTo>
                    <a:pt x="38686" y="94151"/>
                  </a:lnTo>
                  <a:lnTo>
                    <a:pt x="34944" y="96647"/>
                  </a:lnTo>
                  <a:lnTo>
                    <a:pt x="30929" y="98463"/>
                  </a:lnTo>
                  <a:lnTo>
                    <a:pt x="26792" y="101621"/>
                  </a:lnTo>
                  <a:lnTo>
                    <a:pt x="24483" y="105377"/>
                  </a:lnTo>
                  <a:lnTo>
                    <a:pt x="23868" y="107366"/>
                  </a:lnTo>
                  <a:lnTo>
                    <a:pt x="22752" y="108693"/>
                  </a:lnTo>
                  <a:lnTo>
                    <a:pt x="19630" y="110166"/>
                  </a:lnTo>
                  <a:lnTo>
                    <a:pt x="7742" y="111241"/>
                  </a:lnTo>
                  <a:lnTo>
                    <a:pt x="6357" y="110570"/>
                  </a:lnTo>
                  <a:lnTo>
                    <a:pt x="5433" y="109417"/>
                  </a:lnTo>
                  <a:lnTo>
                    <a:pt x="4408" y="106255"/>
                  </a:lnTo>
                  <a:lnTo>
                    <a:pt x="3951" y="102497"/>
                  </a:lnTo>
                  <a:lnTo>
                    <a:pt x="3124" y="101213"/>
                  </a:lnTo>
                  <a:lnTo>
                    <a:pt x="1868" y="100357"/>
                  </a:lnTo>
                  <a:lnTo>
                    <a:pt x="324" y="99787"/>
                  </a:lnTo>
                  <a:lnTo>
                    <a:pt x="0" y="97995"/>
                  </a:lnTo>
                  <a:lnTo>
                    <a:pt x="4256" y="69047"/>
                  </a:lnTo>
                  <a:lnTo>
                    <a:pt x="10487" y="60552"/>
                  </a:lnTo>
                  <a:lnTo>
                    <a:pt x="27743" y="42749"/>
                  </a:lnTo>
                  <a:lnTo>
                    <a:pt x="30315" y="42052"/>
                  </a:lnTo>
                  <a:lnTo>
                    <a:pt x="37715" y="41605"/>
                  </a:lnTo>
                  <a:lnTo>
                    <a:pt x="41803" y="43426"/>
                  </a:lnTo>
                  <a:lnTo>
                    <a:pt x="45972" y="45881"/>
                  </a:lnTo>
                  <a:lnTo>
                    <a:pt x="62989" y="52742"/>
                  </a:lnTo>
                  <a:lnTo>
                    <a:pt x="88332" y="71851"/>
                  </a:lnTo>
                  <a:lnTo>
                    <a:pt x="97527" y="81847"/>
                  </a:lnTo>
                  <a:lnTo>
                    <a:pt x="144703" y="111335"/>
                  </a:lnTo>
                  <a:lnTo>
                    <a:pt x="154526" y="115810"/>
                  </a:lnTo>
                  <a:lnTo>
                    <a:pt x="167346" y="117585"/>
                  </a:lnTo>
                  <a:lnTo>
                    <a:pt x="173491" y="112603"/>
                  </a:lnTo>
                  <a:lnTo>
                    <a:pt x="178734" y="106857"/>
                  </a:lnTo>
                  <a:lnTo>
                    <a:pt x="180208" y="102765"/>
                  </a:lnTo>
                  <a:lnTo>
                    <a:pt x="181356" y="74987"/>
                  </a:lnTo>
                  <a:lnTo>
                    <a:pt x="176312" y="58354"/>
                  </a:lnTo>
                  <a:lnTo>
                    <a:pt x="168520" y="43362"/>
                  </a:lnTo>
                  <a:lnTo>
                    <a:pt x="142049" y="14893"/>
                  </a:lnTo>
                  <a:lnTo>
                    <a:pt x="131710" y="7899"/>
                  </a:lnTo>
                  <a:lnTo>
                    <a:pt x="107216" y="419"/>
                  </a:lnTo>
                  <a:lnTo>
                    <a:pt x="103717" y="0"/>
                  </a:lnTo>
                  <a:lnTo>
                    <a:pt x="76214" y="3985"/>
                  </a:lnTo>
                  <a:lnTo>
                    <a:pt x="67217" y="8398"/>
                  </a:lnTo>
                  <a:lnTo>
                    <a:pt x="60737" y="97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2304"/>
            <p:cNvSpPr/>
            <p:nvPr>
              <p:custDataLst>
                <p:tags r:id="rId111"/>
              </p:custDataLst>
            </p:nvPr>
          </p:nvSpPr>
          <p:spPr>
            <a:xfrm>
              <a:off x="9048783" y="2819400"/>
              <a:ext cx="107805" cy="145669"/>
            </a:xfrm>
            <a:custGeom>
              <a:avLst/>
              <a:gdLst/>
              <a:ahLst/>
              <a:cxnLst/>
              <a:rect l="0" t="0" r="0" b="0"/>
              <a:pathLst>
                <a:path w="107805" h="145669">
                  <a:moveTo>
                    <a:pt x="76167" y="6350"/>
                  </a:moveTo>
                  <a:lnTo>
                    <a:pt x="76167" y="6350"/>
                  </a:lnTo>
                  <a:lnTo>
                    <a:pt x="76167" y="2979"/>
                  </a:lnTo>
                  <a:lnTo>
                    <a:pt x="75461" y="1986"/>
                  </a:lnTo>
                  <a:lnTo>
                    <a:pt x="74286" y="1324"/>
                  </a:lnTo>
                  <a:lnTo>
                    <a:pt x="69699" y="174"/>
                  </a:lnTo>
                  <a:lnTo>
                    <a:pt x="48380" y="1"/>
                  </a:lnTo>
                  <a:lnTo>
                    <a:pt x="47059" y="706"/>
                  </a:lnTo>
                  <a:lnTo>
                    <a:pt x="46178" y="1882"/>
                  </a:lnTo>
                  <a:lnTo>
                    <a:pt x="45591" y="3371"/>
                  </a:lnTo>
                  <a:lnTo>
                    <a:pt x="14820" y="30345"/>
                  </a:lnTo>
                  <a:lnTo>
                    <a:pt x="4205" y="49056"/>
                  </a:lnTo>
                  <a:lnTo>
                    <a:pt x="1223" y="61494"/>
                  </a:lnTo>
                  <a:lnTo>
                    <a:pt x="0" y="104953"/>
                  </a:lnTo>
                  <a:lnTo>
                    <a:pt x="679" y="121888"/>
                  </a:lnTo>
                  <a:lnTo>
                    <a:pt x="3341" y="127785"/>
                  </a:lnTo>
                  <a:lnTo>
                    <a:pt x="12177" y="135072"/>
                  </a:lnTo>
                  <a:lnTo>
                    <a:pt x="27099" y="143150"/>
                  </a:lnTo>
                  <a:lnTo>
                    <a:pt x="35915" y="145190"/>
                  </a:lnTo>
                  <a:lnTo>
                    <a:pt x="43225" y="145668"/>
                  </a:lnTo>
                  <a:lnTo>
                    <a:pt x="67781" y="140549"/>
                  </a:lnTo>
                  <a:lnTo>
                    <a:pt x="76203" y="136315"/>
                  </a:lnTo>
                  <a:lnTo>
                    <a:pt x="89736" y="125469"/>
                  </a:lnTo>
                  <a:lnTo>
                    <a:pt x="103574" y="106768"/>
                  </a:lnTo>
                  <a:lnTo>
                    <a:pt x="105986" y="100134"/>
                  </a:lnTo>
                  <a:lnTo>
                    <a:pt x="107804" y="71880"/>
                  </a:lnTo>
                  <a:lnTo>
                    <a:pt x="101444" y="47398"/>
                  </a:lnTo>
                  <a:lnTo>
                    <a:pt x="84574" y="23880"/>
                  </a:lnTo>
                  <a:lnTo>
                    <a:pt x="65582" y="9050"/>
                  </a:lnTo>
                  <a:lnTo>
                    <a:pt x="61349" y="7550"/>
                  </a:lnTo>
                  <a:lnTo>
                    <a:pt x="59939" y="6445"/>
                  </a:lnTo>
                  <a:lnTo>
                    <a:pt x="571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305"/>
            <p:cNvSpPr/>
            <p:nvPr>
              <p:custDataLst>
                <p:tags r:id="rId112"/>
              </p:custDataLst>
            </p:nvPr>
          </p:nvSpPr>
          <p:spPr>
            <a:xfrm>
              <a:off x="9094699" y="2146585"/>
              <a:ext cx="93746" cy="568276"/>
            </a:xfrm>
            <a:custGeom>
              <a:avLst/>
              <a:gdLst/>
              <a:ahLst/>
              <a:cxnLst/>
              <a:rect l="0" t="0" r="0" b="0"/>
              <a:pathLst>
                <a:path w="93746" h="568276">
                  <a:moveTo>
                    <a:pt x="87401" y="37815"/>
                  </a:moveTo>
                  <a:lnTo>
                    <a:pt x="87401" y="37815"/>
                  </a:lnTo>
                  <a:lnTo>
                    <a:pt x="87401" y="34444"/>
                  </a:lnTo>
                  <a:lnTo>
                    <a:pt x="89282" y="30907"/>
                  </a:lnTo>
                  <a:lnTo>
                    <a:pt x="91764" y="26984"/>
                  </a:lnTo>
                  <a:lnTo>
                    <a:pt x="93359" y="18716"/>
                  </a:lnTo>
                  <a:lnTo>
                    <a:pt x="93745" y="9153"/>
                  </a:lnTo>
                  <a:lnTo>
                    <a:pt x="93042" y="8124"/>
                  </a:lnTo>
                  <a:lnTo>
                    <a:pt x="91867" y="7438"/>
                  </a:lnTo>
                  <a:lnTo>
                    <a:pt x="90378" y="6980"/>
                  </a:lnTo>
                  <a:lnTo>
                    <a:pt x="89385" y="5969"/>
                  </a:lnTo>
                  <a:lnTo>
                    <a:pt x="88282" y="2965"/>
                  </a:lnTo>
                  <a:lnTo>
                    <a:pt x="87283" y="1882"/>
                  </a:lnTo>
                  <a:lnTo>
                    <a:pt x="84291" y="678"/>
                  </a:lnTo>
                  <a:lnTo>
                    <a:pt x="78640" y="0"/>
                  </a:lnTo>
                  <a:lnTo>
                    <a:pt x="74569" y="1723"/>
                  </a:lnTo>
                  <a:lnTo>
                    <a:pt x="53531" y="20916"/>
                  </a:lnTo>
                  <a:lnTo>
                    <a:pt x="45067" y="35130"/>
                  </a:lnTo>
                  <a:lnTo>
                    <a:pt x="24763" y="82408"/>
                  </a:lnTo>
                  <a:lnTo>
                    <a:pt x="9345" y="125845"/>
                  </a:lnTo>
                  <a:lnTo>
                    <a:pt x="3561" y="172784"/>
                  </a:lnTo>
                  <a:lnTo>
                    <a:pt x="0" y="210450"/>
                  </a:lnTo>
                  <a:lnTo>
                    <a:pt x="2708" y="247011"/>
                  </a:lnTo>
                  <a:lnTo>
                    <a:pt x="10566" y="286065"/>
                  </a:lnTo>
                  <a:lnTo>
                    <a:pt x="26065" y="333391"/>
                  </a:lnTo>
                  <a:lnTo>
                    <a:pt x="40653" y="380518"/>
                  </a:lnTo>
                  <a:lnTo>
                    <a:pt x="49154" y="423791"/>
                  </a:lnTo>
                  <a:lnTo>
                    <a:pt x="58728" y="469851"/>
                  </a:lnTo>
                  <a:lnTo>
                    <a:pt x="61031" y="485364"/>
                  </a:lnTo>
                  <a:lnTo>
                    <a:pt x="55476" y="516112"/>
                  </a:lnTo>
                  <a:lnTo>
                    <a:pt x="47843" y="538903"/>
                  </a:lnTo>
                  <a:lnTo>
                    <a:pt x="28108" y="560622"/>
                  </a:lnTo>
                  <a:lnTo>
                    <a:pt x="23889" y="562979"/>
                  </a:lnTo>
                  <a:lnTo>
                    <a:pt x="19662" y="564732"/>
                  </a:lnTo>
                  <a:lnTo>
                    <a:pt x="15431" y="567863"/>
                  </a:lnTo>
                  <a:lnTo>
                    <a:pt x="14021" y="568275"/>
                  </a:lnTo>
                  <a:lnTo>
                    <a:pt x="13081" y="567844"/>
                  </a:lnTo>
                  <a:lnTo>
                    <a:pt x="12454" y="566851"/>
                  </a:lnTo>
                  <a:lnTo>
                    <a:pt x="11331" y="566189"/>
                  </a:lnTo>
                  <a:lnTo>
                    <a:pt x="4851" y="564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306"/>
            <p:cNvSpPr/>
            <p:nvPr>
              <p:custDataLst>
                <p:tags r:id="rId113"/>
              </p:custDataLst>
            </p:nvPr>
          </p:nvSpPr>
          <p:spPr>
            <a:xfrm>
              <a:off x="8750417" y="2254250"/>
              <a:ext cx="12584" cy="254001"/>
            </a:xfrm>
            <a:custGeom>
              <a:avLst/>
              <a:gdLst/>
              <a:ahLst/>
              <a:cxnLst/>
              <a:rect l="0" t="0" r="0" b="0"/>
              <a:pathLst>
                <a:path w="12584" h="254001">
                  <a:moveTo>
                    <a:pt x="12583" y="0"/>
                  </a:moveTo>
                  <a:lnTo>
                    <a:pt x="12583" y="0"/>
                  </a:lnTo>
                  <a:lnTo>
                    <a:pt x="9212" y="0"/>
                  </a:lnTo>
                  <a:lnTo>
                    <a:pt x="8219" y="705"/>
                  </a:lnTo>
                  <a:lnTo>
                    <a:pt x="7557" y="1881"/>
                  </a:lnTo>
                  <a:lnTo>
                    <a:pt x="6624" y="8789"/>
                  </a:lnTo>
                  <a:lnTo>
                    <a:pt x="6235" y="55961"/>
                  </a:lnTo>
                  <a:lnTo>
                    <a:pt x="6232" y="101801"/>
                  </a:lnTo>
                  <a:lnTo>
                    <a:pt x="1869" y="144082"/>
                  </a:lnTo>
                  <a:lnTo>
                    <a:pt x="0" y="190385"/>
                  </a:lnTo>
                  <a:lnTo>
                    <a:pt x="603" y="217165"/>
                  </a:lnTo>
                  <a:lnTo>
                    <a:pt x="7723" y="245719"/>
                  </a:lnTo>
                  <a:lnTo>
                    <a:pt x="12583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307"/>
            <p:cNvSpPr/>
            <p:nvPr>
              <p:custDataLst>
                <p:tags r:id="rId114"/>
              </p:custDataLst>
            </p:nvPr>
          </p:nvSpPr>
          <p:spPr>
            <a:xfrm>
              <a:off x="8643233" y="2374900"/>
              <a:ext cx="189618" cy="25391"/>
            </a:xfrm>
            <a:custGeom>
              <a:avLst/>
              <a:gdLst/>
              <a:ahLst/>
              <a:cxnLst/>
              <a:rect l="0" t="0" r="0" b="0"/>
              <a:pathLst>
                <a:path w="189618" h="25391">
                  <a:moveTo>
                    <a:pt x="5467" y="0"/>
                  </a:moveTo>
                  <a:lnTo>
                    <a:pt x="5467" y="0"/>
                  </a:lnTo>
                  <a:lnTo>
                    <a:pt x="5467" y="6327"/>
                  </a:lnTo>
                  <a:lnTo>
                    <a:pt x="0" y="11815"/>
                  </a:lnTo>
                  <a:lnTo>
                    <a:pt x="410" y="12816"/>
                  </a:lnTo>
                  <a:lnTo>
                    <a:pt x="4662" y="18090"/>
                  </a:lnTo>
                  <a:lnTo>
                    <a:pt x="6990" y="18623"/>
                  </a:lnTo>
                  <a:lnTo>
                    <a:pt x="14234" y="18966"/>
                  </a:lnTo>
                  <a:lnTo>
                    <a:pt x="18300" y="20894"/>
                  </a:lnTo>
                  <a:lnTo>
                    <a:pt x="20372" y="22396"/>
                  </a:lnTo>
                  <a:lnTo>
                    <a:pt x="30031" y="24510"/>
                  </a:lnTo>
                  <a:lnTo>
                    <a:pt x="77214" y="25390"/>
                  </a:lnTo>
                  <a:lnTo>
                    <a:pt x="106611" y="24693"/>
                  </a:lnTo>
                  <a:lnTo>
                    <a:pt x="151472" y="14140"/>
                  </a:lnTo>
                  <a:lnTo>
                    <a:pt x="164204" y="11245"/>
                  </a:lnTo>
                  <a:lnTo>
                    <a:pt x="182709" y="4898"/>
                  </a:lnTo>
                  <a:lnTo>
                    <a:pt x="189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572"/>
          <p:cNvGrpSpPr/>
          <p:nvPr/>
        </p:nvGrpSpPr>
        <p:grpSpPr>
          <a:xfrm>
            <a:off x="9169407" y="2330451"/>
            <a:ext cx="831844" cy="685800"/>
            <a:chOff x="9169407" y="2330451"/>
            <a:chExt cx="831844" cy="685800"/>
          </a:xfrm>
        </p:grpSpPr>
        <p:sp>
          <p:nvSpPr>
            <p:cNvPr id="95" name="SMARTInkShape-2308"/>
            <p:cNvSpPr/>
            <p:nvPr>
              <p:custDataLst>
                <p:tags r:id="rId97"/>
              </p:custDataLst>
            </p:nvPr>
          </p:nvSpPr>
          <p:spPr>
            <a:xfrm>
              <a:off x="9632950" y="2908377"/>
              <a:ext cx="146051" cy="107874"/>
            </a:xfrm>
            <a:custGeom>
              <a:avLst/>
              <a:gdLst/>
              <a:ahLst/>
              <a:cxnLst/>
              <a:rect l="0" t="0" r="0" b="0"/>
              <a:pathLst>
                <a:path w="146051" h="107874">
                  <a:moveTo>
                    <a:pt x="146050" y="6273"/>
                  </a:moveTo>
                  <a:lnTo>
                    <a:pt x="146050" y="6273"/>
                  </a:lnTo>
                  <a:lnTo>
                    <a:pt x="139778" y="0"/>
                  </a:lnTo>
                  <a:lnTo>
                    <a:pt x="128457" y="10464"/>
                  </a:lnTo>
                  <a:lnTo>
                    <a:pt x="122571" y="12689"/>
                  </a:lnTo>
                  <a:lnTo>
                    <a:pt x="78022" y="49791"/>
                  </a:lnTo>
                  <a:lnTo>
                    <a:pt x="31746" y="83927"/>
                  </a:lnTo>
                  <a:lnTo>
                    <a:pt x="15653" y="98056"/>
                  </a:lnTo>
                  <a:lnTo>
                    <a:pt x="0" y="1078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2309"/>
            <p:cNvSpPr/>
            <p:nvPr>
              <p:custDataLst>
                <p:tags r:id="rId98"/>
              </p:custDataLst>
            </p:nvPr>
          </p:nvSpPr>
          <p:spPr>
            <a:xfrm>
              <a:off x="9620257" y="2822149"/>
              <a:ext cx="190494" cy="181107"/>
            </a:xfrm>
            <a:custGeom>
              <a:avLst/>
              <a:gdLst/>
              <a:ahLst/>
              <a:cxnLst/>
              <a:rect l="0" t="0" r="0" b="0"/>
              <a:pathLst>
                <a:path w="190494" h="181107">
                  <a:moveTo>
                    <a:pt x="31743" y="48051"/>
                  </a:moveTo>
                  <a:lnTo>
                    <a:pt x="31743" y="48051"/>
                  </a:lnTo>
                  <a:lnTo>
                    <a:pt x="28372" y="44680"/>
                  </a:lnTo>
                  <a:lnTo>
                    <a:pt x="24836" y="43025"/>
                  </a:lnTo>
                  <a:lnTo>
                    <a:pt x="22905" y="42584"/>
                  </a:lnTo>
                  <a:lnTo>
                    <a:pt x="16815" y="38591"/>
                  </a:lnTo>
                  <a:lnTo>
                    <a:pt x="10544" y="32940"/>
                  </a:lnTo>
                  <a:lnTo>
                    <a:pt x="8209" y="28870"/>
                  </a:lnTo>
                  <a:lnTo>
                    <a:pt x="7587" y="26797"/>
                  </a:lnTo>
                  <a:lnTo>
                    <a:pt x="6467" y="25415"/>
                  </a:lnTo>
                  <a:lnTo>
                    <a:pt x="2225" y="22765"/>
                  </a:lnTo>
                  <a:lnTo>
                    <a:pt x="985" y="19644"/>
                  </a:lnTo>
                  <a:lnTo>
                    <a:pt x="0" y="4587"/>
                  </a:lnTo>
                  <a:lnTo>
                    <a:pt x="704" y="4258"/>
                  </a:lnTo>
                  <a:lnTo>
                    <a:pt x="8783" y="1850"/>
                  </a:lnTo>
                  <a:lnTo>
                    <a:pt x="12203" y="317"/>
                  </a:lnTo>
                  <a:lnTo>
                    <a:pt x="15187" y="0"/>
                  </a:lnTo>
                  <a:lnTo>
                    <a:pt x="40295" y="4185"/>
                  </a:lnTo>
                  <a:lnTo>
                    <a:pt x="81348" y="24579"/>
                  </a:lnTo>
                  <a:lnTo>
                    <a:pt x="128390" y="63064"/>
                  </a:lnTo>
                  <a:lnTo>
                    <a:pt x="166032" y="109436"/>
                  </a:lnTo>
                  <a:lnTo>
                    <a:pt x="187650" y="151062"/>
                  </a:lnTo>
                  <a:lnTo>
                    <a:pt x="190119" y="164096"/>
                  </a:lnTo>
                  <a:lnTo>
                    <a:pt x="190491" y="181106"/>
                  </a:lnTo>
                  <a:lnTo>
                    <a:pt x="190493" y="168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2310"/>
            <p:cNvSpPr/>
            <p:nvPr>
              <p:custDataLst>
                <p:tags r:id="rId99"/>
              </p:custDataLst>
            </p:nvPr>
          </p:nvSpPr>
          <p:spPr>
            <a:xfrm>
              <a:off x="9340930" y="2692400"/>
              <a:ext cx="660321" cy="38101"/>
            </a:xfrm>
            <a:custGeom>
              <a:avLst/>
              <a:gdLst/>
              <a:ahLst/>
              <a:cxnLst/>
              <a:rect l="0" t="0" r="0" b="0"/>
              <a:pathLst>
                <a:path w="660321" h="38101">
                  <a:moveTo>
                    <a:pt x="25320" y="0"/>
                  </a:moveTo>
                  <a:lnTo>
                    <a:pt x="25320" y="0"/>
                  </a:lnTo>
                  <a:lnTo>
                    <a:pt x="0" y="0"/>
                  </a:lnTo>
                  <a:lnTo>
                    <a:pt x="3314" y="3371"/>
                  </a:lnTo>
                  <a:lnTo>
                    <a:pt x="6838" y="5026"/>
                  </a:lnTo>
                  <a:lnTo>
                    <a:pt x="45744" y="6327"/>
                  </a:lnTo>
                  <a:lnTo>
                    <a:pt x="90115" y="6347"/>
                  </a:lnTo>
                  <a:lnTo>
                    <a:pt x="134780" y="9720"/>
                  </a:lnTo>
                  <a:lnTo>
                    <a:pt x="175188" y="11817"/>
                  </a:lnTo>
                  <a:lnTo>
                    <a:pt x="218441" y="12438"/>
                  </a:lnTo>
                  <a:lnTo>
                    <a:pt x="251557" y="12584"/>
                  </a:lnTo>
                  <a:lnTo>
                    <a:pt x="286736" y="12648"/>
                  </a:lnTo>
                  <a:lnTo>
                    <a:pt x="321186" y="12677"/>
                  </a:lnTo>
                  <a:lnTo>
                    <a:pt x="355313" y="12690"/>
                  </a:lnTo>
                  <a:lnTo>
                    <a:pt x="388589" y="12695"/>
                  </a:lnTo>
                  <a:lnTo>
                    <a:pt x="435090" y="12698"/>
                  </a:lnTo>
                  <a:lnTo>
                    <a:pt x="479443" y="13405"/>
                  </a:lnTo>
                  <a:lnTo>
                    <a:pt x="519003" y="17064"/>
                  </a:lnTo>
                  <a:lnTo>
                    <a:pt x="564333" y="18658"/>
                  </a:lnTo>
                  <a:lnTo>
                    <a:pt x="607751" y="23362"/>
                  </a:lnTo>
                  <a:lnTo>
                    <a:pt x="646959" y="27162"/>
                  </a:lnTo>
                  <a:lnTo>
                    <a:pt x="659537" y="31481"/>
                  </a:lnTo>
                  <a:lnTo>
                    <a:pt x="659971" y="33512"/>
                  </a:lnTo>
                  <a:lnTo>
                    <a:pt x="66032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311"/>
            <p:cNvSpPr/>
            <p:nvPr>
              <p:custDataLst>
                <p:tags r:id="rId100"/>
              </p:custDataLst>
            </p:nvPr>
          </p:nvSpPr>
          <p:spPr>
            <a:xfrm>
              <a:off x="9182130" y="2425702"/>
              <a:ext cx="82521" cy="82523"/>
            </a:xfrm>
            <a:custGeom>
              <a:avLst/>
              <a:gdLst/>
              <a:ahLst/>
              <a:cxnLst/>
              <a:rect l="0" t="0" r="0" b="0"/>
              <a:pathLst>
                <a:path w="82521" h="82523">
                  <a:moveTo>
                    <a:pt x="82520" y="6348"/>
                  </a:moveTo>
                  <a:lnTo>
                    <a:pt x="82520" y="6348"/>
                  </a:lnTo>
                  <a:lnTo>
                    <a:pt x="77052" y="6348"/>
                  </a:lnTo>
                  <a:lnTo>
                    <a:pt x="76758" y="5642"/>
                  </a:lnTo>
                  <a:lnTo>
                    <a:pt x="76171" y="21"/>
                  </a:lnTo>
                  <a:lnTo>
                    <a:pt x="70703" y="0"/>
                  </a:lnTo>
                  <a:lnTo>
                    <a:pt x="70408" y="705"/>
                  </a:lnTo>
                  <a:lnTo>
                    <a:pt x="70081" y="3369"/>
                  </a:lnTo>
                  <a:lnTo>
                    <a:pt x="69289" y="4362"/>
                  </a:lnTo>
                  <a:lnTo>
                    <a:pt x="66526" y="5465"/>
                  </a:lnTo>
                  <a:lnTo>
                    <a:pt x="65508" y="6465"/>
                  </a:lnTo>
                  <a:lnTo>
                    <a:pt x="64375" y="9458"/>
                  </a:lnTo>
                  <a:lnTo>
                    <a:pt x="63368" y="10538"/>
                  </a:lnTo>
                  <a:lnTo>
                    <a:pt x="60367" y="11738"/>
                  </a:lnTo>
                  <a:lnTo>
                    <a:pt x="59284" y="12763"/>
                  </a:lnTo>
                  <a:lnTo>
                    <a:pt x="54034" y="21452"/>
                  </a:lnTo>
                  <a:lnTo>
                    <a:pt x="47051" y="29688"/>
                  </a:lnTo>
                  <a:lnTo>
                    <a:pt x="43058" y="38109"/>
                  </a:lnTo>
                  <a:lnTo>
                    <a:pt x="38875" y="42336"/>
                  </a:lnTo>
                  <a:lnTo>
                    <a:pt x="17141" y="59265"/>
                  </a:lnTo>
                  <a:lnTo>
                    <a:pt x="14656" y="63498"/>
                  </a:lnTo>
                  <a:lnTo>
                    <a:pt x="12847" y="67731"/>
                  </a:lnTo>
                  <a:lnTo>
                    <a:pt x="9691" y="71965"/>
                  </a:lnTo>
                  <a:lnTo>
                    <a:pt x="5936" y="74316"/>
                  </a:lnTo>
                  <a:lnTo>
                    <a:pt x="3947" y="74944"/>
                  </a:lnTo>
                  <a:lnTo>
                    <a:pt x="2621" y="76067"/>
                  </a:lnTo>
                  <a:lnTo>
                    <a:pt x="0" y="82461"/>
                  </a:lnTo>
                  <a:lnTo>
                    <a:pt x="3349" y="82522"/>
                  </a:lnTo>
                  <a:lnTo>
                    <a:pt x="4340" y="81825"/>
                  </a:lnTo>
                  <a:lnTo>
                    <a:pt x="4999" y="80655"/>
                  </a:lnTo>
                  <a:lnTo>
                    <a:pt x="5439" y="79170"/>
                  </a:lnTo>
                  <a:lnTo>
                    <a:pt x="6439" y="78179"/>
                  </a:lnTo>
                  <a:lnTo>
                    <a:pt x="12670" y="76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312"/>
            <p:cNvSpPr/>
            <p:nvPr>
              <p:custDataLst>
                <p:tags r:id="rId101"/>
              </p:custDataLst>
            </p:nvPr>
          </p:nvSpPr>
          <p:spPr>
            <a:xfrm>
              <a:off x="9169407" y="2330451"/>
              <a:ext cx="120643" cy="177793"/>
            </a:xfrm>
            <a:custGeom>
              <a:avLst/>
              <a:gdLst/>
              <a:ahLst/>
              <a:cxnLst/>
              <a:rect l="0" t="0" r="0" b="0"/>
              <a:pathLst>
                <a:path w="120643" h="177793">
                  <a:moveTo>
                    <a:pt x="19043" y="38099"/>
                  </a:moveTo>
                  <a:lnTo>
                    <a:pt x="19043" y="38099"/>
                  </a:lnTo>
                  <a:lnTo>
                    <a:pt x="10205" y="38099"/>
                  </a:lnTo>
                  <a:lnTo>
                    <a:pt x="8916" y="37393"/>
                  </a:lnTo>
                  <a:lnTo>
                    <a:pt x="8058" y="36217"/>
                  </a:lnTo>
                  <a:lnTo>
                    <a:pt x="6682" y="32632"/>
                  </a:lnTo>
                  <a:lnTo>
                    <a:pt x="4612" y="32141"/>
                  </a:lnTo>
                  <a:lnTo>
                    <a:pt x="905" y="31826"/>
                  </a:lnTo>
                  <a:lnTo>
                    <a:pt x="601" y="31095"/>
                  </a:lnTo>
                  <a:lnTo>
                    <a:pt x="0" y="16018"/>
                  </a:lnTo>
                  <a:lnTo>
                    <a:pt x="703" y="14911"/>
                  </a:lnTo>
                  <a:lnTo>
                    <a:pt x="1877" y="14174"/>
                  </a:lnTo>
                  <a:lnTo>
                    <a:pt x="5461" y="12990"/>
                  </a:lnTo>
                  <a:lnTo>
                    <a:pt x="18076" y="961"/>
                  </a:lnTo>
                  <a:lnTo>
                    <a:pt x="24425" y="83"/>
                  </a:lnTo>
                  <a:lnTo>
                    <a:pt x="40496" y="0"/>
                  </a:lnTo>
                  <a:lnTo>
                    <a:pt x="41812" y="705"/>
                  </a:lnTo>
                  <a:lnTo>
                    <a:pt x="42689" y="1881"/>
                  </a:lnTo>
                  <a:lnTo>
                    <a:pt x="43273" y="3370"/>
                  </a:lnTo>
                  <a:lnTo>
                    <a:pt x="44369" y="4363"/>
                  </a:lnTo>
                  <a:lnTo>
                    <a:pt x="51197" y="7838"/>
                  </a:lnTo>
                  <a:lnTo>
                    <a:pt x="53179" y="9459"/>
                  </a:lnTo>
                  <a:lnTo>
                    <a:pt x="55381" y="13140"/>
                  </a:lnTo>
                  <a:lnTo>
                    <a:pt x="55969" y="15110"/>
                  </a:lnTo>
                  <a:lnTo>
                    <a:pt x="57065" y="16423"/>
                  </a:lnTo>
                  <a:lnTo>
                    <a:pt x="72039" y="27785"/>
                  </a:lnTo>
                  <a:lnTo>
                    <a:pt x="74347" y="33750"/>
                  </a:lnTo>
                  <a:lnTo>
                    <a:pt x="76078" y="40399"/>
                  </a:lnTo>
                  <a:lnTo>
                    <a:pt x="82938" y="50417"/>
                  </a:lnTo>
                  <a:lnTo>
                    <a:pt x="91088" y="62561"/>
                  </a:lnTo>
                  <a:lnTo>
                    <a:pt x="99364" y="85323"/>
                  </a:lnTo>
                  <a:lnTo>
                    <a:pt x="101638" y="96855"/>
                  </a:lnTo>
                  <a:lnTo>
                    <a:pt x="106489" y="107430"/>
                  </a:lnTo>
                  <a:lnTo>
                    <a:pt x="108592" y="130624"/>
                  </a:lnTo>
                  <a:lnTo>
                    <a:pt x="112957" y="139579"/>
                  </a:lnTo>
                  <a:lnTo>
                    <a:pt x="114286" y="163844"/>
                  </a:lnTo>
                  <a:lnTo>
                    <a:pt x="120381" y="171155"/>
                  </a:lnTo>
                  <a:lnTo>
                    <a:pt x="120642" y="177792"/>
                  </a:lnTo>
                  <a:lnTo>
                    <a:pt x="117272" y="174426"/>
                  </a:lnTo>
                  <a:lnTo>
                    <a:pt x="115617" y="170891"/>
                  </a:lnTo>
                  <a:lnTo>
                    <a:pt x="114293" y="165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573"/>
          <p:cNvGrpSpPr/>
          <p:nvPr/>
        </p:nvGrpSpPr>
        <p:grpSpPr>
          <a:xfrm>
            <a:off x="8312174" y="3562350"/>
            <a:ext cx="215877" cy="158666"/>
            <a:chOff x="8312174" y="3562350"/>
            <a:chExt cx="215877" cy="158666"/>
          </a:xfrm>
        </p:grpSpPr>
        <p:sp>
          <p:nvSpPr>
            <p:cNvPr id="101" name="SMARTInkShape-2313"/>
            <p:cNvSpPr/>
            <p:nvPr>
              <p:custDataLst>
                <p:tags r:id="rId95"/>
              </p:custDataLst>
            </p:nvPr>
          </p:nvSpPr>
          <p:spPr>
            <a:xfrm>
              <a:off x="8363057" y="3689350"/>
              <a:ext cx="164994" cy="31666"/>
            </a:xfrm>
            <a:custGeom>
              <a:avLst/>
              <a:gdLst/>
              <a:ahLst/>
              <a:cxnLst/>
              <a:rect l="0" t="0" r="0" b="0"/>
              <a:pathLst>
                <a:path w="164994" h="31666">
                  <a:moveTo>
                    <a:pt x="18943" y="0"/>
                  </a:moveTo>
                  <a:lnTo>
                    <a:pt x="18943" y="0"/>
                  </a:lnTo>
                  <a:lnTo>
                    <a:pt x="1114" y="17828"/>
                  </a:lnTo>
                  <a:lnTo>
                    <a:pt x="435" y="20388"/>
                  </a:lnTo>
                  <a:lnTo>
                    <a:pt x="0" y="24410"/>
                  </a:lnTo>
                  <a:lnTo>
                    <a:pt x="6667" y="28478"/>
                  </a:lnTo>
                  <a:lnTo>
                    <a:pt x="14208" y="30780"/>
                  </a:lnTo>
                  <a:lnTo>
                    <a:pt x="39574" y="31665"/>
                  </a:lnTo>
                  <a:lnTo>
                    <a:pt x="66807" y="28594"/>
                  </a:lnTo>
                  <a:lnTo>
                    <a:pt x="110650" y="31565"/>
                  </a:lnTo>
                  <a:lnTo>
                    <a:pt x="156228" y="25657"/>
                  </a:lnTo>
                  <a:lnTo>
                    <a:pt x="164993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314"/>
            <p:cNvSpPr/>
            <p:nvPr>
              <p:custDataLst>
                <p:tags r:id="rId96"/>
              </p:custDataLst>
            </p:nvPr>
          </p:nvSpPr>
          <p:spPr>
            <a:xfrm>
              <a:off x="8312174" y="3562350"/>
              <a:ext cx="209527" cy="25401"/>
            </a:xfrm>
            <a:custGeom>
              <a:avLst/>
              <a:gdLst/>
              <a:ahLst/>
              <a:cxnLst/>
              <a:rect l="0" t="0" r="0" b="0"/>
              <a:pathLst>
                <a:path w="209527" h="25401">
                  <a:moveTo>
                    <a:pt x="12676" y="0"/>
                  </a:moveTo>
                  <a:lnTo>
                    <a:pt x="12676" y="0"/>
                  </a:lnTo>
                  <a:lnTo>
                    <a:pt x="9305" y="3371"/>
                  </a:lnTo>
                  <a:lnTo>
                    <a:pt x="7650" y="6907"/>
                  </a:lnTo>
                  <a:lnTo>
                    <a:pt x="7209" y="8838"/>
                  </a:lnTo>
                  <a:lnTo>
                    <a:pt x="6208" y="10125"/>
                  </a:lnTo>
                  <a:lnTo>
                    <a:pt x="60" y="12670"/>
                  </a:lnTo>
                  <a:lnTo>
                    <a:pt x="0" y="16062"/>
                  </a:lnTo>
                  <a:lnTo>
                    <a:pt x="698" y="17058"/>
                  </a:lnTo>
                  <a:lnTo>
                    <a:pt x="1868" y="17722"/>
                  </a:lnTo>
                  <a:lnTo>
                    <a:pt x="8817" y="18787"/>
                  </a:lnTo>
                  <a:lnTo>
                    <a:pt x="52143" y="19048"/>
                  </a:lnTo>
                  <a:lnTo>
                    <a:pt x="98816" y="13092"/>
                  </a:lnTo>
                  <a:lnTo>
                    <a:pt x="145353" y="12722"/>
                  </a:lnTo>
                  <a:lnTo>
                    <a:pt x="179605" y="13407"/>
                  </a:lnTo>
                  <a:lnTo>
                    <a:pt x="200197" y="19167"/>
                  </a:lnTo>
                  <a:lnTo>
                    <a:pt x="209526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574"/>
          <p:cNvGrpSpPr/>
          <p:nvPr/>
        </p:nvGrpSpPr>
        <p:grpSpPr>
          <a:xfrm>
            <a:off x="8814098" y="3460757"/>
            <a:ext cx="241003" cy="749004"/>
            <a:chOff x="8814098" y="3460757"/>
            <a:chExt cx="241003" cy="749004"/>
          </a:xfrm>
        </p:grpSpPr>
        <p:sp>
          <p:nvSpPr>
            <p:cNvPr id="104" name="SMARTInkShape-2315"/>
            <p:cNvSpPr/>
            <p:nvPr>
              <p:custDataLst>
                <p:tags r:id="rId91"/>
              </p:custDataLst>
            </p:nvPr>
          </p:nvSpPr>
          <p:spPr>
            <a:xfrm>
              <a:off x="8864600" y="4114800"/>
              <a:ext cx="133351" cy="88901"/>
            </a:xfrm>
            <a:custGeom>
              <a:avLst/>
              <a:gdLst/>
              <a:ahLst/>
              <a:cxnLst/>
              <a:rect l="0" t="0" r="0" b="0"/>
              <a:pathLst>
                <a:path w="133351" h="88901">
                  <a:moveTo>
                    <a:pt x="133350" y="0"/>
                  </a:moveTo>
                  <a:lnTo>
                    <a:pt x="133350" y="0"/>
                  </a:lnTo>
                  <a:lnTo>
                    <a:pt x="118239" y="0"/>
                  </a:lnTo>
                  <a:lnTo>
                    <a:pt x="116925" y="705"/>
                  </a:lnTo>
                  <a:lnTo>
                    <a:pt x="116050" y="1881"/>
                  </a:lnTo>
                  <a:lnTo>
                    <a:pt x="115467" y="3371"/>
                  </a:lnTo>
                  <a:lnTo>
                    <a:pt x="114373" y="4364"/>
                  </a:lnTo>
                  <a:lnTo>
                    <a:pt x="96454" y="13141"/>
                  </a:lnTo>
                  <a:lnTo>
                    <a:pt x="52628" y="51959"/>
                  </a:lnTo>
                  <a:lnTo>
                    <a:pt x="6677" y="82417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316"/>
            <p:cNvSpPr/>
            <p:nvPr>
              <p:custDataLst>
                <p:tags r:id="rId92"/>
              </p:custDataLst>
            </p:nvPr>
          </p:nvSpPr>
          <p:spPr>
            <a:xfrm>
              <a:off x="8959850" y="3460757"/>
              <a:ext cx="25323" cy="247644"/>
            </a:xfrm>
            <a:custGeom>
              <a:avLst/>
              <a:gdLst/>
              <a:ahLst/>
              <a:cxnLst/>
              <a:rect l="0" t="0" r="0" b="0"/>
              <a:pathLst>
                <a:path w="25323" h="247644">
                  <a:moveTo>
                    <a:pt x="19050" y="6343"/>
                  </a:moveTo>
                  <a:lnTo>
                    <a:pt x="19050" y="6343"/>
                  </a:lnTo>
                  <a:lnTo>
                    <a:pt x="19050" y="70"/>
                  </a:lnTo>
                  <a:lnTo>
                    <a:pt x="24517" y="0"/>
                  </a:lnTo>
                  <a:lnTo>
                    <a:pt x="24812" y="703"/>
                  </a:lnTo>
                  <a:lnTo>
                    <a:pt x="25322" y="8832"/>
                  </a:lnTo>
                  <a:lnTo>
                    <a:pt x="23483" y="12858"/>
                  </a:lnTo>
                  <a:lnTo>
                    <a:pt x="22006" y="14920"/>
                  </a:lnTo>
                  <a:lnTo>
                    <a:pt x="19925" y="24563"/>
                  </a:lnTo>
                  <a:lnTo>
                    <a:pt x="17178" y="71739"/>
                  </a:lnTo>
                  <a:lnTo>
                    <a:pt x="13093" y="108110"/>
                  </a:lnTo>
                  <a:lnTo>
                    <a:pt x="12009" y="152988"/>
                  </a:lnTo>
                  <a:lnTo>
                    <a:pt x="6524" y="198727"/>
                  </a:lnTo>
                  <a:lnTo>
                    <a:pt x="5659" y="219975"/>
                  </a:lnTo>
                  <a:lnTo>
                    <a:pt x="589" y="238513"/>
                  </a:lnTo>
                  <a:lnTo>
                    <a:pt x="0" y="247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2317"/>
            <p:cNvSpPr/>
            <p:nvPr>
              <p:custDataLst>
                <p:tags r:id="rId93"/>
              </p:custDataLst>
            </p:nvPr>
          </p:nvSpPr>
          <p:spPr>
            <a:xfrm>
              <a:off x="8814098" y="3771900"/>
              <a:ext cx="241003" cy="25401"/>
            </a:xfrm>
            <a:custGeom>
              <a:avLst/>
              <a:gdLst/>
              <a:ahLst/>
              <a:cxnLst/>
              <a:rect l="0" t="0" r="0" b="0"/>
              <a:pathLst>
                <a:path w="241003" h="25401">
                  <a:moveTo>
                    <a:pt x="25102" y="0"/>
                  </a:moveTo>
                  <a:lnTo>
                    <a:pt x="25102" y="0"/>
                  </a:lnTo>
                  <a:lnTo>
                    <a:pt x="18360" y="0"/>
                  </a:lnTo>
                  <a:lnTo>
                    <a:pt x="13169" y="1881"/>
                  </a:lnTo>
                  <a:lnTo>
                    <a:pt x="0" y="12416"/>
                  </a:lnTo>
                  <a:lnTo>
                    <a:pt x="3161" y="15986"/>
                  </a:lnTo>
                  <a:lnTo>
                    <a:pt x="6648" y="17688"/>
                  </a:lnTo>
                  <a:lnTo>
                    <a:pt x="41534" y="24494"/>
                  </a:lnTo>
                  <a:lnTo>
                    <a:pt x="87540" y="19586"/>
                  </a:lnTo>
                  <a:lnTo>
                    <a:pt x="133013" y="19097"/>
                  </a:lnTo>
                  <a:lnTo>
                    <a:pt x="176848" y="19054"/>
                  </a:lnTo>
                  <a:lnTo>
                    <a:pt x="202773" y="20932"/>
                  </a:lnTo>
                  <a:lnTo>
                    <a:pt x="241002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2318"/>
            <p:cNvSpPr/>
            <p:nvPr>
              <p:custDataLst>
                <p:tags r:id="rId94"/>
              </p:custDataLst>
            </p:nvPr>
          </p:nvSpPr>
          <p:spPr>
            <a:xfrm>
              <a:off x="8816666" y="3994152"/>
              <a:ext cx="219385" cy="215609"/>
            </a:xfrm>
            <a:custGeom>
              <a:avLst/>
              <a:gdLst/>
              <a:ahLst/>
              <a:cxnLst/>
              <a:rect l="0" t="0" r="0" b="0"/>
              <a:pathLst>
                <a:path w="219385" h="215609">
                  <a:moveTo>
                    <a:pt x="9834" y="44448"/>
                  </a:moveTo>
                  <a:lnTo>
                    <a:pt x="9834" y="44448"/>
                  </a:lnTo>
                  <a:lnTo>
                    <a:pt x="374" y="34988"/>
                  </a:lnTo>
                  <a:lnTo>
                    <a:pt x="0" y="33203"/>
                  </a:lnTo>
                  <a:lnTo>
                    <a:pt x="456" y="31307"/>
                  </a:lnTo>
                  <a:lnTo>
                    <a:pt x="2886" y="26565"/>
                  </a:lnTo>
                  <a:lnTo>
                    <a:pt x="3431" y="16662"/>
                  </a:lnTo>
                  <a:lnTo>
                    <a:pt x="4155" y="15341"/>
                  </a:lnTo>
                  <a:lnTo>
                    <a:pt x="5342" y="14460"/>
                  </a:lnTo>
                  <a:lnTo>
                    <a:pt x="6840" y="13873"/>
                  </a:lnTo>
                  <a:lnTo>
                    <a:pt x="7837" y="12776"/>
                  </a:lnTo>
                  <a:lnTo>
                    <a:pt x="8946" y="9675"/>
                  </a:lnTo>
                  <a:lnTo>
                    <a:pt x="9948" y="8566"/>
                  </a:lnTo>
                  <a:lnTo>
                    <a:pt x="12942" y="7334"/>
                  </a:lnTo>
                  <a:lnTo>
                    <a:pt x="14023" y="6300"/>
                  </a:lnTo>
                  <a:lnTo>
                    <a:pt x="15223" y="3269"/>
                  </a:lnTo>
                  <a:lnTo>
                    <a:pt x="16249" y="2179"/>
                  </a:lnTo>
                  <a:lnTo>
                    <a:pt x="19270" y="967"/>
                  </a:lnTo>
                  <a:lnTo>
                    <a:pt x="59696" y="0"/>
                  </a:lnTo>
                  <a:lnTo>
                    <a:pt x="75684" y="5068"/>
                  </a:lnTo>
                  <a:lnTo>
                    <a:pt x="109326" y="21197"/>
                  </a:lnTo>
                  <a:lnTo>
                    <a:pt x="115906" y="27294"/>
                  </a:lnTo>
                  <a:lnTo>
                    <a:pt x="121888" y="34002"/>
                  </a:lnTo>
                  <a:lnTo>
                    <a:pt x="135344" y="45938"/>
                  </a:lnTo>
                  <a:lnTo>
                    <a:pt x="160100" y="91032"/>
                  </a:lnTo>
                  <a:lnTo>
                    <a:pt x="172109" y="116416"/>
                  </a:lnTo>
                  <a:lnTo>
                    <a:pt x="180989" y="162981"/>
                  </a:lnTo>
                  <a:lnTo>
                    <a:pt x="183034" y="169566"/>
                  </a:lnTo>
                  <a:lnTo>
                    <a:pt x="185589" y="174845"/>
                  </a:lnTo>
                  <a:lnTo>
                    <a:pt x="187733" y="181784"/>
                  </a:lnTo>
                  <a:lnTo>
                    <a:pt x="191817" y="189013"/>
                  </a:lnTo>
                  <a:lnTo>
                    <a:pt x="194048" y="198368"/>
                  </a:lnTo>
                  <a:lnTo>
                    <a:pt x="195437" y="199978"/>
                  </a:lnTo>
                  <a:lnTo>
                    <a:pt x="197070" y="201051"/>
                  </a:lnTo>
                  <a:lnTo>
                    <a:pt x="198158" y="202472"/>
                  </a:lnTo>
                  <a:lnTo>
                    <a:pt x="199367" y="205932"/>
                  </a:lnTo>
                  <a:lnTo>
                    <a:pt x="200394" y="207138"/>
                  </a:lnTo>
                  <a:lnTo>
                    <a:pt x="203418" y="208476"/>
                  </a:lnTo>
                  <a:lnTo>
                    <a:pt x="204507" y="209539"/>
                  </a:lnTo>
                  <a:lnTo>
                    <a:pt x="205716" y="212602"/>
                  </a:lnTo>
                  <a:lnTo>
                    <a:pt x="206744" y="213700"/>
                  </a:lnTo>
                  <a:lnTo>
                    <a:pt x="212067" y="215608"/>
                  </a:lnTo>
                  <a:lnTo>
                    <a:pt x="212389" y="214999"/>
                  </a:lnTo>
                  <a:lnTo>
                    <a:pt x="212949" y="210405"/>
                  </a:lnTo>
                  <a:lnTo>
                    <a:pt x="214878" y="209929"/>
                  </a:lnTo>
                  <a:lnTo>
                    <a:pt x="219384" y="2095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SMARTInkShape-Group575"/>
          <p:cNvGrpSpPr/>
          <p:nvPr/>
        </p:nvGrpSpPr>
        <p:grpSpPr>
          <a:xfrm>
            <a:off x="9058373" y="2241550"/>
            <a:ext cx="840550" cy="855634"/>
            <a:chOff x="9058373" y="2241550"/>
            <a:chExt cx="840550" cy="855634"/>
          </a:xfrm>
        </p:grpSpPr>
        <p:sp>
          <p:nvSpPr>
            <p:cNvPr id="109" name="SMARTInkShape-2319"/>
            <p:cNvSpPr/>
            <p:nvPr>
              <p:custDataLst>
                <p:tags r:id="rId89"/>
              </p:custDataLst>
            </p:nvPr>
          </p:nvSpPr>
          <p:spPr>
            <a:xfrm>
              <a:off x="9474241" y="2717802"/>
              <a:ext cx="424682" cy="379382"/>
            </a:xfrm>
            <a:custGeom>
              <a:avLst/>
              <a:gdLst/>
              <a:ahLst/>
              <a:cxnLst/>
              <a:rect l="0" t="0" r="0" b="0"/>
              <a:pathLst>
                <a:path w="424682" h="379382">
                  <a:moveTo>
                    <a:pt x="285709" y="57148"/>
                  </a:moveTo>
                  <a:lnTo>
                    <a:pt x="285709" y="57148"/>
                  </a:lnTo>
                  <a:lnTo>
                    <a:pt x="285708" y="45353"/>
                  </a:lnTo>
                  <a:lnTo>
                    <a:pt x="286414" y="45051"/>
                  </a:lnTo>
                  <a:lnTo>
                    <a:pt x="289079" y="44716"/>
                  </a:lnTo>
                  <a:lnTo>
                    <a:pt x="290072" y="43921"/>
                  </a:lnTo>
                  <a:lnTo>
                    <a:pt x="291798" y="39004"/>
                  </a:lnTo>
                  <a:lnTo>
                    <a:pt x="293824" y="38501"/>
                  </a:lnTo>
                  <a:lnTo>
                    <a:pt x="297503" y="38177"/>
                  </a:lnTo>
                  <a:lnTo>
                    <a:pt x="297805" y="37446"/>
                  </a:lnTo>
                  <a:lnTo>
                    <a:pt x="298402" y="26359"/>
                  </a:lnTo>
                  <a:lnTo>
                    <a:pt x="297698" y="26038"/>
                  </a:lnTo>
                  <a:lnTo>
                    <a:pt x="295036" y="25682"/>
                  </a:lnTo>
                  <a:lnTo>
                    <a:pt x="294043" y="24882"/>
                  </a:lnTo>
                  <a:lnTo>
                    <a:pt x="292940" y="22111"/>
                  </a:lnTo>
                  <a:lnTo>
                    <a:pt x="291942" y="21090"/>
                  </a:lnTo>
                  <a:lnTo>
                    <a:pt x="285643" y="18522"/>
                  </a:lnTo>
                  <a:lnTo>
                    <a:pt x="280829" y="14737"/>
                  </a:lnTo>
                  <a:lnTo>
                    <a:pt x="274934" y="12596"/>
                  </a:lnTo>
                  <a:lnTo>
                    <a:pt x="268719" y="8513"/>
                  </a:lnTo>
                  <a:lnTo>
                    <a:pt x="262409" y="6989"/>
                  </a:lnTo>
                  <a:lnTo>
                    <a:pt x="258184" y="6633"/>
                  </a:lnTo>
                  <a:lnTo>
                    <a:pt x="253954" y="4593"/>
                  </a:lnTo>
                  <a:lnTo>
                    <a:pt x="249724" y="2040"/>
                  </a:lnTo>
                  <a:lnTo>
                    <a:pt x="242670" y="603"/>
                  </a:lnTo>
                  <a:lnTo>
                    <a:pt x="195676" y="0"/>
                  </a:lnTo>
                  <a:lnTo>
                    <a:pt x="166814" y="7837"/>
                  </a:lnTo>
                  <a:lnTo>
                    <a:pt x="160900" y="10537"/>
                  </a:lnTo>
                  <a:lnTo>
                    <a:pt x="137363" y="17578"/>
                  </a:lnTo>
                  <a:lnTo>
                    <a:pt x="97086" y="38109"/>
                  </a:lnTo>
                  <a:lnTo>
                    <a:pt x="55646" y="78388"/>
                  </a:lnTo>
                  <a:lnTo>
                    <a:pt x="25799" y="122531"/>
                  </a:lnTo>
                  <a:lnTo>
                    <a:pt x="20616" y="133479"/>
                  </a:lnTo>
                  <a:lnTo>
                    <a:pt x="11175" y="148282"/>
                  </a:lnTo>
                  <a:lnTo>
                    <a:pt x="1032" y="191468"/>
                  </a:lnTo>
                  <a:lnTo>
                    <a:pt x="0" y="236310"/>
                  </a:lnTo>
                  <a:lnTo>
                    <a:pt x="683" y="247548"/>
                  </a:lnTo>
                  <a:lnTo>
                    <a:pt x="8800" y="274010"/>
                  </a:lnTo>
                  <a:lnTo>
                    <a:pt x="22036" y="293568"/>
                  </a:lnTo>
                  <a:lnTo>
                    <a:pt x="58398" y="328056"/>
                  </a:lnTo>
                  <a:lnTo>
                    <a:pt x="104814" y="354108"/>
                  </a:lnTo>
                  <a:lnTo>
                    <a:pt x="147618" y="371311"/>
                  </a:lnTo>
                  <a:lnTo>
                    <a:pt x="191923" y="379381"/>
                  </a:lnTo>
                  <a:lnTo>
                    <a:pt x="216293" y="378638"/>
                  </a:lnTo>
                  <a:lnTo>
                    <a:pt x="258249" y="373762"/>
                  </a:lnTo>
                  <a:lnTo>
                    <a:pt x="300533" y="360411"/>
                  </a:lnTo>
                  <a:lnTo>
                    <a:pt x="345858" y="332877"/>
                  </a:lnTo>
                  <a:lnTo>
                    <a:pt x="373242" y="310423"/>
                  </a:lnTo>
                  <a:lnTo>
                    <a:pt x="406156" y="264774"/>
                  </a:lnTo>
                  <a:lnTo>
                    <a:pt x="419881" y="232451"/>
                  </a:lnTo>
                  <a:lnTo>
                    <a:pt x="424681" y="190448"/>
                  </a:lnTo>
                  <a:lnTo>
                    <a:pt x="421894" y="156621"/>
                  </a:lnTo>
                  <a:lnTo>
                    <a:pt x="413845" y="127832"/>
                  </a:lnTo>
                  <a:lnTo>
                    <a:pt x="397515" y="101763"/>
                  </a:lnTo>
                  <a:lnTo>
                    <a:pt x="386201" y="90382"/>
                  </a:lnTo>
                  <a:lnTo>
                    <a:pt x="344042" y="68102"/>
                  </a:lnTo>
                  <a:lnTo>
                    <a:pt x="310925" y="59521"/>
                  </a:lnTo>
                  <a:lnTo>
                    <a:pt x="267210" y="53097"/>
                  </a:lnTo>
                  <a:lnTo>
                    <a:pt x="253959" y="507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320"/>
            <p:cNvSpPr/>
            <p:nvPr>
              <p:custDataLst>
                <p:tags r:id="rId90"/>
              </p:custDataLst>
            </p:nvPr>
          </p:nvSpPr>
          <p:spPr>
            <a:xfrm>
              <a:off x="9058373" y="2241550"/>
              <a:ext cx="276119" cy="330121"/>
            </a:xfrm>
            <a:custGeom>
              <a:avLst/>
              <a:gdLst/>
              <a:ahLst/>
              <a:cxnLst/>
              <a:rect l="0" t="0" r="0" b="0"/>
              <a:pathLst>
                <a:path w="276119" h="330121">
                  <a:moveTo>
                    <a:pt x="225327" y="31750"/>
                  </a:moveTo>
                  <a:lnTo>
                    <a:pt x="225327" y="31750"/>
                  </a:lnTo>
                  <a:lnTo>
                    <a:pt x="219859" y="31750"/>
                  </a:lnTo>
                  <a:lnTo>
                    <a:pt x="212911" y="25661"/>
                  </a:lnTo>
                  <a:lnTo>
                    <a:pt x="207185" y="25423"/>
                  </a:lnTo>
                  <a:lnTo>
                    <a:pt x="206881" y="24710"/>
                  </a:lnTo>
                  <a:lnTo>
                    <a:pt x="206545" y="22036"/>
                  </a:lnTo>
                  <a:lnTo>
                    <a:pt x="205750" y="21040"/>
                  </a:lnTo>
                  <a:lnTo>
                    <a:pt x="202985" y="19934"/>
                  </a:lnTo>
                  <a:lnTo>
                    <a:pt x="201966" y="18934"/>
                  </a:lnTo>
                  <a:lnTo>
                    <a:pt x="200834" y="15941"/>
                  </a:lnTo>
                  <a:lnTo>
                    <a:pt x="199825" y="14861"/>
                  </a:lnTo>
                  <a:lnTo>
                    <a:pt x="193513" y="12184"/>
                  </a:lnTo>
                  <a:lnTo>
                    <a:pt x="188697" y="8392"/>
                  </a:lnTo>
                  <a:lnTo>
                    <a:pt x="182046" y="6619"/>
                  </a:lnTo>
                  <a:lnTo>
                    <a:pt x="177852" y="6430"/>
                  </a:lnTo>
                  <a:lnTo>
                    <a:pt x="174122" y="4504"/>
                  </a:lnTo>
                  <a:lnTo>
                    <a:pt x="170113" y="2002"/>
                  </a:lnTo>
                  <a:lnTo>
                    <a:pt x="161792" y="395"/>
                  </a:lnTo>
                  <a:lnTo>
                    <a:pt x="140659" y="7"/>
                  </a:lnTo>
                  <a:lnTo>
                    <a:pt x="136426" y="1885"/>
                  </a:lnTo>
                  <a:lnTo>
                    <a:pt x="134310" y="3373"/>
                  </a:lnTo>
                  <a:lnTo>
                    <a:pt x="124590" y="5468"/>
                  </a:lnTo>
                  <a:lnTo>
                    <a:pt x="113731" y="6881"/>
                  </a:lnTo>
                  <a:lnTo>
                    <a:pt x="88347" y="23352"/>
                  </a:lnTo>
                  <a:lnTo>
                    <a:pt x="49820" y="61915"/>
                  </a:lnTo>
                  <a:lnTo>
                    <a:pt x="26362" y="105864"/>
                  </a:lnTo>
                  <a:lnTo>
                    <a:pt x="12249" y="135468"/>
                  </a:lnTo>
                  <a:lnTo>
                    <a:pt x="1636" y="182826"/>
                  </a:lnTo>
                  <a:lnTo>
                    <a:pt x="0" y="187501"/>
                  </a:lnTo>
                  <a:lnTo>
                    <a:pt x="62" y="196458"/>
                  </a:lnTo>
                  <a:lnTo>
                    <a:pt x="3053" y="241689"/>
                  </a:lnTo>
                  <a:lnTo>
                    <a:pt x="3772" y="249234"/>
                  </a:lnTo>
                  <a:lnTo>
                    <a:pt x="16218" y="278030"/>
                  </a:lnTo>
                  <a:lnTo>
                    <a:pt x="20207" y="282319"/>
                  </a:lnTo>
                  <a:lnTo>
                    <a:pt x="32728" y="290518"/>
                  </a:lnTo>
                  <a:lnTo>
                    <a:pt x="51760" y="308341"/>
                  </a:lnTo>
                  <a:lnTo>
                    <a:pt x="71602" y="316012"/>
                  </a:lnTo>
                  <a:lnTo>
                    <a:pt x="76572" y="317544"/>
                  </a:lnTo>
                  <a:lnTo>
                    <a:pt x="84041" y="321668"/>
                  </a:lnTo>
                  <a:lnTo>
                    <a:pt x="131026" y="329931"/>
                  </a:lnTo>
                  <a:lnTo>
                    <a:pt x="138197" y="330120"/>
                  </a:lnTo>
                  <a:lnTo>
                    <a:pt x="159102" y="323728"/>
                  </a:lnTo>
                  <a:lnTo>
                    <a:pt x="166586" y="319659"/>
                  </a:lnTo>
                  <a:lnTo>
                    <a:pt x="176015" y="317434"/>
                  </a:lnTo>
                  <a:lnTo>
                    <a:pt x="177635" y="316045"/>
                  </a:lnTo>
                  <a:lnTo>
                    <a:pt x="178716" y="314413"/>
                  </a:lnTo>
                  <a:lnTo>
                    <a:pt x="186979" y="308746"/>
                  </a:lnTo>
                  <a:lnTo>
                    <a:pt x="201836" y="301775"/>
                  </a:lnTo>
                  <a:lnTo>
                    <a:pt x="221088" y="283610"/>
                  </a:lnTo>
                  <a:lnTo>
                    <a:pt x="223443" y="279390"/>
                  </a:lnTo>
                  <a:lnTo>
                    <a:pt x="225194" y="275162"/>
                  </a:lnTo>
                  <a:lnTo>
                    <a:pt x="242530" y="254000"/>
                  </a:lnTo>
                  <a:lnTo>
                    <a:pt x="244262" y="249767"/>
                  </a:lnTo>
                  <a:lnTo>
                    <a:pt x="248498" y="243417"/>
                  </a:lnTo>
                  <a:lnTo>
                    <a:pt x="250772" y="237067"/>
                  </a:lnTo>
                  <a:lnTo>
                    <a:pt x="254895" y="230011"/>
                  </a:lnTo>
                  <a:lnTo>
                    <a:pt x="257591" y="212255"/>
                  </a:lnTo>
                  <a:lnTo>
                    <a:pt x="262065" y="203316"/>
                  </a:lnTo>
                  <a:lnTo>
                    <a:pt x="263953" y="192632"/>
                  </a:lnTo>
                  <a:lnTo>
                    <a:pt x="268417" y="184153"/>
                  </a:lnTo>
                  <a:lnTo>
                    <a:pt x="271539" y="166424"/>
                  </a:lnTo>
                  <a:lnTo>
                    <a:pt x="273068" y="163866"/>
                  </a:lnTo>
                  <a:lnTo>
                    <a:pt x="273381" y="161455"/>
                  </a:lnTo>
                  <a:lnTo>
                    <a:pt x="270390" y="146990"/>
                  </a:lnTo>
                  <a:lnTo>
                    <a:pt x="271932" y="141058"/>
                  </a:lnTo>
                  <a:lnTo>
                    <a:pt x="274262" y="135365"/>
                  </a:lnTo>
                  <a:lnTo>
                    <a:pt x="276118" y="88496"/>
                  </a:lnTo>
                  <a:lnTo>
                    <a:pt x="275418" y="80254"/>
                  </a:lnTo>
                  <a:lnTo>
                    <a:pt x="266667" y="52027"/>
                  </a:lnTo>
                  <a:lnTo>
                    <a:pt x="256945" y="38540"/>
                  </a:lnTo>
                  <a:lnTo>
                    <a:pt x="252079" y="34062"/>
                  </a:lnTo>
                  <a:lnTo>
                    <a:pt x="233671" y="21889"/>
                  </a:lnTo>
                  <a:lnTo>
                    <a:pt x="220416" y="17729"/>
                  </a:lnTo>
                  <a:lnTo>
                    <a:pt x="217820" y="16053"/>
                  </a:lnTo>
                  <a:lnTo>
                    <a:pt x="183772" y="6997"/>
                  </a:lnTo>
                  <a:lnTo>
                    <a:pt x="176170" y="5836"/>
                  </a:lnTo>
                  <a:lnTo>
                    <a:pt x="15547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2" name="SMARTInkShape-2321"/>
          <p:cNvSpPr/>
          <p:nvPr>
            <p:custDataLst>
              <p:tags r:id="rId3"/>
            </p:custDataLst>
          </p:nvPr>
        </p:nvSpPr>
        <p:spPr>
          <a:xfrm>
            <a:off x="1335040" y="4521200"/>
            <a:ext cx="1445256" cy="133351"/>
          </a:xfrm>
          <a:custGeom>
            <a:avLst/>
            <a:gdLst/>
            <a:ahLst/>
            <a:cxnLst/>
            <a:rect l="0" t="0" r="0" b="0"/>
            <a:pathLst>
              <a:path w="1445256" h="133351">
                <a:moveTo>
                  <a:pt x="68310" y="133350"/>
                </a:moveTo>
                <a:lnTo>
                  <a:pt x="68310" y="133350"/>
                </a:lnTo>
                <a:lnTo>
                  <a:pt x="22662" y="133350"/>
                </a:lnTo>
                <a:lnTo>
                  <a:pt x="0" y="133350"/>
                </a:lnTo>
                <a:lnTo>
                  <a:pt x="192" y="132644"/>
                </a:lnTo>
                <a:lnTo>
                  <a:pt x="2287" y="129979"/>
                </a:lnTo>
                <a:lnTo>
                  <a:pt x="5570" y="128324"/>
                </a:lnTo>
                <a:lnTo>
                  <a:pt x="7433" y="127883"/>
                </a:lnTo>
                <a:lnTo>
                  <a:pt x="16199" y="122810"/>
                </a:lnTo>
                <a:lnTo>
                  <a:pt x="62568" y="115662"/>
                </a:lnTo>
                <a:lnTo>
                  <a:pt x="109817" y="114379"/>
                </a:lnTo>
                <a:lnTo>
                  <a:pt x="151030" y="114310"/>
                </a:lnTo>
                <a:lnTo>
                  <a:pt x="197580" y="114301"/>
                </a:lnTo>
                <a:lnTo>
                  <a:pt x="236785" y="114300"/>
                </a:lnTo>
                <a:lnTo>
                  <a:pt x="281506" y="110929"/>
                </a:lnTo>
                <a:lnTo>
                  <a:pt x="317040" y="108833"/>
                </a:lnTo>
                <a:lnTo>
                  <a:pt x="354380" y="108212"/>
                </a:lnTo>
                <a:lnTo>
                  <a:pt x="395626" y="104656"/>
                </a:lnTo>
                <a:lnTo>
                  <a:pt x="439126" y="99134"/>
                </a:lnTo>
                <a:lnTo>
                  <a:pt x="486666" y="96401"/>
                </a:lnTo>
                <a:lnTo>
                  <a:pt x="533129" y="92220"/>
                </a:lnTo>
                <a:lnTo>
                  <a:pt x="565115" y="90375"/>
                </a:lnTo>
                <a:lnTo>
                  <a:pt x="598145" y="88850"/>
                </a:lnTo>
                <a:lnTo>
                  <a:pt x="631641" y="85820"/>
                </a:lnTo>
                <a:lnTo>
                  <a:pt x="665342" y="84003"/>
                </a:lnTo>
                <a:lnTo>
                  <a:pt x="699135" y="83196"/>
                </a:lnTo>
                <a:lnTo>
                  <a:pt x="732969" y="82837"/>
                </a:lnTo>
                <a:lnTo>
                  <a:pt x="766822" y="82678"/>
                </a:lnTo>
                <a:lnTo>
                  <a:pt x="799976" y="82607"/>
                </a:lnTo>
                <a:lnTo>
                  <a:pt x="847114" y="82567"/>
                </a:lnTo>
                <a:lnTo>
                  <a:pt x="879877" y="82557"/>
                </a:lnTo>
                <a:lnTo>
                  <a:pt x="926684" y="82552"/>
                </a:lnTo>
                <a:lnTo>
                  <a:pt x="971833" y="82550"/>
                </a:lnTo>
                <a:lnTo>
                  <a:pt x="1016490" y="82550"/>
                </a:lnTo>
                <a:lnTo>
                  <a:pt x="1061001" y="82550"/>
                </a:lnTo>
                <a:lnTo>
                  <a:pt x="1102098" y="82550"/>
                </a:lnTo>
                <a:lnTo>
                  <a:pt x="1141086" y="82550"/>
                </a:lnTo>
                <a:lnTo>
                  <a:pt x="1187117" y="82550"/>
                </a:lnTo>
                <a:lnTo>
                  <a:pt x="1230180" y="82550"/>
                </a:lnTo>
                <a:lnTo>
                  <a:pt x="1269287" y="82550"/>
                </a:lnTo>
                <a:lnTo>
                  <a:pt x="1312740" y="82550"/>
                </a:lnTo>
                <a:lnTo>
                  <a:pt x="1356788" y="80668"/>
                </a:lnTo>
                <a:lnTo>
                  <a:pt x="1401777" y="70994"/>
                </a:lnTo>
                <a:lnTo>
                  <a:pt x="1417479" y="66818"/>
                </a:lnTo>
                <a:lnTo>
                  <a:pt x="1439684" y="56676"/>
                </a:lnTo>
                <a:lnTo>
                  <a:pt x="1445255" y="51713"/>
                </a:lnTo>
                <a:lnTo>
                  <a:pt x="1444884" y="50703"/>
                </a:lnTo>
                <a:lnTo>
                  <a:pt x="1442591" y="47700"/>
                </a:lnTo>
                <a:lnTo>
                  <a:pt x="1439220" y="45894"/>
                </a:lnTo>
                <a:lnTo>
                  <a:pt x="1394542" y="31824"/>
                </a:lnTo>
                <a:lnTo>
                  <a:pt x="1352210" y="25351"/>
                </a:lnTo>
                <a:lnTo>
                  <a:pt x="1315316" y="20504"/>
                </a:lnTo>
                <a:lnTo>
                  <a:pt x="1271052" y="15966"/>
                </a:lnTo>
                <a:lnTo>
                  <a:pt x="1235596" y="13667"/>
                </a:lnTo>
                <a:lnTo>
                  <a:pt x="1194909" y="12986"/>
                </a:lnTo>
                <a:lnTo>
                  <a:pt x="1148203" y="12785"/>
                </a:lnTo>
                <a:lnTo>
                  <a:pt x="1115294" y="12738"/>
                </a:lnTo>
                <a:lnTo>
                  <a:pt x="1081147" y="12716"/>
                </a:lnTo>
                <a:lnTo>
                  <a:pt x="1044804" y="12707"/>
                </a:lnTo>
                <a:lnTo>
                  <a:pt x="1009367" y="12703"/>
                </a:lnTo>
                <a:lnTo>
                  <a:pt x="973391" y="12701"/>
                </a:lnTo>
                <a:lnTo>
                  <a:pt x="933883" y="12700"/>
                </a:lnTo>
                <a:lnTo>
                  <a:pt x="894687" y="12700"/>
                </a:lnTo>
                <a:lnTo>
                  <a:pt x="855394" y="12700"/>
                </a:lnTo>
                <a:lnTo>
                  <a:pt x="814412" y="12700"/>
                </a:lnTo>
                <a:lnTo>
                  <a:pt x="772680" y="14581"/>
                </a:lnTo>
                <a:lnTo>
                  <a:pt x="729907" y="17064"/>
                </a:lnTo>
                <a:lnTo>
                  <a:pt x="685027" y="18167"/>
                </a:lnTo>
                <a:lnTo>
                  <a:pt x="639210" y="18658"/>
                </a:lnTo>
                <a:lnTo>
                  <a:pt x="593682" y="19581"/>
                </a:lnTo>
                <a:lnTo>
                  <a:pt x="549929" y="22344"/>
                </a:lnTo>
                <a:lnTo>
                  <a:pt x="506965" y="24041"/>
                </a:lnTo>
                <a:lnTo>
                  <a:pt x="464351" y="24796"/>
                </a:lnTo>
                <a:lnTo>
                  <a:pt x="421893" y="25131"/>
                </a:lnTo>
                <a:lnTo>
                  <a:pt x="381386" y="25281"/>
                </a:lnTo>
                <a:lnTo>
                  <a:pt x="342216" y="25347"/>
                </a:lnTo>
                <a:lnTo>
                  <a:pt x="303640" y="25376"/>
                </a:lnTo>
                <a:lnTo>
                  <a:pt x="269092" y="23508"/>
                </a:lnTo>
                <a:lnTo>
                  <a:pt x="221875" y="18490"/>
                </a:lnTo>
                <a:lnTo>
                  <a:pt x="178487" y="10652"/>
                </a:lnTo>
                <a:lnTo>
                  <a:pt x="13816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SMARTInkShape-Group577"/>
          <p:cNvGrpSpPr/>
          <p:nvPr/>
        </p:nvGrpSpPr>
        <p:grpSpPr>
          <a:xfrm>
            <a:off x="3207011" y="3333750"/>
            <a:ext cx="196590" cy="133271"/>
            <a:chOff x="3207011" y="3333750"/>
            <a:chExt cx="196590" cy="133271"/>
          </a:xfrm>
        </p:grpSpPr>
        <p:sp>
          <p:nvSpPr>
            <p:cNvPr id="113" name="SMARTInkShape-2322"/>
            <p:cNvSpPr/>
            <p:nvPr>
              <p:custDataLst>
                <p:tags r:id="rId87"/>
              </p:custDataLst>
            </p:nvPr>
          </p:nvSpPr>
          <p:spPr>
            <a:xfrm>
              <a:off x="3207011" y="3448050"/>
              <a:ext cx="196590" cy="18971"/>
            </a:xfrm>
            <a:custGeom>
              <a:avLst/>
              <a:gdLst/>
              <a:ahLst/>
              <a:cxnLst/>
              <a:rect l="0" t="0" r="0" b="0"/>
              <a:pathLst>
                <a:path w="196590" h="18971">
                  <a:moveTo>
                    <a:pt x="6089" y="0"/>
                  </a:moveTo>
                  <a:lnTo>
                    <a:pt x="6089" y="0"/>
                  </a:lnTo>
                  <a:lnTo>
                    <a:pt x="6089" y="3371"/>
                  </a:lnTo>
                  <a:lnTo>
                    <a:pt x="4208" y="6907"/>
                  </a:lnTo>
                  <a:lnTo>
                    <a:pt x="0" y="12361"/>
                  </a:lnTo>
                  <a:lnTo>
                    <a:pt x="3188" y="15971"/>
                  </a:lnTo>
                  <a:lnTo>
                    <a:pt x="6681" y="17681"/>
                  </a:lnTo>
                  <a:lnTo>
                    <a:pt x="24312" y="18970"/>
                  </a:lnTo>
                  <a:lnTo>
                    <a:pt x="59202" y="18343"/>
                  </a:lnTo>
                  <a:lnTo>
                    <a:pt x="83569" y="13583"/>
                  </a:lnTo>
                  <a:lnTo>
                    <a:pt x="112326" y="10935"/>
                  </a:lnTo>
                  <a:lnTo>
                    <a:pt x="117130" y="9406"/>
                  </a:lnTo>
                  <a:lnTo>
                    <a:pt x="128113" y="9590"/>
                  </a:lnTo>
                  <a:lnTo>
                    <a:pt x="171991" y="12619"/>
                  </a:lnTo>
                  <a:lnTo>
                    <a:pt x="179306" y="11959"/>
                  </a:lnTo>
                  <a:lnTo>
                    <a:pt x="19658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323"/>
            <p:cNvSpPr/>
            <p:nvPr>
              <p:custDataLst>
                <p:tags r:id="rId88"/>
              </p:custDataLst>
            </p:nvPr>
          </p:nvSpPr>
          <p:spPr>
            <a:xfrm>
              <a:off x="3219528" y="3333750"/>
              <a:ext cx="158673" cy="19051"/>
            </a:xfrm>
            <a:custGeom>
              <a:avLst/>
              <a:gdLst/>
              <a:ahLst/>
              <a:cxnLst/>
              <a:rect l="0" t="0" r="0" b="0"/>
              <a:pathLst>
                <a:path w="158673" h="19051">
                  <a:moveTo>
                    <a:pt x="18972" y="0"/>
                  </a:moveTo>
                  <a:lnTo>
                    <a:pt x="18972" y="0"/>
                  </a:lnTo>
                  <a:lnTo>
                    <a:pt x="7177" y="0"/>
                  </a:lnTo>
                  <a:lnTo>
                    <a:pt x="6876" y="705"/>
                  </a:lnTo>
                  <a:lnTo>
                    <a:pt x="6295" y="6088"/>
                  </a:lnTo>
                  <a:lnTo>
                    <a:pt x="807" y="6327"/>
                  </a:lnTo>
                  <a:lnTo>
                    <a:pt x="512" y="7040"/>
                  </a:lnTo>
                  <a:lnTo>
                    <a:pt x="0" y="11815"/>
                  </a:lnTo>
                  <a:lnTo>
                    <a:pt x="679" y="12110"/>
                  </a:lnTo>
                  <a:lnTo>
                    <a:pt x="5396" y="12622"/>
                  </a:lnTo>
                  <a:lnTo>
                    <a:pt x="11169" y="17049"/>
                  </a:lnTo>
                  <a:lnTo>
                    <a:pt x="17052" y="18457"/>
                  </a:lnTo>
                  <a:lnTo>
                    <a:pt x="42635" y="19027"/>
                  </a:lnTo>
                  <a:lnTo>
                    <a:pt x="85832" y="12961"/>
                  </a:lnTo>
                  <a:lnTo>
                    <a:pt x="130871" y="12707"/>
                  </a:lnTo>
                  <a:lnTo>
                    <a:pt x="140400" y="12702"/>
                  </a:lnTo>
                  <a:lnTo>
                    <a:pt x="145377" y="10819"/>
                  </a:lnTo>
                  <a:lnTo>
                    <a:pt x="147692" y="9330"/>
                  </a:lnTo>
                  <a:lnTo>
                    <a:pt x="149941" y="9042"/>
                  </a:lnTo>
                  <a:lnTo>
                    <a:pt x="158290" y="12516"/>
                  </a:lnTo>
                  <a:lnTo>
                    <a:pt x="158672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578"/>
          <p:cNvGrpSpPr/>
          <p:nvPr/>
        </p:nvGrpSpPr>
        <p:grpSpPr>
          <a:xfrm>
            <a:off x="3822700" y="3055638"/>
            <a:ext cx="177801" cy="633713"/>
            <a:chOff x="3822700" y="3055638"/>
            <a:chExt cx="177801" cy="633713"/>
          </a:xfrm>
        </p:grpSpPr>
        <p:sp>
          <p:nvSpPr>
            <p:cNvPr id="116" name="SMARTInkShape-2324"/>
            <p:cNvSpPr/>
            <p:nvPr>
              <p:custDataLst>
                <p:tags r:id="rId84"/>
              </p:custDataLst>
            </p:nvPr>
          </p:nvSpPr>
          <p:spPr>
            <a:xfrm>
              <a:off x="3848126" y="3055638"/>
              <a:ext cx="126622" cy="189100"/>
            </a:xfrm>
            <a:custGeom>
              <a:avLst/>
              <a:gdLst/>
              <a:ahLst/>
              <a:cxnLst/>
              <a:rect l="0" t="0" r="0" b="0"/>
              <a:pathLst>
                <a:path w="126622" h="189100">
                  <a:moveTo>
                    <a:pt x="69824" y="17762"/>
                  </a:moveTo>
                  <a:lnTo>
                    <a:pt x="69824" y="17762"/>
                  </a:lnTo>
                  <a:lnTo>
                    <a:pt x="64357" y="12295"/>
                  </a:lnTo>
                  <a:lnTo>
                    <a:pt x="64768" y="12000"/>
                  </a:lnTo>
                  <a:lnTo>
                    <a:pt x="67307" y="11586"/>
                  </a:lnTo>
                  <a:lnTo>
                    <a:pt x="65648" y="11490"/>
                  </a:lnTo>
                  <a:lnTo>
                    <a:pt x="64923" y="10758"/>
                  </a:lnTo>
                  <a:lnTo>
                    <a:pt x="63665" y="5951"/>
                  </a:lnTo>
                  <a:lnTo>
                    <a:pt x="61677" y="5458"/>
                  </a:lnTo>
                  <a:lnTo>
                    <a:pt x="58024" y="5140"/>
                  </a:lnTo>
                  <a:lnTo>
                    <a:pt x="52232" y="9441"/>
                  </a:lnTo>
                  <a:lnTo>
                    <a:pt x="46346" y="11534"/>
                  </a:lnTo>
                  <a:lnTo>
                    <a:pt x="29600" y="26316"/>
                  </a:lnTo>
                  <a:lnTo>
                    <a:pt x="10557" y="60208"/>
                  </a:lnTo>
                  <a:lnTo>
                    <a:pt x="967" y="98198"/>
                  </a:lnTo>
                  <a:lnTo>
                    <a:pt x="0" y="138392"/>
                  </a:lnTo>
                  <a:lnTo>
                    <a:pt x="6442" y="165346"/>
                  </a:lnTo>
                  <a:lnTo>
                    <a:pt x="9434" y="171079"/>
                  </a:lnTo>
                  <a:lnTo>
                    <a:pt x="26696" y="184873"/>
                  </a:lnTo>
                  <a:lnTo>
                    <a:pt x="31371" y="187284"/>
                  </a:lnTo>
                  <a:lnTo>
                    <a:pt x="39851" y="188641"/>
                  </a:lnTo>
                  <a:lnTo>
                    <a:pt x="51987" y="189099"/>
                  </a:lnTo>
                  <a:lnTo>
                    <a:pt x="56722" y="187280"/>
                  </a:lnTo>
                  <a:lnTo>
                    <a:pt x="90942" y="165201"/>
                  </a:lnTo>
                  <a:lnTo>
                    <a:pt x="96379" y="158314"/>
                  </a:lnTo>
                  <a:lnTo>
                    <a:pt x="99265" y="148668"/>
                  </a:lnTo>
                  <a:lnTo>
                    <a:pt x="101959" y="138032"/>
                  </a:lnTo>
                  <a:lnTo>
                    <a:pt x="111423" y="119705"/>
                  </a:lnTo>
                  <a:lnTo>
                    <a:pt x="125183" y="73432"/>
                  </a:lnTo>
                  <a:lnTo>
                    <a:pt x="126621" y="52590"/>
                  </a:lnTo>
                  <a:lnTo>
                    <a:pt x="120486" y="22757"/>
                  </a:lnTo>
                  <a:lnTo>
                    <a:pt x="115723" y="14382"/>
                  </a:lnTo>
                  <a:lnTo>
                    <a:pt x="102802" y="0"/>
                  </a:lnTo>
                  <a:lnTo>
                    <a:pt x="101687" y="276"/>
                  </a:lnTo>
                  <a:lnTo>
                    <a:pt x="86451" y="8913"/>
                  </a:lnTo>
                  <a:lnTo>
                    <a:pt x="81212" y="10301"/>
                  </a:lnTo>
                  <a:lnTo>
                    <a:pt x="76531" y="14681"/>
                  </a:lnTo>
                  <a:lnTo>
                    <a:pt x="61378" y="41237"/>
                  </a:lnTo>
                  <a:lnTo>
                    <a:pt x="58384" y="53802"/>
                  </a:lnTo>
                  <a:lnTo>
                    <a:pt x="57124" y="876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2325"/>
            <p:cNvSpPr/>
            <p:nvPr>
              <p:custDataLst>
                <p:tags r:id="rId85"/>
              </p:custDataLst>
            </p:nvPr>
          </p:nvSpPr>
          <p:spPr>
            <a:xfrm>
              <a:off x="3822700" y="3371850"/>
              <a:ext cx="177801" cy="12701"/>
            </a:xfrm>
            <a:custGeom>
              <a:avLst/>
              <a:gdLst/>
              <a:ahLst/>
              <a:cxnLst/>
              <a:rect l="0" t="0" r="0" b="0"/>
              <a:pathLst>
                <a:path w="177801" h="12701">
                  <a:moveTo>
                    <a:pt x="0" y="0"/>
                  </a:moveTo>
                  <a:lnTo>
                    <a:pt x="0" y="0"/>
                  </a:lnTo>
                  <a:lnTo>
                    <a:pt x="0" y="6327"/>
                  </a:lnTo>
                  <a:lnTo>
                    <a:pt x="41590" y="5644"/>
                  </a:lnTo>
                  <a:lnTo>
                    <a:pt x="85215" y="174"/>
                  </a:lnTo>
                  <a:lnTo>
                    <a:pt x="108476" y="1916"/>
                  </a:lnTo>
                  <a:lnTo>
                    <a:pt x="152248" y="6235"/>
                  </a:lnTo>
                  <a:lnTo>
                    <a:pt x="160093" y="7004"/>
                  </a:lnTo>
                  <a:lnTo>
                    <a:pt x="1778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326"/>
            <p:cNvSpPr/>
            <p:nvPr>
              <p:custDataLst>
                <p:tags r:id="rId86"/>
              </p:custDataLst>
            </p:nvPr>
          </p:nvSpPr>
          <p:spPr>
            <a:xfrm>
              <a:off x="3911600" y="3524250"/>
              <a:ext cx="6351" cy="165101"/>
            </a:xfrm>
            <a:custGeom>
              <a:avLst/>
              <a:gdLst/>
              <a:ahLst/>
              <a:cxnLst/>
              <a:rect l="0" t="0" r="0" b="0"/>
              <a:pathLst>
                <a:path w="6351" h="165101">
                  <a:moveTo>
                    <a:pt x="6350" y="0"/>
                  </a:moveTo>
                  <a:lnTo>
                    <a:pt x="6350" y="0"/>
                  </a:lnTo>
                  <a:lnTo>
                    <a:pt x="6350" y="11740"/>
                  </a:lnTo>
                  <a:lnTo>
                    <a:pt x="2979" y="15786"/>
                  </a:lnTo>
                  <a:lnTo>
                    <a:pt x="2692" y="17580"/>
                  </a:lnTo>
                  <a:lnTo>
                    <a:pt x="3206" y="19481"/>
                  </a:lnTo>
                  <a:lnTo>
                    <a:pt x="4953" y="23475"/>
                  </a:lnTo>
                  <a:lnTo>
                    <a:pt x="6345" y="68028"/>
                  </a:lnTo>
                  <a:lnTo>
                    <a:pt x="6350" y="114303"/>
                  </a:lnTo>
                  <a:lnTo>
                    <a:pt x="5644" y="122768"/>
                  </a:lnTo>
                  <a:lnTo>
                    <a:pt x="261" y="153262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0" name="SMARTInkShape-2327"/>
          <p:cNvSpPr/>
          <p:nvPr>
            <p:custDataLst>
              <p:tags r:id="rId4"/>
            </p:custDataLst>
          </p:nvPr>
        </p:nvSpPr>
        <p:spPr>
          <a:xfrm>
            <a:off x="4330725" y="3378200"/>
            <a:ext cx="203176" cy="19044"/>
          </a:xfrm>
          <a:custGeom>
            <a:avLst/>
            <a:gdLst/>
            <a:ahLst/>
            <a:cxnLst/>
            <a:rect l="0" t="0" r="0" b="0"/>
            <a:pathLst>
              <a:path w="203176" h="19044">
                <a:moveTo>
                  <a:pt x="19025" y="6350"/>
                </a:moveTo>
                <a:lnTo>
                  <a:pt x="19025" y="6350"/>
                </a:lnTo>
                <a:lnTo>
                  <a:pt x="15654" y="6350"/>
                </a:lnTo>
                <a:lnTo>
                  <a:pt x="12117" y="8232"/>
                </a:lnTo>
                <a:lnTo>
                  <a:pt x="7469" y="11817"/>
                </a:lnTo>
                <a:lnTo>
                  <a:pt x="0" y="12698"/>
                </a:lnTo>
                <a:lnTo>
                  <a:pt x="3353" y="12699"/>
                </a:lnTo>
                <a:lnTo>
                  <a:pt x="6886" y="14581"/>
                </a:lnTo>
                <a:lnTo>
                  <a:pt x="10808" y="17064"/>
                </a:lnTo>
                <a:lnTo>
                  <a:pt x="17687" y="18461"/>
                </a:lnTo>
                <a:lnTo>
                  <a:pt x="64763" y="19043"/>
                </a:lnTo>
                <a:lnTo>
                  <a:pt x="103342" y="17168"/>
                </a:lnTo>
                <a:lnTo>
                  <a:pt x="137948" y="13092"/>
                </a:lnTo>
                <a:lnTo>
                  <a:pt x="160614" y="12046"/>
                </a:lnTo>
                <a:lnTo>
                  <a:pt x="188105" y="5820"/>
                </a:lnTo>
                <a:lnTo>
                  <a:pt x="196775" y="1359"/>
                </a:lnTo>
                <a:lnTo>
                  <a:pt x="20317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580"/>
          <p:cNvGrpSpPr/>
          <p:nvPr/>
        </p:nvGrpSpPr>
        <p:grpSpPr>
          <a:xfrm>
            <a:off x="4800624" y="3022607"/>
            <a:ext cx="933427" cy="698486"/>
            <a:chOff x="4800624" y="3022607"/>
            <a:chExt cx="933427" cy="698486"/>
          </a:xfrm>
        </p:grpSpPr>
        <p:sp>
          <p:nvSpPr>
            <p:cNvPr id="121" name="SMARTInkShape-2328"/>
            <p:cNvSpPr/>
            <p:nvPr>
              <p:custDataLst>
                <p:tags r:id="rId69"/>
              </p:custDataLst>
            </p:nvPr>
          </p:nvSpPr>
          <p:spPr>
            <a:xfrm>
              <a:off x="4902200" y="3022607"/>
              <a:ext cx="1" cy="241294"/>
            </a:xfrm>
            <a:custGeom>
              <a:avLst/>
              <a:gdLst/>
              <a:ahLst/>
              <a:cxnLst/>
              <a:rect l="0" t="0" r="0" b="0"/>
              <a:pathLst>
                <a:path w="1" h="241294">
                  <a:moveTo>
                    <a:pt x="0" y="6343"/>
                  </a:moveTo>
                  <a:lnTo>
                    <a:pt x="0" y="6343"/>
                  </a:lnTo>
                  <a:lnTo>
                    <a:pt x="0" y="0"/>
                  </a:lnTo>
                  <a:lnTo>
                    <a:pt x="0" y="45943"/>
                  </a:lnTo>
                  <a:lnTo>
                    <a:pt x="0" y="93566"/>
                  </a:lnTo>
                  <a:lnTo>
                    <a:pt x="0" y="139875"/>
                  </a:lnTo>
                  <a:lnTo>
                    <a:pt x="0" y="185032"/>
                  </a:lnTo>
                  <a:lnTo>
                    <a:pt x="0" y="232609"/>
                  </a:lnTo>
                  <a:lnTo>
                    <a:pt x="0" y="241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2329"/>
            <p:cNvSpPr/>
            <p:nvPr>
              <p:custDataLst>
                <p:tags r:id="rId70"/>
              </p:custDataLst>
            </p:nvPr>
          </p:nvSpPr>
          <p:spPr>
            <a:xfrm>
              <a:off x="4960233" y="3130630"/>
              <a:ext cx="5468" cy="25321"/>
            </a:xfrm>
            <a:custGeom>
              <a:avLst/>
              <a:gdLst/>
              <a:ahLst/>
              <a:cxnLst/>
              <a:rect l="0" t="0" r="0" b="0"/>
              <a:pathLst>
                <a:path w="5468" h="25321">
                  <a:moveTo>
                    <a:pt x="5467" y="25320"/>
                  </a:moveTo>
                  <a:lnTo>
                    <a:pt x="5467" y="25320"/>
                  </a:lnTo>
                  <a:lnTo>
                    <a:pt x="5467" y="6632"/>
                  </a:lnTo>
                  <a:lnTo>
                    <a:pt x="0" y="834"/>
                  </a:lnTo>
                  <a:lnTo>
                    <a:pt x="411" y="529"/>
                  </a:lnTo>
                  <a:lnTo>
                    <a:pt x="4662" y="0"/>
                  </a:lnTo>
                  <a:lnTo>
                    <a:pt x="5109" y="1837"/>
                  </a:lnTo>
                  <a:lnTo>
                    <a:pt x="5467" y="62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2330"/>
            <p:cNvSpPr/>
            <p:nvPr>
              <p:custDataLst>
                <p:tags r:id="rId71"/>
              </p:custDataLst>
            </p:nvPr>
          </p:nvSpPr>
          <p:spPr>
            <a:xfrm>
              <a:off x="4946650" y="3187700"/>
              <a:ext cx="6351" cy="76201"/>
            </a:xfrm>
            <a:custGeom>
              <a:avLst/>
              <a:gdLst/>
              <a:ahLst/>
              <a:cxnLst/>
              <a:rect l="0" t="0" r="0" b="0"/>
              <a:pathLst>
                <a:path w="6351" h="762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6088" y="8838"/>
                  </a:lnTo>
                  <a:lnTo>
                    <a:pt x="6350" y="55802"/>
                  </a:lnTo>
                  <a:lnTo>
                    <a:pt x="635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2331"/>
            <p:cNvSpPr/>
            <p:nvPr>
              <p:custDataLst>
                <p:tags r:id="rId72"/>
              </p:custDataLst>
            </p:nvPr>
          </p:nvSpPr>
          <p:spPr>
            <a:xfrm>
              <a:off x="5111750" y="3479803"/>
              <a:ext cx="95244" cy="63413"/>
            </a:xfrm>
            <a:custGeom>
              <a:avLst/>
              <a:gdLst/>
              <a:ahLst/>
              <a:cxnLst/>
              <a:rect l="0" t="0" r="0" b="0"/>
              <a:pathLst>
                <a:path w="95244" h="63413">
                  <a:moveTo>
                    <a:pt x="38100" y="12697"/>
                  </a:moveTo>
                  <a:lnTo>
                    <a:pt x="38100" y="12697"/>
                  </a:lnTo>
                  <a:lnTo>
                    <a:pt x="44189" y="6609"/>
                  </a:lnTo>
                  <a:lnTo>
                    <a:pt x="50793" y="6347"/>
                  </a:lnTo>
                  <a:lnTo>
                    <a:pt x="50800" y="15807"/>
                  </a:lnTo>
                  <a:lnTo>
                    <a:pt x="50094" y="16887"/>
                  </a:lnTo>
                  <a:lnTo>
                    <a:pt x="48919" y="17607"/>
                  </a:lnTo>
                  <a:lnTo>
                    <a:pt x="47429" y="18087"/>
                  </a:lnTo>
                  <a:lnTo>
                    <a:pt x="46436" y="19112"/>
                  </a:lnTo>
                  <a:lnTo>
                    <a:pt x="45333" y="22133"/>
                  </a:lnTo>
                  <a:lnTo>
                    <a:pt x="44333" y="23221"/>
                  </a:lnTo>
                  <a:lnTo>
                    <a:pt x="32917" y="30779"/>
                  </a:lnTo>
                  <a:lnTo>
                    <a:pt x="20987" y="41816"/>
                  </a:lnTo>
                  <a:lnTo>
                    <a:pt x="13931" y="44101"/>
                  </a:lnTo>
                  <a:lnTo>
                    <a:pt x="7340" y="44417"/>
                  </a:lnTo>
                  <a:lnTo>
                    <a:pt x="970" y="38977"/>
                  </a:lnTo>
                  <a:lnTo>
                    <a:pt x="431" y="36607"/>
                  </a:lnTo>
                  <a:lnTo>
                    <a:pt x="0" y="19955"/>
                  </a:lnTo>
                  <a:lnTo>
                    <a:pt x="705" y="19652"/>
                  </a:lnTo>
                  <a:lnTo>
                    <a:pt x="9460" y="19070"/>
                  </a:lnTo>
                  <a:lnTo>
                    <a:pt x="10540" y="19768"/>
                  </a:lnTo>
                  <a:lnTo>
                    <a:pt x="11260" y="20939"/>
                  </a:lnTo>
                  <a:lnTo>
                    <a:pt x="11740" y="22425"/>
                  </a:lnTo>
                  <a:lnTo>
                    <a:pt x="12765" y="23416"/>
                  </a:lnTo>
                  <a:lnTo>
                    <a:pt x="19110" y="25928"/>
                  </a:lnTo>
                  <a:lnTo>
                    <a:pt x="28484" y="34850"/>
                  </a:lnTo>
                  <a:lnTo>
                    <a:pt x="30298" y="38535"/>
                  </a:lnTo>
                  <a:lnTo>
                    <a:pt x="31463" y="43279"/>
                  </a:lnTo>
                  <a:lnTo>
                    <a:pt x="49833" y="62529"/>
                  </a:lnTo>
                  <a:lnTo>
                    <a:pt x="56182" y="63412"/>
                  </a:lnTo>
                  <a:lnTo>
                    <a:pt x="62028" y="59116"/>
                  </a:lnTo>
                  <a:lnTo>
                    <a:pt x="65903" y="58022"/>
                  </a:lnTo>
                  <a:lnTo>
                    <a:pt x="67219" y="57025"/>
                  </a:lnTo>
                  <a:lnTo>
                    <a:pt x="69776" y="52956"/>
                  </a:lnTo>
                  <a:lnTo>
                    <a:pt x="72875" y="51756"/>
                  </a:lnTo>
                  <a:lnTo>
                    <a:pt x="73983" y="50731"/>
                  </a:lnTo>
                  <a:lnTo>
                    <a:pt x="81096" y="37969"/>
                  </a:lnTo>
                  <a:lnTo>
                    <a:pt x="81581" y="35895"/>
                  </a:lnTo>
                  <a:lnTo>
                    <a:pt x="87448" y="25385"/>
                  </a:lnTo>
                  <a:lnTo>
                    <a:pt x="87932" y="23273"/>
                  </a:lnTo>
                  <a:lnTo>
                    <a:pt x="88960" y="21864"/>
                  </a:lnTo>
                  <a:lnTo>
                    <a:pt x="90351" y="20925"/>
                  </a:lnTo>
                  <a:lnTo>
                    <a:pt x="91984" y="20299"/>
                  </a:lnTo>
                  <a:lnTo>
                    <a:pt x="93072" y="19176"/>
                  </a:lnTo>
                  <a:lnTo>
                    <a:pt x="94282" y="16047"/>
                  </a:lnTo>
                  <a:lnTo>
                    <a:pt x="95243" y="362"/>
                  </a:lnTo>
                  <a:lnTo>
                    <a:pt x="80139" y="0"/>
                  </a:lnTo>
                  <a:lnTo>
                    <a:pt x="76070" y="1880"/>
                  </a:lnTo>
                  <a:lnTo>
                    <a:pt x="65599" y="10123"/>
                  </a:lnTo>
                  <a:lnTo>
                    <a:pt x="57146" y="14070"/>
                  </a:lnTo>
                  <a:lnTo>
                    <a:pt x="52915" y="16835"/>
                  </a:lnTo>
                  <a:lnTo>
                    <a:pt x="44450" y="19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2332"/>
            <p:cNvSpPr/>
            <p:nvPr>
              <p:custDataLst>
                <p:tags r:id="rId73"/>
              </p:custDataLst>
            </p:nvPr>
          </p:nvSpPr>
          <p:spPr>
            <a:xfrm>
              <a:off x="5016500" y="3473450"/>
              <a:ext cx="31751" cy="63501"/>
            </a:xfrm>
            <a:custGeom>
              <a:avLst/>
              <a:gdLst/>
              <a:ahLst/>
              <a:cxnLst/>
              <a:rect l="0" t="0" r="0" b="0"/>
              <a:pathLst>
                <a:path w="31751" h="63501">
                  <a:moveTo>
                    <a:pt x="0" y="6350"/>
                  </a:moveTo>
                  <a:lnTo>
                    <a:pt x="0" y="6350"/>
                  </a:lnTo>
                  <a:lnTo>
                    <a:pt x="0" y="2979"/>
                  </a:lnTo>
                  <a:lnTo>
                    <a:pt x="705" y="1986"/>
                  </a:lnTo>
                  <a:lnTo>
                    <a:pt x="1881" y="1324"/>
                  </a:lnTo>
                  <a:lnTo>
                    <a:pt x="6089" y="78"/>
                  </a:lnTo>
                  <a:lnTo>
                    <a:pt x="22136" y="0"/>
                  </a:lnTo>
                  <a:lnTo>
                    <a:pt x="23224" y="705"/>
                  </a:lnTo>
                  <a:lnTo>
                    <a:pt x="23949" y="1881"/>
                  </a:lnTo>
                  <a:lnTo>
                    <a:pt x="24433" y="3371"/>
                  </a:lnTo>
                  <a:lnTo>
                    <a:pt x="25461" y="4364"/>
                  </a:lnTo>
                  <a:lnTo>
                    <a:pt x="28484" y="5467"/>
                  </a:lnTo>
                  <a:lnTo>
                    <a:pt x="29573" y="6467"/>
                  </a:lnTo>
                  <a:lnTo>
                    <a:pt x="30782" y="9460"/>
                  </a:lnTo>
                  <a:lnTo>
                    <a:pt x="31750" y="53825"/>
                  </a:lnTo>
                  <a:lnTo>
                    <a:pt x="31044" y="54933"/>
                  </a:lnTo>
                  <a:lnTo>
                    <a:pt x="29869" y="55672"/>
                  </a:lnTo>
                  <a:lnTo>
                    <a:pt x="26283" y="56858"/>
                  </a:lnTo>
                  <a:lnTo>
                    <a:pt x="25792" y="58901"/>
                  </a:lnTo>
                  <a:lnTo>
                    <a:pt x="254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2333"/>
            <p:cNvSpPr/>
            <p:nvPr>
              <p:custDataLst>
                <p:tags r:id="rId74"/>
              </p:custDataLst>
            </p:nvPr>
          </p:nvSpPr>
          <p:spPr>
            <a:xfrm>
              <a:off x="4927623" y="3498850"/>
              <a:ext cx="101578" cy="12439"/>
            </a:xfrm>
            <a:custGeom>
              <a:avLst/>
              <a:gdLst/>
              <a:ahLst/>
              <a:cxnLst/>
              <a:rect l="0" t="0" r="0" b="0"/>
              <a:pathLst>
                <a:path w="101578" h="12439">
                  <a:moveTo>
                    <a:pt x="12677" y="6350"/>
                  </a:moveTo>
                  <a:lnTo>
                    <a:pt x="12677" y="6350"/>
                  </a:lnTo>
                  <a:lnTo>
                    <a:pt x="0" y="6350"/>
                  </a:lnTo>
                  <a:lnTo>
                    <a:pt x="3355" y="9721"/>
                  </a:lnTo>
                  <a:lnTo>
                    <a:pt x="6887" y="11376"/>
                  </a:lnTo>
                  <a:lnTo>
                    <a:pt x="14904" y="12438"/>
                  </a:lnTo>
                  <a:lnTo>
                    <a:pt x="19076" y="10702"/>
                  </a:lnTo>
                  <a:lnTo>
                    <a:pt x="23282" y="8284"/>
                  </a:lnTo>
                  <a:lnTo>
                    <a:pt x="31731" y="6732"/>
                  </a:lnTo>
                  <a:lnTo>
                    <a:pt x="73420" y="5645"/>
                  </a:lnTo>
                  <a:lnTo>
                    <a:pt x="82400" y="1324"/>
                  </a:lnTo>
                  <a:lnTo>
                    <a:pt x="101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334"/>
            <p:cNvSpPr/>
            <p:nvPr>
              <p:custDataLst>
                <p:tags r:id="rId75"/>
              </p:custDataLst>
            </p:nvPr>
          </p:nvSpPr>
          <p:spPr>
            <a:xfrm>
              <a:off x="4826007" y="3371850"/>
              <a:ext cx="31744" cy="171163"/>
            </a:xfrm>
            <a:custGeom>
              <a:avLst/>
              <a:gdLst/>
              <a:ahLst/>
              <a:cxnLst/>
              <a:rect l="0" t="0" r="0" b="0"/>
              <a:pathLst>
                <a:path w="31744" h="171163">
                  <a:moveTo>
                    <a:pt x="12693" y="0"/>
                  </a:moveTo>
                  <a:lnTo>
                    <a:pt x="12693" y="0"/>
                  </a:lnTo>
                  <a:lnTo>
                    <a:pt x="19041" y="0"/>
                  </a:lnTo>
                  <a:lnTo>
                    <a:pt x="22413" y="3371"/>
                  </a:lnTo>
                  <a:lnTo>
                    <a:pt x="24069" y="6907"/>
                  </a:lnTo>
                  <a:lnTo>
                    <a:pt x="24510" y="8838"/>
                  </a:lnTo>
                  <a:lnTo>
                    <a:pt x="24099" y="10831"/>
                  </a:lnTo>
                  <a:lnTo>
                    <a:pt x="20251" y="19099"/>
                  </a:lnTo>
                  <a:lnTo>
                    <a:pt x="11207" y="64873"/>
                  </a:lnTo>
                  <a:lnTo>
                    <a:pt x="8504" y="73282"/>
                  </a:lnTo>
                  <a:lnTo>
                    <a:pt x="1355" y="118663"/>
                  </a:lnTo>
                  <a:lnTo>
                    <a:pt x="0" y="157146"/>
                  </a:lnTo>
                  <a:lnTo>
                    <a:pt x="5461" y="164077"/>
                  </a:lnTo>
                  <a:lnTo>
                    <a:pt x="9453" y="168168"/>
                  </a:lnTo>
                  <a:lnTo>
                    <a:pt x="13134" y="169991"/>
                  </a:lnTo>
                  <a:lnTo>
                    <a:pt x="21247" y="171162"/>
                  </a:lnTo>
                  <a:lnTo>
                    <a:pt x="22628" y="170552"/>
                  </a:lnTo>
                  <a:lnTo>
                    <a:pt x="23550" y="169440"/>
                  </a:lnTo>
                  <a:lnTo>
                    <a:pt x="24164" y="167994"/>
                  </a:lnTo>
                  <a:lnTo>
                    <a:pt x="25279" y="167029"/>
                  </a:lnTo>
                  <a:lnTo>
                    <a:pt x="28400" y="165957"/>
                  </a:lnTo>
                  <a:lnTo>
                    <a:pt x="29514" y="164966"/>
                  </a:lnTo>
                  <a:lnTo>
                    <a:pt x="31449" y="159708"/>
                  </a:lnTo>
                  <a:lnTo>
                    <a:pt x="31743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2335"/>
            <p:cNvSpPr/>
            <p:nvPr>
              <p:custDataLst>
                <p:tags r:id="rId76"/>
              </p:custDataLst>
            </p:nvPr>
          </p:nvSpPr>
          <p:spPr>
            <a:xfrm>
              <a:off x="5340350" y="3282950"/>
              <a:ext cx="260351" cy="12701"/>
            </a:xfrm>
            <a:custGeom>
              <a:avLst/>
              <a:gdLst/>
              <a:ahLst/>
              <a:cxnLst/>
              <a:rect l="0" t="0" r="0" b="0"/>
              <a:pathLst>
                <a:path w="260351" h="12701">
                  <a:moveTo>
                    <a:pt x="0" y="0"/>
                  </a:moveTo>
                  <a:lnTo>
                    <a:pt x="0" y="0"/>
                  </a:lnTo>
                  <a:lnTo>
                    <a:pt x="0" y="9643"/>
                  </a:lnTo>
                  <a:lnTo>
                    <a:pt x="2117" y="10662"/>
                  </a:lnTo>
                  <a:lnTo>
                    <a:pt x="46834" y="12690"/>
                  </a:lnTo>
                  <a:lnTo>
                    <a:pt x="89040" y="12699"/>
                  </a:lnTo>
                  <a:lnTo>
                    <a:pt x="135851" y="12700"/>
                  </a:lnTo>
                  <a:lnTo>
                    <a:pt x="177850" y="12700"/>
                  </a:lnTo>
                  <a:lnTo>
                    <a:pt x="224860" y="12700"/>
                  </a:lnTo>
                  <a:lnTo>
                    <a:pt x="260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2336"/>
            <p:cNvSpPr/>
            <p:nvPr>
              <p:custDataLst>
                <p:tags r:id="rId77"/>
              </p:custDataLst>
            </p:nvPr>
          </p:nvSpPr>
          <p:spPr>
            <a:xfrm>
              <a:off x="5359478" y="3600560"/>
              <a:ext cx="133273" cy="120533"/>
            </a:xfrm>
            <a:custGeom>
              <a:avLst/>
              <a:gdLst/>
              <a:ahLst/>
              <a:cxnLst/>
              <a:rect l="0" t="0" r="0" b="0"/>
              <a:pathLst>
                <a:path w="133273" h="120533">
                  <a:moveTo>
                    <a:pt x="6272" y="31640"/>
                  </a:moveTo>
                  <a:lnTo>
                    <a:pt x="6272" y="31640"/>
                  </a:lnTo>
                  <a:lnTo>
                    <a:pt x="2901" y="31640"/>
                  </a:lnTo>
                  <a:lnTo>
                    <a:pt x="1908" y="32345"/>
                  </a:lnTo>
                  <a:lnTo>
                    <a:pt x="1246" y="33522"/>
                  </a:lnTo>
                  <a:lnTo>
                    <a:pt x="0" y="37728"/>
                  </a:lnTo>
                  <a:lnTo>
                    <a:pt x="4302" y="43008"/>
                  </a:lnTo>
                  <a:lnTo>
                    <a:pt x="6394" y="48806"/>
                  </a:lnTo>
                  <a:lnTo>
                    <a:pt x="9383" y="52910"/>
                  </a:lnTo>
                  <a:lnTo>
                    <a:pt x="13064" y="55204"/>
                  </a:lnTo>
                  <a:lnTo>
                    <a:pt x="36202" y="62780"/>
                  </a:lnTo>
                  <a:lnTo>
                    <a:pt x="51902" y="63309"/>
                  </a:lnTo>
                  <a:lnTo>
                    <a:pt x="69704" y="56918"/>
                  </a:lnTo>
                  <a:lnTo>
                    <a:pt x="81414" y="50248"/>
                  </a:lnTo>
                  <a:lnTo>
                    <a:pt x="85529" y="46260"/>
                  </a:lnTo>
                  <a:lnTo>
                    <a:pt x="93655" y="31628"/>
                  </a:lnTo>
                  <a:lnTo>
                    <a:pt x="95083" y="16823"/>
                  </a:lnTo>
                  <a:lnTo>
                    <a:pt x="93251" y="12590"/>
                  </a:lnTo>
                  <a:lnTo>
                    <a:pt x="86326" y="4123"/>
                  </a:lnTo>
                  <a:lnTo>
                    <a:pt x="82304" y="1771"/>
                  </a:lnTo>
                  <a:lnTo>
                    <a:pt x="73972" y="261"/>
                  </a:lnTo>
                  <a:lnTo>
                    <a:pt x="67646" y="0"/>
                  </a:lnTo>
                  <a:lnTo>
                    <a:pt x="46116" y="8738"/>
                  </a:lnTo>
                  <a:lnTo>
                    <a:pt x="23301" y="23901"/>
                  </a:lnTo>
                  <a:lnTo>
                    <a:pt x="4242" y="49567"/>
                  </a:lnTo>
                  <a:lnTo>
                    <a:pt x="1202" y="61568"/>
                  </a:lnTo>
                  <a:lnTo>
                    <a:pt x="34" y="83328"/>
                  </a:lnTo>
                  <a:lnTo>
                    <a:pt x="5399" y="102616"/>
                  </a:lnTo>
                  <a:lnTo>
                    <a:pt x="9647" y="107400"/>
                  </a:lnTo>
                  <a:lnTo>
                    <a:pt x="25168" y="117163"/>
                  </a:lnTo>
                  <a:lnTo>
                    <a:pt x="40526" y="119873"/>
                  </a:lnTo>
                  <a:lnTo>
                    <a:pt x="86710" y="120532"/>
                  </a:lnTo>
                  <a:lnTo>
                    <a:pt x="111269" y="114072"/>
                  </a:lnTo>
                  <a:lnTo>
                    <a:pt x="122288" y="105517"/>
                  </a:lnTo>
                  <a:lnTo>
                    <a:pt x="133272" y="951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337"/>
            <p:cNvSpPr/>
            <p:nvPr>
              <p:custDataLst>
                <p:tags r:id="rId78"/>
              </p:custDataLst>
            </p:nvPr>
          </p:nvSpPr>
          <p:spPr>
            <a:xfrm>
              <a:off x="5543550" y="3511552"/>
              <a:ext cx="57151" cy="54436"/>
            </a:xfrm>
            <a:custGeom>
              <a:avLst/>
              <a:gdLst/>
              <a:ahLst/>
              <a:cxnLst/>
              <a:rect l="0" t="0" r="0" b="0"/>
              <a:pathLst>
                <a:path w="57151" h="54436">
                  <a:moveTo>
                    <a:pt x="57150" y="6348"/>
                  </a:moveTo>
                  <a:lnTo>
                    <a:pt x="57150" y="6348"/>
                  </a:lnTo>
                  <a:lnTo>
                    <a:pt x="57150" y="2977"/>
                  </a:lnTo>
                  <a:lnTo>
                    <a:pt x="56444" y="1984"/>
                  </a:lnTo>
                  <a:lnTo>
                    <a:pt x="55269" y="1322"/>
                  </a:lnTo>
                  <a:lnTo>
                    <a:pt x="50683" y="172"/>
                  </a:lnTo>
                  <a:lnTo>
                    <a:pt x="39067" y="0"/>
                  </a:lnTo>
                  <a:lnTo>
                    <a:pt x="38745" y="705"/>
                  </a:lnTo>
                  <a:lnTo>
                    <a:pt x="38386" y="3369"/>
                  </a:lnTo>
                  <a:lnTo>
                    <a:pt x="36346" y="6905"/>
                  </a:lnTo>
                  <a:lnTo>
                    <a:pt x="34814" y="8836"/>
                  </a:lnTo>
                  <a:lnTo>
                    <a:pt x="31231" y="10982"/>
                  </a:lnTo>
                  <a:lnTo>
                    <a:pt x="29287" y="11554"/>
                  </a:lnTo>
                  <a:lnTo>
                    <a:pt x="27992" y="12641"/>
                  </a:lnTo>
                  <a:lnTo>
                    <a:pt x="20398" y="23923"/>
                  </a:lnTo>
                  <a:lnTo>
                    <a:pt x="14589" y="29116"/>
                  </a:lnTo>
                  <a:lnTo>
                    <a:pt x="10482" y="30578"/>
                  </a:lnTo>
                  <a:lnTo>
                    <a:pt x="9104" y="31674"/>
                  </a:lnTo>
                  <a:lnTo>
                    <a:pt x="7574" y="34772"/>
                  </a:lnTo>
                  <a:lnTo>
                    <a:pt x="5886" y="42510"/>
                  </a:lnTo>
                  <a:lnTo>
                    <a:pt x="80" y="50690"/>
                  </a:lnTo>
                  <a:lnTo>
                    <a:pt x="16" y="54435"/>
                  </a:lnTo>
                  <a:lnTo>
                    <a:pt x="0" y="507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2338"/>
            <p:cNvSpPr/>
            <p:nvPr>
              <p:custDataLst>
                <p:tags r:id="rId79"/>
              </p:custDataLst>
            </p:nvPr>
          </p:nvSpPr>
          <p:spPr>
            <a:xfrm>
              <a:off x="5683257" y="3435357"/>
              <a:ext cx="31744" cy="145049"/>
            </a:xfrm>
            <a:custGeom>
              <a:avLst/>
              <a:gdLst/>
              <a:ahLst/>
              <a:cxnLst/>
              <a:rect l="0" t="0" r="0" b="0"/>
              <a:pathLst>
                <a:path w="31744" h="145049">
                  <a:moveTo>
                    <a:pt x="6343" y="6343"/>
                  </a:moveTo>
                  <a:lnTo>
                    <a:pt x="6343" y="6343"/>
                  </a:lnTo>
                  <a:lnTo>
                    <a:pt x="12686" y="0"/>
                  </a:lnTo>
                  <a:lnTo>
                    <a:pt x="12692" y="5461"/>
                  </a:lnTo>
                  <a:lnTo>
                    <a:pt x="17057" y="11238"/>
                  </a:lnTo>
                  <a:lnTo>
                    <a:pt x="18455" y="17122"/>
                  </a:lnTo>
                  <a:lnTo>
                    <a:pt x="19021" y="39334"/>
                  </a:lnTo>
                  <a:lnTo>
                    <a:pt x="12039" y="84851"/>
                  </a:lnTo>
                  <a:lnTo>
                    <a:pt x="277" y="128816"/>
                  </a:lnTo>
                  <a:lnTo>
                    <a:pt x="0" y="142685"/>
                  </a:lnTo>
                  <a:lnTo>
                    <a:pt x="703" y="143804"/>
                  </a:lnTo>
                  <a:lnTo>
                    <a:pt x="1877" y="144550"/>
                  </a:lnTo>
                  <a:lnTo>
                    <a:pt x="3366" y="145048"/>
                  </a:lnTo>
                  <a:lnTo>
                    <a:pt x="5064" y="144674"/>
                  </a:lnTo>
                  <a:lnTo>
                    <a:pt x="12858" y="140886"/>
                  </a:lnTo>
                  <a:lnTo>
                    <a:pt x="14920" y="140488"/>
                  </a:lnTo>
                  <a:lnTo>
                    <a:pt x="16294" y="139517"/>
                  </a:lnTo>
                  <a:lnTo>
                    <a:pt x="17211" y="138165"/>
                  </a:lnTo>
                  <a:lnTo>
                    <a:pt x="17821" y="136558"/>
                  </a:lnTo>
                  <a:lnTo>
                    <a:pt x="18934" y="135486"/>
                  </a:lnTo>
                  <a:lnTo>
                    <a:pt x="22052" y="134295"/>
                  </a:lnTo>
                  <a:lnTo>
                    <a:pt x="23166" y="133272"/>
                  </a:lnTo>
                  <a:lnTo>
                    <a:pt x="31743" y="120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2339"/>
            <p:cNvSpPr/>
            <p:nvPr>
              <p:custDataLst>
                <p:tags r:id="rId80"/>
              </p:custDataLst>
            </p:nvPr>
          </p:nvSpPr>
          <p:spPr>
            <a:xfrm>
              <a:off x="5664278" y="3505200"/>
              <a:ext cx="69773" cy="14962"/>
            </a:xfrm>
            <a:custGeom>
              <a:avLst/>
              <a:gdLst/>
              <a:ahLst/>
              <a:cxnLst/>
              <a:rect l="0" t="0" r="0" b="0"/>
              <a:pathLst>
                <a:path w="69773" h="14962">
                  <a:moveTo>
                    <a:pt x="6272" y="12700"/>
                  </a:moveTo>
                  <a:lnTo>
                    <a:pt x="6272" y="12700"/>
                  </a:lnTo>
                  <a:lnTo>
                    <a:pt x="0" y="12700"/>
                  </a:lnTo>
                  <a:lnTo>
                    <a:pt x="3316" y="9329"/>
                  </a:lnTo>
                  <a:lnTo>
                    <a:pt x="5007" y="9747"/>
                  </a:lnTo>
                  <a:lnTo>
                    <a:pt x="8767" y="13975"/>
                  </a:lnTo>
                  <a:lnTo>
                    <a:pt x="10758" y="14961"/>
                  </a:lnTo>
                  <a:lnTo>
                    <a:pt x="12791" y="14913"/>
                  </a:lnTo>
                  <a:lnTo>
                    <a:pt x="19022" y="13355"/>
                  </a:lnTo>
                  <a:lnTo>
                    <a:pt x="23933" y="12285"/>
                  </a:lnTo>
                  <a:lnTo>
                    <a:pt x="38584" y="7732"/>
                  </a:lnTo>
                  <a:lnTo>
                    <a:pt x="46033" y="6259"/>
                  </a:lnTo>
                  <a:lnTo>
                    <a:pt x="56564" y="1445"/>
                  </a:lnTo>
                  <a:lnTo>
                    <a:pt x="697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2340"/>
            <p:cNvSpPr/>
            <p:nvPr>
              <p:custDataLst>
                <p:tags r:id="rId81"/>
              </p:custDataLst>
            </p:nvPr>
          </p:nvSpPr>
          <p:spPr>
            <a:xfrm>
              <a:off x="4800624" y="3473450"/>
              <a:ext cx="69827" cy="6351"/>
            </a:xfrm>
            <a:custGeom>
              <a:avLst/>
              <a:gdLst/>
              <a:ahLst/>
              <a:cxnLst/>
              <a:rect l="0" t="0" r="0" b="0"/>
              <a:pathLst>
                <a:path w="69827" h="6351">
                  <a:moveTo>
                    <a:pt x="12676" y="6350"/>
                  </a:moveTo>
                  <a:lnTo>
                    <a:pt x="12676" y="6350"/>
                  </a:lnTo>
                  <a:lnTo>
                    <a:pt x="0" y="6350"/>
                  </a:lnTo>
                  <a:lnTo>
                    <a:pt x="36094" y="5644"/>
                  </a:lnTo>
                  <a:lnTo>
                    <a:pt x="54371" y="588"/>
                  </a:lnTo>
                  <a:lnTo>
                    <a:pt x="6982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2341"/>
            <p:cNvSpPr/>
            <p:nvPr>
              <p:custDataLst>
                <p:tags r:id="rId82"/>
              </p:custDataLst>
            </p:nvPr>
          </p:nvSpPr>
          <p:spPr>
            <a:xfrm>
              <a:off x="5518172" y="3435359"/>
              <a:ext cx="95229" cy="133342"/>
            </a:xfrm>
            <a:custGeom>
              <a:avLst/>
              <a:gdLst/>
              <a:ahLst/>
              <a:cxnLst/>
              <a:rect l="0" t="0" r="0" b="0"/>
              <a:pathLst>
                <a:path w="95229" h="133342">
                  <a:moveTo>
                    <a:pt x="6328" y="38091"/>
                  </a:moveTo>
                  <a:lnTo>
                    <a:pt x="6328" y="38091"/>
                  </a:lnTo>
                  <a:lnTo>
                    <a:pt x="6328" y="32624"/>
                  </a:lnTo>
                  <a:lnTo>
                    <a:pt x="5622" y="32329"/>
                  </a:lnTo>
                  <a:lnTo>
                    <a:pt x="2957" y="32003"/>
                  </a:lnTo>
                  <a:lnTo>
                    <a:pt x="1964" y="31210"/>
                  </a:lnTo>
                  <a:lnTo>
                    <a:pt x="861" y="28447"/>
                  </a:lnTo>
                  <a:lnTo>
                    <a:pt x="0" y="13915"/>
                  </a:lnTo>
                  <a:lnTo>
                    <a:pt x="4346" y="7863"/>
                  </a:lnTo>
                  <a:lnTo>
                    <a:pt x="6067" y="1167"/>
                  </a:lnTo>
                  <a:lnTo>
                    <a:pt x="6860" y="775"/>
                  </a:lnTo>
                  <a:lnTo>
                    <a:pt x="27526" y="0"/>
                  </a:lnTo>
                  <a:lnTo>
                    <a:pt x="31742" y="1877"/>
                  </a:lnTo>
                  <a:lnTo>
                    <a:pt x="35967" y="4357"/>
                  </a:lnTo>
                  <a:lnTo>
                    <a:pt x="42313" y="6458"/>
                  </a:lnTo>
                  <a:lnTo>
                    <a:pt x="46545" y="9451"/>
                  </a:lnTo>
                  <a:lnTo>
                    <a:pt x="48896" y="15014"/>
                  </a:lnTo>
                  <a:lnTo>
                    <a:pt x="50647" y="21484"/>
                  </a:lnTo>
                  <a:lnTo>
                    <a:pt x="56305" y="29800"/>
                  </a:lnTo>
                  <a:lnTo>
                    <a:pt x="65194" y="40181"/>
                  </a:lnTo>
                  <a:lnTo>
                    <a:pt x="86093" y="78953"/>
                  </a:lnTo>
                  <a:lnTo>
                    <a:pt x="88758" y="90493"/>
                  </a:lnTo>
                  <a:lnTo>
                    <a:pt x="93740" y="101071"/>
                  </a:lnTo>
                  <a:lnTo>
                    <a:pt x="95228" y="1333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342"/>
            <p:cNvSpPr/>
            <p:nvPr>
              <p:custDataLst>
                <p:tags r:id="rId83"/>
              </p:custDataLst>
            </p:nvPr>
          </p:nvSpPr>
          <p:spPr>
            <a:xfrm>
              <a:off x="5016500" y="3162300"/>
              <a:ext cx="127001" cy="88868"/>
            </a:xfrm>
            <a:custGeom>
              <a:avLst/>
              <a:gdLst/>
              <a:ahLst/>
              <a:cxnLst/>
              <a:rect l="0" t="0" r="0" b="0"/>
              <a:pathLst>
                <a:path w="127001" h="88868">
                  <a:moveTo>
                    <a:pt x="0" y="0"/>
                  </a:moveTo>
                  <a:lnTo>
                    <a:pt x="0" y="0"/>
                  </a:lnTo>
                  <a:lnTo>
                    <a:pt x="6272" y="6272"/>
                  </a:lnTo>
                  <a:lnTo>
                    <a:pt x="6327" y="9698"/>
                  </a:lnTo>
                  <a:lnTo>
                    <a:pt x="8221" y="13247"/>
                  </a:lnTo>
                  <a:lnTo>
                    <a:pt x="10709" y="17176"/>
                  </a:lnTo>
                  <a:lnTo>
                    <a:pt x="12307" y="25448"/>
                  </a:lnTo>
                  <a:lnTo>
                    <a:pt x="12699" y="71889"/>
                  </a:lnTo>
                  <a:lnTo>
                    <a:pt x="12700" y="88867"/>
                  </a:lnTo>
                  <a:lnTo>
                    <a:pt x="12700" y="43474"/>
                  </a:lnTo>
                  <a:lnTo>
                    <a:pt x="19167" y="25480"/>
                  </a:lnTo>
                  <a:lnTo>
                    <a:pt x="25116" y="13281"/>
                  </a:lnTo>
                  <a:lnTo>
                    <a:pt x="31481" y="12715"/>
                  </a:lnTo>
                  <a:lnTo>
                    <a:pt x="35042" y="16076"/>
                  </a:lnTo>
                  <a:lnTo>
                    <a:pt x="36740" y="19609"/>
                  </a:lnTo>
                  <a:lnTo>
                    <a:pt x="38064" y="32157"/>
                  </a:lnTo>
                  <a:lnTo>
                    <a:pt x="38076" y="34138"/>
                  </a:lnTo>
                  <a:lnTo>
                    <a:pt x="39971" y="38221"/>
                  </a:lnTo>
                  <a:lnTo>
                    <a:pt x="42459" y="42387"/>
                  </a:lnTo>
                  <a:lnTo>
                    <a:pt x="44057" y="50810"/>
                  </a:lnTo>
                  <a:lnTo>
                    <a:pt x="44450" y="69840"/>
                  </a:lnTo>
                  <a:lnTo>
                    <a:pt x="44450" y="66476"/>
                  </a:lnTo>
                  <a:lnTo>
                    <a:pt x="46332" y="62942"/>
                  </a:lnTo>
                  <a:lnTo>
                    <a:pt x="47821" y="61011"/>
                  </a:lnTo>
                  <a:lnTo>
                    <a:pt x="49476" y="55103"/>
                  </a:lnTo>
                  <a:lnTo>
                    <a:pt x="50917" y="48479"/>
                  </a:lnTo>
                  <a:lnTo>
                    <a:pt x="55695" y="40784"/>
                  </a:lnTo>
                  <a:lnTo>
                    <a:pt x="65704" y="29708"/>
                  </a:lnTo>
                  <a:lnTo>
                    <a:pt x="68007" y="23551"/>
                  </a:lnTo>
                  <a:lnTo>
                    <a:pt x="69736" y="16817"/>
                  </a:lnTo>
                  <a:lnTo>
                    <a:pt x="75209" y="7868"/>
                  </a:lnTo>
                  <a:lnTo>
                    <a:pt x="79277" y="3428"/>
                  </a:lnTo>
                  <a:lnTo>
                    <a:pt x="82977" y="1524"/>
                  </a:lnTo>
                  <a:lnTo>
                    <a:pt x="95287" y="134"/>
                  </a:lnTo>
                  <a:lnTo>
                    <a:pt x="100353" y="26"/>
                  </a:lnTo>
                  <a:lnTo>
                    <a:pt x="106423" y="4369"/>
                  </a:lnTo>
                  <a:lnTo>
                    <a:pt x="112358" y="6469"/>
                  </a:lnTo>
                  <a:lnTo>
                    <a:pt x="116494" y="9460"/>
                  </a:lnTo>
                  <a:lnTo>
                    <a:pt x="118803" y="15023"/>
                  </a:lnTo>
                  <a:lnTo>
                    <a:pt x="121112" y="25444"/>
                  </a:lnTo>
                  <a:lnTo>
                    <a:pt x="125628" y="37064"/>
                  </a:lnTo>
                  <a:lnTo>
                    <a:pt x="12700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581"/>
          <p:cNvGrpSpPr/>
          <p:nvPr/>
        </p:nvGrpSpPr>
        <p:grpSpPr>
          <a:xfrm>
            <a:off x="5384830" y="2876628"/>
            <a:ext cx="120621" cy="270011"/>
            <a:chOff x="5384830" y="2876628"/>
            <a:chExt cx="120621" cy="270011"/>
          </a:xfrm>
        </p:grpSpPr>
        <p:sp>
          <p:nvSpPr>
            <p:cNvPr id="137" name="SMARTInkShape-2343"/>
            <p:cNvSpPr/>
            <p:nvPr>
              <p:custDataLst>
                <p:tags r:id="rId67"/>
              </p:custDataLst>
            </p:nvPr>
          </p:nvSpPr>
          <p:spPr>
            <a:xfrm>
              <a:off x="5429534" y="2876628"/>
              <a:ext cx="44167" cy="270011"/>
            </a:xfrm>
            <a:custGeom>
              <a:avLst/>
              <a:gdLst/>
              <a:ahLst/>
              <a:cxnLst/>
              <a:rect l="0" t="0" r="0" b="0"/>
              <a:pathLst>
                <a:path w="44167" h="270011">
                  <a:moveTo>
                    <a:pt x="18766" y="12622"/>
                  </a:moveTo>
                  <a:lnTo>
                    <a:pt x="18766" y="12622"/>
                  </a:lnTo>
                  <a:lnTo>
                    <a:pt x="18766" y="0"/>
                  </a:lnTo>
                  <a:lnTo>
                    <a:pt x="18766" y="43616"/>
                  </a:lnTo>
                  <a:lnTo>
                    <a:pt x="16885" y="58729"/>
                  </a:lnTo>
                  <a:lnTo>
                    <a:pt x="12808" y="95317"/>
                  </a:lnTo>
                  <a:lnTo>
                    <a:pt x="10569" y="135166"/>
                  </a:lnTo>
                  <a:lnTo>
                    <a:pt x="4580" y="177331"/>
                  </a:lnTo>
                  <a:lnTo>
                    <a:pt x="0" y="218778"/>
                  </a:lnTo>
                  <a:lnTo>
                    <a:pt x="438" y="248908"/>
                  </a:lnTo>
                  <a:lnTo>
                    <a:pt x="3094" y="254751"/>
                  </a:lnTo>
                  <a:lnTo>
                    <a:pt x="15448" y="269588"/>
                  </a:lnTo>
                  <a:lnTo>
                    <a:pt x="17259" y="270010"/>
                  </a:lnTo>
                  <a:lnTo>
                    <a:pt x="19173" y="269587"/>
                  </a:lnTo>
                  <a:lnTo>
                    <a:pt x="23180" y="267939"/>
                  </a:lnTo>
                  <a:lnTo>
                    <a:pt x="29403" y="266307"/>
                  </a:lnTo>
                  <a:lnTo>
                    <a:pt x="35715" y="262373"/>
                  </a:lnTo>
                  <a:lnTo>
                    <a:pt x="39940" y="261206"/>
                  </a:lnTo>
                  <a:lnTo>
                    <a:pt x="41348" y="260189"/>
                  </a:lnTo>
                  <a:lnTo>
                    <a:pt x="42288" y="258806"/>
                  </a:lnTo>
                  <a:lnTo>
                    <a:pt x="44166" y="25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2344"/>
            <p:cNvSpPr/>
            <p:nvPr>
              <p:custDataLst>
                <p:tags r:id="rId68"/>
              </p:custDataLst>
            </p:nvPr>
          </p:nvSpPr>
          <p:spPr>
            <a:xfrm>
              <a:off x="5384830" y="3067050"/>
              <a:ext cx="120621" cy="12701"/>
            </a:xfrm>
            <a:custGeom>
              <a:avLst/>
              <a:gdLst/>
              <a:ahLst/>
              <a:cxnLst/>
              <a:rect l="0" t="0" r="0" b="0"/>
              <a:pathLst>
                <a:path w="120621" h="12701">
                  <a:moveTo>
                    <a:pt x="12670" y="12700"/>
                  </a:moveTo>
                  <a:lnTo>
                    <a:pt x="12670" y="12700"/>
                  </a:lnTo>
                  <a:lnTo>
                    <a:pt x="0" y="12700"/>
                  </a:lnTo>
                  <a:lnTo>
                    <a:pt x="27808" y="11994"/>
                  </a:lnTo>
                  <a:lnTo>
                    <a:pt x="72062" y="2160"/>
                  </a:lnTo>
                  <a:lnTo>
                    <a:pt x="120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2" name="SMARTInkShape-Group582"/>
          <p:cNvGrpSpPr/>
          <p:nvPr/>
        </p:nvGrpSpPr>
        <p:grpSpPr>
          <a:xfrm>
            <a:off x="3378493" y="4546600"/>
            <a:ext cx="183858" cy="177532"/>
            <a:chOff x="3378493" y="4546600"/>
            <a:chExt cx="183858" cy="177532"/>
          </a:xfrm>
        </p:grpSpPr>
        <p:sp>
          <p:nvSpPr>
            <p:cNvPr id="140" name="SMARTInkShape-2345"/>
            <p:cNvSpPr/>
            <p:nvPr>
              <p:custDataLst>
                <p:tags r:id="rId65"/>
              </p:custDataLst>
            </p:nvPr>
          </p:nvSpPr>
          <p:spPr>
            <a:xfrm>
              <a:off x="3403700" y="4692650"/>
              <a:ext cx="139601" cy="31482"/>
            </a:xfrm>
            <a:custGeom>
              <a:avLst/>
              <a:gdLst/>
              <a:ahLst/>
              <a:cxnLst/>
              <a:rect l="0" t="0" r="0" b="0"/>
              <a:pathLst>
                <a:path w="139601" h="31482">
                  <a:moveTo>
                    <a:pt x="12600" y="0"/>
                  </a:moveTo>
                  <a:lnTo>
                    <a:pt x="12600" y="0"/>
                  </a:lnTo>
                  <a:lnTo>
                    <a:pt x="2475" y="10832"/>
                  </a:lnTo>
                  <a:lnTo>
                    <a:pt x="239" y="17828"/>
                  </a:lnTo>
                  <a:lnTo>
                    <a:pt x="0" y="22059"/>
                  </a:lnTo>
                  <a:lnTo>
                    <a:pt x="672" y="23173"/>
                  </a:lnTo>
                  <a:lnTo>
                    <a:pt x="1826" y="23915"/>
                  </a:lnTo>
                  <a:lnTo>
                    <a:pt x="6821" y="24960"/>
                  </a:lnTo>
                  <a:lnTo>
                    <a:pt x="11442" y="25910"/>
                  </a:lnTo>
                  <a:lnTo>
                    <a:pt x="26567" y="30842"/>
                  </a:lnTo>
                  <a:lnTo>
                    <a:pt x="36886" y="31481"/>
                  </a:lnTo>
                  <a:lnTo>
                    <a:pt x="82654" y="25782"/>
                  </a:lnTo>
                  <a:lnTo>
                    <a:pt x="107890" y="22104"/>
                  </a:lnTo>
                  <a:lnTo>
                    <a:pt x="1396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2346"/>
            <p:cNvSpPr/>
            <p:nvPr>
              <p:custDataLst>
                <p:tags r:id="rId66"/>
              </p:custDataLst>
            </p:nvPr>
          </p:nvSpPr>
          <p:spPr>
            <a:xfrm>
              <a:off x="3378493" y="4546600"/>
              <a:ext cx="183858" cy="35405"/>
            </a:xfrm>
            <a:custGeom>
              <a:avLst/>
              <a:gdLst/>
              <a:ahLst/>
              <a:cxnLst/>
              <a:rect l="0" t="0" r="0" b="0"/>
              <a:pathLst>
                <a:path w="183858" h="35405">
                  <a:moveTo>
                    <a:pt x="25107" y="0"/>
                  </a:moveTo>
                  <a:lnTo>
                    <a:pt x="25107" y="0"/>
                  </a:lnTo>
                  <a:lnTo>
                    <a:pt x="16269" y="0"/>
                  </a:lnTo>
                  <a:lnTo>
                    <a:pt x="12242" y="1882"/>
                  </a:lnTo>
                  <a:lnTo>
                    <a:pt x="7278" y="5467"/>
                  </a:lnTo>
                  <a:lnTo>
                    <a:pt x="0" y="18504"/>
                  </a:lnTo>
                  <a:lnTo>
                    <a:pt x="5200" y="24469"/>
                  </a:lnTo>
                  <a:lnTo>
                    <a:pt x="10957" y="25922"/>
                  </a:lnTo>
                  <a:lnTo>
                    <a:pt x="17543" y="29709"/>
                  </a:lnTo>
                  <a:lnTo>
                    <a:pt x="64241" y="32440"/>
                  </a:lnTo>
                  <a:lnTo>
                    <a:pt x="81857" y="35404"/>
                  </a:lnTo>
                  <a:lnTo>
                    <a:pt x="125793" y="32025"/>
                  </a:lnTo>
                  <a:lnTo>
                    <a:pt x="170968" y="31757"/>
                  </a:lnTo>
                  <a:lnTo>
                    <a:pt x="183857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3" name="SMARTInkShape-2347"/>
          <p:cNvSpPr/>
          <p:nvPr>
            <p:custDataLst>
              <p:tags r:id="rId5"/>
            </p:custDataLst>
          </p:nvPr>
        </p:nvSpPr>
        <p:spPr>
          <a:xfrm>
            <a:off x="3914689" y="4540273"/>
            <a:ext cx="160407" cy="208921"/>
          </a:xfrm>
          <a:custGeom>
            <a:avLst/>
            <a:gdLst/>
            <a:ahLst/>
            <a:cxnLst/>
            <a:rect l="0" t="0" r="0" b="0"/>
            <a:pathLst>
              <a:path w="160407" h="208921">
                <a:moveTo>
                  <a:pt x="92161" y="6327"/>
                </a:moveTo>
                <a:lnTo>
                  <a:pt x="92161" y="6327"/>
                </a:lnTo>
                <a:lnTo>
                  <a:pt x="92161" y="2956"/>
                </a:lnTo>
                <a:lnTo>
                  <a:pt x="91455" y="1963"/>
                </a:lnTo>
                <a:lnTo>
                  <a:pt x="90279" y="1301"/>
                </a:lnTo>
                <a:lnTo>
                  <a:pt x="85694" y="151"/>
                </a:lnTo>
                <a:lnTo>
                  <a:pt x="77050" y="0"/>
                </a:lnTo>
                <a:lnTo>
                  <a:pt x="72980" y="1868"/>
                </a:lnTo>
                <a:lnTo>
                  <a:pt x="68820" y="4345"/>
                </a:lnTo>
                <a:lnTo>
                  <a:pt x="62510" y="6445"/>
                </a:lnTo>
                <a:lnTo>
                  <a:pt x="40126" y="26698"/>
                </a:lnTo>
                <a:lnTo>
                  <a:pt x="30952" y="41578"/>
                </a:lnTo>
                <a:lnTo>
                  <a:pt x="11732" y="88851"/>
                </a:lnTo>
                <a:lnTo>
                  <a:pt x="6084" y="103764"/>
                </a:lnTo>
                <a:lnTo>
                  <a:pt x="0" y="149091"/>
                </a:lnTo>
                <a:lnTo>
                  <a:pt x="165" y="158208"/>
                </a:lnTo>
                <a:lnTo>
                  <a:pt x="6450" y="188330"/>
                </a:lnTo>
                <a:lnTo>
                  <a:pt x="11969" y="194932"/>
                </a:lnTo>
                <a:lnTo>
                  <a:pt x="26724" y="206455"/>
                </a:lnTo>
                <a:lnTo>
                  <a:pt x="41815" y="208920"/>
                </a:lnTo>
                <a:lnTo>
                  <a:pt x="50029" y="208551"/>
                </a:lnTo>
                <a:lnTo>
                  <a:pt x="71021" y="200653"/>
                </a:lnTo>
                <a:lnTo>
                  <a:pt x="101864" y="179486"/>
                </a:lnTo>
                <a:lnTo>
                  <a:pt x="130163" y="148990"/>
                </a:lnTo>
                <a:lnTo>
                  <a:pt x="152826" y="107728"/>
                </a:lnTo>
                <a:lnTo>
                  <a:pt x="159987" y="82488"/>
                </a:lnTo>
                <a:lnTo>
                  <a:pt x="160406" y="70515"/>
                </a:lnTo>
                <a:lnTo>
                  <a:pt x="154926" y="51331"/>
                </a:lnTo>
                <a:lnTo>
                  <a:pt x="149093" y="40123"/>
                </a:lnTo>
                <a:lnTo>
                  <a:pt x="144275" y="34753"/>
                </a:lnTo>
                <a:lnTo>
                  <a:pt x="137430" y="30014"/>
                </a:lnTo>
                <a:lnTo>
                  <a:pt x="125643" y="26751"/>
                </a:lnTo>
                <a:lnTo>
                  <a:pt x="85811" y="2537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Shape-2348"/>
          <p:cNvSpPr/>
          <p:nvPr>
            <p:custDataLst>
              <p:tags r:id="rId6"/>
            </p:custDataLst>
          </p:nvPr>
        </p:nvSpPr>
        <p:spPr>
          <a:xfrm>
            <a:off x="4368823" y="4718050"/>
            <a:ext cx="203178" cy="19050"/>
          </a:xfrm>
          <a:custGeom>
            <a:avLst/>
            <a:gdLst/>
            <a:ahLst/>
            <a:cxnLst/>
            <a:rect l="0" t="0" r="0" b="0"/>
            <a:pathLst>
              <a:path w="203178" h="19050">
                <a:moveTo>
                  <a:pt x="6327" y="12700"/>
                </a:moveTo>
                <a:lnTo>
                  <a:pt x="6327" y="12700"/>
                </a:lnTo>
                <a:lnTo>
                  <a:pt x="2956" y="12700"/>
                </a:lnTo>
                <a:lnTo>
                  <a:pt x="1963" y="13405"/>
                </a:lnTo>
                <a:lnTo>
                  <a:pt x="1301" y="14581"/>
                </a:lnTo>
                <a:lnTo>
                  <a:pt x="0" y="18972"/>
                </a:lnTo>
                <a:lnTo>
                  <a:pt x="44653" y="19049"/>
                </a:lnTo>
                <a:lnTo>
                  <a:pt x="88000" y="17168"/>
                </a:lnTo>
                <a:lnTo>
                  <a:pt x="128782" y="13092"/>
                </a:lnTo>
                <a:lnTo>
                  <a:pt x="175415" y="9352"/>
                </a:lnTo>
                <a:lnTo>
                  <a:pt x="203177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2" name="SMARTInkShape-Group585"/>
          <p:cNvGrpSpPr/>
          <p:nvPr/>
        </p:nvGrpSpPr>
        <p:grpSpPr>
          <a:xfrm>
            <a:off x="4540273" y="4387857"/>
            <a:ext cx="1257278" cy="908044"/>
            <a:chOff x="4540273" y="4387857"/>
            <a:chExt cx="1257278" cy="908044"/>
          </a:xfrm>
        </p:grpSpPr>
        <p:sp>
          <p:nvSpPr>
            <p:cNvPr id="145" name="SMARTInkShape-2349"/>
            <p:cNvSpPr/>
            <p:nvPr>
              <p:custDataLst>
                <p:tags r:id="rId48"/>
              </p:custDataLst>
            </p:nvPr>
          </p:nvSpPr>
          <p:spPr>
            <a:xfrm>
              <a:off x="4845050" y="4946650"/>
              <a:ext cx="63499" cy="38093"/>
            </a:xfrm>
            <a:custGeom>
              <a:avLst/>
              <a:gdLst/>
              <a:ahLst/>
              <a:cxnLst/>
              <a:rect l="0" t="0" r="0" b="0"/>
              <a:pathLst>
                <a:path w="63499" h="38093">
                  <a:moveTo>
                    <a:pt x="25400" y="0"/>
                  </a:moveTo>
                  <a:lnTo>
                    <a:pt x="25400" y="0"/>
                  </a:lnTo>
                  <a:lnTo>
                    <a:pt x="31727" y="0"/>
                  </a:lnTo>
                  <a:lnTo>
                    <a:pt x="31748" y="5467"/>
                  </a:lnTo>
                  <a:lnTo>
                    <a:pt x="27385" y="11245"/>
                  </a:lnTo>
                  <a:lnTo>
                    <a:pt x="26282" y="15111"/>
                  </a:lnTo>
                  <a:lnTo>
                    <a:pt x="25282" y="16424"/>
                  </a:lnTo>
                  <a:lnTo>
                    <a:pt x="21210" y="18977"/>
                  </a:lnTo>
                  <a:lnTo>
                    <a:pt x="20010" y="22075"/>
                  </a:lnTo>
                  <a:lnTo>
                    <a:pt x="19334" y="27786"/>
                  </a:lnTo>
                  <a:lnTo>
                    <a:pt x="18534" y="29107"/>
                  </a:lnTo>
                  <a:lnTo>
                    <a:pt x="17295" y="29988"/>
                  </a:lnTo>
                  <a:lnTo>
                    <a:pt x="15763" y="30575"/>
                  </a:lnTo>
                  <a:lnTo>
                    <a:pt x="14742" y="31672"/>
                  </a:lnTo>
                  <a:lnTo>
                    <a:pt x="13608" y="34773"/>
                  </a:lnTo>
                  <a:lnTo>
                    <a:pt x="12600" y="35882"/>
                  </a:lnTo>
                  <a:lnTo>
                    <a:pt x="6635" y="38014"/>
                  </a:lnTo>
                  <a:lnTo>
                    <a:pt x="908" y="38092"/>
                  </a:lnTo>
                  <a:lnTo>
                    <a:pt x="605" y="37389"/>
                  </a:lnTo>
                  <a:lnTo>
                    <a:pt x="0" y="13685"/>
                  </a:lnTo>
                  <a:lnTo>
                    <a:pt x="5467" y="7320"/>
                  </a:lnTo>
                  <a:lnTo>
                    <a:pt x="7839" y="6781"/>
                  </a:lnTo>
                  <a:lnTo>
                    <a:pt x="16046" y="6352"/>
                  </a:lnTo>
                  <a:lnTo>
                    <a:pt x="17047" y="7057"/>
                  </a:lnTo>
                  <a:lnTo>
                    <a:pt x="17715" y="8232"/>
                  </a:lnTo>
                  <a:lnTo>
                    <a:pt x="18160" y="9722"/>
                  </a:lnTo>
                  <a:lnTo>
                    <a:pt x="19162" y="10715"/>
                  </a:lnTo>
                  <a:lnTo>
                    <a:pt x="22157" y="11817"/>
                  </a:lnTo>
                  <a:lnTo>
                    <a:pt x="23238" y="12817"/>
                  </a:lnTo>
                  <a:lnTo>
                    <a:pt x="24439" y="15809"/>
                  </a:lnTo>
                  <a:lnTo>
                    <a:pt x="25465" y="16889"/>
                  </a:lnTo>
                  <a:lnTo>
                    <a:pt x="31810" y="19566"/>
                  </a:lnTo>
                  <a:lnTo>
                    <a:pt x="43482" y="30788"/>
                  </a:lnTo>
                  <a:lnTo>
                    <a:pt x="49832" y="31665"/>
                  </a:lnTo>
                  <a:lnTo>
                    <a:pt x="56864" y="31748"/>
                  </a:lnTo>
                  <a:lnTo>
                    <a:pt x="63231" y="25662"/>
                  </a:lnTo>
                  <a:lnTo>
                    <a:pt x="63498" y="9670"/>
                  </a:lnTo>
                  <a:lnTo>
                    <a:pt x="62793" y="8563"/>
                  </a:lnTo>
                  <a:lnTo>
                    <a:pt x="61617" y="7825"/>
                  </a:lnTo>
                  <a:lnTo>
                    <a:pt x="60129" y="7334"/>
                  </a:lnTo>
                  <a:lnTo>
                    <a:pt x="59136" y="6300"/>
                  </a:lnTo>
                  <a:lnTo>
                    <a:pt x="57411" y="969"/>
                  </a:lnTo>
                  <a:lnTo>
                    <a:pt x="55385" y="431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350"/>
            <p:cNvSpPr/>
            <p:nvPr>
              <p:custDataLst>
                <p:tags r:id="rId49"/>
              </p:custDataLst>
            </p:nvPr>
          </p:nvSpPr>
          <p:spPr>
            <a:xfrm>
              <a:off x="4768850" y="4940300"/>
              <a:ext cx="31749" cy="63501"/>
            </a:xfrm>
            <a:custGeom>
              <a:avLst/>
              <a:gdLst/>
              <a:ahLst/>
              <a:cxnLst/>
              <a:rect l="0" t="0" r="0" b="0"/>
              <a:pathLst>
                <a:path w="31749" h="63501">
                  <a:moveTo>
                    <a:pt x="0" y="0"/>
                  </a:moveTo>
                  <a:lnTo>
                    <a:pt x="0" y="0"/>
                  </a:lnTo>
                  <a:lnTo>
                    <a:pt x="9460" y="0"/>
                  </a:lnTo>
                  <a:lnTo>
                    <a:pt x="10540" y="705"/>
                  </a:lnTo>
                  <a:lnTo>
                    <a:pt x="11259" y="1881"/>
                  </a:lnTo>
                  <a:lnTo>
                    <a:pt x="11740" y="3371"/>
                  </a:lnTo>
                  <a:lnTo>
                    <a:pt x="12765" y="4364"/>
                  </a:lnTo>
                  <a:lnTo>
                    <a:pt x="19110" y="6881"/>
                  </a:lnTo>
                  <a:lnTo>
                    <a:pt x="30782" y="18088"/>
                  </a:lnTo>
                  <a:lnTo>
                    <a:pt x="31463" y="22136"/>
                  </a:lnTo>
                  <a:lnTo>
                    <a:pt x="31748" y="41107"/>
                  </a:lnTo>
                  <a:lnTo>
                    <a:pt x="29868" y="44846"/>
                  </a:lnTo>
                  <a:lnTo>
                    <a:pt x="26282" y="49624"/>
                  </a:lnTo>
                  <a:lnTo>
                    <a:pt x="25661" y="53822"/>
                  </a:lnTo>
                  <a:lnTo>
                    <a:pt x="24869" y="54931"/>
                  </a:lnTo>
                  <a:lnTo>
                    <a:pt x="23635" y="55671"/>
                  </a:lnTo>
                  <a:lnTo>
                    <a:pt x="22106" y="56164"/>
                  </a:lnTo>
                  <a:lnTo>
                    <a:pt x="21087" y="57198"/>
                  </a:lnTo>
                  <a:lnTo>
                    <a:pt x="1905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2351"/>
            <p:cNvSpPr/>
            <p:nvPr>
              <p:custDataLst>
                <p:tags r:id="rId50"/>
              </p:custDataLst>
            </p:nvPr>
          </p:nvSpPr>
          <p:spPr>
            <a:xfrm>
              <a:off x="4668133" y="4972050"/>
              <a:ext cx="107068" cy="19044"/>
            </a:xfrm>
            <a:custGeom>
              <a:avLst/>
              <a:gdLst/>
              <a:ahLst/>
              <a:cxnLst/>
              <a:rect l="0" t="0" r="0" b="0"/>
              <a:pathLst>
                <a:path w="107068" h="19044">
                  <a:moveTo>
                    <a:pt x="5467" y="12700"/>
                  </a:moveTo>
                  <a:lnTo>
                    <a:pt x="5467" y="12700"/>
                  </a:lnTo>
                  <a:lnTo>
                    <a:pt x="0" y="18167"/>
                  </a:lnTo>
                  <a:lnTo>
                    <a:pt x="411" y="18462"/>
                  </a:lnTo>
                  <a:lnTo>
                    <a:pt x="20323" y="19043"/>
                  </a:lnTo>
                  <a:lnTo>
                    <a:pt x="64165" y="7310"/>
                  </a:lnTo>
                  <a:lnTo>
                    <a:pt x="91962" y="5700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2352"/>
            <p:cNvSpPr/>
            <p:nvPr>
              <p:custDataLst>
                <p:tags r:id="rId51"/>
              </p:custDataLst>
            </p:nvPr>
          </p:nvSpPr>
          <p:spPr>
            <a:xfrm>
              <a:off x="4572000" y="4908811"/>
              <a:ext cx="44451" cy="145700"/>
            </a:xfrm>
            <a:custGeom>
              <a:avLst/>
              <a:gdLst/>
              <a:ahLst/>
              <a:cxnLst/>
              <a:rect l="0" t="0" r="0" b="0"/>
              <a:pathLst>
                <a:path w="44451" h="145700">
                  <a:moveTo>
                    <a:pt x="0" y="6089"/>
                  </a:moveTo>
                  <a:lnTo>
                    <a:pt x="0" y="6089"/>
                  </a:lnTo>
                  <a:lnTo>
                    <a:pt x="0" y="2718"/>
                  </a:lnTo>
                  <a:lnTo>
                    <a:pt x="705" y="1725"/>
                  </a:lnTo>
                  <a:lnTo>
                    <a:pt x="1881" y="1063"/>
                  </a:lnTo>
                  <a:lnTo>
                    <a:pt x="5467" y="0"/>
                  </a:lnTo>
                  <a:lnTo>
                    <a:pt x="5761" y="619"/>
                  </a:lnTo>
                  <a:lnTo>
                    <a:pt x="6350" y="46047"/>
                  </a:lnTo>
                  <a:lnTo>
                    <a:pt x="5644" y="53481"/>
                  </a:lnTo>
                  <a:lnTo>
                    <a:pt x="588" y="77422"/>
                  </a:lnTo>
                  <a:lnTo>
                    <a:pt x="22" y="105836"/>
                  </a:lnTo>
                  <a:lnTo>
                    <a:pt x="1891" y="112276"/>
                  </a:lnTo>
                  <a:lnTo>
                    <a:pt x="4368" y="118194"/>
                  </a:lnTo>
                  <a:lnTo>
                    <a:pt x="6089" y="134220"/>
                  </a:lnTo>
                  <a:lnTo>
                    <a:pt x="6882" y="135959"/>
                  </a:lnTo>
                  <a:lnTo>
                    <a:pt x="8116" y="137119"/>
                  </a:lnTo>
                  <a:lnTo>
                    <a:pt x="13223" y="140633"/>
                  </a:lnTo>
                  <a:lnTo>
                    <a:pt x="17899" y="144770"/>
                  </a:lnTo>
                  <a:lnTo>
                    <a:pt x="22080" y="145487"/>
                  </a:lnTo>
                  <a:lnTo>
                    <a:pt x="27787" y="145699"/>
                  </a:lnTo>
                  <a:lnTo>
                    <a:pt x="31870" y="143868"/>
                  </a:lnTo>
                  <a:lnTo>
                    <a:pt x="36037" y="141407"/>
                  </a:lnTo>
                  <a:lnTo>
                    <a:pt x="40241" y="140314"/>
                  </a:lnTo>
                  <a:lnTo>
                    <a:pt x="41643" y="139317"/>
                  </a:lnTo>
                  <a:lnTo>
                    <a:pt x="42579" y="137946"/>
                  </a:lnTo>
                  <a:lnTo>
                    <a:pt x="43895" y="132646"/>
                  </a:lnTo>
                  <a:lnTo>
                    <a:pt x="44450" y="126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353"/>
            <p:cNvSpPr/>
            <p:nvPr>
              <p:custDataLst>
                <p:tags r:id="rId52"/>
              </p:custDataLst>
            </p:nvPr>
          </p:nvSpPr>
          <p:spPr>
            <a:xfrm>
              <a:off x="4540273" y="4991100"/>
              <a:ext cx="63478" cy="25401"/>
            </a:xfrm>
            <a:custGeom>
              <a:avLst/>
              <a:gdLst/>
              <a:ahLst/>
              <a:cxnLst/>
              <a:rect l="0" t="0" r="0" b="0"/>
              <a:pathLst>
                <a:path w="63478" h="25401">
                  <a:moveTo>
                    <a:pt x="6327" y="25400"/>
                  </a:moveTo>
                  <a:lnTo>
                    <a:pt x="6327" y="25400"/>
                  </a:lnTo>
                  <a:lnTo>
                    <a:pt x="860" y="25400"/>
                  </a:lnTo>
                  <a:lnTo>
                    <a:pt x="565" y="24694"/>
                  </a:lnTo>
                  <a:lnTo>
                    <a:pt x="0" y="2910"/>
                  </a:lnTo>
                  <a:lnTo>
                    <a:pt x="697" y="1940"/>
                  </a:lnTo>
                  <a:lnTo>
                    <a:pt x="5446" y="256"/>
                  </a:lnTo>
                  <a:lnTo>
                    <a:pt x="52975" y="0"/>
                  </a:lnTo>
                  <a:lnTo>
                    <a:pt x="634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354"/>
            <p:cNvSpPr/>
            <p:nvPr>
              <p:custDataLst>
                <p:tags r:id="rId53"/>
              </p:custDataLst>
            </p:nvPr>
          </p:nvSpPr>
          <p:spPr>
            <a:xfrm>
              <a:off x="5740669" y="4908550"/>
              <a:ext cx="37832" cy="155859"/>
            </a:xfrm>
            <a:custGeom>
              <a:avLst/>
              <a:gdLst/>
              <a:ahLst/>
              <a:cxnLst/>
              <a:rect l="0" t="0" r="0" b="0"/>
              <a:pathLst>
                <a:path w="37832" h="155859">
                  <a:moveTo>
                    <a:pt x="37831" y="0"/>
                  </a:moveTo>
                  <a:lnTo>
                    <a:pt x="37831" y="0"/>
                  </a:lnTo>
                  <a:lnTo>
                    <a:pt x="31743" y="0"/>
                  </a:lnTo>
                  <a:lnTo>
                    <a:pt x="20569" y="5467"/>
                  </a:lnTo>
                  <a:lnTo>
                    <a:pt x="19974" y="6467"/>
                  </a:lnTo>
                  <a:lnTo>
                    <a:pt x="19134" y="11951"/>
                  </a:lnTo>
                  <a:lnTo>
                    <a:pt x="18107" y="29809"/>
                  </a:lnTo>
                  <a:lnTo>
                    <a:pt x="13317" y="48985"/>
                  </a:lnTo>
                  <a:lnTo>
                    <a:pt x="11901" y="61312"/>
                  </a:lnTo>
                  <a:lnTo>
                    <a:pt x="7439" y="76604"/>
                  </a:lnTo>
                  <a:lnTo>
                    <a:pt x="4319" y="101635"/>
                  </a:lnTo>
                  <a:lnTo>
                    <a:pt x="638" y="115169"/>
                  </a:lnTo>
                  <a:lnTo>
                    <a:pt x="0" y="122397"/>
                  </a:lnTo>
                  <a:lnTo>
                    <a:pt x="5826" y="144525"/>
                  </a:lnTo>
                  <a:lnTo>
                    <a:pt x="9377" y="148969"/>
                  </a:lnTo>
                  <a:lnTo>
                    <a:pt x="12955" y="150875"/>
                  </a:lnTo>
                  <a:lnTo>
                    <a:pt x="14897" y="151383"/>
                  </a:lnTo>
                  <a:lnTo>
                    <a:pt x="16192" y="152428"/>
                  </a:lnTo>
                  <a:lnTo>
                    <a:pt x="17630" y="155469"/>
                  </a:lnTo>
                  <a:lnTo>
                    <a:pt x="18719" y="155858"/>
                  </a:lnTo>
                  <a:lnTo>
                    <a:pt x="20151" y="155411"/>
                  </a:lnTo>
                  <a:lnTo>
                    <a:pt x="23623" y="153738"/>
                  </a:lnTo>
                  <a:lnTo>
                    <a:pt x="27518" y="152995"/>
                  </a:lnTo>
                  <a:lnTo>
                    <a:pt x="28839" y="152091"/>
                  </a:lnTo>
                  <a:lnTo>
                    <a:pt x="29719" y="150783"/>
                  </a:lnTo>
                  <a:lnTo>
                    <a:pt x="31481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355"/>
            <p:cNvSpPr/>
            <p:nvPr>
              <p:custDataLst>
                <p:tags r:id="rId54"/>
              </p:custDataLst>
            </p:nvPr>
          </p:nvSpPr>
          <p:spPr>
            <a:xfrm>
              <a:off x="5734050" y="4984750"/>
              <a:ext cx="63501" cy="19051"/>
            </a:xfrm>
            <a:custGeom>
              <a:avLst/>
              <a:gdLst/>
              <a:ahLst/>
              <a:cxnLst/>
              <a:rect l="0" t="0" r="0" b="0"/>
              <a:pathLst>
                <a:path w="63501" h="19051">
                  <a:moveTo>
                    <a:pt x="0" y="19050"/>
                  </a:moveTo>
                  <a:lnTo>
                    <a:pt x="0" y="19050"/>
                  </a:lnTo>
                  <a:lnTo>
                    <a:pt x="3371" y="15679"/>
                  </a:lnTo>
                  <a:lnTo>
                    <a:pt x="6908" y="14024"/>
                  </a:lnTo>
                  <a:lnTo>
                    <a:pt x="17007" y="12169"/>
                  </a:lnTo>
                  <a:lnTo>
                    <a:pt x="25415" y="7708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2356"/>
            <p:cNvSpPr/>
            <p:nvPr>
              <p:custDataLst>
                <p:tags r:id="rId55"/>
              </p:custDataLst>
            </p:nvPr>
          </p:nvSpPr>
          <p:spPr>
            <a:xfrm>
              <a:off x="5010150" y="5048336"/>
              <a:ext cx="209516" cy="228515"/>
            </a:xfrm>
            <a:custGeom>
              <a:avLst/>
              <a:gdLst/>
              <a:ahLst/>
              <a:cxnLst/>
              <a:rect l="0" t="0" r="0" b="0"/>
              <a:pathLst>
                <a:path w="209516" h="228515">
                  <a:moveTo>
                    <a:pt x="0" y="44364"/>
                  </a:moveTo>
                  <a:lnTo>
                    <a:pt x="0" y="44364"/>
                  </a:lnTo>
                  <a:lnTo>
                    <a:pt x="0" y="35526"/>
                  </a:lnTo>
                  <a:lnTo>
                    <a:pt x="1881" y="31499"/>
                  </a:lnTo>
                  <a:lnTo>
                    <a:pt x="28423" y="3242"/>
                  </a:lnTo>
                  <a:lnTo>
                    <a:pt x="32153" y="1393"/>
                  </a:lnTo>
                  <a:lnTo>
                    <a:pt x="46590" y="0"/>
                  </a:lnTo>
                  <a:lnTo>
                    <a:pt x="56295" y="3311"/>
                  </a:lnTo>
                  <a:lnTo>
                    <a:pt x="69459" y="12782"/>
                  </a:lnTo>
                  <a:lnTo>
                    <a:pt x="116489" y="59960"/>
                  </a:lnTo>
                  <a:lnTo>
                    <a:pt x="144818" y="102509"/>
                  </a:lnTo>
                  <a:lnTo>
                    <a:pt x="178685" y="147134"/>
                  </a:lnTo>
                  <a:lnTo>
                    <a:pt x="206532" y="191772"/>
                  </a:lnTo>
                  <a:lnTo>
                    <a:pt x="208656" y="200851"/>
                  </a:lnTo>
                  <a:lnTo>
                    <a:pt x="209515" y="223986"/>
                  </a:lnTo>
                  <a:lnTo>
                    <a:pt x="208821" y="225495"/>
                  </a:lnTo>
                  <a:lnTo>
                    <a:pt x="207653" y="226501"/>
                  </a:lnTo>
                  <a:lnTo>
                    <a:pt x="203200" y="2285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2357"/>
            <p:cNvSpPr/>
            <p:nvPr>
              <p:custDataLst>
                <p:tags r:id="rId56"/>
              </p:custDataLst>
            </p:nvPr>
          </p:nvSpPr>
          <p:spPr>
            <a:xfrm>
              <a:off x="5080000" y="5157160"/>
              <a:ext cx="107873" cy="138741"/>
            </a:xfrm>
            <a:custGeom>
              <a:avLst/>
              <a:gdLst/>
              <a:ahLst/>
              <a:cxnLst/>
              <a:rect l="0" t="0" r="0" b="0"/>
              <a:pathLst>
                <a:path w="107873" h="138741">
                  <a:moveTo>
                    <a:pt x="101600" y="11740"/>
                  </a:moveTo>
                  <a:lnTo>
                    <a:pt x="101600" y="11740"/>
                  </a:lnTo>
                  <a:lnTo>
                    <a:pt x="101600" y="6273"/>
                  </a:lnTo>
                  <a:lnTo>
                    <a:pt x="107067" y="0"/>
                  </a:lnTo>
                  <a:lnTo>
                    <a:pt x="107872" y="10059"/>
                  </a:lnTo>
                  <a:lnTo>
                    <a:pt x="107193" y="10619"/>
                  </a:lnTo>
                  <a:lnTo>
                    <a:pt x="104556" y="11242"/>
                  </a:lnTo>
                  <a:lnTo>
                    <a:pt x="103571" y="12113"/>
                  </a:lnTo>
                  <a:lnTo>
                    <a:pt x="102476" y="14963"/>
                  </a:lnTo>
                  <a:lnTo>
                    <a:pt x="101067" y="22542"/>
                  </a:lnTo>
                  <a:lnTo>
                    <a:pt x="64820" y="69332"/>
                  </a:lnTo>
                  <a:lnTo>
                    <a:pt x="51923" y="85911"/>
                  </a:lnTo>
                  <a:lnTo>
                    <a:pt x="24636" y="109700"/>
                  </a:lnTo>
                  <a:lnTo>
                    <a:pt x="16415" y="126981"/>
                  </a:lnTo>
                  <a:lnTo>
                    <a:pt x="10429" y="134158"/>
                  </a:lnTo>
                  <a:lnTo>
                    <a:pt x="6282" y="136703"/>
                  </a:lnTo>
                  <a:lnTo>
                    <a:pt x="0" y="13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2358"/>
            <p:cNvSpPr/>
            <p:nvPr>
              <p:custDataLst>
                <p:tags r:id="rId57"/>
              </p:custDataLst>
            </p:nvPr>
          </p:nvSpPr>
          <p:spPr>
            <a:xfrm>
              <a:off x="4806950" y="4775200"/>
              <a:ext cx="12701" cy="44451"/>
            </a:xfrm>
            <a:custGeom>
              <a:avLst/>
              <a:gdLst/>
              <a:ahLst/>
              <a:cxnLst/>
              <a:rect l="0" t="0" r="0" b="0"/>
              <a:pathLst>
                <a:path w="12701" h="44451">
                  <a:moveTo>
                    <a:pt x="12700" y="0"/>
                  </a:moveTo>
                  <a:lnTo>
                    <a:pt x="12700" y="0"/>
                  </a:lnTo>
                  <a:lnTo>
                    <a:pt x="12700" y="8838"/>
                  </a:lnTo>
                  <a:lnTo>
                    <a:pt x="10818" y="12865"/>
                  </a:lnTo>
                  <a:lnTo>
                    <a:pt x="8336" y="17007"/>
                  </a:lnTo>
                  <a:lnTo>
                    <a:pt x="6233" y="23305"/>
                  </a:lnTo>
                  <a:lnTo>
                    <a:pt x="2160" y="29640"/>
                  </a:lnTo>
                  <a:lnTo>
                    <a:pt x="640" y="35985"/>
                  </a:lnTo>
                  <a:lnTo>
                    <a:pt x="0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359"/>
            <p:cNvSpPr/>
            <p:nvPr>
              <p:custDataLst>
                <p:tags r:id="rId58"/>
              </p:custDataLst>
            </p:nvPr>
          </p:nvSpPr>
          <p:spPr>
            <a:xfrm>
              <a:off x="4819650" y="4673600"/>
              <a:ext cx="6351" cy="63501"/>
            </a:xfrm>
            <a:custGeom>
              <a:avLst/>
              <a:gdLst/>
              <a:ahLst/>
              <a:cxnLst/>
              <a:rect l="0" t="0" r="0" b="0"/>
              <a:pathLst>
                <a:path w="6351" h="63501">
                  <a:moveTo>
                    <a:pt x="6350" y="63500"/>
                  </a:moveTo>
                  <a:lnTo>
                    <a:pt x="6350" y="63500"/>
                  </a:lnTo>
                  <a:lnTo>
                    <a:pt x="6350" y="17421"/>
                  </a:lnTo>
                  <a:lnTo>
                    <a:pt x="6350" y="13730"/>
                  </a:lnTo>
                  <a:lnTo>
                    <a:pt x="5644" y="11270"/>
                  </a:lnTo>
                  <a:lnTo>
                    <a:pt x="4468" y="9630"/>
                  </a:lnTo>
                  <a:lnTo>
                    <a:pt x="262" y="654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2360"/>
            <p:cNvSpPr/>
            <p:nvPr>
              <p:custDataLst>
                <p:tags r:id="rId59"/>
              </p:custDataLst>
            </p:nvPr>
          </p:nvSpPr>
          <p:spPr>
            <a:xfrm>
              <a:off x="4864100" y="4718050"/>
              <a:ext cx="95251" cy="88791"/>
            </a:xfrm>
            <a:custGeom>
              <a:avLst/>
              <a:gdLst/>
              <a:ahLst/>
              <a:cxnLst/>
              <a:rect l="0" t="0" r="0" b="0"/>
              <a:pathLst>
                <a:path w="95251" h="88791">
                  <a:moveTo>
                    <a:pt x="6350" y="0"/>
                  </a:moveTo>
                  <a:lnTo>
                    <a:pt x="6350" y="0"/>
                  </a:lnTo>
                  <a:lnTo>
                    <a:pt x="883" y="5467"/>
                  </a:lnTo>
                  <a:lnTo>
                    <a:pt x="261" y="9459"/>
                  </a:lnTo>
                  <a:lnTo>
                    <a:pt x="0" y="57034"/>
                  </a:lnTo>
                  <a:lnTo>
                    <a:pt x="0" y="88790"/>
                  </a:lnTo>
                  <a:lnTo>
                    <a:pt x="0" y="80052"/>
                  </a:lnTo>
                  <a:lnTo>
                    <a:pt x="1881" y="76031"/>
                  </a:lnTo>
                  <a:lnTo>
                    <a:pt x="4364" y="71891"/>
                  </a:lnTo>
                  <a:lnTo>
                    <a:pt x="5957" y="63485"/>
                  </a:lnTo>
                  <a:lnTo>
                    <a:pt x="6881" y="58555"/>
                  </a:lnTo>
                  <a:lnTo>
                    <a:pt x="14179" y="38492"/>
                  </a:lnTo>
                  <a:lnTo>
                    <a:pt x="15803" y="36245"/>
                  </a:lnTo>
                  <a:lnTo>
                    <a:pt x="17607" y="29985"/>
                  </a:lnTo>
                  <a:lnTo>
                    <a:pt x="19114" y="23204"/>
                  </a:lnTo>
                  <a:lnTo>
                    <a:pt x="24433" y="14223"/>
                  </a:lnTo>
                  <a:lnTo>
                    <a:pt x="30782" y="7366"/>
                  </a:lnTo>
                  <a:lnTo>
                    <a:pt x="33201" y="6802"/>
                  </a:lnTo>
                  <a:lnTo>
                    <a:pt x="34834" y="6651"/>
                  </a:lnTo>
                  <a:lnTo>
                    <a:pt x="35922" y="7256"/>
                  </a:lnTo>
                  <a:lnTo>
                    <a:pt x="36649" y="8365"/>
                  </a:lnTo>
                  <a:lnTo>
                    <a:pt x="37814" y="11844"/>
                  </a:lnTo>
                  <a:lnTo>
                    <a:pt x="38100" y="44424"/>
                  </a:lnTo>
                  <a:lnTo>
                    <a:pt x="47560" y="34990"/>
                  </a:lnTo>
                  <a:lnTo>
                    <a:pt x="49360" y="31308"/>
                  </a:lnTo>
                  <a:lnTo>
                    <a:pt x="49840" y="29339"/>
                  </a:lnTo>
                  <a:lnTo>
                    <a:pt x="53886" y="23195"/>
                  </a:lnTo>
                  <a:lnTo>
                    <a:pt x="59554" y="16907"/>
                  </a:lnTo>
                  <a:lnTo>
                    <a:pt x="63628" y="14569"/>
                  </a:lnTo>
                  <a:lnTo>
                    <a:pt x="65702" y="13946"/>
                  </a:lnTo>
                  <a:lnTo>
                    <a:pt x="67084" y="12825"/>
                  </a:lnTo>
                  <a:lnTo>
                    <a:pt x="69736" y="8582"/>
                  </a:lnTo>
                  <a:lnTo>
                    <a:pt x="72857" y="7342"/>
                  </a:lnTo>
                  <a:lnTo>
                    <a:pt x="78580" y="6644"/>
                  </a:lnTo>
                  <a:lnTo>
                    <a:pt x="82667" y="8362"/>
                  </a:lnTo>
                  <a:lnTo>
                    <a:pt x="87669" y="11843"/>
                  </a:lnTo>
                  <a:lnTo>
                    <a:pt x="88354" y="14201"/>
                  </a:lnTo>
                  <a:lnTo>
                    <a:pt x="89363" y="18306"/>
                  </a:lnTo>
                  <a:lnTo>
                    <a:pt x="94640" y="31089"/>
                  </a:lnTo>
                  <a:lnTo>
                    <a:pt x="952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2361"/>
            <p:cNvSpPr/>
            <p:nvPr>
              <p:custDataLst>
                <p:tags r:id="rId60"/>
              </p:custDataLst>
            </p:nvPr>
          </p:nvSpPr>
          <p:spPr>
            <a:xfrm>
              <a:off x="5581650" y="4991177"/>
              <a:ext cx="76201" cy="95174"/>
            </a:xfrm>
            <a:custGeom>
              <a:avLst/>
              <a:gdLst/>
              <a:ahLst/>
              <a:cxnLst/>
              <a:rect l="0" t="0" r="0" b="0"/>
              <a:pathLst>
                <a:path w="76201" h="95174">
                  <a:moveTo>
                    <a:pt x="76200" y="6273"/>
                  </a:moveTo>
                  <a:lnTo>
                    <a:pt x="76200" y="6273"/>
                  </a:lnTo>
                  <a:lnTo>
                    <a:pt x="69928" y="0"/>
                  </a:lnTo>
                  <a:lnTo>
                    <a:pt x="60392" y="9384"/>
                  </a:lnTo>
                  <a:lnTo>
                    <a:pt x="58591" y="13065"/>
                  </a:lnTo>
                  <a:lnTo>
                    <a:pt x="58111" y="15034"/>
                  </a:lnTo>
                  <a:lnTo>
                    <a:pt x="57085" y="16348"/>
                  </a:lnTo>
                  <a:lnTo>
                    <a:pt x="42248" y="27709"/>
                  </a:lnTo>
                  <a:lnTo>
                    <a:pt x="39943" y="33674"/>
                  </a:lnTo>
                  <a:lnTo>
                    <a:pt x="38214" y="40323"/>
                  </a:lnTo>
                  <a:lnTo>
                    <a:pt x="31354" y="50341"/>
                  </a:lnTo>
                  <a:lnTo>
                    <a:pt x="15506" y="67641"/>
                  </a:lnTo>
                  <a:lnTo>
                    <a:pt x="11373" y="76120"/>
                  </a:lnTo>
                  <a:lnTo>
                    <a:pt x="9699" y="78237"/>
                  </a:lnTo>
                  <a:lnTo>
                    <a:pt x="5957" y="80590"/>
                  </a:lnTo>
                  <a:lnTo>
                    <a:pt x="3971" y="81218"/>
                  </a:lnTo>
                  <a:lnTo>
                    <a:pt x="2648" y="82342"/>
                  </a:lnTo>
                  <a:lnTo>
                    <a:pt x="349" y="87830"/>
                  </a:lnTo>
                  <a:lnTo>
                    <a:pt x="0" y="95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2362"/>
            <p:cNvSpPr/>
            <p:nvPr>
              <p:custDataLst>
                <p:tags r:id="rId61"/>
              </p:custDataLst>
            </p:nvPr>
          </p:nvSpPr>
          <p:spPr>
            <a:xfrm>
              <a:off x="5543635" y="4902208"/>
              <a:ext cx="120566" cy="165093"/>
            </a:xfrm>
            <a:custGeom>
              <a:avLst/>
              <a:gdLst/>
              <a:ahLst/>
              <a:cxnLst/>
              <a:rect l="0" t="0" r="0" b="0"/>
              <a:pathLst>
                <a:path w="120566" h="165093">
                  <a:moveTo>
                    <a:pt x="25315" y="50792"/>
                  </a:moveTo>
                  <a:lnTo>
                    <a:pt x="25315" y="50792"/>
                  </a:lnTo>
                  <a:lnTo>
                    <a:pt x="21944" y="50792"/>
                  </a:lnTo>
                  <a:lnTo>
                    <a:pt x="20951" y="50086"/>
                  </a:lnTo>
                  <a:lnTo>
                    <a:pt x="20289" y="48911"/>
                  </a:lnTo>
                  <a:lnTo>
                    <a:pt x="19848" y="47421"/>
                  </a:lnTo>
                  <a:lnTo>
                    <a:pt x="18848" y="46428"/>
                  </a:lnTo>
                  <a:lnTo>
                    <a:pt x="13575" y="44703"/>
                  </a:lnTo>
                  <a:lnTo>
                    <a:pt x="9528" y="44520"/>
                  </a:lnTo>
                  <a:lnTo>
                    <a:pt x="8440" y="43788"/>
                  </a:lnTo>
                  <a:lnTo>
                    <a:pt x="7716" y="42595"/>
                  </a:lnTo>
                  <a:lnTo>
                    <a:pt x="7232" y="41094"/>
                  </a:lnTo>
                  <a:lnTo>
                    <a:pt x="6204" y="40093"/>
                  </a:lnTo>
                  <a:lnTo>
                    <a:pt x="883" y="38355"/>
                  </a:lnTo>
                  <a:lnTo>
                    <a:pt x="345" y="36327"/>
                  </a:lnTo>
                  <a:lnTo>
                    <a:pt x="0" y="29276"/>
                  </a:lnTo>
                  <a:lnTo>
                    <a:pt x="1834" y="25237"/>
                  </a:lnTo>
                  <a:lnTo>
                    <a:pt x="5389" y="20266"/>
                  </a:lnTo>
                  <a:lnTo>
                    <a:pt x="6798" y="14214"/>
                  </a:lnTo>
                  <a:lnTo>
                    <a:pt x="9559" y="10311"/>
                  </a:lnTo>
                  <a:lnTo>
                    <a:pt x="13138" y="8105"/>
                  </a:lnTo>
                  <a:lnTo>
                    <a:pt x="17081" y="6420"/>
                  </a:lnTo>
                  <a:lnTo>
                    <a:pt x="24091" y="978"/>
                  </a:lnTo>
                  <a:lnTo>
                    <a:pt x="28323" y="284"/>
                  </a:lnTo>
                  <a:lnTo>
                    <a:pt x="46505" y="0"/>
                  </a:lnTo>
                  <a:lnTo>
                    <a:pt x="50725" y="1877"/>
                  </a:lnTo>
                  <a:lnTo>
                    <a:pt x="71882" y="21191"/>
                  </a:lnTo>
                  <a:lnTo>
                    <a:pt x="74234" y="27288"/>
                  </a:lnTo>
                  <a:lnTo>
                    <a:pt x="79114" y="42700"/>
                  </a:lnTo>
                  <a:lnTo>
                    <a:pt x="103638" y="86855"/>
                  </a:lnTo>
                  <a:lnTo>
                    <a:pt x="112726" y="114688"/>
                  </a:lnTo>
                  <a:lnTo>
                    <a:pt x="114259" y="122229"/>
                  </a:lnTo>
                  <a:lnTo>
                    <a:pt x="119110" y="132819"/>
                  </a:lnTo>
                  <a:lnTo>
                    <a:pt x="120565" y="165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2363"/>
            <p:cNvSpPr/>
            <p:nvPr>
              <p:custDataLst>
                <p:tags r:id="rId62"/>
              </p:custDataLst>
            </p:nvPr>
          </p:nvSpPr>
          <p:spPr>
            <a:xfrm>
              <a:off x="5327672" y="5067333"/>
              <a:ext cx="146029" cy="168136"/>
            </a:xfrm>
            <a:custGeom>
              <a:avLst/>
              <a:gdLst/>
              <a:ahLst/>
              <a:cxnLst/>
              <a:rect l="0" t="0" r="0" b="0"/>
              <a:pathLst>
                <a:path w="146029" h="168136">
                  <a:moveTo>
                    <a:pt x="6328" y="44417"/>
                  </a:moveTo>
                  <a:lnTo>
                    <a:pt x="6328" y="44417"/>
                  </a:lnTo>
                  <a:lnTo>
                    <a:pt x="6328" y="53256"/>
                  </a:lnTo>
                  <a:lnTo>
                    <a:pt x="5622" y="54543"/>
                  </a:lnTo>
                  <a:lnTo>
                    <a:pt x="4447" y="55401"/>
                  </a:lnTo>
                  <a:lnTo>
                    <a:pt x="2957" y="55973"/>
                  </a:lnTo>
                  <a:lnTo>
                    <a:pt x="1964" y="57060"/>
                  </a:lnTo>
                  <a:lnTo>
                    <a:pt x="239" y="62483"/>
                  </a:lnTo>
                  <a:lnTo>
                    <a:pt x="0" y="72219"/>
                  </a:lnTo>
                  <a:lnTo>
                    <a:pt x="1869" y="76294"/>
                  </a:lnTo>
                  <a:lnTo>
                    <a:pt x="5447" y="81288"/>
                  </a:lnTo>
                  <a:lnTo>
                    <a:pt x="6067" y="85524"/>
                  </a:lnTo>
                  <a:lnTo>
                    <a:pt x="6860" y="86638"/>
                  </a:lnTo>
                  <a:lnTo>
                    <a:pt x="8093" y="87381"/>
                  </a:lnTo>
                  <a:lnTo>
                    <a:pt x="12051" y="88206"/>
                  </a:lnTo>
                  <a:lnTo>
                    <a:pt x="43497" y="88859"/>
                  </a:lnTo>
                  <a:lnTo>
                    <a:pt x="49423" y="86982"/>
                  </a:lnTo>
                  <a:lnTo>
                    <a:pt x="82125" y="63453"/>
                  </a:lnTo>
                  <a:lnTo>
                    <a:pt x="86582" y="58522"/>
                  </a:lnTo>
                  <a:lnTo>
                    <a:pt x="98740" y="40066"/>
                  </a:lnTo>
                  <a:lnTo>
                    <a:pt x="101329" y="21774"/>
                  </a:lnTo>
                  <a:lnTo>
                    <a:pt x="101545" y="10635"/>
                  </a:lnTo>
                  <a:lnTo>
                    <a:pt x="99682" y="6354"/>
                  </a:lnTo>
                  <a:lnTo>
                    <a:pt x="96108" y="1229"/>
                  </a:lnTo>
                  <a:lnTo>
                    <a:pt x="93737" y="527"/>
                  </a:lnTo>
                  <a:lnTo>
                    <a:pt x="74857" y="0"/>
                  </a:lnTo>
                  <a:lnTo>
                    <a:pt x="64576" y="3347"/>
                  </a:lnTo>
                  <a:lnTo>
                    <a:pt x="52824" y="11506"/>
                  </a:lnTo>
                  <a:lnTo>
                    <a:pt x="34488" y="29740"/>
                  </a:lnTo>
                  <a:lnTo>
                    <a:pt x="9756" y="65642"/>
                  </a:lnTo>
                  <a:lnTo>
                    <a:pt x="5124" y="80647"/>
                  </a:lnTo>
                  <a:lnTo>
                    <a:pt x="3408" y="83387"/>
                  </a:lnTo>
                  <a:lnTo>
                    <a:pt x="656" y="102287"/>
                  </a:lnTo>
                  <a:lnTo>
                    <a:pt x="885" y="115265"/>
                  </a:lnTo>
                  <a:lnTo>
                    <a:pt x="11228" y="147592"/>
                  </a:lnTo>
                  <a:lnTo>
                    <a:pt x="15091" y="153302"/>
                  </a:lnTo>
                  <a:lnTo>
                    <a:pt x="19160" y="156310"/>
                  </a:lnTo>
                  <a:lnTo>
                    <a:pt x="49656" y="168135"/>
                  </a:lnTo>
                  <a:lnTo>
                    <a:pt x="57570" y="168077"/>
                  </a:lnTo>
                  <a:lnTo>
                    <a:pt x="93358" y="163264"/>
                  </a:lnTo>
                  <a:lnTo>
                    <a:pt x="110634" y="154952"/>
                  </a:lnTo>
                  <a:lnTo>
                    <a:pt x="122214" y="152427"/>
                  </a:lnTo>
                  <a:lnTo>
                    <a:pt x="146028" y="139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2364"/>
            <p:cNvSpPr/>
            <p:nvPr>
              <p:custDataLst>
                <p:tags r:id="rId63"/>
              </p:custDataLst>
            </p:nvPr>
          </p:nvSpPr>
          <p:spPr>
            <a:xfrm>
              <a:off x="5187983" y="4756150"/>
              <a:ext cx="476218" cy="25345"/>
            </a:xfrm>
            <a:custGeom>
              <a:avLst/>
              <a:gdLst/>
              <a:ahLst/>
              <a:cxnLst/>
              <a:rect l="0" t="0" r="0" b="0"/>
              <a:pathLst>
                <a:path w="476218" h="25345">
                  <a:moveTo>
                    <a:pt x="31717" y="0"/>
                  </a:moveTo>
                  <a:lnTo>
                    <a:pt x="31717" y="0"/>
                  </a:lnTo>
                  <a:lnTo>
                    <a:pt x="22878" y="0"/>
                  </a:lnTo>
                  <a:lnTo>
                    <a:pt x="18852" y="1882"/>
                  </a:lnTo>
                  <a:lnTo>
                    <a:pt x="14710" y="4364"/>
                  </a:lnTo>
                  <a:lnTo>
                    <a:pt x="6302" y="5958"/>
                  </a:lnTo>
                  <a:lnTo>
                    <a:pt x="4191" y="6088"/>
                  </a:lnTo>
                  <a:lnTo>
                    <a:pt x="2783" y="6881"/>
                  </a:lnTo>
                  <a:lnTo>
                    <a:pt x="1844" y="8115"/>
                  </a:lnTo>
                  <a:lnTo>
                    <a:pt x="77" y="12431"/>
                  </a:lnTo>
                  <a:lnTo>
                    <a:pt x="0" y="15991"/>
                  </a:lnTo>
                  <a:lnTo>
                    <a:pt x="694" y="17011"/>
                  </a:lnTo>
                  <a:lnTo>
                    <a:pt x="1863" y="17690"/>
                  </a:lnTo>
                  <a:lnTo>
                    <a:pt x="23733" y="24438"/>
                  </a:lnTo>
                  <a:lnTo>
                    <a:pt x="69518" y="25344"/>
                  </a:lnTo>
                  <a:lnTo>
                    <a:pt x="108694" y="23507"/>
                  </a:lnTo>
                  <a:lnTo>
                    <a:pt x="153775" y="19931"/>
                  </a:lnTo>
                  <a:lnTo>
                    <a:pt x="190884" y="19311"/>
                  </a:lnTo>
                  <a:lnTo>
                    <a:pt x="228690" y="15756"/>
                  </a:lnTo>
                  <a:lnTo>
                    <a:pt x="266704" y="13605"/>
                  </a:lnTo>
                  <a:lnTo>
                    <a:pt x="304778" y="12968"/>
                  </a:lnTo>
                  <a:lnTo>
                    <a:pt x="350499" y="12753"/>
                  </a:lnTo>
                  <a:lnTo>
                    <a:pt x="393502" y="12710"/>
                  </a:lnTo>
                  <a:lnTo>
                    <a:pt x="436423" y="11996"/>
                  </a:lnTo>
                  <a:lnTo>
                    <a:pt x="47621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2365"/>
            <p:cNvSpPr/>
            <p:nvPr>
              <p:custDataLst>
                <p:tags r:id="rId64"/>
              </p:custDataLst>
            </p:nvPr>
          </p:nvSpPr>
          <p:spPr>
            <a:xfrm>
              <a:off x="5308600" y="4387857"/>
              <a:ext cx="19051" cy="190484"/>
            </a:xfrm>
            <a:custGeom>
              <a:avLst/>
              <a:gdLst/>
              <a:ahLst/>
              <a:cxnLst/>
              <a:rect l="0" t="0" r="0" b="0"/>
              <a:pathLst>
                <a:path w="19051" h="190484">
                  <a:moveTo>
                    <a:pt x="0" y="31743"/>
                  </a:moveTo>
                  <a:lnTo>
                    <a:pt x="0" y="31743"/>
                  </a:lnTo>
                  <a:lnTo>
                    <a:pt x="3371" y="28372"/>
                  </a:lnTo>
                  <a:lnTo>
                    <a:pt x="5026" y="24835"/>
                  </a:lnTo>
                  <a:lnTo>
                    <a:pt x="6272" y="13915"/>
                  </a:lnTo>
                  <a:lnTo>
                    <a:pt x="12622" y="6429"/>
                  </a:lnTo>
                  <a:lnTo>
                    <a:pt x="12700" y="0"/>
                  </a:lnTo>
                  <a:lnTo>
                    <a:pt x="12700" y="47227"/>
                  </a:lnTo>
                  <a:lnTo>
                    <a:pt x="11994" y="72018"/>
                  </a:lnTo>
                  <a:lnTo>
                    <a:pt x="6938" y="101729"/>
                  </a:lnTo>
                  <a:lnTo>
                    <a:pt x="6356" y="146882"/>
                  </a:lnTo>
                  <a:lnTo>
                    <a:pt x="6350" y="179822"/>
                  </a:lnTo>
                  <a:lnTo>
                    <a:pt x="8231" y="184104"/>
                  </a:lnTo>
                  <a:lnTo>
                    <a:pt x="12693" y="190483"/>
                  </a:lnTo>
                  <a:lnTo>
                    <a:pt x="12699" y="181654"/>
                  </a:lnTo>
                  <a:lnTo>
                    <a:pt x="13405" y="180367"/>
                  </a:lnTo>
                  <a:lnTo>
                    <a:pt x="14581" y="179509"/>
                  </a:lnTo>
                  <a:lnTo>
                    <a:pt x="16071" y="178937"/>
                  </a:lnTo>
                  <a:lnTo>
                    <a:pt x="17064" y="177144"/>
                  </a:lnTo>
                  <a:lnTo>
                    <a:pt x="19050" y="165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3" name="SMARTInkShape-2366"/>
          <p:cNvSpPr/>
          <p:nvPr>
            <p:custDataLst>
              <p:tags r:id="rId7"/>
            </p:custDataLst>
          </p:nvPr>
        </p:nvSpPr>
        <p:spPr>
          <a:xfrm>
            <a:off x="4743450" y="4521200"/>
            <a:ext cx="25401" cy="317501"/>
          </a:xfrm>
          <a:custGeom>
            <a:avLst/>
            <a:gdLst/>
            <a:ahLst/>
            <a:cxnLst/>
            <a:rect l="0" t="0" r="0" b="0"/>
            <a:pathLst>
              <a:path w="25401" h="317501">
                <a:moveTo>
                  <a:pt x="25400" y="0"/>
                </a:moveTo>
                <a:lnTo>
                  <a:pt x="25400" y="0"/>
                </a:lnTo>
                <a:lnTo>
                  <a:pt x="22029" y="0"/>
                </a:lnTo>
                <a:lnTo>
                  <a:pt x="21036" y="705"/>
                </a:lnTo>
                <a:lnTo>
                  <a:pt x="20374" y="1881"/>
                </a:lnTo>
                <a:lnTo>
                  <a:pt x="19312" y="8838"/>
                </a:lnTo>
                <a:lnTo>
                  <a:pt x="17813" y="10832"/>
                </a:lnTo>
                <a:lnTo>
                  <a:pt x="10374" y="17007"/>
                </a:lnTo>
                <a:lnTo>
                  <a:pt x="8138" y="21199"/>
                </a:lnTo>
                <a:lnTo>
                  <a:pt x="5997" y="29640"/>
                </a:lnTo>
                <a:lnTo>
                  <a:pt x="3136" y="33869"/>
                </a:lnTo>
                <a:lnTo>
                  <a:pt x="2796" y="36690"/>
                </a:lnTo>
                <a:lnTo>
                  <a:pt x="6297" y="83837"/>
                </a:lnTo>
                <a:lnTo>
                  <a:pt x="6347" y="127075"/>
                </a:lnTo>
                <a:lnTo>
                  <a:pt x="6350" y="169470"/>
                </a:lnTo>
                <a:lnTo>
                  <a:pt x="6350" y="213740"/>
                </a:lnTo>
                <a:lnTo>
                  <a:pt x="5644" y="258175"/>
                </a:lnTo>
                <a:lnTo>
                  <a:pt x="262" y="305598"/>
                </a:lnTo>
                <a:lnTo>
                  <a:pt x="0" y="3175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6" name="SMARTInkShape-Group587"/>
          <p:cNvGrpSpPr/>
          <p:nvPr/>
        </p:nvGrpSpPr>
        <p:grpSpPr>
          <a:xfrm>
            <a:off x="3409972" y="5982485"/>
            <a:ext cx="253979" cy="155203"/>
            <a:chOff x="3409972" y="5982485"/>
            <a:chExt cx="253979" cy="155203"/>
          </a:xfrm>
        </p:grpSpPr>
        <p:sp>
          <p:nvSpPr>
            <p:cNvPr id="164" name="SMARTInkShape-2367"/>
            <p:cNvSpPr/>
            <p:nvPr>
              <p:custDataLst>
                <p:tags r:id="rId46"/>
              </p:custDataLst>
            </p:nvPr>
          </p:nvSpPr>
          <p:spPr>
            <a:xfrm>
              <a:off x="3417544" y="6108700"/>
              <a:ext cx="246407" cy="28988"/>
            </a:xfrm>
            <a:custGeom>
              <a:avLst/>
              <a:gdLst/>
              <a:ahLst/>
              <a:cxnLst/>
              <a:rect l="0" t="0" r="0" b="0"/>
              <a:pathLst>
                <a:path w="246407" h="28988">
                  <a:moveTo>
                    <a:pt x="24156" y="6350"/>
                  </a:moveTo>
                  <a:lnTo>
                    <a:pt x="24156" y="6350"/>
                  </a:lnTo>
                  <a:lnTo>
                    <a:pt x="7149" y="22651"/>
                  </a:lnTo>
                  <a:lnTo>
                    <a:pt x="0" y="25038"/>
                  </a:lnTo>
                  <a:lnTo>
                    <a:pt x="291" y="25864"/>
                  </a:lnTo>
                  <a:lnTo>
                    <a:pt x="2496" y="28664"/>
                  </a:lnTo>
                  <a:lnTo>
                    <a:pt x="4071" y="28987"/>
                  </a:lnTo>
                  <a:lnTo>
                    <a:pt x="5827" y="28496"/>
                  </a:lnTo>
                  <a:lnTo>
                    <a:pt x="7704" y="27464"/>
                  </a:lnTo>
                  <a:lnTo>
                    <a:pt x="21559" y="25808"/>
                  </a:lnTo>
                  <a:lnTo>
                    <a:pt x="66656" y="25415"/>
                  </a:lnTo>
                  <a:lnTo>
                    <a:pt x="112002" y="22031"/>
                  </a:lnTo>
                  <a:lnTo>
                    <a:pt x="151574" y="19443"/>
                  </a:lnTo>
                  <a:lnTo>
                    <a:pt x="196967" y="12177"/>
                  </a:lnTo>
                  <a:lnTo>
                    <a:pt x="2464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2368"/>
            <p:cNvSpPr/>
            <p:nvPr>
              <p:custDataLst>
                <p:tags r:id="rId47"/>
              </p:custDataLst>
            </p:nvPr>
          </p:nvSpPr>
          <p:spPr>
            <a:xfrm>
              <a:off x="3409972" y="5982485"/>
              <a:ext cx="165079" cy="18266"/>
            </a:xfrm>
            <a:custGeom>
              <a:avLst/>
              <a:gdLst/>
              <a:ahLst/>
              <a:cxnLst/>
              <a:rect l="0" t="0" r="0" b="0"/>
              <a:pathLst>
                <a:path w="165079" h="18266">
                  <a:moveTo>
                    <a:pt x="6328" y="18265"/>
                  </a:moveTo>
                  <a:lnTo>
                    <a:pt x="6328" y="18265"/>
                  </a:lnTo>
                  <a:lnTo>
                    <a:pt x="56" y="18265"/>
                  </a:lnTo>
                  <a:lnTo>
                    <a:pt x="0" y="8152"/>
                  </a:lnTo>
                  <a:lnTo>
                    <a:pt x="698" y="5173"/>
                  </a:lnTo>
                  <a:lnTo>
                    <a:pt x="1870" y="3186"/>
                  </a:lnTo>
                  <a:lnTo>
                    <a:pt x="5447" y="0"/>
                  </a:lnTo>
                  <a:lnTo>
                    <a:pt x="30691" y="5324"/>
                  </a:lnTo>
                  <a:lnTo>
                    <a:pt x="77199" y="5558"/>
                  </a:lnTo>
                  <a:lnTo>
                    <a:pt x="121992" y="5565"/>
                  </a:lnTo>
                  <a:lnTo>
                    <a:pt x="165078" y="55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7" name="SMARTInkShape-2369"/>
          <p:cNvSpPr/>
          <p:nvPr>
            <p:custDataLst>
              <p:tags r:id="rId8"/>
            </p:custDataLst>
          </p:nvPr>
        </p:nvSpPr>
        <p:spPr>
          <a:xfrm>
            <a:off x="3995576" y="5931192"/>
            <a:ext cx="232155" cy="233683"/>
          </a:xfrm>
          <a:custGeom>
            <a:avLst/>
            <a:gdLst/>
            <a:ahLst/>
            <a:cxnLst/>
            <a:rect l="0" t="0" r="0" b="0"/>
            <a:pathLst>
              <a:path w="232155" h="233683">
                <a:moveTo>
                  <a:pt x="150974" y="31458"/>
                </a:moveTo>
                <a:lnTo>
                  <a:pt x="150974" y="31458"/>
                </a:lnTo>
                <a:lnTo>
                  <a:pt x="150974" y="28087"/>
                </a:lnTo>
                <a:lnTo>
                  <a:pt x="149092" y="24551"/>
                </a:lnTo>
                <a:lnTo>
                  <a:pt x="145507" y="19902"/>
                </a:lnTo>
                <a:lnTo>
                  <a:pt x="136071" y="13915"/>
                </a:lnTo>
                <a:lnTo>
                  <a:pt x="132447" y="8699"/>
                </a:lnTo>
                <a:lnTo>
                  <a:pt x="129099" y="7232"/>
                </a:lnTo>
                <a:lnTo>
                  <a:pt x="127924" y="6135"/>
                </a:lnTo>
                <a:lnTo>
                  <a:pt x="126619" y="3035"/>
                </a:lnTo>
                <a:lnTo>
                  <a:pt x="125565" y="1925"/>
                </a:lnTo>
                <a:lnTo>
                  <a:pt x="122513" y="692"/>
                </a:lnTo>
                <a:lnTo>
                  <a:pt x="116828" y="0"/>
                </a:lnTo>
                <a:lnTo>
                  <a:pt x="112750" y="1719"/>
                </a:lnTo>
                <a:lnTo>
                  <a:pt x="74608" y="28886"/>
                </a:lnTo>
                <a:lnTo>
                  <a:pt x="36670" y="74517"/>
                </a:lnTo>
                <a:lnTo>
                  <a:pt x="28911" y="84461"/>
                </a:lnTo>
                <a:lnTo>
                  <a:pt x="9980" y="124915"/>
                </a:lnTo>
                <a:lnTo>
                  <a:pt x="194" y="169172"/>
                </a:lnTo>
                <a:lnTo>
                  <a:pt x="0" y="178742"/>
                </a:lnTo>
                <a:lnTo>
                  <a:pt x="8061" y="213457"/>
                </a:lnTo>
                <a:lnTo>
                  <a:pt x="13609" y="220061"/>
                </a:lnTo>
                <a:lnTo>
                  <a:pt x="28669" y="230050"/>
                </a:lnTo>
                <a:lnTo>
                  <a:pt x="44415" y="233292"/>
                </a:lnTo>
                <a:lnTo>
                  <a:pt x="68698" y="233682"/>
                </a:lnTo>
                <a:lnTo>
                  <a:pt x="87555" y="228803"/>
                </a:lnTo>
                <a:lnTo>
                  <a:pt x="129945" y="206108"/>
                </a:lnTo>
                <a:lnTo>
                  <a:pt x="173508" y="174540"/>
                </a:lnTo>
                <a:lnTo>
                  <a:pt x="207833" y="126968"/>
                </a:lnTo>
                <a:lnTo>
                  <a:pt x="224183" y="94992"/>
                </a:lnTo>
                <a:lnTo>
                  <a:pt x="232154" y="66583"/>
                </a:lnTo>
                <a:lnTo>
                  <a:pt x="231033" y="59299"/>
                </a:lnTo>
                <a:lnTo>
                  <a:pt x="226436" y="51232"/>
                </a:lnTo>
                <a:lnTo>
                  <a:pt x="221907" y="46596"/>
                </a:lnTo>
                <a:lnTo>
                  <a:pt x="203476" y="35734"/>
                </a:lnTo>
                <a:lnTo>
                  <a:pt x="191068" y="32725"/>
                </a:lnTo>
                <a:lnTo>
                  <a:pt x="147620" y="31491"/>
                </a:lnTo>
                <a:lnTo>
                  <a:pt x="117864" y="37927"/>
                </a:lnTo>
                <a:lnTo>
                  <a:pt x="106524" y="4415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589"/>
          <p:cNvGrpSpPr/>
          <p:nvPr/>
        </p:nvGrpSpPr>
        <p:grpSpPr>
          <a:xfrm>
            <a:off x="4527550" y="5981707"/>
            <a:ext cx="615885" cy="184031"/>
            <a:chOff x="4527550" y="5981707"/>
            <a:chExt cx="615885" cy="184031"/>
          </a:xfrm>
        </p:grpSpPr>
        <p:sp>
          <p:nvSpPr>
            <p:cNvPr id="168" name="SMARTInkShape-2370"/>
            <p:cNvSpPr/>
            <p:nvPr>
              <p:custDataLst>
                <p:tags r:id="rId44"/>
              </p:custDataLst>
            </p:nvPr>
          </p:nvSpPr>
          <p:spPr>
            <a:xfrm>
              <a:off x="4959469" y="5981707"/>
              <a:ext cx="183966" cy="184031"/>
            </a:xfrm>
            <a:custGeom>
              <a:avLst/>
              <a:gdLst/>
              <a:ahLst/>
              <a:cxnLst/>
              <a:rect l="0" t="0" r="0" b="0"/>
              <a:pathLst>
                <a:path w="183966" h="184031">
                  <a:moveTo>
                    <a:pt x="120531" y="12693"/>
                  </a:moveTo>
                  <a:lnTo>
                    <a:pt x="120531" y="12693"/>
                  </a:lnTo>
                  <a:lnTo>
                    <a:pt x="120531" y="9322"/>
                  </a:lnTo>
                  <a:lnTo>
                    <a:pt x="119826" y="8329"/>
                  </a:lnTo>
                  <a:lnTo>
                    <a:pt x="118649" y="7667"/>
                  </a:lnTo>
                  <a:lnTo>
                    <a:pt x="111692" y="6605"/>
                  </a:lnTo>
                  <a:lnTo>
                    <a:pt x="110405" y="5812"/>
                  </a:lnTo>
                  <a:lnTo>
                    <a:pt x="109547" y="4578"/>
                  </a:lnTo>
                  <a:lnTo>
                    <a:pt x="108975" y="3049"/>
                  </a:lnTo>
                  <a:lnTo>
                    <a:pt x="107888" y="2030"/>
                  </a:lnTo>
                  <a:lnTo>
                    <a:pt x="104799" y="898"/>
                  </a:lnTo>
                  <a:lnTo>
                    <a:pt x="74840" y="0"/>
                  </a:lnTo>
                  <a:lnTo>
                    <a:pt x="64503" y="3366"/>
                  </a:lnTo>
                  <a:lnTo>
                    <a:pt x="20779" y="37163"/>
                  </a:lnTo>
                  <a:lnTo>
                    <a:pt x="11639" y="49028"/>
                  </a:lnTo>
                  <a:lnTo>
                    <a:pt x="2935" y="70043"/>
                  </a:lnTo>
                  <a:lnTo>
                    <a:pt x="0" y="109123"/>
                  </a:lnTo>
                  <a:lnTo>
                    <a:pt x="8729" y="140680"/>
                  </a:lnTo>
                  <a:lnTo>
                    <a:pt x="14810" y="155665"/>
                  </a:lnTo>
                  <a:lnTo>
                    <a:pt x="20862" y="162784"/>
                  </a:lnTo>
                  <a:lnTo>
                    <a:pt x="43211" y="179775"/>
                  </a:lnTo>
                  <a:lnTo>
                    <a:pt x="55210" y="182849"/>
                  </a:lnTo>
                  <a:lnTo>
                    <a:pt x="80340" y="184030"/>
                  </a:lnTo>
                  <a:lnTo>
                    <a:pt x="93022" y="180738"/>
                  </a:lnTo>
                  <a:lnTo>
                    <a:pt x="119208" y="164366"/>
                  </a:lnTo>
                  <a:lnTo>
                    <a:pt x="162842" y="117280"/>
                  </a:lnTo>
                  <a:lnTo>
                    <a:pt x="175557" y="100597"/>
                  </a:lnTo>
                  <a:lnTo>
                    <a:pt x="180265" y="88451"/>
                  </a:lnTo>
                  <a:lnTo>
                    <a:pt x="183965" y="43682"/>
                  </a:lnTo>
                  <a:lnTo>
                    <a:pt x="180238" y="36814"/>
                  </a:lnTo>
                  <a:lnTo>
                    <a:pt x="169719" y="24278"/>
                  </a:lnTo>
                  <a:lnTo>
                    <a:pt x="161443" y="21370"/>
                  </a:lnTo>
                  <a:lnTo>
                    <a:pt x="114043" y="13372"/>
                  </a:lnTo>
                  <a:lnTo>
                    <a:pt x="67842" y="14614"/>
                  </a:lnTo>
                  <a:lnTo>
                    <a:pt x="44331" y="19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2371"/>
            <p:cNvSpPr/>
            <p:nvPr>
              <p:custDataLst>
                <p:tags r:id="rId45"/>
              </p:custDataLst>
            </p:nvPr>
          </p:nvSpPr>
          <p:spPr>
            <a:xfrm>
              <a:off x="4527550" y="6083300"/>
              <a:ext cx="203201" cy="18168"/>
            </a:xfrm>
            <a:custGeom>
              <a:avLst/>
              <a:gdLst/>
              <a:ahLst/>
              <a:cxnLst/>
              <a:rect l="0" t="0" r="0" b="0"/>
              <a:pathLst>
                <a:path w="203201" h="18168">
                  <a:moveTo>
                    <a:pt x="0" y="12700"/>
                  </a:moveTo>
                  <a:lnTo>
                    <a:pt x="0" y="12700"/>
                  </a:lnTo>
                  <a:lnTo>
                    <a:pt x="0" y="16071"/>
                  </a:lnTo>
                  <a:lnTo>
                    <a:pt x="705" y="17064"/>
                  </a:lnTo>
                  <a:lnTo>
                    <a:pt x="1882" y="17726"/>
                  </a:lnTo>
                  <a:lnTo>
                    <a:pt x="3371" y="18167"/>
                  </a:lnTo>
                  <a:lnTo>
                    <a:pt x="5069" y="17756"/>
                  </a:lnTo>
                  <a:lnTo>
                    <a:pt x="11537" y="14512"/>
                  </a:lnTo>
                  <a:lnTo>
                    <a:pt x="58440" y="7254"/>
                  </a:lnTo>
                  <a:lnTo>
                    <a:pt x="101675" y="641"/>
                  </a:lnTo>
                  <a:lnTo>
                    <a:pt x="146054" y="37"/>
                  </a:lnTo>
                  <a:lnTo>
                    <a:pt x="190500" y="2"/>
                  </a:lnTo>
                  <a:lnTo>
                    <a:pt x="203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3" name="SMARTInkShape-Group590"/>
          <p:cNvGrpSpPr/>
          <p:nvPr/>
        </p:nvGrpSpPr>
        <p:grpSpPr>
          <a:xfrm>
            <a:off x="3435366" y="6572250"/>
            <a:ext cx="158735" cy="151401"/>
            <a:chOff x="3435366" y="6572250"/>
            <a:chExt cx="158735" cy="151401"/>
          </a:xfrm>
        </p:grpSpPr>
        <p:sp>
          <p:nvSpPr>
            <p:cNvPr id="171" name="SMARTInkShape-2372"/>
            <p:cNvSpPr/>
            <p:nvPr>
              <p:custDataLst>
                <p:tags r:id="rId42"/>
              </p:custDataLst>
            </p:nvPr>
          </p:nvSpPr>
          <p:spPr>
            <a:xfrm>
              <a:off x="3499199" y="6629400"/>
              <a:ext cx="94902" cy="94251"/>
            </a:xfrm>
            <a:custGeom>
              <a:avLst/>
              <a:gdLst/>
              <a:ahLst/>
              <a:cxnLst/>
              <a:rect l="0" t="0" r="0" b="0"/>
              <a:pathLst>
                <a:path w="94902" h="94251">
                  <a:moveTo>
                    <a:pt x="63151" y="0"/>
                  </a:moveTo>
                  <a:lnTo>
                    <a:pt x="63151" y="0"/>
                  </a:lnTo>
                  <a:lnTo>
                    <a:pt x="21611" y="40849"/>
                  </a:lnTo>
                  <a:lnTo>
                    <a:pt x="1420" y="74947"/>
                  </a:lnTo>
                  <a:lnTo>
                    <a:pt x="0" y="84419"/>
                  </a:lnTo>
                  <a:lnTo>
                    <a:pt x="589" y="85913"/>
                  </a:lnTo>
                  <a:lnTo>
                    <a:pt x="1688" y="86909"/>
                  </a:lnTo>
                  <a:lnTo>
                    <a:pt x="19936" y="93001"/>
                  </a:lnTo>
                  <a:lnTo>
                    <a:pt x="28893" y="94250"/>
                  </a:lnTo>
                  <a:lnTo>
                    <a:pt x="72856" y="87371"/>
                  </a:lnTo>
                  <a:lnTo>
                    <a:pt x="94901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2373"/>
            <p:cNvSpPr/>
            <p:nvPr>
              <p:custDataLst>
                <p:tags r:id="rId43"/>
              </p:custDataLst>
            </p:nvPr>
          </p:nvSpPr>
          <p:spPr>
            <a:xfrm>
              <a:off x="3435366" y="6572250"/>
              <a:ext cx="120635" cy="10009"/>
            </a:xfrm>
            <a:custGeom>
              <a:avLst/>
              <a:gdLst/>
              <a:ahLst/>
              <a:cxnLst/>
              <a:rect l="0" t="0" r="0" b="0"/>
              <a:pathLst>
                <a:path w="120635" h="10009">
                  <a:moveTo>
                    <a:pt x="25384" y="0"/>
                  </a:moveTo>
                  <a:lnTo>
                    <a:pt x="25384" y="0"/>
                  </a:lnTo>
                  <a:lnTo>
                    <a:pt x="15924" y="0"/>
                  </a:lnTo>
                  <a:lnTo>
                    <a:pt x="0" y="6343"/>
                  </a:lnTo>
                  <a:lnTo>
                    <a:pt x="8823" y="6348"/>
                  </a:lnTo>
                  <a:lnTo>
                    <a:pt x="22766" y="10008"/>
                  </a:lnTo>
                  <a:lnTo>
                    <a:pt x="66609" y="3163"/>
                  </a:lnTo>
                  <a:lnTo>
                    <a:pt x="111256" y="82"/>
                  </a:lnTo>
                  <a:lnTo>
                    <a:pt x="1206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591"/>
          <p:cNvGrpSpPr/>
          <p:nvPr/>
        </p:nvGrpSpPr>
        <p:grpSpPr>
          <a:xfrm>
            <a:off x="3994250" y="6440154"/>
            <a:ext cx="194053" cy="411497"/>
            <a:chOff x="3994250" y="6440154"/>
            <a:chExt cx="194053" cy="411497"/>
          </a:xfrm>
        </p:grpSpPr>
        <p:sp>
          <p:nvSpPr>
            <p:cNvPr id="174" name="SMARTInkShape-2374"/>
            <p:cNvSpPr/>
            <p:nvPr>
              <p:custDataLst>
                <p:tags r:id="rId39"/>
              </p:custDataLst>
            </p:nvPr>
          </p:nvSpPr>
          <p:spPr>
            <a:xfrm>
              <a:off x="4070460" y="6813550"/>
              <a:ext cx="44341" cy="38101"/>
            </a:xfrm>
            <a:custGeom>
              <a:avLst/>
              <a:gdLst/>
              <a:ahLst/>
              <a:cxnLst/>
              <a:rect l="0" t="0" r="0" b="0"/>
              <a:pathLst>
                <a:path w="44341" h="38101">
                  <a:moveTo>
                    <a:pt x="44340" y="0"/>
                  </a:moveTo>
                  <a:lnTo>
                    <a:pt x="44340" y="0"/>
                  </a:lnTo>
                  <a:lnTo>
                    <a:pt x="40969" y="3370"/>
                  </a:lnTo>
                  <a:lnTo>
                    <a:pt x="35551" y="5026"/>
                  </a:lnTo>
                  <a:lnTo>
                    <a:pt x="29144" y="6466"/>
                  </a:lnTo>
                  <a:lnTo>
                    <a:pt x="19283" y="13140"/>
                  </a:lnTo>
                  <a:lnTo>
                    <a:pt x="8401" y="22635"/>
                  </a:lnTo>
                  <a:lnTo>
                    <a:pt x="4143" y="24171"/>
                  </a:lnTo>
                  <a:lnTo>
                    <a:pt x="2725" y="25286"/>
                  </a:lnTo>
                  <a:lnTo>
                    <a:pt x="1150" y="28407"/>
                  </a:lnTo>
                  <a:lnTo>
                    <a:pt x="0" y="36924"/>
                  </a:lnTo>
                  <a:lnTo>
                    <a:pt x="669" y="37316"/>
                  </a:lnTo>
                  <a:lnTo>
                    <a:pt x="1894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2375"/>
            <p:cNvSpPr/>
            <p:nvPr>
              <p:custDataLst>
                <p:tags r:id="rId40"/>
              </p:custDataLst>
            </p:nvPr>
          </p:nvSpPr>
          <p:spPr>
            <a:xfrm>
              <a:off x="3994250" y="6756400"/>
              <a:ext cx="95151" cy="38101"/>
            </a:xfrm>
            <a:custGeom>
              <a:avLst/>
              <a:gdLst/>
              <a:ahLst/>
              <a:cxnLst/>
              <a:rect l="0" t="0" r="0" b="0"/>
              <a:pathLst>
                <a:path w="95151" h="38101">
                  <a:moveTo>
                    <a:pt x="12600" y="0"/>
                  </a:moveTo>
                  <a:lnTo>
                    <a:pt x="12600" y="0"/>
                  </a:lnTo>
                  <a:lnTo>
                    <a:pt x="0" y="12599"/>
                  </a:lnTo>
                  <a:lnTo>
                    <a:pt x="8747" y="21529"/>
                  </a:lnTo>
                  <a:lnTo>
                    <a:pt x="12769" y="23679"/>
                  </a:lnTo>
                  <a:lnTo>
                    <a:pt x="16909" y="25341"/>
                  </a:lnTo>
                  <a:lnTo>
                    <a:pt x="21100" y="28432"/>
                  </a:lnTo>
                  <a:lnTo>
                    <a:pt x="27196" y="30275"/>
                  </a:lnTo>
                  <a:lnTo>
                    <a:pt x="38562" y="33194"/>
                  </a:lnTo>
                  <a:lnTo>
                    <a:pt x="47422" y="35920"/>
                  </a:lnTo>
                  <a:lnTo>
                    <a:pt x="9515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2376"/>
            <p:cNvSpPr/>
            <p:nvPr>
              <p:custDataLst>
                <p:tags r:id="rId41"/>
              </p:custDataLst>
            </p:nvPr>
          </p:nvSpPr>
          <p:spPr>
            <a:xfrm>
              <a:off x="4007543" y="6440154"/>
              <a:ext cx="180760" cy="189063"/>
            </a:xfrm>
            <a:custGeom>
              <a:avLst/>
              <a:gdLst/>
              <a:ahLst/>
              <a:cxnLst/>
              <a:rect l="0" t="0" r="0" b="0"/>
              <a:pathLst>
                <a:path w="180760" h="189063">
                  <a:moveTo>
                    <a:pt x="132657" y="43196"/>
                  </a:moveTo>
                  <a:lnTo>
                    <a:pt x="132657" y="43196"/>
                  </a:lnTo>
                  <a:lnTo>
                    <a:pt x="131951" y="33056"/>
                  </a:lnTo>
                  <a:lnTo>
                    <a:pt x="127588" y="22240"/>
                  </a:lnTo>
                  <a:lnTo>
                    <a:pt x="117730" y="9635"/>
                  </a:lnTo>
                  <a:lnTo>
                    <a:pt x="113558" y="7113"/>
                  </a:lnTo>
                  <a:lnTo>
                    <a:pt x="107940" y="5992"/>
                  </a:lnTo>
                  <a:lnTo>
                    <a:pt x="79012" y="5107"/>
                  </a:lnTo>
                  <a:lnTo>
                    <a:pt x="75183" y="6982"/>
                  </a:lnTo>
                  <a:lnTo>
                    <a:pt x="48868" y="26296"/>
                  </a:lnTo>
                  <a:lnTo>
                    <a:pt x="14665" y="72739"/>
                  </a:lnTo>
                  <a:lnTo>
                    <a:pt x="9661" y="82432"/>
                  </a:lnTo>
                  <a:lnTo>
                    <a:pt x="0" y="125850"/>
                  </a:lnTo>
                  <a:lnTo>
                    <a:pt x="73" y="153085"/>
                  </a:lnTo>
                  <a:lnTo>
                    <a:pt x="4783" y="167664"/>
                  </a:lnTo>
                  <a:lnTo>
                    <a:pt x="8769" y="172817"/>
                  </a:lnTo>
                  <a:lnTo>
                    <a:pt x="21160" y="182184"/>
                  </a:lnTo>
                  <a:lnTo>
                    <a:pt x="30421" y="186107"/>
                  </a:lnTo>
                  <a:lnTo>
                    <a:pt x="66120" y="189062"/>
                  </a:lnTo>
                  <a:lnTo>
                    <a:pt x="79468" y="185820"/>
                  </a:lnTo>
                  <a:lnTo>
                    <a:pt x="86204" y="180433"/>
                  </a:lnTo>
                  <a:lnTo>
                    <a:pt x="126479" y="141583"/>
                  </a:lnTo>
                  <a:lnTo>
                    <a:pt x="162888" y="95820"/>
                  </a:lnTo>
                  <a:lnTo>
                    <a:pt x="176735" y="66471"/>
                  </a:lnTo>
                  <a:lnTo>
                    <a:pt x="180759" y="40292"/>
                  </a:lnTo>
                  <a:lnTo>
                    <a:pt x="177727" y="15663"/>
                  </a:lnTo>
                  <a:lnTo>
                    <a:pt x="173619" y="11438"/>
                  </a:lnTo>
                  <a:lnTo>
                    <a:pt x="161492" y="5093"/>
                  </a:lnTo>
                  <a:lnTo>
                    <a:pt x="148544" y="0"/>
                  </a:lnTo>
                  <a:lnTo>
                    <a:pt x="143011" y="1185"/>
                  </a:lnTo>
                  <a:lnTo>
                    <a:pt x="132657" y="50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592"/>
          <p:cNvGrpSpPr/>
          <p:nvPr/>
        </p:nvGrpSpPr>
        <p:grpSpPr>
          <a:xfrm>
            <a:off x="8553450" y="4419600"/>
            <a:ext cx="450851" cy="76201"/>
            <a:chOff x="8553450" y="4419600"/>
            <a:chExt cx="450851" cy="76201"/>
          </a:xfrm>
        </p:grpSpPr>
        <p:sp>
          <p:nvSpPr>
            <p:cNvPr id="178" name="SMARTInkShape-2377"/>
            <p:cNvSpPr/>
            <p:nvPr>
              <p:custDataLst>
                <p:tags r:id="rId37"/>
              </p:custDataLst>
            </p:nvPr>
          </p:nvSpPr>
          <p:spPr>
            <a:xfrm>
              <a:off x="8625063" y="4470400"/>
              <a:ext cx="360188" cy="25401"/>
            </a:xfrm>
            <a:custGeom>
              <a:avLst/>
              <a:gdLst/>
              <a:ahLst/>
              <a:cxnLst/>
              <a:rect l="0" t="0" r="0" b="0"/>
              <a:pathLst>
                <a:path w="360188" h="25401">
                  <a:moveTo>
                    <a:pt x="93487" y="0"/>
                  </a:moveTo>
                  <a:lnTo>
                    <a:pt x="93487" y="0"/>
                  </a:lnTo>
                  <a:lnTo>
                    <a:pt x="52666" y="3371"/>
                  </a:lnTo>
                  <a:lnTo>
                    <a:pt x="7167" y="12192"/>
                  </a:lnTo>
                  <a:lnTo>
                    <a:pt x="0" y="12599"/>
                  </a:lnTo>
                  <a:lnTo>
                    <a:pt x="2784" y="14537"/>
                  </a:lnTo>
                  <a:lnTo>
                    <a:pt x="5502" y="16041"/>
                  </a:lnTo>
                  <a:lnTo>
                    <a:pt x="44758" y="18654"/>
                  </a:lnTo>
                  <a:lnTo>
                    <a:pt x="92172" y="18971"/>
                  </a:lnTo>
                  <a:lnTo>
                    <a:pt x="123947" y="19015"/>
                  </a:lnTo>
                  <a:lnTo>
                    <a:pt x="159236" y="19740"/>
                  </a:lnTo>
                  <a:lnTo>
                    <a:pt x="196087" y="22414"/>
                  </a:lnTo>
                  <a:lnTo>
                    <a:pt x="233631" y="24073"/>
                  </a:lnTo>
                  <a:lnTo>
                    <a:pt x="272895" y="24810"/>
                  </a:lnTo>
                  <a:lnTo>
                    <a:pt x="316217" y="25138"/>
                  </a:lnTo>
                  <a:lnTo>
                    <a:pt x="360187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2378"/>
            <p:cNvSpPr/>
            <p:nvPr>
              <p:custDataLst>
                <p:tags r:id="rId38"/>
              </p:custDataLst>
            </p:nvPr>
          </p:nvSpPr>
          <p:spPr>
            <a:xfrm>
              <a:off x="8553450" y="4419600"/>
              <a:ext cx="450851" cy="25401"/>
            </a:xfrm>
            <a:custGeom>
              <a:avLst/>
              <a:gdLst/>
              <a:ahLst/>
              <a:cxnLst/>
              <a:rect l="0" t="0" r="0" b="0"/>
              <a:pathLst>
                <a:path w="450851" h="25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18297" y="9644"/>
                  </a:lnTo>
                  <a:lnTo>
                    <a:pt x="65356" y="6760"/>
                  </a:lnTo>
                  <a:lnTo>
                    <a:pt x="107689" y="6431"/>
                  </a:lnTo>
                  <a:lnTo>
                    <a:pt x="143385" y="6374"/>
                  </a:lnTo>
                  <a:lnTo>
                    <a:pt x="183360" y="6357"/>
                  </a:lnTo>
                  <a:lnTo>
                    <a:pt x="223897" y="8233"/>
                  </a:lnTo>
                  <a:lnTo>
                    <a:pt x="265307" y="11376"/>
                  </a:lnTo>
                  <a:lnTo>
                    <a:pt x="306268" y="14189"/>
                  </a:lnTo>
                  <a:lnTo>
                    <a:pt x="347803" y="19491"/>
                  </a:lnTo>
                  <a:lnTo>
                    <a:pt x="393022" y="24233"/>
                  </a:lnTo>
                  <a:lnTo>
                    <a:pt x="439629" y="25297"/>
                  </a:lnTo>
                  <a:lnTo>
                    <a:pt x="4508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593"/>
          <p:cNvGrpSpPr/>
          <p:nvPr/>
        </p:nvGrpSpPr>
        <p:grpSpPr>
          <a:xfrm>
            <a:off x="6947071" y="4787900"/>
            <a:ext cx="4711530" cy="2038351"/>
            <a:chOff x="6947071" y="4787900"/>
            <a:chExt cx="4711530" cy="2038351"/>
          </a:xfrm>
        </p:grpSpPr>
        <p:sp>
          <p:nvSpPr>
            <p:cNvPr id="181" name="SMARTInkShape-2379"/>
            <p:cNvSpPr/>
            <p:nvPr>
              <p:custDataLst>
                <p:tags r:id="rId23"/>
              </p:custDataLst>
            </p:nvPr>
          </p:nvSpPr>
          <p:spPr>
            <a:xfrm>
              <a:off x="9525000" y="5696060"/>
              <a:ext cx="202842" cy="317007"/>
            </a:xfrm>
            <a:custGeom>
              <a:avLst/>
              <a:gdLst/>
              <a:ahLst/>
              <a:cxnLst/>
              <a:rect l="0" t="0" r="0" b="0"/>
              <a:pathLst>
                <a:path w="202842" h="317007">
                  <a:moveTo>
                    <a:pt x="0" y="50690"/>
                  </a:moveTo>
                  <a:lnTo>
                    <a:pt x="0" y="50690"/>
                  </a:lnTo>
                  <a:lnTo>
                    <a:pt x="0" y="32392"/>
                  </a:lnTo>
                  <a:lnTo>
                    <a:pt x="1881" y="26565"/>
                  </a:lnTo>
                  <a:lnTo>
                    <a:pt x="4363" y="21624"/>
                  </a:lnTo>
                  <a:lnTo>
                    <a:pt x="5467" y="17075"/>
                  </a:lnTo>
                  <a:lnTo>
                    <a:pt x="5056" y="14874"/>
                  </a:lnTo>
                  <a:lnTo>
                    <a:pt x="2717" y="10548"/>
                  </a:lnTo>
                  <a:lnTo>
                    <a:pt x="2517" y="8406"/>
                  </a:lnTo>
                  <a:lnTo>
                    <a:pt x="4176" y="4146"/>
                  </a:lnTo>
                  <a:lnTo>
                    <a:pt x="5606" y="2727"/>
                  </a:lnTo>
                  <a:lnTo>
                    <a:pt x="9076" y="1151"/>
                  </a:lnTo>
                  <a:lnTo>
                    <a:pt x="26687" y="0"/>
                  </a:lnTo>
                  <a:lnTo>
                    <a:pt x="31381" y="1821"/>
                  </a:lnTo>
                  <a:lnTo>
                    <a:pt x="61748" y="29928"/>
                  </a:lnTo>
                  <a:lnTo>
                    <a:pt x="95264" y="76271"/>
                  </a:lnTo>
                  <a:lnTo>
                    <a:pt x="120651" y="116088"/>
                  </a:lnTo>
                  <a:lnTo>
                    <a:pt x="141024" y="163274"/>
                  </a:lnTo>
                  <a:lnTo>
                    <a:pt x="165216" y="207965"/>
                  </a:lnTo>
                  <a:lnTo>
                    <a:pt x="184870" y="244655"/>
                  </a:lnTo>
                  <a:lnTo>
                    <a:pt x="199118" y="288796"/>
                  </a:lnTo>
                  <a:lnTo>
                    <a:pt x="202393" y="301524"/>
                  </a:lnTo>
                  <a:lnTo>
                    <a:pt x="202841" y="306341"/>
                  </a:lnTo>
                  <a:lnTo>
                    <a:pt x="201158" y="310833"/>
                  </a:lnTo>
                  <a:lnTo>
                    <a:pt x="197102" y="317006"/>
                  </a:lnTo>
                  <a:lnTo>
                    <a:pt x="196924" y="313906"/>
                  </a:lnTo>
                  <a:lnTo>
                    <a:pt x="195002" y="310432"/>
                  </a:lnTo>
                  <a:lnTo>
                    <a:pt x="190500" y="30469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2380"/>
            <p:cNvSpPr/>
            <p:nvPr>
              <p:custDataLst>
                <p:tags r:id="rId24"/>
              </p:custDataLst>
            </p:nvPr>
          </p:nvSpPr>
          <p:spPr>
            <a:xfrm>
              <a:off x="9334500" y="5353050"/>
              <a:ext cx="234951" cy="527051"/>
            </a:xfrm>
            <a:custGeom>
              <a:avLst/>
              <a:gdLst/>
              <a:ahLst/>
              <a:cxnLst/>
              <a:rect l="0" t="0" r="0" b="0"/>
              <a:pathLst>
                <a:path w="234951" h="527051">
                  <a:moveTo>
                    <a:pt x="234950" y="0"/>
                  </a:moveTo>
                  <a:lnTo>
                    <a:pt x="234950" y="0"/>
                  </a:lnTo>
                  <a:lnTo>
                    <a:pt x="234950" y="8838"/>
                  </a:lnTo>
                  <a:lnTo>
                    <a:pt x="233069" y="12865"/>
                  </a:lnTo>
                  <a:lnTo>
                    <a:pt x="217943" y="41177"/>
                  </a:lnTo>
                  <a:lnTo>
                    <a:pt x="198169" y="84611"/>
                  </a:lnTo>
                  <a:lnTo>
                    <a:pt x="186440" y="125860"/>
                  </a:lnTo>
                  <a:lnTo>
                    <a:pt x="175953" y="165711"/>
                  </a:lnTo>
                  <a:lnTo>
                    <a:pt x="160501" y="207554"/>
                  </a:lnTo>
                  <a:lnTo>
                    <a:pt x="143861" y="249791"/>
                  </a:lnTo>
                  <a:lnTo>
                    <a:pt x="125104" y="292105"/>
                  </a:lnTo>
                  <a:lnTo>
                    <a:pt x="104596" y="334434"/>
                  </a:lnTo>
                  <a:lnTo>
                    <a:pt x="82593" y="376061"/>
                  </a:lnTo>
                  <a:lnTo>
                    <a:pt x="56180" y="420844"/>
                  </a:lnTo>
                  <a:lnTo>
                    <a:pt x="27803" y="463146"/>
                  </a:lnTo>
                  <a:lnTo>
                    <a:pt x="5513" y="496148"/>
                  </a:lnTo>
                  <a:lnTo>
                    <a:pt x="1632" y="507859"/>
                  </a:lnTo>
                  <a:lnTo>
                    <a:pt x="0" y="527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2381"/>
            <p:cNvSpPr/>
            <p:nvPr>
              <p:custDataLst>
                <p:tags r:id="rId25"/>
              </p:custDataLst>
            </p:nvPr>
          </p:nvSpPr>
          <p:spPr>
            <a:xfrm>
              <a:off x="9353550" y="5327650"/>
              <a:ext cx="19051" cy="266701"/>
            </a:xfrm>
            <a:custGeom>
              <a:avLst/>
              <a:gdLst/>
              <a:ahLst/>
              <a:cxnLst/>
              <a:rect l="0" t="0" r="0" b="0"/>
              <a:pathLst>
                <a:path w="19051" h="266701">
                  <a:moveTo>
                    <a:pt x="0" y="0"/>
                  </a:moveTo>
                  <a:lnTo>
                    <a:pt x="0" y="0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5" y="1882"/>
                  </a:lnTo>
                  <a:lnTo>
                    <a:pt x="6088" y="8838"/>
                  </a:lnTo>
                  <a:lnTo>
                    <a:pt x="6348" y="51886"/>
                  </a:lnTo>
                  <a:lnTo>
                    <a:pt x="6350" y="98271"/>
                  </a:lnTo>
                  <a:lnTo>
                    <a:pt x="12112" y="139877"/>
                  </a:lnTo>
                  <a:lnTo>
                    <a:pt x="12666" y="184160"/>
                  </a:lnTo>
                  <a:lnTo>
                    <a:pt x="14571" y="203203"/>
                  </a:lnTo>
                  <a:lnTo>
                    <a:pt x="18933" y="247485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2382"/>
            <p:cNvSpPr/>
            <p:nvPr>
              <p:custDataLst>
                <p:tags r:id="rId26"/>
              </p:custDataLst>
            </p:nvPr>
          </p:nvSpPr>
          <p:spPr>
            <a:xfrm>
              <a:off x="8706732" y="5715000"/>
              <a:ext cx="195969" cy="25394"/>
            </a:xfrm>
            <a:custGeom>
              <a:avLst/>
              <a:gdLst/>
              <a:ahLst/>
              <a:cxnLst/>
              <a:rect l="0" t="0" r="0" b="0"/>
              <a:pathLst>
                <a:path w="195969" h="25394">
                  <a:moveTo>
                    <a:pt x="5468" y="0"/>
                  </a:moveTo>
                  <a:lnTo>
                    <a:pt x="5468" y="0"/>
                  </a:lnTo>
                  <a:lnTo>
                    <a:pt x="2097" y="3371"/>
                  </a:lnTo>
                  <a:lnTo>
                    <a:pt x="441" y="6908"/>
                  </a:lnTo>
                  <a:lnTo>
                    <a:pt x="0" y="8838"/>
                  </a:lnTo>
                  <a:lnTo>
                    <a:pt x="411" y="10831"/>
                  </a:lnTo>
                  <a:lnTo>
                    <a:pt x="2750" y="14927"/>
                  </a:lnTo>
                  <a:lnTo>
                    <a:pt x="4362" y="16301"/>
                  </a:lnTo>
                  <a:lnTo>
                    <a:pt x="8034" y="17828"/>
                  </a:lnTo>
                  <a:lnTo>
                    <a:pt x="50834" y="24790"/>
                  </a:lnTo>
                  <a:lnTo>
                    <a:pt x="93168" y="25347"/>
                  </a:lnTo>
                  <a:lnTo>
                    <a:pt x="134705" y="25393"/>
                  </a:lnTo>
                  <a:lnTo>
                    <a:pt x="182024" y="22028"/>
                  </a:lnTo>
                  <a:lnTo>
                    <a:pt x="195968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2383"/>
            <p:cNvSpPr/>
            <p:nvPr>
              <p:custDataLst>
                <p:tags r:id="rId27"/>
              </p:custDataLst>
            </p:nvPr>
          </p:nvSpPr>
          <p:spPr>
            <a:xfrm>
              <a:off x="8674100" y="5607933"/>
              <a:ext cx="158751" cy="11818"/>
            </a:xfrm>
            <a:custGeom>
              <a:avLst/>
              <a:gdLst/>
              <a:ahLst/>
              <a:cxnLst/>
              <a:rect l="0" t="0" r="0" b="0"/>
              <a:pathLst>
                <a:path w="158751" h="11818">
                  <a:moveTo>
                    <a:pt x="0" y="5467"/>
                  </a:moveTo>
                  <a:lnTo>
                    <a:pt x="0" y="5467"/>
                  </a:lnTo>
                  <a:lnTo>
                    <a:pt x="22199" y="4762"/>
                  </a:lnTo>
                  <a:lnTo>
                    <a:pt x="42469" y="0"/>
                  </a:lnTo>
                  <a:lnTo>
                    <a:pt x="89070" y="5109"/>
                  </a:lnTo>
                  <a:lnTo>
                    <a:pt x="133359" y="5446"/>
                  </a:lnTo>
                  <a:lnTo>
                    <a:pt x="158750" y="11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2384"/>
            <p:cNvSpPr/>
            <p:nvPr>
              <p:custDataLst>
                <p:tags r:id="rId28"/>
              </p:custDataLst>
            </p:nvPr>
          </p:nvSpPr>
          <p:spPr>
            <a:xfrm>
              <a:off x="8166099" y="5369202"/>
              <a:ext cx="203162" cy="485060"/>
            </a:xfrm>
            <a:custGeom>
              <a:avLst/>
              <a:gdLst/>
              <a:ahLst/>
              <a:cxnLst/>
              <a:rect l="0" t="0" r="0" b="0"/>
              <a:pathLst>
                <a:path w="203162" h="485060">
                  <a:moveTo>
                    <a:pt x="1" y="34648"/>
                  </a:moveTo>
                  <a:lnTo>
                    <a:pt x="1" y="34648"/>
                  </a:lnTo>
                  <a:lnTo>
                    <a:pt x="0" y="31277"/>
                  </a:lnTo>
                  <a:lnTo>
                    <a:pt x="1882" y="27741"/>
                  </a:lnTo>
                  <a:lnTo>
                    <a:pt x="4365" y="23816"/>
                  </a:lnTo>
                  <a:lnTo>
                    <a:pt x="5468" y="19721"/>
                  </a:lnTo>
                  <a:lnTo>
                    <a:pt x="6468" y="18346"/>
                  </a:lnTo>
                  <a:lnTo>
                    <a:pt x="7840" y="17430"/>
                  </a:lnTo>
                  <a:lnTo>
                    <a:pt x="9460" y="16820"/>
                  </a:lnTo>
                  <a:lnTo>
                    <a:pt x="24208" y="5706"/>
                  </a:lnTo>
                  <a:lnTo>
                    <a:pt x="37003" y="82"/>
                  </a:lnTo>
                  <a:lnTo>
                    <a:pt x="46785" y="0"/>
                  </a:lnTo>
                  <a:lnTo>
                    <a:pt x="90678" y="2822"/>
                  </a:lnTo>
                  <a:lnTo>
                    <a:pt x="138258" y="2896"/>
                  </a:lnTo>
                  <a:lnTo>
                    <a:pt x="147526" y="3603"/>
                  </a:lnTo>
                  <a:lnTo>
                    <a:pt x="175883" y="10737"/>
                  </a:lnTo>
                  <a:lnTo>
                    <a:pt x="197972" y="24151"/>
                  </a:lnTo>
                  <a:lnTo>
                    <a:pt x="200876" y="28336"/>
                  </a:lnTo>
                  <a:lnTo>
                    <a:pt x="202168" y="33254"/>
                  </a:lnTo>
                  <a:lnTo>
                    <a:pt x="203161" y="64392"/>
                  </a:lnTo>
                  <a:lnTo>
                    <a:pt x="191644" y="107851"/>
                  </a:lnTo>
                  <a:lnTo>
                    <a:pt x="179737" y="154905"/>
                  </a:lnTo>
                  <a:lnTo>
                    <a:pt x="172681" y="186996"/>
                  </a:lnTo>
                  <a:lnTo>
                    <a:pt x="171558" y="230611"/>
                  </a:lnTo>
                  <a:lnTo>
                    <a:pt x="171460" y="272891"/>
                  </a:lnTo>
                  <a:lnTo>
                    <a:pt x="171450" y="320219"/>
                  </a:lnTo>
                  <a:lnTo>
                    <a:pt x="171450" y="367820"/>
                  </a:lnTo>
                  <a:lnTo>
                    <a:pt x="177627" y="411807"/>
                  </a:lnTo>
                  <a:lnTo>
                    <a:pt x="177800" y="455572"/>
                  </a:lnTo>
                  <a:lnTo>
                    <a:pt x="175920" y="459969"/>
                  </a:lnTo>
                  <a:lnTo>
                    <a:pt x="174430" y="462128"/>
                  </a:lnTo>
                  <a:lnTo>
                    <a:pt x="170893" y="464528"/>
                  </a:lnTo>
                  <a:lnTo>
                    <a:pt x="166969" y="466300"/>
                  </a:lnTo>
                  <a:lnTo>
                    <a:pt x="153790" y="476499"/>
                  </a:lnTo>
                  <a:lnTo>
                    <a:pt x="112370" y="485059"/>
                  </a:lnTo>
                  <a:lnTo>
                    <a:pt x="87367" y="484734"/>
                  </a:lnTo>
                  <a:lnTo>
                    <a:pt x="44451" y="4727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2385"/>
            <p:cNvSpPr/>
            <p:nvPr>
              <p:custDataLst>
                <p:tags r:id="rId29"/>
              </p:custDataLst>
            </p:nvPr>
          </p:nvSpPr>
          <p:spPr>
            <a:xfrm>
              <a:off x="7918450" y="5582556"/>
              <a:ext cx="190501" cy="183245"/>
            </a:xfrm>
            <a:custGeom>
              <a:avLst/>
              <a:gdLst/>
              <a:ahLst/>
              <a:cxnLst/>
              <a:rect l="0" t="0" r="0" b="0"/>
              <a:pathLst>
                <a:path w="190501" h="183245">
                  <a:moveTo>
                    <a:pt x="190500" y="11794"/>
                  </a:moveTo>
                  <a:lnTo>
                    <a:pt x="190500" y="11794"/>
                  </a:lnTo>
                  <a:lnTo>
                    <a:pt x="185032" y="6327"/>
                  </a:lnTo>
                  <a:lnTo>
                    <a:pt x="179255" y="4913"/>
                  </a:lnTo>
                  <a:lnTo>
                    <a:pt x="173371" y="1131"/>
                  </a:lnTo>
                  <a:lnTo>
                    <a:pt x="169246" y="0"/>
                  </a:lnTo>
                  <a:lnTo>
                    <a:pt x="167159" y="403"/>
                  </a:lnTo>
                  <a:lnTo>
                    <a:pt x="135065" y="18203"/>
                  </a:lnTo>
                  <a:lnTo>
                    <a:pt x="89422" y="59140"/>
                  </a:lnTo>
                  <a:lnTo>
                    <a:pt x="73376" y="80334"/>
                  </a:lnTo>
                  <a:lnTo>
                    <a:pt x="53613" y="101689"/>
                  </a:lnTo>
                  <a:lnTo>
                    <a:pt x="23238" y="147205"/>
                  </a:lnTo>
                  <a:lnTo>
                    <a:pt x="0" y="18324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2386"/>
            <p:cNvSpPr/>
            <p:nvPr>
              <p:custDataLst>
                <p:tags r:id="rId30"/>
              </p:custDataLst>
            </p:nvPr>
          </p:nvSpPr>
          <p:spPr>
            <a:xfrm>
              <a:off x="7944111" y="5537200"/>
              <a:ext cx="145790" cy="266294"/>
            </a:xfrm>
            <a:custGeom>
              <a:avLst/>
              <a:gdLst/>
              <a:ahLst/>
              <a:cxnLst/>
              <a:rect l="0" t="0" r="0" b="0"/>
              <a:pathLst>
                <a:path w="145790" h="266294">
                  <a:moveTo>
                    <a:pt x="6089" y="0"/>
                  </a:moveTo>
                  <a:lnTo>
                    <a:pt x="6089" y="0"/>
                  </a:lnTo>
                  <a:lnTo>
                    <a:pt x="2718" y="3371"/>
                  </a:lnTo>
                  <a:lnTo>
                    <a:pt x="1062" y="6907"/>
                  </a:lnTo>
                  <a:lnTo>
                    <a:pt x="0" y="18298"/>
                  </a:lnTo>
                  <a:lnTo>
                    <a:pt x="1737" y="24124"/>
                  </a:lnTo>
                  <a:lnTo>
                    <a:pt x="4154" y="29772"/>
                  </a:lnTo>
                  <a:lnTo>
                    <a:pt x="6221" y="40179"/>
                  </a:lnTo>
                  <a:lnTo>
                    <a:pt x="27060" y="84167"/>
                  </a:lnTo>
                  <a:lnTo>
                    <a:pt x="51513" y="127095"/>
                  </a:lnTo>
                  <a:lnTo>
                    <a:pt x="72474" y="171455"/>
                  </a:lnTo>
                  <a:lnTo>
                    <a:pt x="96763" y="216783"/>
                  </a:lnTo>
                  <a:lnTo>
                    <a:pt x="124442" y="257339"/>
                  </a:lnTo>
                  <a:lnTo>
                    <a:pt x="130919" y="263613"/>
                  </a:lnTo>
                  <a:lnTo>
                    <a:pt x="138178" y="266293"/>
                  </a:lnTo>
                  <a:lnTo>
                    <a:pt x="140760" y="264638"/>
                  </a:lnTo>
                  <a:lnTo>
                    <a:pt x="145789" y="260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2387"/>
            <p:cNvSpPr/>
            <p:nvPr>
              <p:custDataLst>
                <p:tags r:id="rId31"/>
              </p:custDataLst>
            </p:nvPr>
          </p:nvSpPr>
          <p:spPr>
            <a:xfrm>
              <a:off x="7664737" y="5391178"/>
              <a:ext cx="247364" cy="393665"/>
            </a:xfrm>
            <a:custGeom>
              <a:avLst/>
              <a:gdLst/>
              <a:ahLst/>
              <a:cxnLst/>
              <a:rect l="0" t="0" r="0" b="0"/>
              <a:pathLst>
                <a:path w="247364" h="393665">
                  <a:moveTo>
                    <a:pt x="247363" y="38072"/>
                  </a:moveTo>
                  <a:lnTo>
                    <a:pt x="247363" y="38072"/>
                  </a:lnTo>
                  <a:lnTo>
                    <a:pt x="241895" y="32605"/>
                  </a:lnTo>
                  <a:lnTo>
                    <a:pt x="240482" y="26827"/>
                  </a:lnTo>
                  <a:lnTo>
                    <a:pt x="230197" y="11072"/>
                  </a:lnTo>
                  <a:lnTo>
                    <a:pt x="219816" y="3576"/>
                  </a:lnTo>
                  <a:lnTo>
                    <a:pt x="213718" y="1574"/>
                  </a:lnTo>
                  <a:lnTo>
                    <a:pt x="175343" y="0"/>
                  </a:lnTo>
                  <a:lnTo>
                    <a:pt x="135233" y="9432"/>
                  </a:lnTo>
                  <a:lnTo>
                    <a:pt x="117552" y="16397"/>
                  </a:lnTo>
                  <a:lnTo>
                    <a:pt x="101890" y="19655"/>
                  </a:lnTo>
                  <a:lnTo>
                    <a:pt x="61177" y="49325"/>
                  </a:lnTo>
                  <a:lnTo>
                    <a:pt x="53986" y="59359"/>
                  </a:lnTo>
                  <a:lnTo>
                    <a:pt x="45690" y="82963"/>
                  </a:lnTo>
                  <a:lnTo>
                    <a:pt x="42734" y="95352"/>
                  </a:lnTo>
                  <a:lnTo>
                    <a:pt x="39271" y="107961"/>
                  </a:lnTo>
                  <a:lnTo>
                    <a:pt x="32108" y="152621"/>
                  </a:lnTo>
                  <a:lnTo>
                    <a:pt x="26475" y="196837"/>
                  </a:lnTo>
                  <a:lnTo>
                    <a:pt x="23350" y="236804"/>
                  </a:lnTo>
                  <a:lnTo>
                    <a:pt x="19166" y="278980"/>
                  </a:lnTo>
                  <a:lnTo>
                    <a:pt x="13320" y="323799"/>
                  </a:lnTo>
                  <a:lnTo>
                    <a:pt x="1888" y="369610"/>
                  </a:lnTo>
                  <a:lnTo>
                    <a:pt x="0" y="382707"/>
                  </a:lnTo>
                  <a:lnTo>
                    <a:pt x="609" y="384245"/>
                  </a:lnTo>
                  <a:lnTo>
                    <a:pt x="1721" y="385271"/>
                  </a:lnTo>
                  <a:lnTo>
                    <a:pt x="3169" y="385955"/>
                  </a:lnTo>
                  <a:lnTo>
                    <a:pt x="4134" y="387116"/>
                  </a:lnTo>
                  <a:lnTo>
                    <a:pt x="5206" y="390288"/>
                  </a:lnTo>
                  <a:lnTo>
                    <a:pt x="6197" y="391416"/>
                  </a:lnTo>
                  <a:lnTo>
                    <a:pt x="9180" y="392669"/>
                  </a:lnTo>
                  <a:lnTo>
                    <a:pt x="39054" y="393664"/>
                  </a:lnTo>
                  <a:lnTo>
                    <a:pt x="86522" y="387400"/>
                  </a:lnTo>
                  <a:lnTo>
                    <a:pt x="131348" y="387325"/>
                  </a:lnTo>
                  <a:lnTo>
                    <a:pt x="140767" y="386617"/>
                  </a:lnTo>
                  <a:lnTo>
                    <a:pt x="190213" y="37462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2388"/>
            <p:cNvSpPr/>
            <p:nvPr>
              <p:custDataLst>
                <p:tags r:id="rId32"/>
              </p:custDataLst>
            </p:nvPr>
          </p:nvSpPr>
          <p:spPr>
            <a:xfrm>
              <a:off x="7302861" y="5619750"/>
              <a:ext cx="183790" cy="50801"/>
            </a:xfrm>
            <a:custGeom>
              <a:avLst/>
              <a:gdLst/>
              <a:ahLst/>
              <a:cxnLst/>
              <a:rect l="0" t="0" r="0" b="0"/>
              <a:pathLst>
                <a:path w="183790" h="50801">
                  <a:moveTo>
                    <a:pt x="18689" y="50800"/>
                  </a:moveTo>
                  <a:lnTo>
                    <a:pt x="18689" y="50800"/>
                  </a:lnTo>
                  <a:lnTo>
                    <a:pt x="15318" y="50800"/>
                  </a:lnTo>
                  <a:lnTo>
                    <a:pt x="11781" y="48918"/>
                  </a:lnTo>
                  <a:lnTo>
                    <a:pt x="7858" y="46436"/>
                  </a:lnTo>
                  <a:lnTo>
                    <a:pt x="861" y="44711"/>
                  </a:lnTo>
                  <a:lnTo>
                    <a:pt x="454" y="43919"/>
                  </a:lnTo>
                  <a:lnTo>
                    <a:pt x="0" y="41156"/>
                  </a:lnTo>
                  <a:lnTo>
                    <a:pt x="1681" y="37577"/>
                  </a:lnTo>
                  <a:lnTo>
                    <a:pt x="3116" y="35634"/>
                  </a:lnTo>
                  <a:lnTo>
                    <a:pt x="6594" y="33476"/>
                  </a:lnTo>
                  <a:lnTo>
                    <a:pt x="10491" y="31811"/>
                  </a:lnTo>
                  <a:lnTo>
                    <a:pt x="14575" y="28720"/>
                  </a:lnTo>
                  <a:lnTo>
                    <a:pt x="20624" y="26875"/>
                  </a:lnTo>
                  <a:lnTo>
                    <a:pt x="27310" y="25350"/>
                  </a:lnTo>
                  <a:lnTo>
                    <a:pt x="36451" y="21230"/>
                  </a:lnTo>
                  <a:lnTo>
                    <a:pt x="82386" y="15764"/>
                  </a:lnTo>
                  <a:lnTo>
                    <a:pt x="123677" y="9598"/>
                  </a:lnTo>
                  <a:lnTo>
                    <a:pt x="167850" y="3264"/>
                  </a:lnTo>
                  <a:lnTo>
                    <a:pt x="18378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2389"/>
            <p:cNvSpPr/>
            <p:nvPr>
              <p:custDataLst>
                <p:tags r:id="rId33"/>
              </p:custDataLst>
            </p:nvPr>
          </p:nvSpPr>
          <p:spPr>
            <a:xfrm>
              <a:off x="7334250" y="5372125"/>
              <a:ext cx="254001" cy="422480"/>
            </a:xfrm>
            <a:custGeom>
              <a:avLst/>
              <a:gdLst/>
              <a:ahLst/>
              <a:cxnLst/>
              <a:rect l="0" t="0" r="0" b="0"/>
              <a:pathLst>
                <a:path w="254001" h="422480">
                  <a:moveTo>
                    <a:pt x="254000" y="19025"/>
                  </a:moveTo>
                  <a:lnTo>
                    <a:pt x="254000" y="19025"/>
                  </a:lnTo>
                  <a:lnTo>
                    <a:pt x="254000" y="15654"/>
                  </a:lnTo>
                  <a:lnTo>
                    <a:pt x="253294" y="14661"/>
                  </a:lnTo>
                  <a:lnTo>
                    <a:pt x="252118" y="13999"/>
                  </a:lnTo>
                  <a:lnTo>
                    <a:pt x="250629" y="13558"/>
                  </a:lnTo>
                  <a:lnTo>
                    <a:pt x="241134" y="7766"/>
                  </a:lnTo>
                  <a:lnTo>
                    <a:pt x="239073" y="7285"/>
                  </a:lnTo>
                  <a:lnTo>
                    <a:pt x="229988" y="2150"/>
                  </a:lnTo>
                  <a:lnTo>
                    <a:pt x="186233" y="0"/>
                  </a:lnTo>
                  <a:lnTo>
                    <a:pt x="158188" y="1860"/>
                  </a:lnTo>
                  <a:lnTo>
                    <a:pt x="125627" y="9696"/>
                  </a:lnTo>
                  <a:lnTo>
                    <a:pt x="80797" y="31648"/>
                  </a:lnTo>
                  <a:lnTo>
                    <a:pt x="69777" y="36630"/>
                  </a:lnTo>
                  <a:lnTo>
                    <a:pt x="33947" y="67817"/>
                  </a:lnTo>
                  <a:lnTo>
                    <a:pt x="17312" y="93118"/>
                  </a:lnTo>
                  <a:lnTo>
                    <a:pt x="2844" y="129209"/>
                  </a:lnTo>
                  <a:lnTo>
                    <a:pt x="111" y="174491"/>
                  </a:lnTo>
                  <a:lnTo>
                    <a:pt x="6" y="216054"/>
                  </a:lnTo>
                  <a:lnTo>
                    <a:pt x="0" y="260335"/>
                  </a:lnTo>
                  <a:lnTo>
                    <a:pt x="0" y="304775"/>
                  </a:lnTo>
                  <a:lnTo>
                    <a:pt x="705" y="342758"/>
                  </a:lnTo>
                  <a:lnTo>
                    <a:pt x="11259" y="387286"/>
                  </a:lnTo>
                  <a:lnTo>
                    <a:pt x="13215" y="403417"/>
                  </a:lnTo>
                  <a:lnTo>
                    <a:pt x="17688" y="412558"/>
                  </a:lnTo>
                  <a:lnTo>
                    <a:pt x="18142" y="414730"/>
                  </a:lnTo>
                  <a:lnTo>
                    <a:pt x="19150" y="416178"/>
                  </a:lnTo>
                  <a:lnTo>
                    <a:pt x="20527" y="417144"/>
                  </a:lnTo>
                  <a:lnTo>
                    <a:pt x="23940" y="418923"/>
                  </a:lnTo>
                  <a:lnTo>
                    <a:pt x="27808" y="422065"/>
                  </a:lnTo>
                  <a:lnTo>
                    <a:pt x="30533" y="422479"/>
                  </a:lnTo>
                  <a:lnTo>
                    <a:pt x="68029" y="415755"/>
                  </a:lnTo>
                  <a:lnTo>
                    <a:pt x="88939" y="408097"/>
                  </a:lnTo>
                  <a:lnTo>
                    <a:pt x="101612" y="405004"/>
                  </a:lnTo>
                  <a:lnTo>
                    <a:pt x="110777" y="402238"/>
                  </a:lnTo>
                  <a:lnTo>
                    <a:pt x="140632" y="398273"/>
                  </a:lnTo>
                  <a:lnTo>
                    <a:pt x="153446" y="394583"/>
                  </a:lnTo>
                  <a:lnTo>
                    <a:pt x="163752" y="393754"/>
                  </a:lnTo>
                  <a:lnTo>
                    <a:pt x="171450" y="38732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2390"/>
            <p:cNvSpPr/>
            <p:nvPr>
              <p:custDataLst>
                <p:tags r:id="rId34"/>
              </p:custDataLst>
            </p:nvPr>
          </p:nvSpPr>
          <p:spPr>
            <a:xfrm>
              <a:off x="6947071" y="4787900"/>
              <a:ext cx="4711530" cy="1596975"/>
            </a:xfrm>
            <a:custGeom>
              <a:avLst/>
              <a:gdLst/>
              <a:ahLst/>
              <a:cxnLst/>
              <a:rect l="0" t="0" r="0" b="0"/>
              <a:pathLst>
                <a:path w="4711530" h="1596975">
                  <a:moveTo>
                    <a:pt x="4711529" y="0"/>
                  </a:moveTo>
                  <a:lnTo>
                    <a:pt x="4711529" y="0"/>
                  </a:lnTo>
                  <a:lnTo>
                    <a:pt x="4706061" y="5467"/>
                  </a:lnTo>
                  <a:lnTo>
                    <a:pt x="4658973" y="6345"/>
                  </a:lnTo>
                  <a:lnTo>
                    <a:pt x="4620003" y="9720"/>
                  </a:lnTo>
                  <a:lnTo>
                    <a:pt x="4580063" y="12817"/>
                  </a:lnTo>
                  <a:lnTo>
                    <a:pt x="4540246" y="16889"/>
                  </a:lnTo>
                  <a:lnTo>
                    <a:pt x="4496463" y="19115"/>
                  </a:lnTo>
                  <a:lnTo>
                    <a:pt x="4464484" y="22136"/>
                  </a:lnTo>
                  <a:lnTo>
                    <a:pt x="4429576" y="23949"/>
                  </a:lnTo>
                  <a:lnTo>
                    <a:pt x="4392189" y="25460"/>
                  </a:lnTo>
                  <a:lnTo>
                    <a:pt x="4352053" y="28484"/>
                  </a:lnTo>
                  <a:lnTo>
                    <a:pt x="4310698" y="32180"/>
                  </a:lnTo>
                  <a:lnTo>
                    <a:pt x="4268093" y="36174"/>
                  </a:lnTo>
                  <a:lnTo>
                    <a:pt x="4223287" y="40302"/>
                  </a:lnTo>
                  <a:lnTo>
                    <a:pt x="4199768" y="42390"/>
                  </a:lnTo>
                  <a:lnTo>
                    <a:pt x="4175622" y="44488"/>
                  </a:lnTo>
                  <a:lnTo>
                    <a:pt x="4151057" y="46592"/>
                  </a:lnTo>
                  <a:lnTo>
                    <a:pt x="4124803" y="48700"/>
                  </a:lnTo>
                  <a:lnTo>
                    <a:pt x="4097423" y="50810"/>
                  </a:lnTo>
                  <a:lnTo>
                    <a:pt x="4069292" y="52924"/>
                  </a:lnTo>
                  <a:lnTo>
                    <a:pt x="4040659" y="55038"/>
                  </a:lnTo>
                  <a:lnTo>
                    <a:pt x="4011693" y="57153"/>
                  </a:lnTo>
                  <a:lnTo>
                    <a:pt x="3982505" y="59268"/>
                  </a:lnTo>
                  <a:lnTo>
                    <a:pt x="3951758" y="61385"/>
                  </a:lnTo>
                  <a:lnTo>
                    <a:pt x="3919970" y="63501"/>
                  </a:lnTo>
                  <a:lnTo>
                    <a:pt x="3887489" y="65617"/>
                  </a:lnTo>
                  <a:lnTo>
                    <a:pt x="3854547" y="67734"/>
                  </a:lnTo>
                  <a:lnTo>
                    <a:pt x="3821297" y="69850"/>
                  </a:lnTo>
                  <a:lnTo>
                    <a:pt x="3787841" y="71967"/>
                  </a:lnTo>
                  <a:lnTo>
                    <a:pt x="3752837" y="74789"/>
                  </a:lnTo>
                  <a:lnTo>
                    <a:pt x="3716801" y="78081"/>
                  </a:lnTo>
                  <a:lnTo>
                    <a:pt x="3680076" y="81688"/>
                  </a:lnTo>
                  <a:lnTo>
                    <a:pt x="3642188" y="84797"/>
                  </a:lnTo>
                  <a:lnTo>
                    <a:pt x="3603525" y="87576"/>
                  </a:lnTo>
                  <a:lnTo>
                    <a:pt x="3564343" y="90134"/>
                  </a:lnTo>
                  <a:lnTo>
                    <a:pt x="3524111" y="93250"/>
                  </a:lnTo>
                  <a:lnTo>
                    <a:pt x="3483177" y="96739"/>
                  </a:lnTo>
                  <a:lnTo>
                    <a:pt x="3441777" y="100476"/>
                  </a:lnTo>
                  <a:lnTo>
                    <a:pt x="3400066" y="104379"/>
                  </a:lnTo>
                  <a:lnTo>
                    <a:pt x="3358147" y="108391"/>
                  </a:lnTo>
                  <a:lnTo>
                    <a:pt x="3316092" y="112478"/>
                  </a:lnTo>
                  <a:lnTo>
                    <a:pt x="3273238" y="116613"/>
                  </a:lnTo>
                  <a:lnTo>
                    <a:pt x="3229850" y="120781"/>
                  </a:lnTo>
                  <a:lnTo>
                    <a:pt x="3186110" y="124970"/>
                  </a:lnTo>
                  <a:lnTo>
                    <a:pt x="3141427" y="129880"/>
                  </a:lnTo>
                  <a:lnTo>
                    <a:pt x="3096116" y="135270"/>
                  </a:lnTo>
                  <a:lnTo>
                    <a:pt x="3050387" y="140980"/>
                  </a:lnTo>
                  <a:lnTo>
                    <a:pt x="3003673" y="146198"/>
                  </a:lnTo>
                  <a:lnTo>
                    <a:pt x="2956302" y="151087"/>
                  </a:lnTo>
                  <a:lnTo>
                    <a:pt x="2908495" y="155758"/>
                  </a:lnTo>
                  <a:lnTo>
                    <a:pt x="2861101" y="160283"/>
                  </a:lnTo>
                  <a:lnTo>
                    <a:pt x="2813983" y="164711"/>
                  </a:lnTo>
                  <a:lnTo>
                    <a:pt x="2767048" y="169074"/>
                  </a:lnTo>
                  <a:lnTo>
                    <a:pt x="2720236" y="173394"/>
                  </a:lnTo>
                  <a:lnTo>
                    <a:pt x="2673505" y="177685"/>
                  </a:lnTo>
                  <a:lnTo>
                    <a:pt x="2626830" y="181956"/>
                  </a:lnTo>
                  <a:lnTo>
                    <a:pt x="2579485" y="186215"/>
                  </a:lnTo>
                  <a:lnTo>
                    <a:pt x="2531694" y="190466"/>
                  </a:lnTo>
                  <a:lnTo>
                    <a:pt x="2483605" y="194710"/>
                  </a:lnTo>
                  <a:lnTo>
                    <a:pt x="2435318" y="198246"/>
                  </a:lnTo>
                  <a:lnTo>
                    <a:pt x="2386900" y="201309"/>
                  </a:lnTo>
                  <a:lnTo>
                    <a:pt x="2338392" y="204056"/>
                  </a:lnTo>
                  <a:lnTo>
                    <a:pt x="2290533" y="206593"/>
                  </a:lnTo>
                  <a:lnTo>
                    <a:pt x="2243104" y="208990"/>
                  </a:lnTo>
                  <a:lnTo>
                    <a:pt x="2195962" y="211293"/>
                  </a:lnTo>
                  <a:lnTo>
                    <a:pt x="2148306" y="213534"/>
                  </a:lnTo>
                  <a:lnTo>
                    <a:pt x="2100309" y="215734"/>
                  </a:lnTo>
                  <a:lnTo>
                    <a:pt x="2052082" y="217906"/>
                  </a:lnTo>
                  <a:lnTo>
                    <a:pt x="2004408" y="219354"/>
                  </a:lnTo>
                  <a:lnTo>
                    <a:pt x="1957104" y="220319"/>
                  </a:lnTo>
                  <a:lnTo>
                    <a:pt x="1910047" y="220963"/>
                  </a:lnTo>
                  <a:lnTo>
                    <a:pt x="1863152" y="222098"/>
                  </a:lnTo>
                  <a:lnTo>
                    <a:pt x="1816366" y="223559"/>
                  </a:lnTo>
                  <a:lnTo>
                    <a:pt x="1769654" y="225240"/>
                  </a:lnTo>
                  <a:lnTo>
                    <a:pt x="1723696" y="227065"/>
                  </a:lnTo>
                  <a:lnTo>
                    <a:pt x="1678240" y="228988"/>
                  </a:lnTo>
                  <a:lnTo>
                    <a:pt x="1633119" y="230975"/>
                  </a:lnTo>
                  <a:lnTo>
                    <a:pt x="1588223" y="232301"/>
                  </a:lnTo>
                  <a:lnTo>
                    <a:pt x="1543474" y="233183"/>
                  </a:lnTo>
                  <a:lnTo>
                    <a:pt x="1498825" y="233773"/>
                  </a:lnTo>
                  <a:lnTo>
                    <a:pt x="1454949" y="234871"/>
                  </a:lnTo>
                  <a:lnTo>
                    <a:pt x="1411586" y="236308"/>
                  </a:lnTo>
                  <a:lnTo>
                    <a:pt x="1368567" y="237972"/>
                  </a:lnTo>
                  <a:lnTo>
                    <a:pt x="1325778" y="239787"/>
                  </a:lnTo>
                  <a:lnTo>
                    <a:pt x="1283138" y="241702"/>
                  </a:lnTo>
                  <a:lnTo>
                    <a:pt x="1240601" y="243685"/>
                  </a:lnTo>
                  <a:lnTo>
                    <a:pt x="1199544" y="245007"/>
                  </a:lnTo>
                  <a:lnTo>
                    <a:pt x="1159472" y="245888"/>
                  </a:lnTo>
                  <a:lnTo>
                    <a:pt x="1120058" y="246475"/>
                  </a:lnTo>
                  <a:lnTo>
                    <a:pt x="1081082" y="247572"/>
                  </a:lnTo>
                  <a:lnTo>
                    <a:pt x="1042397" y="249009"/>
                  </a:lnTo>
                  <a:lnTo>
                    <a:pt x="1003907" y="250673"/>
                  </a:lnTo>
                  <a:lnTo>
                    <a:pt x="966253" y="251782"/>
                  </a:lnTo>
                  <a:lnTo>
                    <a:pt x="929157" y="252521"/>
                  </a:lnTo>
                  <a:lnTo>
                    <a:pt x="892431" y="253014"/>
                  </a:lnTo>
                  <a:lnTo>
                    <a:pt x="856658" y="254048"/>
                  </a:lnTo>
                  <a:lnTo>
                    <a:pt x="821521" y="255443"/>
                  </a:lnTo>
                  <a:lnTo>
                    <a:pt x="786807" y="257078"/>
                  </a:lnTo>
                  <a:lnTo>
                    <a:pt x="753081" y="258875"/>
                  </a:lnTo>
                  <a:lnTo>
                    <a:pt x="720014" y="260777"/>
                  </a:lnTo>
                  <a:lnTo>
                    <a:pt x="687386" y="262751"/>
                  </a:lnTo>
                  <a:lnTo>
                    <a:pt x="655050" y="264068"/>
                  </a:lnTo>
                  <a:lnTo>
                    <a:pt x="622910" y="264945"/>
                  </a:lnTo>
                  <a:lnTo>
                    <a:pt x="590899" y="265530"/>
                  </a:lnTo>
                  <a:lnTo>
                    <a:pt x="560387" y="266626"/>
                  </a:lnTo>
                  <a:lnTo>
                    <a:pt x="530873" y="268062"/>
                  </a:lnTo>
                  <a:lnTo>
                    <a:pt x="502025" y="269724"/>
                  </a:lnTo>
                  <a:lnTo>
                    <a:pt x="475032" y="271539"/>
                  </a:lnTo>
                  <a:lnTo>
                    <a:pt x="449275" y="273454"/>
                  </a:lnTo>
                  <a:lnTo>
                    <a:pt x="424343" y="275436"/>
                  </a:lnTo>
                  <a:lnTo>
                    <a:pt x="399960" y="277462"/>
                  </a:lnTo>
                  <a:lnTo>
                    <a:pt x="375945" y="279519"/>
                  </a:lnTo>
                  <a:lnTo>
                    <a:pt x="329975" y="283686"/>
                  </a:lnTo>
                  <a:lnTo>
                    <a:pt x="288377" y="287890"/>
                  </a:lnTo>
                  <a:lnTo>
                    <a:pt x="250604" y="292110"/>
                  </a:lnTo>
                  <a:lnTo>
                    <a:pt x="216413" y="296338"/>
                  </a:lnTo>
                  <a:lnTo>
                    <a:pt x="173363" y="302685"/>
                  </a:lnTo>
                  <a:lnTo>
                    <a:pt x="135208" y="309033"/>
                  </a:lnTo>
                  <a:lnTo>
                    <a:pt x="96315" y="319381"/>
                  </a:lnTo>
                  <a:lnTo>
                    <a:pt x="51295" y="338039"/>
                  </a:lnTo>
                  <a:lnTo>
                    <a:pt x="38930" y="346384"/>
                  </a:lnTo>
                  <a:lnTo>
                    <a:pt x="24741" y="362982"/>
                  </a:lnTo>
                  <a:lnTo>
                    <a:pt x="10905" y="397207"/>
                  </a:lnTo>
                  <a:lnTo>
                    <a:pt x="2748" y="435027"/>
                  </a:lnTo>
                  <a:lnTo>
                    <a:pt x="405" y="480232"/>
                  </a:lnTo>
                  <a:lnTo>
                    <a:pt x="0" y="519998"/>
                  </a:lnTo>
                  <a:lnTo>
                    <a:pt x="1761" y="560474"/>
                  </a:lnTo>
                  <a:lnTo>
                    <a:pt x="4870" y="605628"/>
                  </a:lnTo>
                  <a:lnTo>
                    <a:pt x="6302" y="638878"/>
                  </a:lnTo>
                  <a:lnTo>
                    <a:pt x="9292" y="674824"/>
                  </a:lnTo>
                  <a:lnTo>
                    <a:pt x="12972" y="711967"/>
                  </a:lnTo>
                  <a:lnTo>
                    <a:pt x="16959" y="749641"/>
                  </a:lnTo>
                  <a:lnTo>
                    <a:pt x="21083" y="787552"/>
                  </a:lnTo>
                  <a:lnTo>
                    <a:pt x="25269" y="827448"/>
                  </a:lnTo>
                  <a:lnTo>
                    <a:pt x="30185" y="868699"/>
                  </a:lnTo>
                  <a:lnTo>
                    <a:pt x="37075" y="910551"/>
                  </a:lnTo>
                  <a:lnTo>
                    <a:pt x="42958" y="954553"/>
                  </a:lnTo>
                  <a:lnTo>
                    <a:pt x="48631" y="999978"/>
                  </a:lnTo>
                  <a:lnTo>
                    <a:pt x="55855" y="1046038"/>
                  </a:lnTo>
                  <a:lnTo>
                    <a:pt x="59053" y="1069892"/>
                  </a:lnTo>
                  <a:lnTo>
                    <a:pt x="61890" y="1094261"/>
                  </a:lnTo>
                  <a:lnTo>
                    <a:pt x="64486" y="1118974"/>
                  </a:lnTo>
                  <a:lnTo>
                    <a:pt x="66922" y="1143210"/>
                  </a:lnTo>
                  <a:lnTo>
                    <a:pt x="71511" y="1190835"/>
                  </a:lnTo>
                  <a:lnTo>
                    <a:pt x="74428" y="1215107"/>
                  </a:lnTo>
                  <a:lnTo>
                    <a:pt x="77784" y="1239755"/>
                  </a:lnTo>
                  <a:lnTo>
                    <a:pt x="81433" y="1264653"/>
                  </a:lnTo>
                  <a:lnTo>
                    <a:pt x="84570" y="1289014"/>
                  </a:lnTo>
                  <a:lnTo>
                    <a:pt x="87367" y="1313014"/>
                  </a:lnTo>
                  <a:lnTo>
                    <a:pt x="91651" y="1356851"/>
                  </a:lnTo>
                  <a:lnTo>
                    <a:pt x="93555" y="1390444"/>
                  </a:lnTo>
                  <a:lnTo>
                    <a:pt x="97998" y="1436528"/>
                  </a:lnTo>
                  <a:lnTo>
                    <a:pt x="100412" y="1481463"/>
                  </a:lnTo>
                  <a:lnTo>
                    <a:pt x="100976" y="1513090"/>
                  </a:lnTo>
                  <a:lnTo>
                    <a:pt x="101934" y="1545963"/>
                  </a:lnTo>
                  <a:lnTo>
                    <a:pt x="104710" y="1579387"/>
                  </a:lnTo>
                  <a:lnTo>
                    <a:pt x="105601" y="15969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2391"/>
            <p:cNvSpPr/>
            <p:nvPr>
              <p:custDataLst>
                <p:tags r:id="rId35"/>
              </p:custDataLst>
            </p:nvPr>
          </p:nvSpPr>
          <p:spPr>
            <a:xfrm>
              <a:off x="7075919" y="6752952"/>
              <a:ext cx="10682" cy="73299"/>
            </a:xfrm>
            <a:custGeom>
              <a:avLst/>
              <a:gdLst/>
              <a:ahLst/>
              <a:cxnLst/>
              <a:rect l="0" t="0" r="0" b="0"/>
              <a:pathLst>
                <a:path w="10682" h="73299">
                  <a:moveTo>
                    <a:pt x="0" y="0"/>
                  </a:moveTo>
                  <a:lnTo>
                    <a:pt x="0" y="0"/>
                  </a:lnTo>
                  <a:lnTo>
                    <a:pt x="385" y="2705"/>
                  </a:lnTo>
                  <a:lnTo>
                    <a:pt x="6532" y="44698"/>
                  </a:lnTo>
                  <a:lnTo>
                    <a:pt x="10681" y="732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2392"/>
            <p:cNvSpPr/>
            <p:nvPr>
              <p:custDataLst>
                <p:tags r:id="rId36"/>
              </p:custDataLst>
            </p:nvPr>
          </p:nvSpPr>
          <p:spPr>
            <a:xfrm>
              <a:off x="9531350" y="5867400"/>
              <a:ext cx="184151" cy="177801"/>
            </a:xfrm>
            <a:custGeom>
              <a:avLst/>
              <a:gdLst/>
              <a:ahLst/>
              <a:cxnLst/>
              <a:rect l="0" t="0" r="0" b="0"/>
              <a:pathLst>
                <a:path w="184151" h="177801">
                  <a:moveTo>
                    <a:pt x="184150" y="0"/>
                  </a:moveTo>
                  <a:lnTo>
                    <a:pt x="184150" y="0"/>
                  </a:lnTo>
                  <a:lnTo>
                    <a:pt x="184150" y="3371"/>
                  </a:lnTo>
                  <a:lnTo>
                    <a:pt x="183444" y="4364"/>
                  </a:lnTo>
                  <a:lnTo>
                    <a:pt x="182269" y="5026"/>
                  </a:lnTo>
                  <a:lnTo>
                    <a:pt x="180779" y="5467"/>
                  </a:lnTo>
                  <a:lnTo>
                    <a:pt x="162779" y="17834"/>
                  </a:lnTo>
                  <a:lnTo>
                    <a:pt x="122679" y="61418"/>
                  </a:lnTo>
                  <a:lnTo>
                    <a:pt x="77922" y="108944"/>
                  </a:lnTo>
                  <a:lnTo>
                    <a:pt x="38317" y="151753"/>
                  </a:lnTo>
                  <a:lnTo>
                    <a:pt x="23269" y="165693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0" name="SMARTInkShape-Group596"/>
          <p:cNvGrpSpPr/>
          <p:nvPr/>
        </p:nvGrpSpPr>
        <p:grpSpPr>
          <a:xfrm>
            <a:off x="7454900" y="6165873"/>
            <a:ext cx="1879601" cy="469878"/>
            <a:chOff x="7454900" y="6165873"/>
            <a:chExt cx="1879601" cy="469878"/>
          </a:xfrm>
        </p:grpSpPr>
        <p:sp>
          <p:nvSpPr>
            <p:cNvPr id="196" name="SMARTInkShape-2393"/>
            <p:cNvSpPr/>
            <p:nvPr>
              <p:custDataLst>
                <p:tags r:id="rId9"/>
              </p:custDataLst>
            </p:nvPr>
          </p:nvSpPr>
          <p:spPr>
            <a:xfrm>
              <a:off x="8883650" y="6165873"/>
              <a:ext cx="19051" cy="146028"/>
            </a:xfrm>
            <a:custGeom>
              <a:avLst/>
              <a:gdLst/>
              <a:ahLst/>
              <a:cxnLst/>
              <a:rect l="0" t="0" r="0" b="0"/>
              <a:pathLst>
                <a:path w="19051" h="146028">
                  <a:moveTo>
                    <a:pt x="0" y="6327"/>
                  </a:moveTo>
                  <a:lnTo>
                    <a:pt x="0" y="6327"/>
                  </a:lnTo>
                  <a:lnTo>
                    <a:pt x="0" y="0"/>
                  </a:lnTo>
                  <a:lnTo>
                    <a:pt x="0" y="21177"/>
                  </a:lnTo>
                  <a:lnTo>
                    <a:pt x="1881" y="25391"/>
                  </a:lnTo>
                  <a:lnTo>
                    <a:pt x="3370" y="27502"/>
                  </a:lnTo>
                  <a:lnTo>
                    <a:pt x="5467" y="37217"/>
                  </a:lnTo>
                  <a:lnTo>
                    <a:pt x="8196" y="69876"/>
                  </a:lnTo>
                  <a:lnTo>
                    <a:pt x="11810" y="83399"/>
                  </a:lnTo>
                  <a:lnTo>
                    <a:pt x="12695" y="129115"/>
                  </a:lnTo>
                  <a:lnTo>
                    <a:pt x="12700" y="145631"/>
                  </a:lnTo>
                  <a:lnTo>
                    <a:pt x="19050" y="1460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2394"/>
            <p:cNvSpPr/>
            <p:nvPr>
              <p:custDataLst>
                <p:tags r:id="rId10"/>
              </p:custDataLst>
            </p:nvPr>
          </p:nvSpPr>
          <p:spPr>
            <a:xfrm>
              <a:off x="8909050" y="6191258"/>
              <a:ext cx="145168" cy="368293"/>
            </a:xfrm>
            <a:custGeom>
              <a:avLst/>
              <a:gdLst/>
              <a:ahLst/>
              <a:cxnLst/>
              <a:rect l="0" t="0" r="0" b="0"/>
              <a:pathLst>
                <a:path w="145168" h="368293">
                  <a:moveTo>
                    <a:pt x="139700" y="12692"/>
                  </a:moveTo>
                  <a:lnTo>
                    <a:pt x="139700" y="12692"/>
                  </a:lnTo>
                  <a:lnTo>
                    <a:pt x="139700" y="9321"/>
                  </a:lnTo>
                  <a:lnTo>
                    <a:pt x="141581" y="5785"/>
                  </a:lnTo>
                  <a:lnTo>
                    <a:pt x="145167" y="1135"/>
                  </a:lnTo>
                  <a:lnTo>
                    <a:pt x="144756" y="755"/>
                  </a:lnTo>
                  <a:lnTo>
                    <a:pt x="139771" y="0"/>
                  </a:lnTo>
                  <a:lnTo>
                    <a:pt x="138995" y="21363"/>
                  </a:lnTo>
                  <a:lnTo>
                    <a:pt x="134674" y="33245"/>
                  </a:lnTo>
                  <a:lnTo>
                    <a:pt x="131861" y="44888"/>
                  </a:lnTo>
                  <a:lnTo>
                    <a:pt x="112157" y="92250"/>
                  </a:lnTo>
                  <a:lnTo>
                    <a:pt x="90222" y="139823"/>
                  </a:lnTo>
                  <a:lnTo>
                    <a:pt x="72018" y="185428"/>
                  </a:lnTo>
                  <a:lnTo>
                    <a:pt x="52917" y="230804"/>
                  </a:lnTo>
                  <a:lnTo>
                    <a:pt x="31750" y="278334"/>
                  </a:lnTo>
                  <a:lnTo>
                    <a:pt x="20931" y="304699"/>
                  </a:lnTo>
                  <a:lnTo>
                    <a:pt x="17726" y="317464"/>
                  </a:lnTo>
                  <a:lnTo>
                    <a:pt x="12656" y="329222"/>
                  </a:lnTo>
                  <a:lnTo>
                    <a:pt x="9623" y="332818"/>
                  </a:lnTo>
                  <a:lnTo>
                    <a:pt x="7803" y="338650"/>
                  </a:lnTo>
                  <a:lnTo>
                    <a:pt x="4596" y="357100"/>
                  </a:lnTo>
                  <a:lnTo>
                    <a:pt x="0" y="3682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SMARTInkShape-2395"/>
            <p:cNvSpPr/>
            <p:nvPr>
              <p:custDataLst>
                <p:tags r:id="rId11"/>
              </p:custDataLst>
            </p:nvPr>
          </p:nvSpPr>
          <p:spPr>
            <a:xfrm>
              <a:off x="9239250" y="6299199"/>
              <a:ext cx="95251" cy="92970"/>
            </a:xfrm>
            <a:custGeom>
              <a:avLst/>
              <a:gdLst/>
              <a:ahLst/>
              <a:cxnLst/>
              <a:rect l="0" t="0" r="0" b="0"/>
              <a:pathLst>
                <a:path w="95251" h="92970">
                  <a:moveTo>
                    <a:pt x="0" y="6351"/>
                  </a:moveTo>
                  <a:lnTo>
                    <a:pt x="0" y="6351"/>
                  </a:lnTo>
                  <a:lnTo>
                    <a:pt x="0" y="884"/>
                  </a:lnTo>
                  <a:lnTo>
                    <a:pt x="705" y="589"/>
                  </a:lnTo>
                  <a:lnTo>
                    <a:pt x="33951" y="0"/>
                  </a:lnTo>
                  <a:lnTo>
                    <a:pt x="35334" y="706"/>
                  </a:lnTo>
                  <a:lnTo>
                    <a:pt x="36256" y="1883"/>
                  </a:lnTo>
                  <a:lnTo>
                    <a:pt x="37986" y="5070"/>
                  </a:lnTo>
                  <a:lnTo>
                    <a:pt x="43459" y="11557"/>
                  </a:lnTo>
                  <a:lnTo>
                    <a:pt x="44362" y="18068"/>
                  </a:lnTo>
                  <a:lnTo>
                    <a:pt x="44450" y="40487"/>
                  </a:lnTo>
                  <a:lnTo>
                    <a:pt x="42569" y="44570"/>
                  </a:lnTo>
                  <a:lnTo>
                    <a:pt x="40086" y="48738"/>
                  </a:lnTo>
                  <a:lnTo>
                    <a:pt x="38982" y="52941"/>
                  </a:lnTo>
                  <a:lnTo>
                    <a:pt x="37982" y="54345"/>
                  </a:lnTo>
                  <a:lnTo>
                    <a:pt x="36610" y="55280"/>
                  </a:lnTo>
                  <a:lnTo>
                    <a:pt x="33205" y="57025"/>
                  </a:lnTo>
                  <a:lnTo>
                    <a:pt x="27319" y="61269"/>
                  </a:lnTo>
                  <a:lnTo>
                    <a:pt x="23195" y="62508"/>
                  </a:lnTo>
                  <a:lnTo>
                    <a:pt x="21813" y="64250"/>
                  </a:lnTo>
                  <a:lnTo>
                    <a:pt x="19164" y="72033"/>
                  </a:lnTo>
                  <a:lnTo>
                    <a:pt x="17714" y="73422"/>
                  </a:lnTo>
                  <a:lnTo>
                    <a:pt x="8996" y="79493"/>
                  </a:lnTo>
                  <a:lnTo>
                    <a:pt x="8113" y="79102"/>
                  </a:lnTo>
                  <a:lnTo>
                    <a:pt x="7526" y="78134"/>
                  </a:lnTo>
                  <a:lnTo>
                    <a:pt x="6429" y="78196"/>
                  </a:lnTo>
                  <a:lnTo>
                    <a:pt x="986" y="81839"/>
                  </a:lnTo>
                  <a:lnTo>
                    <a:pt x="438" y="84116"/>
                  </a:lnTo>
                  <a:lnTo>
                    <a:pt x="26" y="88620"/>
                  </a:lnTo>
                  <a:lnTo>
                    <a:pt x="3378" y="92189"/>
                  </a:lnTo>
                  <a:lnTo>
                    <a:pt x="4370" y="92504"/>
                  </a:lnTo>
                  <a:lnTo>
                    <a:pt x="5029" y="92009"/>
                  </a:lnTo>
                  <a:lnTo>
                    <a:pt x="5469" y="90973"/>
                  </a:lnTo>
                  <a:lnTo>
                    <a:pt x="6469" y="90987"/>
                  </a:lnTo>
                  <a:lnTo>
                    <a:pt x="9460" y="92886"/>
                  </a:lnTo>
                  <a:lnTo>
                    <a:pt x="11246" y="92969"/>
                  </a:lnTo>
                  <a:lnTo>
                    <a:pt x="24171" y="89101"/>
                  </a:lnTo>
                  <a:lnTo>
                    <a:pt x="39598" y="88918"/>
                  </a:lnTo>
                  <a:lnTo>
                    <a:pt x="44175" y="87027"/>
                  </a:lnTo>
                  <a:lnTo>
                    <a:pt x="48561" y="84541"/>
                  </a:lnTo>
                  <a:lnTo>
                    <a:pt x="75805" y="76628"/>
                  </a:lnTo>
                  <a:lnTo>
                    <a:pt x="95250" y="7620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2396"/>
            <p:cNvSpPr/>
            <p:nvPr>
              <p:custDataLst>
                <p:tags r:id="rId12"/>
              </p:custDataLst>
            </p:nvPr>
          </p:nvSpPr>
          <p:spPr>
            <a:xfrm>
              <a:off x="9112250" y="6546856"/>
              <a:ext cx="76201" cy="88895"/>
            </a:xfrm>
            <a:custGeom>
              <a:avLst/>
              <a:gdLst/>
              <a:ahLst/>
              <a:cxnLst/>
              <a:rect l="0" t="0" r="0" b="0"/>
              <a:pathLst>
                <a:path w="76201" h="88895">
                  <a:moveTo>
                    <a:pt x="76200" y="12694"/>
                  </a:moveTo>
                  <a:lnTo>
                    <a:pt x="76200" y="12694"/>
                  </a:lnTo>
                  <a:lnTo>
                    <a:pt x="76200" y="0"/>
                  </a:lnTo>
                  <a:lnTo>
                    <a:pt x="52467" y="6082"/>
                  </a:lnTo>
                  <a:lnTo>
                    <a:pt x="47923" y="9637"/>
                  </a:lnTo>
                  <a:lnTo>
                    <a:pt x="45993" y="13216"/>
                  </a:lnTo>
                  <a:lnTo>
                    <a:pt x="44430" y="17160"/>
                  </a:lnTo>
                  <a:lnTo>
                    <a:pt x="33506" y="31757"/>
                  </a:lnTo>
                  <a:lnTo>
                    <a:pt x="31825" y="35983"/>
                  </a:lnTo>
                  <a:lnTo>
                    <a:pt x="15469" y="55732"/>
                  </a:lnTo>
                  <a:lnTo>
                    <a:pt x="11365" y="68519"/>
                  </a:lnTo>
                  <a:lnTo>
                    <a:pt x="7341" y="74678"/>
                  </a:lnTo>
                  <a:lnTo>
                    <a:pt x="5840" y="80963"/>
                  </a:lnTo>
                  <a:lnTo>
                    <a:pt x="0" y="8889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2397"/>
            <p:cNvSpPr/>
            <p:nvPr>
              <p:custDataLst>
                <p:tags r:id="rId13"/>
              </p:custDataLst>
            </p:nvPr>
          </p:nvSpPr>
          <p:spPr>
            <a:xfrm>
              <a:off x="9105900" y="6397451"/>
              <a:ext cx="88901" cy="219250"/>
            </a:xfrm>
            <a:custGeom>
              <a:avLst/>
              <a:gdLst/>
              <a:ahLst/>
              <a:cxnLst/>
              <a:rect l="0" t="0" r="0" b="0"/>
              <a:pathLst>
                <a:path w="88901" h="219250">
                  <a:moveTo>
                    <a:pt x="0" y="9699"/>
                  </a:moveTo>
                  <a:lnTo>
                    <a:pt x="0" y="9699"/>
                  </a:lnTo>
                  <a:lnTo>
                    <a:pt x="6272" y="3426"/>
                  </a:lnTo>
                  <a:lnTo>
                    <a:pt x="6328" y="0"/>
                  </a:lnTo>
                  <a:lnTo>
                    <a:pt x="7041" y="411"/>
                  </a:lnTo>
                  <a:lnTo>
                    <a:pt x="22136" y="19119"/>
                  </a:lnTo>
                  <a:lnTo>
                    <a:pt x="25831" y="20941"/>
                  </a:lnTo>
                  <a:lnTo>
                    <a:pt x="27804" y="21427"/>
                  </a:lnTo>
                  <a:lnTo>
                    <a:pt x="33951" y="25482"/>
                  </a:lnTo>
                  <a:lnTo>
                    <a:pt x="36256" y="29178"/>
                  </a:lnTo>
                  <a:lnTo>
                    <a:pt x="38067" y="34997"/>
                  </a:lnTo>
                  <a:lnTo>
                    <a:pt x="41462" y="35069"/>
                  </a:lnTo>
                  <a:lnTo>
                    <a:pt x="42458" y="35784"/>
                  </a:lnTo>
                  <a:lnTo>
                    <a:pt x="47819" y="43884"/>
                  </a:lnTo>
                  <a:lnTo>
                    <a:pt x="53003" y="50292"/>
                  </a:lnTo>
                  <a:lnTo>
                    <a:pt x="61150" y="65285"/>
                  </a:lnTo>
                  <a:lnTo>
                    <a:pt x="63509" y="75401"/>
                  </a:lnTo>
                  <a:lnTo>
                    <a:pt x="68389" y="85498"/>
                  </a:lnTo>
                  <a:lnTo>
                    <a:pt x="79959" y="131946"/>
                  </a:lnTo>
                  <a:lnTo>
                    <a:pt x="83250" y="172782"/>
                  </a:lnTo>
                  <a:lnTo>
                    <a:pt x="87574" y="181168"/>
                  </a:lnTo>
                  <a:lnTo>
                    <a:pt x="88900" y="2192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2398"/>
            <p:cNvSpPr/>
            <p:nvPr>
              <p:custDataLst>
                <p:tags r:id="rId14"/>
              </p:custDataLst>
            </p:nvPr>
          </p:nvSpPr>
          <p:spPr>
            <a:xfrm>
              <a:off x="8597922" y="6413500"/>
              <a:ext cx="63479" cy="25401"/>
            </a:xfrm>
            <a:custGeom>
              <a:avLst/>
              <a:gdLst/>
              <a:ahLst/>
              <a:cxnLst/>
              <a:rect l="0" t="0" r="0" b="0"/>
              <a:pathLst>
                <a:path w="63479" h="25401">
                  <a:moveTo>
                    <a:pt x="6328" y="0"/>
                  </a:moveTo>
                  <a:lnTo>
                    <a:pt x="6328" y="0"/>
                  </a:lnTo>
                  <a:lnTo>
                    <a:pt x="860" y="10935"/>
                  </a:lnTo>
                  <a:lnTo>
                    <a:pt x="0" y="22113"/>
                  </a:lnTo>
                  <a:lnTo>
                    <a:pt x="698" y="23209"/>
                  </a:lnTo>
                  <a:lnTo>
                    <a:pt x="1869" y="23938"/>
                  </a:lnTo>
                  <a:lnTo>
                    <a:pt x="6067" y="25315"/>
                  </a:lnTo>
                  <a:lnTo>
                    <a:pt x="52095" y="25399"/>
                  </a:lnTo>
                  <a:lnTo>
                    <a:pt x="63478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2399"/>
            <p:cNvSpPr/>
            <p:nvPr>
              <p:custDataLst>
                <p:tags r:id="rId15"/>
              </p:custDataLst>
            </p:nvPr>
          </p:nvSpPr>
          <p:spPr>
            <a:xfrm>
              <a:off x="8597900" y="6330950"/>
              <a:ext cx="69851" cy="1"/>
            </a:xfrm>
            <a:custGeom>
              <a:avLst/>
              <a:gdLst/>
              <a:ahLst/>
              <a:cxnLst/>
              <a:rect l="0" t="0" r="0" b="0"/>
              <a:pathLst>
                <a:path w="69851" h="1">
                  <a:moveTo>
                    <a:pt x="0" y="0"/>
                  </a:moveTo>
                  <a:lnTo>
                    <a:pt x="0" y="0"/>
                  </a:lnTo>
                  <a:lnTo>
                    <a:pt x="3658" y="0"/>
                  </a:lnTo>
                  <a:lnTo>
                    <a:pt x="622" y="0"/>
                  </a:lnTo>
                  <a:lnTo>
                    <a:pt x="46806" y="0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2400"/>
            <p:cNvSpPr/>
            <p:nvPr>
              <p:custDataLst>
                <p:tags r:id="rId16"/>
              </p:custDataLst>
            </p:nvPr>
          </p:nvSpPr>
          <p:spPr>
            <a:xfrm>
              <a:off x="7454900" y="6184984"/>
              <a:ext cx="158751" cy="279051"/>
            </a:xfrm>
            <a:custGeom>
              <a:avLst/>
              <a:gdLst/>
              <a:ahLst/>
              <a:cxnLst/>
              <a:rect l="0" t="0" r="0" b="0"/>
              <a:pathLst>
                <a:path w="158751" h="279051">
                  <a:moveTo>
                    <a:pt x="6350" y="12616"/>
                  </a:moveTo>
                  <a:lnTo>
                    <a:pt x="6350" y="12616"/>
                  </a:lnTo>
                  <a:lnTo>
                    <a:pt x="22" y="12616"/>
                  </a:lnTo>
                  <a:lnTo>
                    <a:pt x="0" y="0"/>
                  </a:lnTo>
                  <a:lnTo>
                    <a:pt x="0" y="11473"/>
                  </a:lnTo>
                  <a:lnTo>
                    <a:pt x="4363" y="18165"/>
                  </a:lnTo>
                  <a:lnTo>
                    <a:pt x="6467" y="27744"/>
                  </a:lnTo>
                  <a:lnTo>
                    <a:pt x="13140" y="37659"/>
                  </a:lnTo>
                  <a:lnTo>
                    <a:pt x="15110" y="39894"/>
                  </a:lnTo>
                  <a:lnTo>
                    <a:pt x="17299" y="46141"/>
                  </a:lnTo>
                  <a:lnTo>
                    <a:pt x="29987" y="93496"/>
                  </a:lnTo>
                  <a:lnTo>
                    <a:pt x="40485" y="136911"/>
                  </a:lnTo>
                  <a:lnTo>
                    <a:pt x="54343" y="183202"/>
                  </a:lnTo>
                  <a:lnTo>
                    <a:pt x="57024" y="197295"/>
                  </a:lnTo>
                  <a:lnTo>
                    <a:pt x="62011" y="210615"/>
                  </a:lnTo>
                  <a:lnTo>
                    <a:pt x="63206" y="219883"/>
                  </a:lnTo>
                  <a:lnTo>
                    <a:pt x="67806" y="227490"/>
                  </a:lnTo>
                  <a:lnTo>
                    <a:pt x="70502" y="251635"/>
                  </a:lnTo>
                  <a:lnTo>
                    <a:pt x="73197" y="255960"/>
                  </a:lnTo>
                  <a:lnTo>
                    <a:pt x="76312" y="272507"/>
                  </a:lnTo>
                  <a:lnTo>
                    <a:pt x="77685" y="274778"/>
                  </a:lnTo>
                  <a:lnTo>
                    <a:pt x="79308" y="276289"/>
                  </a:lnTo>
                  <a:lnTo>
                    <a:pt x="82990" y="277971"/>
                  </a:lnTo>
                  <a:lnTo>
                    <a:pt x="87733" y="279050"/>
                  </a:lnTo>
                  <a:lnTo>
                    <a:pt x="91925" y="275866"/>
                  </a:lnTo>
                  <a:lnTo>
                    <a:pt x="93772" y="270492"/>
                  </a:lnTo>
                  <a:lnTo>
                    <a:pt x="95760" y="256543"/>
                  </a:lnTo>
                  <a:lnTo>
                    <a:pt x="99556" y="249128"/>
                  </a:lnTo>
                  <a:lnTo>
                    <a:pt x="101700" y="239014"/>
                  </a:lnTo>
                  <a:lnTo>
                    <a:pt x="105784" y="230529"/>
                  </a:lnTo>
                  <a:lnTo>
                    <a:pt x="115752" y="188496"/>
                  </a:lnTo>
                  <a:lnTo>
                    <a:pt x="123734" y="142482"/>
                  </a:lnTo>
                  <a:lnTo>
                    <a:pt x="134712" y="99911"/>
                  </a:lnTo>
                  <a:lnTo>
                    <a:pt x="145404" y="53724"/>
                  </a:lnTo>
                  <a:lnTo>
                    <a:pt x="146043" y="32931"/>
                  </a:lnTo>
                  <a:lnTo>
                    <a:pt x="152138" y="25611"/>
                  </a:lnTo>
                  <a:lnTo>
                    <a:pt x="152398" y="19046"/>
                  </a:lnTo>
                  <a:lnTo>
                    <a:pt x="155770" y="18989"/>
                  </a:lnTo>
                  <a:lnTo>
                    <a:pt x="156763" y="19687"/>
                  </a:lnTo>
                  <a:lnTo>
                    <a:pt x="157426" y="20858"/>
                  </a:lnTo>
                  <a:lnTo>
                    <a:pt x="158575" y="25435"/>
                  </a:lnTo>
                  <a:lnTo>
                    <a:pt x="158750" y="3801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2401"/>
            <p:cNvSpPr/>
            <p:nvPr>
              <p:custDataLst>
                <p:tags r:id="rId17"/>
              </p:custDataLst>
            </p:nvPr>
          </p:nvSpPr>
          <p:spPr>
            <a:xfrm>
              <a:off x="7670799" y="6308298"/>
              <a:ext cx="114302" cy="134085"/>
            </a:xfrm>
            <a:custGeom>
              <a:avLst/>
              <a:gdLst/>
              <a:ahLst/>
              <a:cxnLst/>
              <a:rect l="0" t="0" r="0" b="0"/>
              <a:pathLst>
                <a:path w="114302" h="134085">
                  <a:moveTo>
                    <a:pt x="44451" y="22652"/>
                  </a:moveTo>
                  <a:lnTo>
                    <a:pt x="44451" y="22652"/>
                  </a:lnTo>
                  <a:lnTo>
                    <a:pt x="44451" y="3889"/>
                  </a:lnTo>
                  <a:lnTo>
                    <a:pt x="41080" y="316"/>
                  </a:lnTo>
                  <a:lnTo>
                    <a:pt x="40087" y="0"/>
                  </a:lnTo>
                  <a:lnTo>
                    <a:pt x="39425" y="496"/>
                  </a:lnTo>
                  <a:lnTo>
                    <a:pt x="38363" y="2989"/>
                  </a:lnTo>
                  <a:lnTo>
                    <a:pt x="33083" y="4186"/>
                  </a:lnTo>
                  <a:lnTo>
                    <a:pt x="22371" y="13057"/>
                  </a:lnTo>
                  <a:lnTo>
                    <a:pt x="20526" y="16742"/>
                  </a:lnTo>
                  <a:lnTo>
                    <a:pt x="15971" y="28226"/>
                  </a:lnTo>
                  <a:lnTo>
                    <a:pt x="14175" y="30601"/>
                  </a:lnTo>
                  <a:lnTo>
                    <a:pt x="10299" y="33241"/>
                  </a:lnTo>
                  <a:lnTo>
                    <a:pt x="8983" y="35355"/>
                  </a:lnTo>
                  <a:lnTo>
                    <a:pt x="658" y="64965"/>
                  </a:lnTo>
                  <a:lnTo>
                    <a:pt x="0" y="107393"/>
                  </a:lnTo>
                  <a:lnTo>
                    <a:pt x="5468" y="127588"/>
                  </a:lnTo>
                  <a:lnTo>
                    <a:pt x="6467" y="128593"/>
                  </a:lnTo>
                  <a:lnTo>
                    <a:pt x="13141" y="132087"/>
                  </a:lnTo>
                  <a:lnTo>
                    <a:pt x="15111" y="133708"/>
                  </a:lnTo>
                  <a:lnTo>
                    <a:pt x="17129" y="134084"/>
                  </a:lnTo>
                  <a:lnTo>
                    <a:pt x="19180" y="133629"/>
                  </a:lnTo>
                  <a:lnTo>
                    <a:pt x="23342" y="131946"/>
                  </a:lnTo>
                  <a:lnTo>
                    <a:pt x="29652" y="130295"/>
                  </a:lnTo>
                  <a:lnTo>
                    <a:pt x="40220" y="121816"/>
                  </a:lnTo>
                  <a:lnTo>
                    <a:pt x="52918" y="100569"/>
                  </a:lnTo>
                  <a:lnTo>
                    <a:pt x="62508" y="66229"/>
                  </a:lnTo>
                  <a:lnTo>
                    <a:pt x="64010" y="52401"/>
                  </a:lnTo>
                  <a:lnTo>
                    <a:pt x="68943" y="39879"/>
                  </a:lnTo>
                  <a:lnTo>
                    <a:pt x="69770" y="30281"/>
                  </a:lnTo>
                  <a:lnTo>
                    <a:pt x="70556" y="58813"/>
                  </a:lnTo>
                  <a:lnTo>
                    <a:pt x="77690" y="79379"/>
                  </a:lnTo>
                  <a:lnTo>
                    <a:pt x="97394" y="100962"/>
                  </a:lnTo>
                  <a:lnTo>
                    <a:pt x="101613" y="103318"/>
                  </a:lnTo>
                  <a:lnTo>
                    <a:pt x="106698" y="104829"/>
                  </a:lnTo>
                  <a:lnTo>
                    <a:pt x="114301" y="11155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2402"/>
            <p:cNvSpPr/>
            <p:nvPr>
              <p:custDataLst>
                <p:tags r:id="rId18"/>
              </p:custDataLst>
            </p:nvPr>
          </p:nvSpPr>
          <p:spPr>
            <a:xfrm>
              <a:off x="7804412" y="6299200"/>
              <a:ext cx="101339" cy="131292"/>
            </a:xfrm>
            <a:custGeom>
              <a:avLst/>
              <a:gdLst/>
              <a:ahLst/>
              <a:cxnLst/>
              <a:rect l="0" t="0" r="0" b="0"/>
              <a:pathLst>
                <a:path w="101339" h="131292">
                  <a:moveTo>
                    <a:pt x="6088" y="19050"/>
                  </a:moveTo>
                  <a:lnTo>
                    <a:pt x="6088" y="19050"/>
                  </a:lnTo>
                  <a:lnTo>
                    <a:pt x="2717" y="15679"/>
                  </a:lnTo>
                  <a:lnTo>
                    <a:pt x="1724" y="15392"/>
                  </a:lnTo>
                  <a:lnTo>
                    <a:pt x="1062" y="15905"/>
                  </a:lnTo>
                  <a:lnTo>
                    <a:pt x="0" y="18428"/>
                  </a:lnTo>
                  <a:lnTo>
                    <a:pt x="1736" y="18774"/>
                  </a:lnTo>
                  <a:lnTo>
                    <a:pt x="11479" y="19045"/>
                  </a:lnTo>
                  <a:lnTo>
                    <a:pt x="33629" y="40250"/>
                  </a:lnTo>
                  <a:lnTo>
                    <a:pt x="35968" y="44464"/>
                  </a:lnTo>
                  <a:lnTo>
                    <a:pt x="50015" y="78897"/>
                  </a:lnTo>
                  <a:lnTo>
                    <a:pt x="50538" y="117313"/>
                  </a:lnTo>
                  <a:lnTo>
                    <a:pt x="45070" y="131291"/>
                  </a:lnTo>
                  <a:lnTo>
                    <a:pt x="44776" y="131272"/>
                  </a:lnTo>
                  <a:lnTo>
                    <a:pt x="44449" y="129368"/>
                  </a:lnTo>
                  <a:lnTo>
                    <a:pt x="44898" y="98789"/>
                  </a:lnTo>
                  <a:lnTo>
                    <a:pt x="49656" y="78226"/>
                  </a:lnTo>
                  <a:lnTo>
                    <a:pt x="52303" y="52113"/>
                  </a:lnTo>
                  <a:lnTo>
                    <a:pt x="57410" y="40370"/>
                  </a:lnTo>
                  <a:lnTo>
                    <a:pt x="78063" y="10884"/>
                  </a:lnTo>
                  <a:lnTo>
                    <a:pt x="82291" y="8365"/>
                  </a:lnTo>
                  <a:lnTo>
                    <a:pt x="86523" y="6540"/>
                  </a:lnTo>
                  <a:lnTo>
                    <a:pt x="92871" y="2252"/>
                  </a:lnTo>
                  <a:lnTo>
                    <a:pt x="1013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2403"/>
            <p:cNvSpPr/>
            <p:nvPr>
              <p:custDataLst>
                <p:tags r:id="rId19"/>
              </p:custDataLst>
            </p:nvPr>
          </p:nvSpPr>
          <p:spPr>
            <a:xfrm>
              <a:off x="8051823" y="6191250"/>
              <a:ext cx="50778" cy="266701"/>
            </a:xfrm>
            <a:custGeom>
              <a:avLst/>
              <a:gdLst/>
              <a:ahLst/>
              <a:cxnLst/>
              <a:rect l="0" t="0" r="0" b="0"/>
              <a:pathLst>
                <a:path w="50778" h="266701">
                  <a:moveTo>
                    <a:pt x="50777" y="0"/>
                  </a:moveTo>
                  <a:lnTo>
                    <a:pt x="50777" y="0"/>
                  </a:lnTo>
                  <a:lnTo>
                    <a:pt x="44688" y="0"/>
                  </a:lnTo>
                  <a:lnTo>
                    <a:pt x="34974" y="9459"/>
                  </a:lnTo>
                  <a:lnTo>
                    <a:pt x="33170" y="13141"/>
                  </a:lnTo>
                  <a:lnTo>
                    <a:pt x="32688" y="15110"/>
                  </a:lnTo>
                  <a:lnTo>
                    <a:pt x="28640" y="21253"/>
                  </a:lnTo>
                  <a:lnTo>
                    <a:pt x="22972" y="27543"/>
                  </a:lnTo>
                  <a:lnTo>
                    <a:pt x="20780" y="33643"/>
                  </a:lnTo>
                  <a:lnTo>
                    <a:pt x="17664" y="45011"/>
                  </a:lnTo>
                  <a:lnTo>
                    <a:pt x="8969" y="70760"/>
                  </a:lnTo>
                  <a:lnTo>
                    <a:pt x="5853" y="113099"/>
                  </a:lnTo>
                  <a:lnTo>
                    <a:pt x="585" y="154336"/>
                  </a:lnTo>
                  <a:lnTo>
                    <a:pt x="0" y="200498"/>
                  </a:lnTo>
                  <a:lnTo>
                    <a:pt x="6859" y="234679"/>
                  </a:lnTo>
                  <a:lnTo>
                    <a:pt x="11771" y="249034"/>
                  </a:lnTo>
                  <a:lnTo>
                    <a:pt x="16037" y="253674"/>
                  </a:lnTo>
                  <a:lnTo>
                    <a:pt x="38077" y="266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2404"/>
            <p:cNvSpPr/>
            <p:nvPr>
              <p:custDataLst>
                <p:tags r:id="rId20"/>
              </p:custDataLst>
            </p:nvPr>
          </p:nvSpPr>
          <p:spPr>
            <a:xfrm>
              <a:off x="8140700" y="6267450"/>
              <a:ext cx="107951" cy="171325"/>
            </a:xfrm>
            <a:custGeom>
              <a:avLst/>
              <a:gdLst/>
              <a:ahLst/>
              <a:cxnLst/>
              <a:rect l="0" t="0" r="0" b="0"/>
              <a:pathLst>
                <a:path w="107951" h="171325">
                  <a:moveTo>
                    <a:pt x="6350" y="19050"/>
                  </a:moveTo>
                  <a:lnTo>
                    <a:pt x="6350" y="19050"/>
                  </a:lnTo>
                  <a:lnTo>
                    <a:pt x="0" y="19050"/>
                  </a:lnTo>
                  <a:lnTo>
                    <a:pt x="6327" y="12723"/>
                  </a:lnTo>
                  <a:lnTo>
                    <a:pt x="880" y="7235"/>
                  </a:lnTo>
                  <a:lnTo>
                    <a:pt x="2" y="25"/>
                  </a:lnTo>
                  <a:lnTo>
                    <a:pt x="1" y="7"/>
                  </a:lnTo>
                  <a:lnTo>
                    <a:pt x="0" y="5"/>
                  </a:lnTo>
                  <a:lnTo>
                    <a:pt x="0" y="1"/>
                  </a:lnTo>
                  <a:lnTo>
                    <a:pt x="9459" y="0"/>
                  </a:lnTo>
                  <a:lnTo>
                    <a:pt x="13140" y="1881"/>
                  </a:lnTo>
                  <a:lnTo>
                    <a:pt x="27543" y="14927"/>
                  </a:lnTo>
                  <a:lnTo>
                    <a:pt x="29880" y="19099"/>
                  </a:lnTo>
                  <a:lnTo>
                    <a:pt x="31624" y="23306"/>
                  </a:lnTo>
                  <a:lnTo>
                    <a:pt x="48735" y="53870"/>
                  </a:lnTo>
                  <a:lnTo>
                    <a:pt x="69851" y="101488"/>
                  </a:lnTo>
                  <a:lnTo>
                    <a:pt x="88064" y="144907"/>
                  </a:lnTo>
                  <a:lnTo>
                    <a:pt x="88789" y="151273"/>
                  </a:lnTo>
                  <a:lnTo>
                    <a:pt x="95360" y="168221"/>
                  </a:lnTo>
                  <a:lnTo>
                    <a:pt x="96734" y="169297"/>
                  </a:lnTo>
                  <a:lnTo>
                    <a:pt x="101315" y="171324"/>
                  </a:lnTo>
                  <a:lnTo>
                    <a:pt x="101516" y="168041"/>
                  </a:lnTo>
                  <a:lnTo>
                    <a:pt x="102250" y="167061"/>
                  </a:lnTo>
                  <a:lnTo>
                    <a:pt x="104946" y="165970"/>
                  </a:lnTo>
                  <a:lnTo>
                    <a:pt x="105947" y="164974"/>
                  </a:lnTo>
                  <a:lnTo>
                    <a:pt x="10795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2405"/>
            <p:cNvSpPr/>
            <p:nvPr>
              <p:custDataLst>
                <p:tags r:id="rId21"/>
              </p:custDataLst>
            </p:nvPr>
          </p:nvSpPr>
          <p:spPr>
            <a:xfrm>
              <a:off x="8159750" y="6267450"/>
              <a:ext cx="127001" cy="158751"/>
            </a:xfrm>
            <a:custGeom>
              <a:avLst/>
              <a:gdLst/>
              <a:ahLst/>
              <a:cxnLst/>
              <a:rect l="0" t="0" r="0" b="0"/>
              <a:pathLst>
                <a:path w="127001" h="158751">
                  <a:moveTo>
                    <a:pt x="127000" y="0"/>
                  </a:moveTo>
                  <a:lnTo>
                    <a:pt x="127000" y="0"/>
                  </a:lnTo>
                  <a:lnTo>
                    <a:pt x="115183" y="0"/>
                  </a:lnTo>
                  <a:lnTo>
                    <a:pt x="114889" y="705"/>
                  </a:lnTo>
                  <a:lnTo>
                    <a:pt x="114561" y="3371"/>
                  </a:lnTo>
                  <a:lnTo>
                    <a:pt x="112534" y="6907"/>
                  </a:lnTo>
                  <a:lnTo>
                    <a:pt x="99191" y="21438"/>
                  </a:lnTo>
                  <a:lnTo>
                    <a:pt x="95121" y="23640"/>
                  </a:lnTo>
                  <a:lnTo>
                    <a:pt x="93046" y="24226"/>
                  </a:lnTo>
                  <a:lnTo>
                    <a:pt x="88860" y="28641"/>
                  </a:lnTo>
                  <a:lnTo>
                    <a:pt x="74080" y="46385"/>
                  </a:lnTo>
                  <a:lnTo>
                    <a:pt x="58473" y="59008"/>
                  </a:lnTo>
                  <a:lnTo>
                    <a:pt x="27706" y="103738"/>
                  </a:lnTo>
                  <a:lnTo>
                    <a:pt x="12657" y="132732"/>
                  </a:lnTo>
                  <a:lnTo>
                    <a:pt x="3949" y="145386"/>
                  </a:lnTo>
                  <a:lnTo>
                    <a:pt x="0" y="1587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2406"/>
            <p:cNvSpPr/>
            <p:nvPr>
              <p:custDataLst>
                <p:tags r:id="rId22"/>
              </p:custDataLst>
            </p:nvPr>
          </p:nvSpPr>
          <p:spPr>
            <a:xfrm>
              <a:off x="8324850" y="6210307"/>
              <a:ext cx="62743" cy="253994"/>
            </a:xfrm>
            <a:custGeom>
              <a:avLst/>
              <a:gdLst/>
              <a:ahLst/>
              <a:cxnLst/>
              <a:rect l="0" t="0" r="0" b="0"/>
              <a:pathLst>
                <a:path w="62743" h="253994">
                  <a:moveTo>
                    <a:pt x="38100" y="6343"/>
                  </a:moveTo>
                  <a:lnTo>
                    <a:pt x="38100" y="6343"/>
                  </a:lnTo>
                  <a:lnTo>
                    <a:pt x="32633" y="876"/>
                  </a:lnTo>
                  <a:lnTo>
                    <a:pt x="33043" y="581"/>
                  </a:lnTo>
                  <a:lnTo>
                    <a:pt x="44771" y="0"/>
                  </a:lnTo>
                  <a:lnTo>
                    <a:pt x="46781" y="703"/>
                  </a:lnTo>
                  <a:lnTo>
                    <a:pt x="48120" y="1877"/>
                  </a:lnTo>
                  <a:lnTo>
                    <a:pt x="55590" y="12858"/>
                  </a:lnTo>
                  <a:lnTo>
                    <a:pt x="56944" y="24003"/>
                  </a:lnTo>
                  <a:lnTo>
                    <a:pt x="57794" y="34702"/>
                  </a:lnTo>
                  <a:lnTo>
                    <a:pt x="62609" y="58509"/>
                  </a:lnTo>
                  <a:lnTo>
                    <a:pt x="62742" y="95911"/>
                  </a:lnTo>
                  <a:lnTo>
                    <a:pt x="55658" y="139732"/>
                  </a:lnTo>
                  <a:lnTo>
                    <a:pt x="42245" y="184146"/>
                  </a:lnTo>
                  <a:lnTo>
                    <a:pt x="26926" y="218408"/>
                  </a:lnTo>
                  <a:lnTo>
                    <a:pt x="0" y="25399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12514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597"/>
          <p:cNvGrpSpPr/>
          <p:nvPr/>
        </p:nvGrpSpPr>
        <p:grpSpPr>
          <a:xfrm>
            <a:off x="344182" y="438150"/>
            <a:ext cx="1109969" cy="526783"/>
            <a:chOff x="344182" y="438150"/>
            <a:chExt cx="1109969" cy="526783"/>
          </a:xfrm>
        </p:grpSpPr>
        <p:sp>
          <p:nvSpPr>
            <p:cNvPr id="2" name="SMARTInkShape-2407"/>
            <p:cNvSpPr/>
            <p:nvPr>
              <p:custDataLst>
                <p:tags r:id="rId125"/>
              </p:custDataLst>
            </p:nvPr>
          </p:nvSpPr>
          <p:spPr>
            <a:xfrm>
              <a:off x="1441450" y="438150"/>
              <a:ext cx="6351" cy="19051"/>
            </a:xfrm>
            <a:custGeom>
              <a:avLst/>
              <a:gdLst/>
              <a:ahLst/>
              <a:cxnLst/>
              <a:rect l="0" t="0" r="0" b="0"/>
              <a:pathLst>
                <a:path w="6351" h="190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6088" y="8838"/>
                  </a:lnTo>
                  <a:lnTo>
                    <a:pt x="6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408"/>
            <p:cNvSpPr/>
            <p:nvPr>
              <p:custDataLst>
                <p:tags r:id="rId126"/>
              </p:custDataLst>
            </p:nvPr>
          </p:nvSpPr>
          <p:spPr>
            <a:xfrm>
              <a:off x="419469" y="685800"/>
              <a:ext cx="952132" cy="279133"/>
            </a:xfrm>
            <a:custGeom>
              <a:avLst/>
              <a:gdLst/>
              <a:ahLst/>
              <a:cxnLst/>
              <a:rect l="0" t="0" r="0" b="0"/>
              <a:pathLst>
                <a:path w="952132" h="279133">
                  <a:moveTo>
                    <a:pt x="25031" y="266700"/>
                  </a:moveTo>
                  <a:lnTo>
                    <a:pt x="25031" y="266700"/>
                  </a:lnTo>
                  <a:lnTo>
                    <a:pt x="21660" y="270071"/>
                  </a:lnTo>
                  <a:lnTo>
                    <a:pt x="18123" y="271726"/>
                  </a:lnTo>
                  <a:lnTo>
                    <a:pt x="8024" y="273581"/>
                  </a:lnTo>
                  <a:lnTo>
                    <a:pt x="0" y="279132"/>
                  </a:lnTo>
                  <a:lnTo>
                    <a:pt x="3111" y="275949"/>
                  </a:lnTo>
                  <a:lnTo>
                    <a:pt x="8468" y="274339"/>
                  </a:lnTo>
                  <a:lnTo>
                    <a:pt x="14848" y="272917"/>
                  </a:lnTo>
                  <a:lnTo>
                    <a:pt x="58643" y="251694"/>
                  </a:lnTo>
                  <a:lnTo>
                    <a:pt x="97966" y="241681"/>
                  </a:lnTo>
                  <a:lnTo>
                    <a:pt x="133895" y="231300"/>
                  </a:lnTo>
                  <a:lnTo>
                    <a:pt x="175115" y="216700"/>
                  </a:lnTo>
                  <a:lnTo>
                    <a:pt x="206740" y="207083"/>
                  </a:lnTo>
                  <a:lnTo>
                    <a:pt x="239611" y="195754"/>
                  </a:lnTo>
                  <a:lnTo>
                    <a:pt x="276798" y="185544"/>
                  </a:lnTo>
                  <a:lnTo>
                    <a:pt x="316844" y="175597"/>
                  </a:lnTo>
                  <a:lnTo>
                    <a:pt x="358161" y="164121"/>
                  </a:lnTo>
                  <a:lnTo>
                    <a:pt x="401924" y="151965"/>
                  </a:lnTo>
                  <a:lnTo>
                    <a:pt x="447244" y="139507"/>
                  </a:lnTo>
                  <a:lnTo>
                    <a:pt x="493257" y="126914"/>
                  </a:lnTo>
                  <a:lnTo>
                    <a:pt x="539578" y="114262"/>
                  </a:lnTo>
                  <a:lnTo>
                    <a:pt x="585330" y="102289"/>
                  </a:lnTo>
                  <a:lnTo>
                    <a:pt x="629182" y="92263"/>
                  </a:lnTo>
                  <a:lnTo>
                    <a:pt x="672191" y="81223"/>
                  </a:lnTo>
                  <a:lnTo>
                    <a:pt x="714119" y="70671"/>
                  </a:lnTo>
                  <a:lnTo>
                    <a:pt x="753920" y="63630"/>
                  </a:lnTo>
                  <a:lnTo>
                    <a:pt x="790895" y="54385"/>
                  </a:lnTo>
                  <a:lnTo>
                    <a:pt x="824732" y="44632"/>
                  </a:lnTo>
                  <a:lnTo>
                    <a:pt x="866876" y="35175"/>
                  </a:lnTo>
                  <a:lnTo>
                    <a:pt x="909316" y="23777"/>
                  </a:lnTo>
                  <a:lnTo>
                    <a:pt x="9521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409"/>
            <p:cNvSpPr/>
            <p:nvPr>
              <p:custDataLst>
                <p:tags r:id="rId127"/>
              </p:custDataLst>
            </p:nvPr>
          </p:nvSpPr>
          <p:spPr>
            <a:xfrm>
              <a:off x="344182" y="470249"/>
              <a:ext cx="201919" cy="329496"/>
            </a:xfrm>
            <a:custGeom>
              <a:avLst/>
              <a:gdLst/>
              <a:ahLst/>
              <a:cxnLst/>
              <a:rect l="0" t="0" r="0" b="0"/>
              <a:pathLst>
                <a:path w="201919" h="329496">
                  <a:moveTo>
                    <a:pt x="17768" y="37751"/>
                  </a:moveTo>
                  <a:lnTo>
                    <a:pt x="17768" y="37751"/>
                  </a:lnTo>
                  <a:lnTo>
                    <a:pt x="17768" y="41122"/>
                  </a:lnTo>
                  <a:lnTo>
                    <a:pt x="15887" y="44658"/>
                  </a:lnTo>
                  <a:lnTo>
                    <a:pt x="12301" y="49307"/>
                  </a:lnTo>
                  <a:lnTo>
                    <a:pt x="12712" y="49688"/>
                  </a:lnTo>
                  <a:lnTo>
                    <a:pt x="16662" y="50931"/>
                  </a:lnTo>
                  <a:lnTo>
                    <a:pt x="22301" y="54748"/>
                  </a:lnTo>
                  <a:lnTo>
                    <a:pt x="28440" y="56193"/>
                  </a:lnTo>
                  <a:lnTo>
                    <a:pt x="38946" y="56721"/>
                  </a:lnTo>
                  <a:lnTo>
                    <a:pt x="43173" y="58647"/>
                  </a:lnTo>
                  <a:lnTo>
                    <a:pt x="45288" y="60148"/>
                  </a:lnTo>
                  <a:lnTo>
                    <a:pt x="48109" y="60444"/>
                  </a:lnTo>
                  <a:lnTo>
                    <a:pt x="91884" y="51388"/>
                  </a:lnTo>
                  <a:lnTo>
                    <a:pt x="117254" y="41695"/>
                  </a:lnTo>
                  <a:lnTo>
                    <a:pt x="150677" y="18698"/>
                  </a:lnTo>
                  <a:lnTo>
                    <a:pt x="160442" y="9351"/>
                  </a:lnTo>
                  <a:lnTo>
                    <a:pt x="162317" y="5609"/>
                  </a:lnTo>
                  <a:lnTo>
                    <a:pt x="162818" y="3623"/>
                  </a:lnTo>
                  <a:lnTo>
                    <a:pt x="162445" y="2299"/>
                  </a:lnTo>
                  <a:lnTo>
                    <a:pt x="161492" y="1416"/>
                  </a:lnTo>
                  <a:lnTo>
                    <a:pt x="158263" y="0"/>
                  </a:lnTo>
                  <a:lnTo>
                    <a:pt x="150665" y="6604"/>
                  </a:lnTo>
                  <a:lnTo>
                    <a:pt x="148699" y="8520"/>
                  </a:lnTo>
                  <a:lnTo>
                    <a:pt x="142752" y="10648"/>
                  </a:lnTo>
                  <a:lnTo>
                    <a:pt x="136111" y="12300"/>
                  </a:lnTo>
                  <a:lnTo>
                    <a:pt x="127700" y="17902"/>
                  </a:lnTo>
                  <a:lnTo>
                    <a:pt x="89460" y="56861"/>
                  </a:lnTo>
                  <a:lnTo>
                    <a:pt x="76572" y="77270"/>
                  </a:lnTo>
                  <a:lnTo>
                    <a:pt x="67098" y="86306"/>
                  </a:lnTo>
                  <a:lnTo>
                    <a:pt x="57478" y="112186"/>
                  </a:lnTo>
                  <a:lnTo>
                    <a:pt x="56941" y="114891"/>
                  </a:lnTo>
                  <a:lnTo>
                    <a:pt x="57289" y="117400"/>
                  </a:lnTo>
                  <a:lnTo>
                    <a:pt x="59557" y="122069"/>
                  </a:lnTo>
                  <a:lnTo>
                    <a:pt x="77076" y="141459"/>
                  </a:lnTo>
                  <a:lnTo>
                    <a:pt x="89873" y="149227"/>
                  </a:lnTo>
                  <a:lnTo>
                    <a:pt x="115906" y="158445"/>
                  </a:lnTo>
                  <a:lnTo>
                    <a:pt x="117060" y="159841"/>
                  </a:lnTo>
                  <a:lnTo>
                    <a:pt x="119048" y="163274"/>
                  </a:lnTo>
                  <a:lnTo>
                    <a:pt x="123428" y="169174"/>
                  </a:lnTo>
                  <a:lnTo>
                    <a:pt x="125416" y="176222"/>
                  </a:lnTo>
                  <a:lnTo>
                    <a:pt x="122258" y="180458"/>
                  </a:lnTo>
                  <a:lnTo>
                    <a:pt x="93395" y="207887"/>
                  </a:lnTo>
                  <a:lnTo>
                    <a:pt x="48254" y="239183"/>
                  </a:lnTo>
                  <a:lnTo>
                    <a:pt x="14248" y="276810"/>
                  </a:lnTo>
                  <a:lnTo>
                    <a:pt x="641" y="297660"/>
                  </a:lnTo>
                  <a:lnTo>
                    <a:pt x="0" y="299924"/>
                  </a:lnTo>
                  <a:lnTo>
                    <a:pt x="1169" y="306202"/>
                  </a:lnTo>
                  <a:lnTo>
                    <a:pt x="2469" y="309852"/>
                  </a:lnTo>
                  <a:lnTo>
                    <a:pt x="4041" y="312285"/>
                  </a:lnTo>
                  <a:lnTo>
                    <a:pt x="13678" y="319881"/>
                  </a:lnTo>
                  <a:lnTo>
                    <a:pt x="30758" y="327150"/>
                  </a:lnTo>
                  <a:lnTo>
                    <a:pt x="51507" y="329495"/>
                  </a:lnTo>
                  <a:lnTo>
                    <a:pt x="94790" y="318999"/>
                  </a:lnTo>
                  <a:lnTo>
                    <a:pt x="137840" y="306544"/>
                  </a:lnTo>
                  <a:lnTo>
                    <a:pt x="166721" y="295981"/>
                  </a:lnTo>
                  <a:lnTo>
                    <a:pt x="201918" y="27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410"/>
            <p:cNvSpPr/>
            <p:nvPr>
              <p:custDataLst>
                <p:tags r:id="rId128"/>
              </p:custDataLst>
            </p:nvPr>
          </p:nvSpPr>
          <p:spPr>
            <a:xfrm>
              <a:off x="586907" y="584233"/>
              <a:ext cx="219544" cy="126571"/>
            </a:xfrm>
            <a:custGeom>
              <a:avLst/>
              <a:gdLst/>
              <a:ahLst/>
              <a:cxnLst/>
              <a:rect l="0" t="0" r="0" b="0"/>
              <a:pathLst>
                <a:path w="219544" h="126571">
                  <a:moveTo>
                    <a:pt x="9993" y="38067"/>
                  </a:moveTo>
                  <a:lnTo>
                    <a:pt x="9993" y="38067"/>
                  </a:lnTo>
                  <a:lnTo>
                    <a:pt x="6622" y="38067"/>
                  </a:lnTo>
                  <a:lnTo>
                    <a:pt x="5629" y="37361"/>
                  </a:lnTo>
                  <a:lnTo>
                    <a:pt x="4967" y="36186"/>
                  </a:lnTo>
                  <a:lnTo>
                    <a:pt x="3817" y="31600"/>
                  </a:lnTo>
                  <a:lnTo>
                    <a:pt x="3720" y="28608"/>
                  </a:lnTo>
                  <a:lnTo>
                    <a:pt x="1796" y="24926"/>
                  </a:lnTo>
                  <a:lnTo>
                    <a:pt x="295" y="22956"/>
                  </a:lnTo>
                  <a:lnTo>
                    <a:pt x="0" y="21643"/>
                  </a:lnTo>
                  <a:lnTo>
                    <a:pt x="509" y="20768"/>
                  </a:lnTo>
                  <a:lnTo>
                    <a:pt x="1553" y="20184"/>
                  </a:lnTo>
                  <a:lnTo>
                    <a:pt x="2250" y="19090"/>
                  </a:lnTo>
                  <a:lnTo>
                    <a:pt x="3460" y="13652"/>
                  </a:lnTo>
                  <a:lnTo>
                    <a:pt x="4226" y="13324"/>
                  </a:lnTo>
                  <a:lnTo>
                    <a:pt x="6960" y="12959"/>
                  </a:lnTo>
                  <a:lnTo>
                    <a:pt x="10526" y="10915"/>
                  </a:lnTo>
                  <a:lnTo>
                    <a:pt x="14463" y="8361"/>
                  </a:lnTo>
                  <a:lnTo>
                    <a:pt x="20647" y="6922"/>
                  </a:lnTo>
                  <a:lnTo>
                    <a:pt x="31169" y="6397"/>
                  </a:lnTo>
                  <a:lnTo>
                    <a:pt x="40883" y="9712"/>
                  </a:lnTo>
                  <a:lnTo>
                    <a:pt x="70736" y="29622"/>
                  </a:lnTo>
                  <a:lnTo>
                    <a:pt x="75325" y="33844"/>
                  </a:lnTo>
                  <a:lnTo>
                    <a:pt x="77835" y="39953"/>
                  </a:lnTo>
                  <a:lnTo>
                    <a:pt x="85193" y="67811"/>
                  </a:lnTo>
                  <a:lnTo>
                    <a:pt x="83867" y="74335"/>
                  </a:lnTo>
                  <a:lnTo>
                    <a:pt x="81631" y="80291"/>
                  </a:lnTo>
                  <a:lnTo>
                    <a:pt x="76542" y="106761"/>
                  </a:lnTo>
                  <a:lnTo>
                    <a:pt x="69026" y="117854"/>
                  </a:lnTo>
                  <a:lnTo>
                    <a:pt x="61155" y="126570"/>
                  </a:lnTo>
                  <a:lnTo>
                    <a:pt x="57529" y="123478"/>
                  </a:lnTo>
                  <a:lnTo>
                    <a:pt x="55815" y="120007"/>
                  </a:lnTo>
                  <a:lnTo>
                    <a:pt x="54523" y="100297"/>
                  </a:lnTo>
                  <a:lnTo>
                    <a:pt x="57838" y="89980"/>
                  </a:lnTo>
                  <a:lnTo>
                    <a:pt x="64573" y="78216"/>
                  </a:lnTo>
                  <a:lnTo>
                    <a:pt x="70176" y="58946"/>
                  </a:lnTo>
                  <a:lnTo>
                    <a:pt x="77907" y="47313"/>
                  </a:lnTo>
                  <a:lnTo>
                    <a:pt x="108184" y="15378"/>
                  </a:lnTo>
                  <a:lnTo>
                    <a:pt x="114515" y="4279"/>
                  </a:lnTo>
                  <a:lnTo>
                    <a:pt x="118301" y="1883"/>
                  </a:lnTo>
                  <a:lnTo>
                    <a:pt x="124189" y="0"/>
                  </a:lnTo>
                  <a:lnTo>
                    <a:pt x="120891" y="3348"/>
                  </a:lnTo>
                  <a:lnTo>
                    <a:pt x="119253" y="6879"/>
                  </a:lnTo>
                  <a:lnTo>
                    <a:pt x="111857" y="46273"/>
                  </a:lnTo>
                  <a:lnTo>
                    <a:pt x="115042" y="56177"/>
                  </a:lnTo>
                  <a:lnTo>
                    <a:pt x="122587" y="69415"/>
                  </a:lnTo>
                  <a:lnTo>
                    <a:pt x="123156" y="71665"/>
                  </a:lnTo>
                  <a:lnTo>
                    <a:pt x="127550" y="76048"/>
                  </a:lnTo>
                  <a:lnTo>
                    <a:pt x="134207" y="79642"/>
                  </a:lnTo>
                  <a:lnTo>
                    <a:pt x="157488" y="82138"/>
                  </a:lnTo>
                  <a:lnTo>
                    <a:pt x="177364" y="81737"/>
                  </a:lnTo>
                  <a:lnTo>
                    <a:pt x="219543" y="6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411"/>
            <p:cNvSpPr/>
            <p:nvPr>
              <p:custDataLst>
                <p:tags r:id="rId129"/>
              </p:custDataLst>
            </p:nvPr>
          </p:nvSpPr>
          <p:spPr>
            <a:xfrm>
              <a:off x="1437981" y="628650"/>
              <a:ext cx="16170" cy="24156"/>
            </a:xfrm>
            <a:custGeom>
              <a:avLst/>
              <a:gdLst/>
              <a:ahLst/>
              <a:cxnLst/>
              <a:rect l="0" t="0" r="0" b="0"/>
              <a:pathLst>
                <a:path w="16170" h="24156">
                  <a:moveTo>
                    <a:pt x="16169" y="0"/>
                  </a:moveTo>
                  <a:lnTo>
                    <a:pt x="16169" y="0"/>
                  </a:lnTo>
                  <a:lnTo>
                    <a:pt x="12798" y="3371"/>
                  </a:lnTo>
                  <a:lnTo>
                    <a:pt x="11143" y="6907"/>
                  </a:lnTo>
                  <a:lnTo>
                    <a:pt x="10702" y="8838"/>
                  </a:lnTo>
                  <a:lnTo>
                    <a:pt x="4909" y="19099"/>
                  </a:lnTo>
                  <a:lnTo>
                    <a:pt x="4429" y="21199"/>
                  </a:lnTo>
                  <a:lnTo>
                    <a:pt x="3404" y="22600"/>
                  </a:lnTo>
                  <a:lnTo>
                    <a:pt x="2014" y="23533"/>
                  </a:lnTo>
                  <a:lnTo>
                    <a:pt x="382" y="24155"/>
                  </a:lnTo>
                  <a:lnTo>
                    <a:pt x="0" y="23865"/>
                  </a:lnTo>
                  <a:lnTo>
                    <a:pt x="2575" y="18329"/>
                  </a:lnTo>
                  <a:lnTo>
                    <a:pt x="2873" y="16452"/>
                  </a:lnTo>
                  <a:lnTo>
                    <a:pt x="981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SMARTInkShape-2412"/>
          <p:cNvSpPr/>
          <p:nvPr>
            <p:custDataLst>
              <p:tags r:id="rId1"/>
            </p:custDataLst>
          </p:nvPr>
        </p:nvSpPr>
        <p:spPr>
          <a:xfrm>
            <a:off x="1066800" y="388258"/>
            <a:ext cx="152260" cy="291193"/>
          </a:xfrm>
          <a:custGeom>
            <a:avLst/>
            <a:gdLst/>
            <a:ahLst/>
            <a:cxnLst/>
            <a:rect l="0" t="0" r="0" b="0"/>
            <a:pathLst>
              <a:path w="152260" h="291193">
                <a:moveTo>
                  <a:pt x="0" y="49892"/>
                </a:moveTo>
                <a:lnTo>
                  <a:pt x="0" y="49892"/>
                </a:lnTo>
                <a:lnTo>
                  <a:pt x="3371" y="46521"/>
                </a:lnTo>
                <a:lnTo>
                  <a:pt x="5026" y="42984"/>
                </a:lnTo>
                <a:lnTo>
                  <a:pt x="6881" y="32885"/>
                </a:lnTo>
                <a:lnTo>
                  <a:pt x="11341" y="24477"/>
                </a:lnTo>
                <a:lnTo>
                  <a:pt x="12432" y="19393"/>
                </a:lnTo>
                <a:lnTo>
                  <a:pt x="15991" y="15142"/>
                </a:lnTo>
                <a:lnTo>
                  <a:pt x="19572" y="13281"/>
                </a:lnTo>
                <a:lnTo>
                  <a:pt x="21515" y="12785"/>
                </a:lnTo>
                <a:lnTo>
                  <a:pt x="22810" y="11748"/>
                </a:lnTo>
                <a:lnTo>
                  <a:pt x="24249" y="8715"/>
                </a:lnTo>
                <a:lnTo>
                  <a:pt x="25338" y="7624"/>
                </a:lnTo>
                <a:lnTo>
                  <a:pt x="28430" y="6412"/>
                </a:lnTo>
                <a:lnTo>
                  <a:pt x="36164" y="4928"/>
                </a:lnTo>
                <a:lnTo>
                  <a:pt x="42387" y="1135"/>
                </a:lnTo>
                <a:lnTo>
                  <a:pt x="46590" y="0"/>
                </a:lnTo>
                <a:lnTo>
                  <a:pt x="52692" y="3258"/>
                </a:lnTo>
                <a:lnTo>
                  <a:pt x="59402" y="7999"/>
                </a:lnTo>
                <a:lnTo>
                  <a:pt x="67852" y="12079"/>
                </a:lnTo>
                <a:lnTo>
                  <a:pt x="83707" y="25950"/>
                </a:lnTo>
                <a:lnTo>
                  <a:pt x="90732" y="39505"/>
                </a:lnTo>
                <a:lnTo>
                  <a:pt x="93911" y="50185"/>
                </a:lnTo>
                <a:lnTo>
                  <a:pt x="91482" y="64560"/>
                </a:lnTo>
                <a:lnTo>
                  <a:pt x="84340" y="82606"/>
                </a:lnTo>
                <a:lnTo>
                  <a:pt x="78017" y="93696"/>
                </a:lnTo>
                <a:lnTo>
                  <a:pt x="76302" y="98288"/>
                </a:lnTo>
                <a:lnTo>
                  <a:pt x="63603" y="113281"/>
                </a:lnTo>
                <a:lnTo>
                  <a:pt x="63509" y="118850"/>
                </a:lnTo>
                <a:lnTo>
                  <a:pt x="66874" y="122848"/>
                </a:lnTo>
                <a:lnTo>
                  <a:pt x="70409" y="124650"/>
                </a:lnTo>
                <a:lnTo>
                  <a:pt x="72339" y="125131"/>
                </a:lnTo>
                <a:lnTo>
                  <a:pt x="78427" y="129178"/>
                </a:lnTo>
                <a:lnTo>
                  <a:pt x="102162" y="145180"/>
                </a:lnTo>
                <a:lnTo>
                  <a:pt x="141292" y="169131"/>
                </a:lnTo>
                <a:lnTo>
                  <a:pt x="146993" y="176030"/>
                </a:lnTo>
                <a:lnTo>
                  <a:pt x="149997" y="183800"/>
                </a:lnTo>
                <a:lnTo>
                  <a:pt x="152259" y="207441"/>
                </a:lnTo>
                <a:lnTo>
                  <a:pt x="148574" y="215399"/>
                </a:lnTo>
                <a:lnTo>
                  <a:pt x="142233" y="222934"/>
                </a:lnTo>
                <a:lnTo>
                  <a:pt x="128546" y="235402"/>
                </a:lnTo>
                <a:lnTo>
                  <a:pt x="122748" y="242407"/>
                </a:lnTo>
                <a:lnTo>
                  <a:pt x="110845" y="250318"/>
                </a:lnTo>
                <a:lnTo>
                  <a:pt x="63527" y="270008"/>
                </a:lnTo>
                <a:lnTo>
                  <a:pt x="44873" y="276607"/>
                </a:lnTo>
                <a:lnTo>
                  <a:pt x="36877" y="278360"/>
                </a:lnTo>
                <a:lnTo>
                  <a:pt x="12700" y="2911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SMARTInkShape-Group599"/>
          <p:cNvGrpSpPr/>
          <p:nvPr/>
        </p:nvGrpSpPr>
        <p:grpSpPr>
          <a:xfrm>
            <a:off x="2679704" y="377342"/>
            <a:ext cx="2425174" cy="403222"/>
            <a:chOff x="2679704" y="377342"/>
            <a:chExt cx="2425174" cy="403222"/>
          </a:xfrm>
        </p:grpSpPr>
        <p:sp>
          <p:nvSpPr>
            <p:cNvPr id="9" name="SMARTInkShape-2413"/>
            <p:cNvSpPr/>
            <p:nvPr>
              <p:custDataLst>
                <p:tags r:id="rId114"/>
              </p:custDataLst>
            </p:nvPr>
          </p:nvSpPr>
          <p:spPr>
            <a:xfrm>
              <a:off x="4889502" y="431878"/>
              <a:ext cx="95249" cy="69749"/>
            </a:xfrm>
            <a:custGeom>
              <a:avLst/>
              <a:gdLst/>
              <a:ahLst/>
              <a:cxnLst/>
              <a:rect l="0" t="0" r="0" b="0"/>
              <a:pathLst>
                <a:path w="95249" h="69749">
                  <a:moveTo>
                    <a:pt x="6348" y="18972"/>
                  </a:moveTo>
                  <a:lnTo>
                    <a:pt x="6348" y="18972"/>
                  </a:lnTo>
                  <a:lnTo>
                    <a:pt x="6348" y="15601"/>
                  </a:lnTo>
                  <a:lnTo>
                    <a:pt x="5642" y="14608"/>
                  </a:lnTo>
                  <a:lnTo>
                    <a:pt x="4467" y="13946"/>
                  </a:lnTo>
                  <a:lnTo>
                    <a:pt x="881" y="12884"/>
                  </a:lnTo>
                  <a:lnTo>
                    <a:pt x="390" y="10857"/>
                  </a:lnTo>
                  <a:lnTo>
                    <a:pt x="0" y="2925"/>
                  </a:lnTo>
                  <a:lnTo>
                    <a:pt x="705" y="1924"/>
                  </a:lnTo>
                  <a:lnTo>
                    <a:pt x="1881" y="1256"/>
                  </a:lnTo>
                  <a:lnTo>
                    <a:pt x="11554" y="0"/>
                  </a:lnTo>
                  <a:lnTo>
                    <a:pt x="21436" y="8767"/>
                  </a:lnTo>
                  <a:lnTo>
                    <a:pt x="23638" y="12790"/>
                  </a:lnTo>
                  <a:lnTo>
                    <a:pt x="25320" y="16930"/>
                  </a:lnTo>
                  <a:lnTo>
                    <a:pt x="28421" y="21122"/>
                  </a:lnTo>
                  <a:lnTo>
                    <a:pt x="28825" y="23228"/>
                  </a:lnTo>
                  <a:lnTo>
                    <a:pt x="28388" y="25337"/>
                  </a:lnTo>
                  <a:lnTo>
                    <a:pt x="26727" y="29562"/>
                  </a:lnTo>
                  <a:lnTo>
                    <a:pt x="25086" y="35907"/>
                  </a:lnTo>
                  <a:lnTo>
                    <a:pt x="15307" y="49311"/>
                  </a:lnTo>
                  <a:lnTo>
                    <a:pt x="12799" y="62789"/>
                  </a:lnTo>
                  <a:lnTo>
                    <a:pt x="6612" y="69494"/>
                  </a:lnTo>
                  <a:lnTo>
                    <a:pt x="15209" y="69748"/>
                  </a:lnTo>
                  <a:lnTo>
                    <a:pt x="19224" y="67880"/>
                  </a:lnTo>
                  <a:lnTo>
                    <a:pt x="21282" y="66394"/>
                  </a:lnTo>
                  <a:lnTo>
                    <a:pt x="23359" y="66109"/>
                  </a:lnTo>
                  <a:lnTo>
                    <a:pt x="27549" y="67673"/>
                  </a:lnTo>
                  <a:lnTo>
                    <a:pt x="29654" y="67667"/>
                  </a:lnTo>
                  <a:lnTo>
                    <a:pt x="39984" y="64470"/>
                  </a:lnTo>
                  <a:lnTo>
                    <a:pt x="58807" y="62854"/>
                  </a:lnTo>
                  <a:lnTo>
                    <a:pt x="82955" y="52446"/>
                  </a:lnTo>
                  <a:lnTo>
                    <a:pt x="95248" y="50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414"/>
            <p:cNvSpPr/>
            <p:nvPr>
              <p:custDataLst>
                <p:tags r:id="rId115"/>
              </p:custDataLst>
            </p:nvPr>
          </p:nvSpPr>
          <p:spPr>
            <a:xfrm>
              <a:off x="2679704" y="412750"/>
              <a:ext cx="234947" cy="367814"/>
            </a:xfrm>
            <a:custGeom>
              <a:avLst/>
              <a:gdLst/>
              <a:ahLst/>
              <a:cxnLst/>
              <a:rect l="0" t="0" r="0" b="0"/>
              <a:pathLst>
                <a:path w="234947" h="367814">
                  <a:moveTo>
                    <a:pt x="6346" y="88900"/>
                  </a:moveTo>
                  <a:lnTo>
                    <a:pt x="6346" y="88900"/>
                  </a:lnTo>
                  <a:lnTo>
                    <a:pt x="6346" y="77160"/>
                  </a:lnTo>
                  <a:lnTo>
                    <a:pt x="5640" y="104580"/>
                  </a:lnTo>
                  <a:lnTo>
                    <a:pt x="879" y="128368"/>
                  </a:lnTo>
                  <a:lnTo>
                    <a:pt x="753" y="172236"/>
                  </a:lnTo>
                  <a:lnTo>
                    <a:pt x="5470" y="212049"/>
                  </a:lnTo>
                  <a:lnTo>
                    <a:pt x="1205" y="254050"/>
                  </a:lnTo>
                  <a:lnTo>
                    <a:pt x="102" y="299778"/>
                  </a:lnTo>
                  <a:lnTo>
                    <a:pt x="0" y="344573"/>
                  </a:lnTo>
                  <a:lnTo>
                    <a:pt x="703" y="356880"/>
                  </a:lnTo>
                  <a:lnTo>
                    <a:pt x="6084" y="367813"/>
                  </a:lnTo>
                  <a:lnTo>
                    <a:pt x="6344" y="322211"/>
                  </a:lnTo>
                  <a:lnTo>
                    <a:pt x="6346" y="274837"/>
                  </a:lnTo>
                  <a:lnTo>
                    <a:pt x="6346" y="229419"/>
                  </a:lnTo>
                  <a:lnTo>
                    <a:pt x="6346" y="188833"/>
                  </a:lnTo>
                  <a:lnTo>
                    <a:pt x="9717" y="144271"/>
                  </a:lnTo>
                  <a:lnTo>
                    <a:pt x="16886" y="96929"/>
                  </a:lnTo>
                  <a:lnTo>
                    <a:pt x="24429" y="72218"/>
                  </a:lnTo>
                  <a:lnTo>
                    <a:pt x="25457" y="71428"/>
                  </a:lnTo>
                  <a:lnTo>
                    <a:pt x="30778" y="70058"/>
                  </a:lnTo>
                  <a:lnTo>
                    <a:pt x="64737" y="115913"/>
                  </a:lnTo>
                  <a:lnTo>
                    <a:pt x="87551" y="158844"/>
                  </a:lnTo>
                  <a:lnTo>
                    <a:pt x="116016" y="201222"/>
                  </a:lnTo>
                  <a:lnTo>
                    <a:pt x="146023" y="247534"/>
                  </a:lnTo>
                  <a:lnTo>
                    <a:pt x="170211" y="292093"/>
                  </a:lnTo>
                  <a:lnTo>
                    <a:pt x="189339" y="315894"/>
                  </a:lnTo>
                  <a:lnTo>
                    <a:pt x="195391" y="320314"/>
                  </a:lnTo>
                  <a:lnTo>
                    <a:pt x="202765" y="322802"/>
                  </a:lnTo>
                  <a:lnTo>
                    <a:pt x="205025" y="323151"/>
                  </a:lnTo>
                  <a:lnTo>
                    <a:pt x="207238" y="322679"/>
                  </a:lnTo>
                  <a:lnTo>
                    <a:pt x="211578" y="320272"/>
                  </a:lnTo>
                  <a:lnTo>
                    <a:pt x="213017" y="317937"/>
                  </a:lnTo>
                  <a:lnTo>
                    <a:pt x="225322" y="271752"/>
                  </a:lnTo>
                  <a:lnTo>
                    <a:pt x="231679" y="225998"/>
                  </a:lnTo>
                  <a:lnTo>
                    <a:pt x="234301" y="187451"/>
                  </a:lnTo>
                  <a:lnTo>
                    <a:pt x="234861" y="145457"/>
                  </a:lnTo>
                  <a:lnTo>
                    <a:pt x="234943" y="102134"/>
                  </a:lnTo>
                  <a:lnTo>
                    <a:pt x="234946" y="57556"/>
                  </a:lnTo>
                  <a:lnTo>
                    <a:pt x="234946" y="16889"/>
                  </a:lnTo>
                  <a:lnTo>
                    <a:pt x="22859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2415"/>
            <p:cNvSpPr/>
            <p:nvPr>
              <p:custDataLst>
                <p:tags r:id="rId116"/>
              </p:custDataLst>
            </p:nvPr>
          </p:nvSpPr>
          <p:spPr>
            <a:xfrm>
              <a:off x="4641953" y="596905"/>
              <a:ext cx="203098" cy="88600"/>
            </a:xfrm>
            <a:custGeom>
              <a:avLst/>
              <a:gdLst/>
              <a:ahLst/>
              <a:cxnLst/>
              <a:rect l="0" t="0" r="0" b="0"/>
              <a:pathLst>
                <a:path w="203098" h="88600">
                  <a:moveTo>
                    <a:pt x="69747" y="25395"/>
                  </a:moveTo>
                  <a:lnTo>
                    <a:pt x="69747" y="25395"/>
                  </a:lnTo>
                  <a:lnTo>
                    <a:pt x="69747" y="34233"/>
                  </a:lnTo>
                  <a:lnTo>
                    <a:pt x="67865" y="38260"/>
                  </a:lnTo>
                  <a:lnTo>
                    <a:pt x="65383" y="42402"/>
                  </a:lnTo>
                  <a:lnTo>
                    <a:pt x="63280" y="48700"/>
                  </a:lnTo>
                  <a:lnTo>
                    <a:pt x="53323" y="65744"/>
                  </a:lnTo>
                  <a:lnTo>
                    <a:pt x="50769" y="73490"/>
                  </a:lnTo>
                  <a:lnTo>
                    <a:pt x="47672" y="78050"/>
                  </a:lnTo>
                  <a:lnTo>
                    <a:pt x="43944" y="80547"/>
                  </a:lnTo>
                  <a:lnTo>
                    <a:pt x="39934" y="82363"/>
                  </a:lnTo>
                  <a:lnTo>
                    <a:pt x="33710" y="86646"/>
                  </a:lnTo>
                  <a:lnTo>
                    <a:pt x="26545" y="88599"/>
                  </a:lnTo>
                  <a:lnTo>
                    <a:pt x="22296" y="85436"/>
                  </a:lnTo>
                  <a:lnTo>
                    <a:pt x="16568" y="80031"/>
                  </a:lnTo>
                  <a:lnTo>
                    <a:pt x="14362" y="76018"/>
                  </a:lnTo>
                  <a:lnTo>
                    <a:pt x="12676" y="71883"/>
                  </a:lnTo>
                  <a:lnTo>
                    <a:pt x="2540" y="58549"/>
                  </a:lnTo>
                  <a:lnTo>
                    <a:pt x="129" y="40800"/>
                  </a:lnTo>
                  <a:lnTo>
                    <a:pt x="0" y="36240"/>
                  </a:lnTo>
                  <a:lnTo>
                    <a:pt x="1824" y="31861"/>
                  </a:lnTo>
                  <a:lnTo>
                    <a:pt x="3298" y="29706"/>
                  </a:lnTo>
                  <a:lnTo>
                    <a:pt x="6818" y="27311"/>
                  </a:lnTo>
                  <a:lnTo>
                    <a:pt x="10734" y="25541"/>
                  </a:lnTo>
                  <a:lnTo>
                    <a:pt x="30794" y="10501"/>
                  </a:lnTo>
                  <a:lnTo>
                    <a:pt x="64307" y="2224"/>
                  </a:lnTo>
                  <a:lnTo>
                    <a:pt x="107900" y="125"/>
                  </a:lnTo>
                  <a:lnTo>
                    <a:pt x="153579" y="0"/>
                  </a:lnTo>
                  <a:lnTo>
                    <a:pt x="166866" y="702"/>
                  </a:lnTo>
                  <a:lnTo>
                    <a:pt x="195773" y="6171"/>
                  </a:lnTo>
                  <a:lnTo>
                    <a:pt x="203097" y="63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2416"/>
            <p:cNvSpPr/>
            <p:nvPr>
              <p:custDataLst>
                <p:tags r:id="rId117"/>
              </p:custDataLst>
            </p:nvPr>
          </p:nvSpPr>
          <p:spPr>
            <a:xfrm>
              <a:off x="4419600" y="692150"/>
              <a:ext cx="16359" cy="76201"/>
            </a:xfrm>
            <a:custGeom>
              <a:avLst/>
              <a:gdLst/>
              <a:ahLst/>
              <a:cxnLst/>
              <a:rect l="0" t="0" r="0" b="0"/>
              <a:pathLst>
                <a:path w="16359" h="76201">
                  <a:moveTo>
                    <a:pt x="12700" y="0"/>
                  </a:moveTo>
                  <a:lnTo>
                    <a:pt x="12700" y="0"/>
                  </a:lnTo>
                  <a:lnTo>
                    <a:pt x="12700" y="14306"/>
                  </a:lnTo>
                  <a:lnTo>
                    <a:pt x="14582" y="18823"/>
                  </a:lnTo>
                  <a:lnTo>
                    <a:pt x="16071" y="21015"/>
                  </a:lnTo>
                  <a:lnTo>
                    <a:pt x="16358" y="23182"/>
                  </a:lnTo>
                  <a:lnTo>
                    <a:pt x="6269" y="54444"/>
                  </a:lnTo>
                  <a:lnTo>
                    <a:pt x="2171" y="6191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417"/>
            <p:cNvSpPr/>
            <p:nvPr>
              <p:custDataLst>
                <p:tags r:id="rId118"/>
              </p:custDataLst>
            </p:nvPr>
          </p:nvSpPr>
          <p:spPr>
            <a:xfrm>
              <a:off x="4159250" y="555221"/>
              <a:ext cx="190501" cy="168673"/>
            </a:xfrm>
            <a:custGeom>
              <a:avLst/>
              <a:gdLst/>
              <a:ahLst/>
              <a:cxnLst/>
              <a:rect l="0" t="0" r="0" b="0"/>
              <a:pathLst>
                <a:path w="190501" h="168673">
                  <a:moveTo>
                    <a:pt x="0" y="162329"/>
                  </a:moveTo>
                  <a:lnTo>
                    <a:pt x="0" y="162329"/>
                  </a:lnTo>
                  <a:lnTo>
                    <a:pt x="0" y="168418"/>
                  </a:lnTo>
                  <a:lnTo>
                    <a:pt x="6088" y="168672"/>
                  </a:lnTo>
                  <a:lnTo>
                    <a:pt x="6272" y="165306"/>
                  </a:lnTo>
                  <a:lnTo>
                    <a:pt x="7004" y="164314"/>
                  </a:lnTo>
                  <a:lnTo>
                    <a:pt x="9698" y="163211"/>
                  </a:lnTo>
                  <a:lnTo>
                    <a:pt x="10699" y="162211"/>
                  </a:lnTo>
                  <a:lnTo>
                    <a:pt x="14186" y="155538"/>
                  </a:lnTo>
                  <a:lnTo>
                    <a:pt x="27603" y="137765"/>
                  </a:lnTo>
                  <a:lnTo>
                    <a:pt x="44567" y="93672"/>
                  </a:lnTo>
                  <a:lnTo>
                    <a:pt x="48953" y="80132"/>
                  </a:lnTo>
                  <a:lnTo>
                    <a:pt x="56954" y="32802"/>
                  </a:lnTo>
                  <a:lnTo>
                    <a:pt x="57149" y="3982"/>
                  </a:lnTo>
                  <a:lnTo>
                    <a:pt x="53779" y="327"/>
                  </a:lnTo>
                  <a:lnTo>
                    <a:pt x="52786" y="0"/>
                  </a:lnTo>
                  <a:lnTo>
                    <a:pt x="52124" y="488"/>
                  </a:lnTo>
                  <a:lnTo>
                    <a:pt x="51683" y="1518"/>
                  </a:lnTo>
                  <a:lnTo>
                    <a:pt x="50683" y="2205"/>
                  </a:lnTo>
                  <a:lnTo>
                    <a:pt x="47690" y="2968"/>
                  </a:lnTo>
                  <a:lnTo>
                    <a:pt x="46610" y="4583"/>
                  </a:lnTo>
                  <a:lnTo>
                    <a:pt x="38705" y="44716"/>
                  </a:lnTo>
                  <a:lnTo>
                    <a:pt x="38123" y="87130"/>
                  </a:lnTo>
                  <a:lnTo>
                    <a:pt x="38810" y="106657"/>
                  </a:lnTo>
                  <a:lnTo>
                    <a:pt x="45939" y="135010"/>
                  </a:lnTo>
                  <a:lnTo>
                    <a:pt x="57281" y="149461"/>
                  </a:lnTo>
                  <a:lnTo>
                    <a:pt x="61441" y="153082"/>
                  </a:lnTo>
                  <a:lnTo>
                    <a:pt x="65642" y="154691"/>
                  </a:lnTo>
                  <a:lnTo>
                    <a:pt x="71974" y="155598"/>
                  </a:lnTo>
                  <a:lnTo>
                    <a:pt x="76203" y="153928"/>
                  </a:lnTo>
                  <a:lnTo>
                    <a:pt x="97497" y="138260"/>
                  </a:lnTo>
                  <a:lnTo>
                    <a:pt x="119210" y="109478"/>
                  </a:lnTo>
                  <a:lnTo>
                    <a:pt x="135105" y="80156"/>
                  </a:lnTo>
                  <a:lnTo>
                    <a:pt x="147259" y="62920"/>
                  </a:lnTo>
                  <a:lnTo>
                    <a:pt x="157225" y="34008"/>
                  </a:lnTo>
                  <a:lnTo>
                    <a:pt x="157733" y="30215"/>
                  </a:lnTo>
                  <a:lnTo>
                    <a:pt x="158778" y="27686"/>
                  </a:lnTo>
                  <a:lnTo>
                    <a:pt x="160180" y="26000"/>
                  </a:lnTo>
                  <a:lnTo>
                    <a:pt x="161820" y="24877"/>
                  </a:lnTo>
                  <a:lnTo>
                    <a:pt x="162913" y="23422"/>
                  </a:lnTo>
                  <a:lnTo>
                    <a:pt x="164812" y="17359"/>
                  </a:lnTo>
                  <a:lnTo>
                    <a:pt x="163090" y="18640"/>
                  </a:lnTo>
                  <a:lnTo>
                    <a:pt x="161644" y="19970"/>
                  </a:lnTo>
                  <a:lnTo>
                    <a:pt x="161385" y="21562"/>
                  </a:lnTo>
                  <a:lnTo>
                    <a:pt x="162978" y="25212"/>
                  </a:lnTo>
                  <a:lnTo>
                    <a:pt x="162980" y="26468"/>
                  </a:lnTo>
                  <a:lnTo>
                    <a:pt x="162276" y="27305"/>
                  </a:lnTo>
                  <a:lnTo>
                    <a:pt x="161100" y="27863"/>
                  </a:lnTo>
                  <a:lnTo>
                    <a:pt x="161022" y="29646"/>
                  </a:lnTo>
                  <a:lnTo>
                    <a:pt x="164899" y="53336"/>
                  </a:lnTo>
                  <a:lnTo>
                    <a:pt x="165802" y="87733"/>
                  </a:lnTo>
                  <a:lnTo>
                    <a:pt x="172939" y="105025"/>
                  </a:lnTo>
                  <a:lnTo>
                    <a:pt x="175639" y="109344"/>
                  </a:lnTo>
                  <a:lnTo>
                    <a:pt x="177865" y="115742"/>
                  </a:lnTo>
                  <a:lnTo>
                    <a:pt x="180886" y="119987"/>
                  </a:lnTo>
                  <a:lnTo>
                    <a:pt x="184581" y="122344"/>
                  </a:lnTo>
                  <a:lnTo>
                    <a:pt x="190500" y="1242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418"/>
            <p:cNvSpPr/>
            <p:nvPr>
              <p:custDataLst>
                <p:tags r:id="rId119"/>
              </p:custDataLst>
            </p:nvPr>
          </p:nvSpPr>
          <p:spPr>
            <a:xfrm>
              <a:off x="4007146" y="420890"/>
              <a:ext cx="88605" cy="312101"/>
            </a:xfrm>
            <a:custGeom>
              <a:avLst/>
              <a:gdLst/>
              <a:ahLst/>
              <a:cxnLst/>
              <a:rect l="0" t="0" r="0" b="0"/>
              <a:pathLst>
                <a:path w="88605" h="312101">
                  <a:moveTo>
                    <a:pt x="88604" y="29960"/>
                  </a:moveTo>
                  <a:lnTo>
                    <a:pt x="88604" y="29960"/>
                  </a:lnTo>
                  <a:lnTo>
                    <a:pt x="88604" y="11195"/>
                  </a:lnTo>
                  <a:lnTo>
                    <a:pt x="85233" y="4253"/>
                  </a:lnTo>
                  <a:lnTo>
                    <a:pt x="83535" y="2238"/>
                  </a:lnTo>
                  <a:lnTo>
                    <a:pt x="79766" y="0"/>
                  </a:lnTo>
                  <a:lnTo>
                    <a:pt x="66935" y="2111"/>
                  </a:lnTo>
                  <a:lnTo>
                    <a:pt x="59453" y="7235"/>
                  </a:lnTo>
                  <a:lnTo>
                    <a:pt x="36722" y="39817"/>
                  </a:lnTo>
                  <a:lnTo>
                    <a:pt x="17611" y="83556"/>
                  </a:lnTo>
                  <a:lnTo>
                    <a:pt x="8064" y="125299"/>
                  </a:lnTo>
                  <a:lnTo>
                    <a:pt x="1955" y="167555"/>
                  </a:lnTo>
                  <a:lnTo>
                    <a:pt x="0" y="209878"/>
                  </a:lnTo>
                  <a:lnTo>
                    <a:pt x="3101" y="257306"/>
                  </a:lnTo>
                  <a:lnTo>
                    <a:pt x="6881" y="278643"/>
                  </a:lnTo>
                  <a:lnTo>
                    <a:pt x="20283" y="297380"/>
                  </a:lnTo>
                  <a:lnTo>
                    <a:pt x="38986" y="311354"/>
                  </a:lnTo>
                  <a:lnTo>
                    <a:pt x="42120" y="312100"/>
                  </a:lnTo>
                  <a:lnTo>
                    <a:pt x="56854" y="3093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419"/>
            <p:cNvSpPr/>
            <p:nvPr>
              <p:custDataLst>
                <p:tags r:id="rId120"/>
              </p:custDataLst>
            </p:nvPr>
          </p:nvSpPr>
          <p:spPr>
            <a:xfrm>
              <a:off x="3613262" y="441878"/>
              <a:ext cx="234552" cy="282023"/>
            </a:xfrm>
            <a:custGeom>
              <a:avLst/>
              <a:gdLst/>
              <a:ahLst/>
              <a:cxnLst/>
              <a:rect l="0" t="0" r="0" b="0"/>
              <a:pathLst>
                <a:path w="234552" h="282023">
                  <a:moveTo>
                    <a:pt x="82438" y="224872"/>
                  </a:moveTo>
                  <a:lnTo>
                    <a:pt x="82438" y="224872"/>
                  </a:lnTo>
                  <a:lnTo>
                    <a:pt x="82438" y="197275"/>
                  </a:lnTo>
                  <a:lnTo>
                    <a:pt x="80556" y="193086"/>
                  </a:lnTo>
                  <a:lnTo>
                    <a:pt x="76971" y="188019"/>
                  </a:lnTo>
                  <a:lnTo>
                    <a:pt x="74599" y="187326"/>
                  </a:lnTo>
                  <a:lnTo>
                    <a:pt x="54895" y="186782"/>
                  </a:lnTo>
                  <a:lnTo>
                    <a:pt x="45193" y="190146"/>
                  </a:lnTo>
                  <a:lnTo>
                    <a:pt x="33636" y="198309"/>
                  </a:lnTo>
                  <a:lnTo>
                    <a:pt x="8544" y="223293"/>
                  </a:lnTo>
                  <a:lnTo>
                    <a:pt x="2766" y="233420"/>
                  </a:lnTo>
                  <a:lnTo>
                    <a:pt x="741" y="241908"/>
                  </a:lnTo>
                  <a:lnTo>
                    <a:pt x="0" y="257777"/>
                  </a:lnTo>
                  <a:lnTo>
                    <a:pt x="1819" y="262544"/>
                  </a:lnTo>
                  <a:lnTo>
                    <a:pt x="4274" y="267015"/>
                  </a:lnTo>
                  <a:lnTo>
                    <a:pt x="5365" y="271354"/>
                  </a:lnTo>
                  <a:lnTo>
                    <a:pt x="6361" y="272793"/>
                  </a:lnTo>
                  <a:lnTo>
                    <a:pt x="7731" y="273753"/>
                  </a:lnTo>
                  <a:lnTo>
                    <a:pt x="11135" y="274819"/>
                  </a:lnTo>
                  <a:lnTo>
                    <a:pt x="30802" y="275639"/>
                  </a:lnTo>
                  <a:lnTo>
                    <a:pt x="36675" y="273776"/>
                  </a:lnTo>
                  <a:lnTo>
                    <a:pt x="48398" y="264839"/>
                  </a:lnTo>
                  <a:lnTo>
                    <a:pt x="65498" y="248146"/>
                  </a:lnTo>
                  <a:lnTo>
                    <a:pt x="67853" y="243918"/>
                  </a:lnTo>
                  <a:lnTo>
                    <a:pt x="68481" y="241803"/>
                  </a:lnTo>
                  <a:lnTo>
                    <a:pt x="69606" y="240392"/>
                  </a:lnTo>
                  <a:lnTo>
                    <a:pt x="76001" y="237605"/>
                  </a:lnTo>
                  <a:lnTo>
                    <a:pt x="79433" y="237582"/>
                  </a:lnTo>
                  <a:lnTo>
                    <a:pt x="80435" y="238284"/>
                  </a:lnTo>
                  <a:lnTo>
                    <a:pt x="81102" y="239458"/>
                  </a:lnTo>
                  <a:lnTo>
                    <a:pt x="82174" y="246411"/>
                  </a:lnTo>
                  <a:lnTo>
                    <a:pt x="82414" y="258771"/>
                  </a:lnTo>
                  <a:lnTo>
                    <a:pt x="84309" y="262987"/>
                  </a:lnTo>
                  <a:lnTo>
                    <a:pt x="91274" y="271442"/>
                  </a:lnTo>
                  <a:lnTo>
                    <a:pt x="95302" y="273792"/>
                  </a:lnTo>
                  <a:lnTo>
                    <a:pt x="105743" y="276130"/>
                  </a:lnTo>
                  <a:lnTo>
                    <a:pt x="109964" y="278933"/>
                  </a:lnTo>
                  <a:lnTo>
                    <a:pt x="112783" y="279257"/>
                  </a:lnTo>
                  <a:lnTo>
                    <a:pt x="119678" y="277736"/>
                  </a:lnTo>
                  <a:lnTo>
                    <a:pt x="138464" y="267015"/>
                  </a:lnTo>
                  <a:lnTo>
                    <a:pt x="144498" y="259124"/>
                  </a:lnTo>
                  <a:lnTo>
                    <a:pt x="172789" y="214824"/>
                  </a:lnTo>
                  <a:lnTo>
                    <a:pt x="194983" y="167397"/>
                  </a:lnTo>
                  <a:lnTo>
                    <a:pt x="210749" y="126051"/>
                  </a:lnTo>
                  <a:lnTo>
                    <a:pt x="220519" y="84011"/>
                  </a:lnTo>
                  <a:lnTo>
                    <a:pt x="222124" y="73367"/>
                  </a:lnTo>
                  <a:lnTo>
                    <a:pt x="227021" y="57022"/>
                  </a:lnTo>
                  <a:lnTo>
                    <a:pt x="229935" y="41789"/>
                  </a:lnTo>
                  <a:lnTo>
                    <a:pt x="233869" y="27370"/>
                  </a:lnTo>
                  <a:lnTo>
                    <a:pt x="234551" y="16618"/>
                  </a:lnTo>
                  <a:lnTo>
                    <a:pt x="232829" y="10489"/>
                  </a:lnTo>
                  <a:lnTo>
                    <a:pt x="230417" y="5413"/>
                  </a:lnTo>
                  <a:lnTo>
                    <a:pt x="229345" y="805"/>
                  </a:lnTo>
                  <a:lnTo>
                    <a:pt x="228354" y="0"/>
                  </a:lnTo>
                  <a:lnTo>
                    <a:pt x="226987" y="168"/>
                  </a:lnTo>
                  <a:lnTo>
                    <a:pt x="225371" y="986"/>
                  </a:lnTo>
                  <a:lnTo>
                    <a:pt x="201828" y="47360"/>
                  </a:lnTo>
                  <a:lnTo>
                    <a:pt x="192382" y="90793"/>
                  </a:lnTo>
                  <a:lnTo>
                    <a:pt x="186286" y="133759"/>
                  </a:lnTo>
                  <a:lnTo>
                    <a:pt x="184334" y="176176"/>
                  </a:lnTo>
                  <a:lnTo>
                    <a:pt x="187435" y="221520"/>
                  </a:lnTo>
                  <a:lnTo>
                    <a:pt x="195778" y="267008"/>
                  </a:lnTo>
                  <a:lnTo>
                    <a:pt x="198193" y="273703"/>
                  </a:lnTo>
                  <a:lnTo>
                    <a:pt x="203088" y="282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420"/>
            <p:cNvSpPr/>
            <p:nvPr>
              <p:custDataLst>
                <p:tags r:id="rId121"/>
              </p:custDataLst>
            </p:nvPr>
          </p:nvSpPr>
          <p:spPr>
            <a:xfrm>
              <a:off x="3340100" y="566110"/>
              <a:ext cx="165086" cy="151037"/>
            </a:xfrm>
            <a:custGeom>
              <a:avLst/>
              <a:gdLst/>
              <a:ahLst/>
              <a:cxnLst/>
              <a:rect l="0" t="0" r="0" b="0"/>
              <a:pathLst>
                <a:path w="165086" h="151037">
                  <a:moveTo>
                    <a:pt x="0" y="11740"/>
                  </a:moveTo>
                  <a:lnTo>
                    <a:pt x="0" y="11740"/>
                  </a:lnTo>
                  <a:lnTo>
                    <a:pt x="0" y="0"/>
                  </a:lnTo>
                  <a:lnTo>
                    <a:pt x="0" y="2695"/>
                  </a:lnTo>
                  <a:lnTo>
                    <a:pt x="1881" y="6074"/>
                  </a:lnTo>
                  <a:lnTo>
                    <a:pt x="5467" y="10621"/>
                  </a:lnTo>
                  <a:lnTo>
                    <a:pt x="6881" y="20952"/>
                  </a:lnTo>
                  <a:lnTo>
                    <a:pt x="10662" y="28973"/>
                  </a:lnTo>
                  <a:lnTo>
                    <a:pt x="12676" y="76522"/>
                  </a:lnTo>
                  <a:lnTo>
                    <a:pt x="11994" y="121755"/>
                  </a:lnTo>
                  <a:lnTo>
                    <a:pt x="6372" y="151036"/>
                  </a:lnTo>
                  <a:lnTo>
                    <a:pt x="6350" y="106820"/>
                  </a:lnTo>
                  <a:lnTo>
                    <a:pt x="8232" y="92358"/>
                  </a:lnTo>
                  <a:lnTo>
                    <a:pt x="12308" y="62928"/>
                  </a:lnTo>
                  <a:lnTo>
                    <a:pt x="13231" y="54951"/>
                  </a:lnTo>
                  <a:lnTo>
                    <a:pt x="17718" y="46494"/>
                  </a:lnTo>
                  <a:lnTo>
                    <a:pt x="30526" y="32079"/>
                  </a:lnTo>
                  <a:lnTo>
                    <a:pt x="33088" y="31363"/>
                  </a:lnTo>
                  <a:lnTo>
                    <a:pt x="37110" y="30903"/>
                  </a:lnTo>
                  <a:lnTo>
                    <a:pt x="41178" y="34194"/>
                  </a:lnTo>
                  <a:lnTo>
                    <a:pt x="42996" y="39594"/>
                  </a:lnTo>
                  <a:lnTo>
                    <a:pt x="44509" y="45992"/>
                  </a:lnTo>
                  <a:lnTo>
                    <a:pt x="49348" y="55848"/>
                  </a:lnTo>
                  <a:lnTo>
                    <a:pt x="50800" y="87830"/>
                  </a:lnTo>
                  <a:lnTo>
                    <a:pt x="50800" y="84536"/>
                  </a:lnTo>
                  <a:lnTo>
                    <a:pt x="51505" y="83554"/>
                  </a:lnTo>
                  <a:lnTo>
                    <a:pt x="54171" y="82463"/>
                  </a:lnTo>
                  <a:lnTo>
                    <a:pt x="55164" y="81466"/>
                  </a:lnTo>
                  <a:lnTo>
                    <a:pt x="58639" y="74798"/>
                  </a:lnTo>
                  <a:lnTo>
                    <a:pt x="60260" y="72828"/>
                  </a:lnTo>
                  <a:lnTo>
                    <a:pt x="62060" y="66877"/>
                  </a:lnTo>
                  <a:lnTo>
                    <a:pt x="63565" y="60234"/>
                  </a:lnTo>
                  <a:lnTo>
                    <a:pt x="70281" y="50221"/>
                  </a:lnTo>
                  <a:lnTo>
                    <a:pt x="91024" y="28680"/>
                  </a:lnTo>
                  <a:lnTo>
                    <a:pt x="97135" y="26324"/>
                  </a:lnTo>
                  <a:lnTo>
                    <a:pt x="103849" y="24572"/>
                  </a:lnTo>
                  <a:lnTo>
                    <a:pt x="109185" y="21441"/>
                  </a:lnTo>
                  <a:lnTo>
                    <a:pt x="112301" y="21030"/>
                  </a:lnTo>
                  <a:lnTo>
                    <a:pt x="131299" y="24753"/>
                  </a:lnTo>
                  <a:lnTo>
                    <a:pt x="141757" y="29393"/>
                  </a:lnTo>
                  <a:lnTo>
                    <a:pt x="147200" y="33227"/>
                  </a:lnTo>
                  <a:lnTo>
                    <a:pt x="160782" y="51102"/>
                  </a:lnTo>
                  <a:lnTo>
                    <a:pt x="163180" y="57692"/>
                  </a:lnTo>
                  <a:lnTo>
                    <a:pt x="165085" y="101976"/>
                  </a:lnTo>
                  <a:lnTo>
                    <a:pt x="164388" y="109700"/>
                  </a:lnTo>
                  <a:lnTo>
                    <a:pt x="159142" y="131867"/>
                  </a:lnTo>
                  <a:lnTo>
                    <a:pt x="158750" y="138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421"/>
            <p:cNvSpPr/>
            <p:nvPr>
              <p:custDataLst>
                <p:tags r:id="rId122"/>
              </p:custDataLst>
            </p:nvPr>
          </p:nvSpPr>
          <p:spPr>
            <a:xfrm>
              <a:off x="3149600" y="571500"/>
              <a:ext cx="101601" cy="157464"/>
            </a:xfrm>
            <a:custGeom>
              <a:avLst/>
              <a:gdLst/>
              <a:ahLst/>
              <a:cxnLst/>
              <a:rect l="0" t="0" r="0" b="0"/>
              <a:pathLst>
                <a:path w="101601" h="157464">
                  <a:moveTo>
                    <a:pt x="0" y="25400"/>
                  </a:moveTo>
                  <a:lnTo>
                    <a:pt x="0" y="25400"/>
                  </a:lnTo>
                  <a:lnTo>
                    <a:pt x="0" y="6435"/>
                  </a:lnTo>
                  <a:lnTo>
                    <a:pt x="3371" y="9746"/>
                  </a:lnTo>
                  <a:lnTo>
                    <a:pt x="6907" y="11387"/>
                  </a:lnTo>
                  <a:lnTo>
                    <a:pt x="8838" y="11825"/>
                  </a:lnTo>
                  <a:lnTo>
                    <a:pt x="14927" y="15812"/>
                  </a:lnTo>
                  <a:lnTo>
                    <a:pt x="27296" y="30557"/>
                  </a:lnTo>
                  <a:lnTo>
                    <a:pt x="34004" y="36159"/>
                  </a:lnTo>
                  <a:lnTo>
                    <a:pt x="45940" y="49371"/>
                  </a:lnTo>
                  <a:lnTo>
                    <a:pt x="52873" y="55104"/>
                  </a:lnTo>
                  <a:lnTo>
                    <a:pt x="60744" y="66970"/>
                  </a:lnTo>
                  <a:lnTo>
                    <a:pt x="74281" y="101246"/>
                  </a:lnTo>
                  <a:lnTo>
                    <a:pt x="76088" y="131213"/>
                  </a:lnTo>
                  <a:lnTo>
                    <a:pt x="74269" y="137809"/>
                  </a:lnTo>
                  <a:lnTo>
                    <a:pt x="71814" y="143093"/>
                  </a:lnTo>
                  <a:lnTo>
                    <a:pt x="69726" y="150034"/>
                  </a:lnTo>
                  <a:lnTo>
                    <a:pt x="66738" y="154406"/>
                  </a:lnTo>
                  <a:lnTo>
                    <a:pt x="63057" y="156819"/>
                  </a:lnTo>
                  <a:lnTo>
                    <a:pt x="61089" y="157463"/>
                  </a:lnTo>
                  <a:lnTo>
                    <a:pt x="59775" y="157186"/>
                  </a:lnTo>
                  <a:lnTo>
                    <a:pt x="58901" y="156296"/>
                  </a:lnTo>
                  <a:lnTo>
                    <a:pt x="57222" y="153426"/>
                  </a:lnTo>
                  <a:lnTo>
                    <a:pt x="54125" y="149799"/>
                  </a:lnTo>
                  <a:lnTo>
                    <a:pt x="52278" y="143953"/>
                  </a:lnTo>
                  <a:lnTo>
                    <a:pt x="49356" y="132729"/>
                  </a:lnTo>
                  <a:lnTo>
                    <a:pt x="45904" y="120466"/>
                  </a:lnTo>
                  <a:lnTo>
                    <a:pt x="44535" y="87635"/>
                  </a:lnTo>
                  <a:lnTo>
                    <a:pt x="47846" y="72846"/>
                  </a:lnTo>
                  <a:lnTo>
                    <a:pt x="55437" y="49034"/>
                  </a:lnTo>
                  <a:lnTo>
                    <a:pt x="57094" y="38726"/>
                  </a:lnTo>
                  <a:lnTo>
                    <a:pt x="60182" y="31793"/>
                  </a:lnTo>
                  <a:lnTo>
                    <a:pt x="65789" y="26360"/>
                  </a:lnTo>
                  <a:lnTo>
                    <a:pt x="83557" y="14943"/>
                  </a:lnTo>
                  <a:lnTo>
                    <a:pt x="88728" y="8504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422"/>
            <p:cNvSpPr/>
            <p:nvPr>
              <p:custDataLst>
                <p:tags r:id="rId123"/>
              </p:custDataLst>
            </p:nvPr>
          </p:nvSpPr>
          <p:spPr>
            <a:xfrm>
              <a:off x="2978237" y="580738"/>
              <a:ext cx="107490" cy="136693"/>
            </a:xfrm>
            <a:custGeom>
              <a:avLst/>
              <a:gdLst/>
              <a:ahLst/>
              <a:cxnLst/>
              <a:rect l="0" t="0" r="0" b="0"/>
              <a:pathLst>
                <a:path w="107490" h="136693">
                  <a:moveTo>
                    <a:pt x="69763" y="41562"/>
                  </a:moveTo>
                  <a:lnTo>
                    <a:pt x="69763" y="41562"/>
                  </a:lnTo>
                  <a:lnTo>
                    <a:pt x="69763" y="32724"/>
                  </a:lnTo>
                  <a:lnTo>
                    <a:pt x="67881" y="28697"/>
                  </a:lnTo>
                  <a:lnTo>
                    <a:pt x="65399" y="24555"/>
                  </a:lnTo>
                  <a:lnTo>
                    <a:pt x="63805" y="16147"/>
                  </a:lnTo>
                  <a:lnTo>
                    <a:pt x="63436" y="6812"/>
                  </a:lnTo>
                  <a:lnTo>
                    <a:pt x="62723" y="5695"/>
                  </a:lnTo>
                  <a:lnTo>
                    <a:pt x="61541" y="4951"/>
                  </a:lnTo>
                  <a:lnTo>
                    <a:pt x="60048" y="4454"/>
                  </a:lnTo>
                  <a:lnTo>
                    <a:pt x="54577" y="385"/>
                  </a:lnTo>
                  <a:lnTo>
                    <a:pt x="53289" y="0"/>
                  </a:lnTo>
                  <a:lnTo>
                    <a:pt x="52430" y="448"/>
                  </a:lnTo>
                  <a:lnTo>
                    <a:pt x="51858" y="1453"/>
                  </a:lnTo>
                  <a:lnTo>
                    <a:pt x="50771" y="2122"/>
                  </a:lnTo>
                  <a:lnTo>
                    <a:pt x="45869" y="3065"/>
                  </a:lnTo>
                  <a:lnTo>
                    <a:pt x="35816" y="3410"/>
                  </a:lnTo>
                  <a:lnTo>
                    <a:pt x="31627" y="5320"/>
                  </a:lnTo>
                  <a:lnTo>
                    <a:pt x="23189" y="12296"/>
                  </a:lnTo>
                  <a:lnTo>
                    <a:pt x="10496" y="33499"/>
                  </a:lnTo>
                  <a:lnTo>
                    <a:pt x="1402" y="68859"/>
                  </a:lnTo>
                  <a:lnTo>
                    <a:pt x="0" y="102685"/>
                  </a:lnTo>
                  <a:lnTo>
                    <a:pt x="3310" y="115568"/>
                  </a:lnTo>
                  <a:lnTo>
                    <a:pt x="10749" y="127494"/>
                  </a:lnTo>
                  <a:lnTo>
                    <a:pt x="14842" y="132200"/>
                  </a:lnTo>
                  <a:lnTo>
                    <a:pt x="20894" y="134762"/>
                  </a:lnTo>
                  <a:lnTo>
                    <a:pt x="43242" y="136692"/>
                  </a:lnTo>
                  <a:lnTo>
                    <a:pt x="55241" y="133405"/>
                  </a:lnTo>
                  <a:lnTo>
                    <a:pt x="64363" y="127963"/>
                  </a:lnTo>
                  <a:lnTo>
                    <a:pt x="86039" y="107039"/>
                  </a:lnTo>
                  <a:lnTo>
                    <a:pt x="101474" y="77648"/>
                  </a:lnTo>
                  <a:lnTo>
                    <a:pt x="105970" y="61897"/>
                  </a:lnTo>
                  <a:lnTo>
                    <a:pt x="107489" y="47303"/>
                  </a:lnTo>
                  <a:lnTo>
                    <a:pt x="105816" y="42232"/>
                  </a:lnTo>
                  <a:lnTo>
                    <a:pt x="104381" y="39892"/>
                  </a:lnTo>
                  <a:lnTo>
                    <a:pt x="100010" y="23895"/>
                  </a:lnTo>
                  <a:lnTo>
                    <a:pt x="98394" y="21317"/>
                  </a:lnTo>
                  <a:lnTo>
                    <a:pt x="94717" y="18453"/>
                  </a:lnTo>
                  <a:lnTo>
                    <a:pt x="89980" y="16615"/>
                  </a:lnTo>
                  <a:lnTo>
                    <a:pt x="73296" y="16174"/>
                  </a:lnTo>
                  <a:lnTo>
                    <a:pt x="72118" y="16875"/>
                  </a:lnTo>
                  <a:lnTo>
                    <a:pt x="71333" y="18049"/>
                  </a:lnTo>
                  <a:lnTo>
                    <a:pt x="70228" y="23071"/>
                  </a:lnTo>
                  <a:lnTo>
                    <a:pt x="69763" y="28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423"/>
            <p:cNvSpPr/>
            <p:nvPr>
              <p:custDataLst>
                <p:tags r:id="rId124"/>
              </p:custDataLst>
            </p:nvPr>
          </p:nvSpPr>
          <p:spPr>
            <a:xfrm>
              <a:off x="4972050" y="377342"/>
              <a:ext cx="132828" cy="346559"/>
            </a:xfrm>
            <a:custGeom>
              <a:avLst/>
              <a:gdLst/>
              <a:ahLst/>
              <a:cxnLst/>
              <a:rect l="0" t="0" r="0" b="0"/>
              <a:pathLst>
                <a:path w="132828" h="346559">
                  <a:moveTo>
                    <a:pt x="76200" y="3658"/>
                  </a:moveTo>
                  <a:lnTo>
                    <a:pt x="76200" y="3658"/>
                  </a:lnTo>
                  <a:lnTo>
                    <a:pt x="79571" y="3658"/>
                  </a:lnTo>
                  <a:lnTo>
                    <a:pt x="80564" y="2952"/>
                  </a:lnTo>
                  <a:lnTo>
                    <a:pt x="81226" y="1777"/>
                  </a:lnTo>
                  <a:lnTo>
                    <a:pt x="81667" y="287"/>
                  </a:lnTo>
                  <a:lnTo>
                    <a:pt x="84078" y="0"/>
                  </a:lnTo>
                  <a:lnTo>
                    <a:pt x="96173" y="2966"/>
                  </a:lnTo>
                  <a:lnTo>
                    <a:pt x="102245" y="6408"/>
                  </a:lnTo>
                  <a:lnTo>
                    <a:pt x="107296" y="14052"/>
                  </a:lnTo>
                  <a:lnTo>
                    <a:pt x="116287" y="36207"/>
                  </a:lnTo>
                  <a:lnTo>
                    <a:pt x="121957" y="76052"/>
                  </a:lnTo>
                  <a:lnTo>
                    <a:pt x="130699" y="122396"/>
                  </a:lnTo>
                  <a:lnTo>
                    <a:pt x="132827" y="162866"/>
                  </a:lnTo>
                  <a:lnTo>
                    <a:pt x="129876" y="204832"/>
                  </a:lnTo>
                  <a:lnTo>
                    <a:pt x="113563" y="250762"/>
                  </a:lnTo>
                  <a:lnTo>
                    <a:pt x="99500" y="274665"/>
                  </a:lnTo>
                  <a:lnTo>
                    <a:pt x="62494" y="317667"/>
                  </a:lnTo>
                  <a:lnTo>
                    <a:pt x="37902" y="334292"/>
                  </a:lnTo>
                  <a:lnTo>
                    <a:pt x="0" y="3465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600"/>
          <p:cNvGrpSpPr/>
          <p:nvPr/>
        </p:nvGrpSpPr>
        <p:grpSpPr>
          <a:xfrm>
            <a:off x="1797082" y="521660"/>
            <a:ext cx="507969" cy="354641"/>
            <a:chOff x="1797082" y="521660"/>
            <a:chExt cx="507969" cy="354641"/>
          </a:xfrm>
        </p:grpSpPr>
        <p:sp>
          <p:nvSpPr>
            <p:cNvPr id="21" name="SMARTInkShape-2424"/>
            <p:cNvSpPr/>
            <p:nvPr>
              <p:custDataLst>
                <p:tags r:id="rId111"/>
              </p:custDataLst>
            </p:nvPr>
          </p:nvSpPr>
          <p:spPr>
            <a:xfrm>
              <a:off x="1797082" y="521660"/>
              <a:ext cx="196819" cy="354641"/>
            </a:xfrm>
            <a:custGeom>
              <a:avLst/>
              <a:gdLst/>
              <a:ahLst/>
              <a:cxnLst/>
              <a:rect l="0" t="0" r="0" b="0"/>
              <a:pathLst>
                <a:path w="196819" h="354641">
                  <a:moveTo>
                    <a:pt x="19018" y="11740"/>
                  </a:moveTo>
                  <a:lnTo>
                    <a:pt x="19018" y="11740"/>
                  </a:lnTo>
                  <a:lnTo>
                    <a:pt x="15647" y="8369"/>
                  </a:lnTo>
                  <a:lnTo>
                    <a:pt x="12110" y="6714"/>
                  </a:lnTo>
                  <a:lnTo>
                    <a:pt x="10180" y="6273"/>
                  </a:lnTo>
                  <a:lnTo>
                    <a:pt x="1190" y="0"/>
                  </a:lnTo>
                  <a:lnTo>
                    <a:pt x="782" y="386"/>
                  </a:lnTo>
                  <a:lnTo>
                    <a:pt x="0" y="5153"/>
                  </a:lnTo>
                  <a:lnTo>
                    <a:pt x="40129" y="48363"/>
                  </a:lnTo>
                  <a:lnTo>
                    <a:pt x="71323" y="89692"/>
                  </a:lnTo>
                  <a:lnTo>
                    <a:pt x="101766" y="130504"/>
                  </a:lnTo>
                  <a:lnTo>
                    <a:pt x="129973" y="176008"/>
                  </a:lnTo>
                  <a:lnTo>
                    <a:pt x="150325" y="220902"/>
                  </a:lnTo>
                  <a:lnTo>
                    <a:pt x="162682" y="262867"/>
                  </a:lnTo>
                  <a:lnTo>
                    <a:pt x="180897" y="308140"/>
                  </a:lnTo>
                  <a:lnTo>
                    <a:pt x="189529" y="349117"/>
                  </a:lnTo>
                  <a:lnTo>
                    <a:pt x="190548" y="350958"/>
                  </a:lnTo>
                  <a:lnTo>
                    <a:pt x="191932" y="352185"/>
                  </a:lnTo>
                  <a:lnTo>
                    <a:pt x="196818" y="354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425"/>
            <p:cNvSpPr/>
            <p:nvPr>
              <p:custDataLst>
                <p:tags r:id="rId112"/>
              </p:custDataLst>
            </p:nvPr>
          </p:nvSpPr>
          <p:spPr>
            <a:xfrm>
              <a:off x="1810853" y="540756"/>
              <a:ext cx="208448" cy="328758"/>
            </a:xfrm>
            <a:custGeom>
              <a:avLst/>
              <a:gdLst/>
              <a:ahLst/>
              <a:cxnLst/>
              <a:rect l="0" t="0" r="0" b="0"/>
              <a:pathLst>
                <a:path w="208448" h="328758">
                  <a:moveTo>
                    <a:pt x="208447" y="24394"/>
                  </a:moveTo>
                  <a:lnTo>
                    <a:pt x="208447" y="24394"/>
                  </a:lnTo>
                  <a:lnTo>
                    <a:pt x="203421" y="12461"/>
                  </a:lnTo>
                  <a:lnTo>
                    <a:pt x="202980" y="10088"/>
                  </a:lnTo>
                  <a:lnTo>
                    <a:pt x="201980" y="8507"/>
                  </a:lnTo>
                  <a:lnTo>
                    <a:pt x="200608" y="7453"/>
                  </a:lnTo>
                  <a:lnTo>
                    <a:pt x="197202" y="5576"/>
                  </a:lnTo>
                  <a:lnTo>
                    <a:pt x="191317" y="1258"/>
                  </a:lnTo>
                  <a:lnTo>
                    <a:pt x="187193" y="0"/>
                  </a:lnTo>
                  <a:lnTo>
                    <a:pt x="185811" y="370"/>
                  </a:lnTo>
                  <a:lnTo>
                    <a:pt x="184890" y="1323"/>
                  </a:lnTo>
                  <a:lnTo>
                    <a:pt x="183160" y="4262"/>
                  </a:lnTo>
                  <a:lnTo>
                    <a:pt x="152398" y="44820"/>
                  </a:lnTo>
                  <a:lnTo>
                    <a:pt x="133392" y="90503"/>
                  </a:lnTo>
                  <a:lnTo>
                    <a:pt x="113069" y="132409"/>
                  </a:lnTo>
                  <a:lnTo>
                    <a:pt x="92013" y="174686"/>
                  </a:lnTo>
                  <a:lnTo>
                    <a:pt x="67490" y="220383"/>
                  </a:lnTo>
                  <a:lnTo>
                    <a:pt x="39375" y="265061"/>
                  </a:lnTo>
                  <a:lnTo>
                    <a:pt x="10907" y="308696"/>
                  </a:lnTo>
                  <a:lnTo>
                    <a:pt x="0" y="327718"/>
                  </a:lnTo>
                  <a:lnTo>
                    <a:pt x="1044" y="328210"/>
                  </a:lnTo>
                  <a:lnTo>
                    <a:pt x="5966" y="328757"/>
                  </a:lnTo>
                  <a:lnTo>
                    <a:pt x="10976" y="327118"/>
                  </a:lnTo>
                  <a:lnTo>
                    <a:pt x="17947" y="3228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2426"/>
            <p:cNvSpPr/>
            <p:nvPr>
              <p:custDataLst>
                <p:tags r:id="rId113"/>
              </p:custDataLst>
            </p:nvPr>
          </p:nvSpPr>
          <p:spPr>
            <a:xfrm>
              <a:off x="2095787" y="692150"/>
              <a:ext cx="209264" cy="107951"/>
            </a:xfrm>
            <a:custGeom>
              <a:avLst/>
              <a:gdLst/>
              <a:ahLst/>
              <a:cxnLst/>
              <a:rect l="0" t="0" r="0" b="0"/>
              <a:pathLst>
                <a:path w="209264" h="107951">
                  <a:moveTo>
                    <a:pt x="25113" y="107950"/>
                  </a:moveTo>
                  <a:lnTo>
                    <a:pt x="25113" y="107950"/>
                  </a:lnTo>
                  <a:lnTo>
                    <a:pt x="7046" y="107950"/>
                  </a:lnTo>
                  <a:lnTo>
                    <a:pt x="2983" y="101208"/>
                  </a:lnTo>
                  <a:lnTo>
                    <a:pt x="682" y="93644"/>
                  </a:lnTo>
                  <a:lnTo>
                    <a:pt x="0" y="86935"/>
                  </a:lnTo>
                  <a:lnTo>
                    <a:pt x="1722" y="82617"/>
                  </a:lnTo>
                  <a:lnTo>
                    <a:pt x="3169" y="80478"/>
                  </a:lnTo>
                  <a:lnTo>
                    <a:pt x="7563" y="64830"/>
                  </a:lnTo>
                  <a:lnTo>
                    <a:pt x="33587" y="29718"/>
                  </a:lnTo>
                  <a:lnTo>
                    <a:pt x="37816" y="27319"/>
                  </a:lnTo>
                  <a:lnTo>
                    <a:pt x="42909" y="25779"/>
                  </a:lnTo>
                  <a:lnTo>
                    <a:pt x="45487" y="27450"/>
                  </a:lnTo>
                  <a:lnTo>
                    <a:pt x="47162" y="28883"/>
                  </a:lnTo>
                  <a:lnTo>
                    <a:pt x="50905" y="30476"/>
                  </a:lnTo>
                  <a:lnTo>
                    <a:pt x="61148" y="32288"/>
                  </a:lnTo>
                  <a:lnTo>
                    <a:pt x="65353" y="35046"/>
                  </a:lnTo>
                  <a:lnTo>
                    <a:pt x="67692" y="38624"/>
                  </a:lnTo>
                  <a:lnTo>
                    <a:pt x="69437" y="42566"/>
                  </a:lnTo>
                  <a:lnTo>
                    <a:pt x="84457" y="59276"/>
                  </a:lnTo>
                  <a:lnTo>
                    <a:pt x="88648" y="61623"/>
                  </a:lnTo>
                  <a:lnTo>
                    <a:pt x="112015" y="69188"/>
                  </a:lnTo>
                  <a:lnTo>
                    <a:pt x="123142" y="68948"/>
                  </a:lnTo>
                  <a:lnTo>
                    <a:pt x="134670" y="64722"/>
                  </a:lnTo>
                  <a:lnTo>
                    <a:pt x="176380" y="32609"/>
                  </a:lnTo>
                  <a:lnTo>
                    <a:pt x="194256" y="15696"/>
                  </a:lnTo>
                  <a:lnTo>
                    <a:pt x="198595" y="14032"/>
                  </a:lnTo>
                  <a:lnTo>
                    <a:pt x="200034" y="12882"/>
                  </a:lnTo>
                  <a:lnTo>
                    <a:pt x="2092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" name="SMARTInkShape-Group602"/>
          <p:cNvGrpSpPr/>
          <p:nvPr/>
        </p:nvGrpSpPr>
        <p:grpSpPr>
          <a:xfrm>
            <a:off x="2921025" y="1352660"/>
            <a:ext cx="780855" cy="520591"/>
            <a:chOff x="2921025" y="1352660"/>
            <a:chExt cx="780855" cy="520591"/>
          </a:xfrm>
        </p:grpSpPr>
        <p:sp>
          <p:nvSpPr>
            <p:cNvPr id="25" name="SMARTInkShape-2427"/>
            <p:cNvSpPr/>
            <p:nvPr>
              <p:custDataLst>
                <p:tags r:id="rId103"/>
              </p:custDataLst>
            </p:nvPr>
          </p:nvSpPr>
          <p:spPr>
            <a:xfrm>
              <a:off x="3318071" y="1428834"/>
              <a:ext cx="91880" cy="285667"/>
            </a:xfrm>
            <a:custGeom>
              <a:avLst/>
              <a:gdLst/>
              <a:ahLst/>
              <a:cxnLst/>
              <a:rect l="0" t="0" r="0" b="0"/>
              <a:pathLst>
                <a:path w="91880" h="285667">
                  <a:moveTo>
                    <a:pt x="91879" y="18966"/>
                  </a:moveTo>
                  <a:lnTo>
                    <a:pt x="91879" y="18966"/>
                  </a:lnTo>
                  <a:lnTo>
                    <a:pt x="91879" y="13499"/>
                  </a:lnTo>
                  <a:lnTo>
                    <a:pt x="91173" y="13204"/>
                  </a:lnTo>
                  <a:lnTo>
                    <a:pt x="86412" y="12694"/>
                  </a:lnTo>
                  <a:lnTo>
                    <a:pt x="85921" y="10769"/>
                  </a:lnTo>
                  <a:lnTo>
                    <a:pt x="85606" y="7155"/>
                  </a:lnTo>
                  <a:lnTo>
                    <a:pt x="80068" y="877"/>
                  </a:lnTo>
                  <a:lnTo>
                    <a:pt x="73789" y="0"/>
                  </a:lnTo>
                  <a:lnTo>
                    <a:pt x="67949" y="4297"/>
                  </a:lnTo>
                  <a:lnTo>
                    <a:pt x="62054" y="6388"/>
                  </a:lnTo>
                  <a:lnTo>
                    <a:pt x="57927" y="9378"/>
                  </a:lnTo>
                  <a:lnTo>
                    <a:pt x="32480" y="45881"/>
                  </a:lnTo>
                  <a:lnTo>
                    <a:pt x="15795" y="88905"/>
                  </a:lnTo>
                  <a:lnTo>
                    <a:pt x="4870" y="131950"/>
                  </a:lnTo>
                  <a:lnTo>
                    <a:pt x="0" y="173132"/>
                  </a:lnTo>
                  <a:lnTo>
                    <a:pt x="2805" y="216430"/>
                  </a:lnTo>
                  <a:lnTo>
                    <a:pt x="11802" y="248503"/>
                  </a:lnTo>
                  <a:lnTo>
                    <a:pt x="17901" y="260151"/>
                  </a:lnTo>
                  <a:lnTo>
                    <a:pt x="39086" y="277069"/>
                  </a:lnTo>
                  <a:lnTo>
                    <a:pt x="53779" y="285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28"/>
            <p:cNvSpPr/>
            <p:nvPr>
              <p:custDataLst>
                <p:tags r:id="rId104"/>
              </p:custDataLst>
            </p:nvPr>
          </p:nvSpPr>
          <p:spPr>
            <a:xfrm>
              <a:off x="3086100" y="1733557"/>
              <a:ext cx="120651" cy="139694"/>
            </a:xfrm>
            <a:custGeom>
              <a:avLst/>
              <a:gdLst/>
              <a:ahLst/>
              <a:cxnLst/>
              <a:rect l="0" t="0" r="0" b="0"/>
              <a:pathLst>
                <a:path w="120651" h="139694">
                  <a:moveTo>
                    <a:pt x="120650" y="6343"/>
                  </a:moveTo>
                  <a:lnTo>
                    <a:pt x="120650" y="6343"/>
                  </a:lnTo>
                  <a:lnTo>
                    <a:pt x="114561" y="254"/>
                  </a:lnTo>
                  <a:lnTo>
                    <a:pt x="102751" y="0"/>
                  </a:lnTo>
                  <a:lnTo>
                    <a:pt x="98570" y="6737"/>
                  </a:lnTo>
                  <a:lnTo>
                    <a:pt x="96052" y="8722"/>
                  </a:lnTo>
                  <a:lnTo>
                    <a:pt x="86472" y="12928"/>
                  </a:lnTo>
                  <a:lnTo>
                    <a:pt x="45900" y="57282"/>
                  </a:lnTo>
                  <a:lnTo>
                    <a:pt x="9952" y="99347"/>
                  </a:lnTo>
                  <a:lnTo>
                    <a:pt x="682" y="130442"/>
                  </a:lnTo>
                  <a:lnTo>
                    <a:pt x="0" y="139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29"/>
            <p:cNvSpPr/>
            <p:nvPr>
              <p:custDataLst>
                <p:tags r:id="rId105"/>
              </p:custDataLst>
            </p:nvPr>
          </p:nvSpPr>
          <p:spPr>
            <a:xfrm>
              <a:off x="3105150" y="1701800"/>
              <a:ext cx="82551" cy="152003"/>
            </a:xfrm>
            <a:custGeom>
              <a:avLst/>
              <a:gdLst/>
              <a:ahLst/>
              <a:cxnLst/>
              <a:rect l="0" t="0" r="0" b="0"/>
              <a:pathLst>
                <a:path w="82551" h="152003">
                  <a:moveTo>
                    <a:pt x="0" y="0"/>
                  </a:moveTo>
                  <a:lnTo>
                    <a:pt x="0" y="0"/>
                  </a:lnTo>
                  <a:lnTo>
                    <a:pt x="0" y="11556"/>
                  </a:lnTo>
                  <a:lnTo>
                    <a:pt x="27526" y="55955"/>
                  </a:lnTo>
                  <a:lnTo>
                    <a:pt x="48683" y="103558"/>
                  </a:lnTo>
                  <a:lnTo>
                    <a:pt x="76069" y="149381"/>
                  </a:lnTo>
                  <a:lnTo>
                    <a:pt x="79199" y="151058"/>
                  </a:lnTo>
                  <a:lnTo>
                    <a:pt x="81557" y="152002"/>
                  </a:lnTo>
                  <a:lnTo>
                    <a:pt x="81888" y="151429"/>
                  </a:lnTo>
                  <a:lnTo>
                    <a:pt x="8255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30"/>
            <p:cNvSpPr/>
            <p:nvPr>
              <p:custDataLst>
                <p:tags r:id="rId106"/>
              </p:custDataLst>
            </p:nvPr>
          </p:nvSpPr>
          <p:spPr>
            <a:xfrm>
              <a:off x="2921025" y="1593850"/>
              <a:ext cx="165076" cy="63501"/>
            </a:xfrm>
            <a:custGeom>
              <a:avLst/>
              <a:gdLst/>
              <a:ahLst/>
              <a:cxnLst/>
              <a:rect l="0" t="0" r="0" b="0"/>
              <a:pathLst>
                <a:path w="165076" h="63501">
                  <a:moveTo>
                    <a:pt x="12675" y="63500"/>
                  </a:moveTo>
                  <a:lnTo>
                    <a:pt x="12675" y="63500"/>
                  </a:lnTo>
                  <a:lnTo>
                    <a:pt x="935" y="51760"/>
                  </a:lnTo>
                  <a:lnTo>
                    <a:pt x="0" y="44737"/>
                  </a:lnTo>
                  <a:lnTo>
                    <a:pt x="3353" y="41164"/>
                  </a:lnTo>
                  <a:lnTo>
                    <a:pt x="6886" y="39462"/>
                  </a:lnTo>
                  <a:lnTo>
                    <a:pt x="8816" y="39008"/>
                  </a:lnTo>
                  <a:lnTo>
                    <a:pt x="36787" y="21815"/>
                  </a:lnTo>
                  <a:lnTo>
                    <a:pt x="82723" y="10319"/>
                  </a:lnTo>
                  <a:lnTo>
                    <a:pt x="130221" y="3082"/>
                  </a:lnTo>
                  <a:lnTo>
                    <a:pt x="1650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2431"/>
            <p:cNvSpPr/>
            <p:nvPr>
              <p:custDataLst>
                <p:tags r:id="rId107"/>
              </p:custDataLst>
            </p:nvPr>
          </p:nvSpPr>
          <p:spPr>
            <a:xfrm>
              <a:off x="2978150" y="1352660"/>
              <a:ext cx="82290" cy="393591"/>
            </a:xfrm>
            <a:custGeom>
              <a:avLst/>
              <a:gdLst/>
              <a:ahLst/>
              <a:cxnLst/>
              <a:rect l="0" t="0" r="0" b="0"/>
              <a:pathLst>
                <a:path w="82290" h="393591">
                  <a:moveTo>
                    <a:pt x="76200" y="57040"/>
                  </a:moveTo>
                  <a:lnTo>
                    <a:pt x="76200" y="57040"/>
                  </a:lnTo>
                  <a:lnTo>
                    <a:pt x="76200" y="53669"/>
                  </a:lnTo>
                  <a:lnTo>
                    <a:pt x="78081" y="50133"/>
                  </a:lnTo>
                  <a:lnTo>
                    <a:pt x="80564" y="46209"/>
                  </a:lnTo>
                  <a:lnTo>
                    <a:pt x="82158" y="37941"/>
                  </a:lnTo>
                  <a:lnTo>
                    <a:pt x="82289" y="35841"/>
                  </a:lnTo>
                  <a:lnTo>
                    <a:pt x="80552" y="31625"/>
                  </a:lnTo>
                  <a:lnTo>
                    <a:pt x="79101" y="29514"/>
                  </a:lnTo>
                  <a:lnTo>
                    <a:pt x="78840" y="27400"/>
                  </a:lnTo>
                  <a:lnTo>
                    <a:pt x="80430" y="23171"/>
                  </a:lnTo>
                  <a:lnTo>
                    <a:pt x="80432" y="21055"/>
                  </a:lnTo>
                  <a:lnTo>
                    <a:pt x="75959" y="8356"/>
                  </a:lnTo>
                  <a:lnTo>
                    <a:pt x="70794" y="1144"/>
                  </a:lnTo>
                  <a:lnTo>
                    <a:pt x="68388" y="448"/>
                  </a:lnTo>
                  <a:lnTo>
                    <a:pt x="64466" y="0"/>
                  </a:lnTo>
                  <a:lnTo>
                    <a:pt x="48599" y="14820"/>
                  </a:lnTo>
                  <a:lnTo>
                    <a:pt x="40200" y="28971"/>
                  </a:lnTo>
                  <a:lnTo>
                    <a:pt x="23283" y="76234"/>
                  </a:lnTo>
                  <a:lnTo>
                    <a:pt x="16051" y="123041"/>
                  </a:lnTo>
                  <a:lnTo>
                    <a:pt x="11260" y="165040"/>
                  </a:lnTo>
                  <a:lnTo>
                    <a:pt x="6996" y="208036"/>
                  </a:lnTo>
                  <a:lnTo>
                    <a:pt x="9806" y="255125"/>
                  </a:lnTo>
                  <a:lnTo>
                    <a:pt x="15817" y="301262"/>
                  </a:lnTo>
                  <a:lnTo>
                    <a:pt x="18766" y="342489"/>
                  </a:lnTo>
                  <a:lnTo>
                    <a:pt x="18328" y="377789"/>
                  </a:lnTo>
                  <a:lnTo>
                    <a:pt x="13580" y="391230"/>
                  </a:lnTo>
                  <a:lnTo>
                    <a:pt x="12581" y="392017"/>
                  </a:lnTo>
                  <a:lnTo>
                    <a:pt x="9590" y="392891"/>
                  </a:lnTo>
                  <a:lnTo>
                    <a:pt x="0" y="3935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2432"/>
            <p:cNvSpPr/>
            <p:nvPr>
              <p:custDataLst>
                <p:tags r:id="rId108"/>
              </p:custDataLst>
            </p:nvPr>
          </p:nvSpPr>
          <p:spPr>
            <a:xfrm>
              <a:off x="3492584" y="1454150"/>
              <a:ext cx="44367" cy="247617"/>
            </a:xfrm>
            <a:custGeom>
              <a:avLst/>
              <a:gdLst/>
              <a:ahLst/>
              <a:cxnLst/>
              <a:rect l="0" t="0" r="0" b="0"/>
              <a:pathLst>
                <a:path w="44367" h="247617">
                  <a:moveTo>
                    <a:pt x="31666" y="6350"/>
                  </a:moveTo>
                  <a:lnTo>
                    <a:pt x="31666" y="6350"/>
                  </a:lnTo>
                  <a:lnTo>
                    <a:pt x="31666" y="23"/>
                  </a:lnTo>
                  <a:lnTo>
                    <a:pt x="43843" y="0"/>
                  </a:lnTo>
                  <a:lnTo>
                    <a:pt x="40840" y="3371"/>
                  </a:lnTo>
                  <a:lnTo>
                    <a:pt x="39271" y="8789"/>
                  </a:lnTo>
                  <a:lnTo>
                    <a:pt x="37868" y="15195"/>
                  </a:lnTo>
                  <a:lnTo>
                    <a:pt x="33817" y="23474"/>
                  </a:lnTo>
                  <a:lnTo>
                    <a:pt x="26652" y="65794"/>
                  </a:lnTo>
                  <a:lnTo>
                    <a:pt x="20693" y="89353"/>
                  </a:lnTo>
                  <a:lnTo>
                    <a:pt x="13600" y="133377"/>
                  </a:lnTo>
                  <a:lnTo>
                    <a:pt x="6206" y="177802"/>
                  </a:lnTo>
                  <a:lnTo>
                    <a:pt x="107" y="223413"/>
                  </a:lnTo>
                  <a:lnTo>
                    <a:pt x="0" y="229352"/>
                  </a:lnTo>
                  <a:lnTo>
                    <a:pt x="1835" y="234344"/>
                  </a:lnTo>
                  <a:lnTo>
                    <a:pt x="4297" y="238914"/>
                  </a:lnTo>
                  <a:lnTo>
                    <a:pt x="5391" y="243297"/>
                  </a:lnTo>
                  <a:lnTo>
                    <a:pt x="6388" y="244748"/>
                  </a:lnTo>
                  <a:lnTo>
                    <a:pt x="7759" y="245715"/>
                  </a:lnTo>
                  <a:lnTo>
                    <a:pt x="11163" y="246790"/>
                  </a:lnTo>
                  <a:lnTo>
                    <a:pt x="27459" y="247616"/>
                  </a:lnTo>
                  <a:lnTo>
                    <a:pt x="31678" y="245754"/>
                  </a:lnTo>
                  <a:lnTo>
                    <a:pt x="33790" y="244269"/>
                  </a:lnTo>
                  <a:lnTo>
                    <a:pt x="36138" y="240738"/>
                  </a:lnTo>
                  <a:lnTo>
                    <a:pt x="44366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33"/>
            <p:cNvSpPr/>
            <p:nvPr>
              <p:custDataLst>
                <p:tags r:id="rId109"/>
              </p:custDataLst>
            </p:nvPr>
          </p:nvSpPr>
          <p:spPr>
            <a:xfrm>
              <a:off x="3473460" y="1549400"/>
              <a:ext cx="114291" cy="38101"/>
            </a:xfrm>
            <a:custGeom>
              <a:avLst/>
              <a:gdLst/>
              <a:ahLst/>
              <a:cxnLst/>
              <a:rect l="0" t="0" r="0" b="0"/>
              <a:pathLst>
                <a:path w="114291" h="38101">
                  <a:moveTo>
                    <a:pt x="19040" y="38100"/>
                  </a:moveTo>
                  <a:lnTo>
                    <a:pt x="19040" y="38100"/>
                  </a:lnTo>
                  <a:lnTo>
                    <a:pt x="0" y="38100"/>
                  </a:lnTo>
                  <a:lnTo>
                    <a:pt x="6735" y="38100"/>
                  </a:lnTo>
                  <a:lnTo>
                    <a:pt x="11925" y="36218"/>
                  </a:lnTo>
                  <a:lnTo>
                    <a:pt x="14296" y="34729"/>
                  </a:lnTo>
                  <a:lnTo>
                    <a:pt x="24376" y="32633"/>
                  </a:lnTo>
                  <a:lnTo>
                    <a:pt x="44585" y="29985"/>
                  </a:lnTo>
                  <a:lnTo>
                    <a:pt x="57183" y="26758"/>
                  </a:lnTo>
                  <a:lnTo>
                    <a:pt x="69853" y="23921"/>
                  </a:lnTo>
                  <a:lnTo>
                    <a:pt x="90303" y="14622"/>
                  </a:lnTo>
                  <a:lnTo>
                    <a:pt x="11429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34"/>
            <p:cNvSpPr/>
            <p:nvPr>
              <p:custDataLst>
                <p:tags r:id="rId110"/>
              </p:custDataLst>
            </p:nvPr>
          </p:nvSpPr>
          <p:spPr>
            <a:xfrm>
              <a:off x="3632200" y="1447800"/>
              <a:ext cx="69680" cy="285751"/>
            </a:xfrm>
            <a:custGeom>
              <a:avLst/>
              <a:gdLst/>
              <a:ahLst/>
              <a:cxnLst/>
              <a:rect l="0" t="0" r="0" b="0"/>
              <a:pathLst>
                <a:path w="69680" h="285751">
                  <a:moveTo>
                    <a:pt x="12700" y="0"/>
                  </a:moveTo>
                  <a:lnTo>
                    <a:pt x="12700" y="0"/>
                  </a:lnTo>
                  <a:lnTo>
                    <a:pt x="16071" y="0"/>
                  </a:lnTo>
                  <a:lnTo>
                    <a:pt x="19607" y="1882"/>
                  </a:lnTo>
                  <a:lnTo>
                    <a:pt x="21538" y="3371"/>
                  </a:lnTo>
                  <a:lnTo>
                    <a:pt x="27627" y="15580"/>
                  </a:lnTo>
                  <a:lnTo>
                    <a:pt x="43215" y="57431"/>
                  </a:lnTo>
                  <a:lnTo>
                    <a:pt x="52394" y="72128"/>
                  </a:lnTo>
                  <a:lnTo>
                    <a:pt x="66923" y="114433"/>
                  </a:lnTo>
                  <a:lnTo>
                    <a:pt x="69679" y="158758"/>
                  </a:lnTo>
                  <a:lnTo>
                    <a:pt x="59009" y="203200"/>
                  </a:lnTo>
                  <a:lnTo>
                    <a:pt x="48649" y="231579"/>
                  </a:lnTo>
                  <a:lnTo>
                    <a:pt x="23544" y="272997"/>
                  </a:lnTo>
                  <a:lnTo>
                    <a:pt x="13639" y="280874"/>
                  </a:lnTo>
                  <a:lnTo>
                    <a:pt x="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603"/>
          <p:cNvGrpSpPr/>
          <p:nvPr/>
        </p:nvGrpSpPr>
        <p:grpSpPr>
          <a:xfrm>
            <a:off x="4152907" y="1644912"/>
            <a:ext cx="222244" cy="132204"/>
            <a:chOff x="4152907" y="1644912"/>
            <a:chExt cx="222244" cy="132204"/>
          </a:xfrm>
        </p:grpSpPr>
        <p:sp>
          <p:nvSpPr>
            <p:cNvPr id="34" name="SMARTInkShape-2435"/>
            <p:cNvSpPr/>
            <p:nvPr>
              <p:custDataLst>
                <p:tags r:id="rId101"/>
              </p:custDataLst>
            </p:nvPr>
          </p:nvSpPr>
          <p:spPr>
            <a:xfrm>
              <a:off x="4152907" y="1644912"/>
              <a:ext cx="177794" cy="18789"/>
            </a:xfrm>
            <a:custGeom>
              <a:avLst/>
              <a:gdLst/>
              <a:ahLst/>
              <a:cxnLst/>
              <a:rect l="0" t="0" r="0" b="0"/>
              <a:pathLst>
                <a:path w="177794" h="18789">
                  <a:moveTo>
                    <a:pt x="6343" y="6088"/>
                  </a:moveTo>
                  <a:lnTo>
                    <a:pt x="6343" y="6088"/>
                  </a:lnTo>
                  <a:lnTo>
                    <a:pt x="876" y="6088"/>
                  </a:lnTo>
                  <a:lnTo>
                    <a:pt x="581" y="6794"/>
                  </a:lnTo>
                  <a:lnTo>
                    <a:pt x="15" y="12176"/>
                  </a:lnTo>
                  <a:lnTo>
                    <a:pt x="0" y="8989"/>
                  </a:lnTo>
                  <a:lnTo>
                    <a:pt x="703" y="8728"/>
                  </a:lnTo>
                  <a:lnTo>
                    <a:pt x="3366" y="10318"/>
                  </a:lnTo>
                  <a:lnTo>
                    <a:pt x="5064" y="10320"/>
                  </a:lnTo>
                  <a:lnTo>
                    <a:pt x="14740" y="7133"/>
                  </a:lnTo>
                  <a:lnTo>
                    <a:pt x="58591" y="5395"/>
                  </a:lnTo>
                  <a:lnTo>
                    <a:pt x="102532" y="0"/>
                  </a:lnTo>
                  <a:lnTo>
                    <a:pt x="137370" y="459"/>
                  </a:lnTo>
                  <a:lnTo>
                    <a:pt x="169994" y="9198"/>
                  </a:lnTo>
                  <a:lnTo>
                    <a:pt x="172594" y="10983"/>
                  </a:lnTo>
                  <a:lnTo>
                    <a:pt x="177793" y="187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2436"/>
            <p:cNvSpPr/>
            <p:nvPr>
              <p:custDataLst>
                <p:tags r:id="rId102"/>
              </p:custDataLst>
            </p:nvPr>
          </p:nvSpPr>
          <p:spPr>
            <a:xfrm>
              <a:off x="4153296" y="1733550"/>
              <a:ext cx="221855" cy="43566"/>
            </a:xfrm>
            <a:custGeom>
              <a:avLst/>
              <a:gdLst/>
              <a:ahLst/>
              <a:cxnLst/>
              <a:rect l="0" t="0" r="0" b="0"/>
              <a:pathLst>
                <a:path w="221855" h="43566">
                  <a:moveTo>
                    <a:pt x="56754" y="12700"/>
                  </a:moveTo>
                  <a:lnTo>
                    <a:pt x="56754" y="12700"/>
                  </a:lnTo>
                  <a:lnTo>
                    <a:pt x="13764" y="36233"/>
                  </a:lnTo>
                  <a:lnTo>
                    <a:pt x="0" y="38067"/>
                  </a:lnTo>
                  <a:lnTo>
                    <a:pt x="3092" y="41461"/>
                  </a:lnTo>
                  <a:lnTo>
                    <a:pt x="6564" y="43122"/>
                  </a:lnTo>
                  <a:lnTo>
                    <a:pt x="8477" y="43565"/>
                  </a:lnTo>
                  <a:lnTo>
                    <a:pt x="52339" y="33180"/>
                  </a:lnTo>
                  <a:lnTo>
                    <a:pt x="98338" y="28463"/>
                  </a:lnTo>
                  <a:lnTo>
                    <a:pt x="142423" y="20201"/>
                  </a:lnTo>
                  <a:lnTo>
                    <a:pt x="186841" y="13684"/>
                  </a:lnTo>
                  <a:lnTo>
                    <a:pt x="2218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604"/>
          <p:cNvGrpSpPr/>
          <p:nvPr/>
        </p:nvGrpSpPr>
        <p:grpSpPr>
          <a:xfrm>
            <a:off x="4859031" y="1435184"/>
            <a:ext cx="805170" cy="946067"/>
            <a:chOff x="4859031" y="1435184"/>
            <a:chExt cx="805170" cy="946067"/>
          </a:xfrm>
        </p:grpSpPr>
        <p:sp>
          <p:nvSpPr>
            <p:cNvPr id="37" name="SMARTInkShape-2437"/>
            <p:cNvSpPr/>
            <p:nvPr>
              <p:custDataLst>
                <p:tags r:id="rId94"/>
              </p:custDataLst>
            </p:nvPr>
          </p:nvSpPr>
          <p:spPr>
            <a:xfrm>
              <a:off x="5073650" y="1435184"/>
              <a:ext cx="25401" cy="285667"/>
            </a:xfrm>
            <a:custGeom>
              <a:avLst/>
              <a:gdLst/>
              <a:ahLst/>
              <a:cxnLst/>
              <a:rect l="0" t="0" r="0" b="0"/>
              <a:pathLst>
                <a:path w="25401" h="285667">
                  <a:moveTo>
                    <a:pt x="0" y="12616"/>
                  </a:moveTo>
                  <a:lnTo>
                    <a:pt x="0" y="12616"/>
                  </a:lnTo>
                  <a:lnTo>
                    <a:pt x="0" y="7149"/>
                  </a:lnTo>
                  <a:lnTo>
                    <a:pt x="6272" y="0"/>
                  </a:lnTo>
                  <a:lnTo>
                    <a:pt x="7054" y="17630"/>
                  </a:lnTo>
                  <a:lnTo>
                    <a:pt x="11376" y="32238"/>
                  </a:lnTo>
                  <a:lnTo>
                    <a:pt x="11820" y="57978"/>
                  </a:lnTo>
                  <a:lnTo>
                    <a:pt x="6923" y="99610"/>
                  </a:lnTo>
                  <a:lnTo>
                    <a:pt x="6400" y="143813"/>
                  </a:lnTo>
                  <a:lnTo>
                    <a:pt x="5649" y="187535"/>
                  </a:lnTo>
                  <a:lnTo>
                    <a:pt x="883" y="216412"/>
                  </a:lnTo>
                  <a:lnTo>
                    <a:pt x="5244" y="240628"/>
                  </a:lnTo>
                  <a:lnTo>
                    <a:pt x="19101" y="282161"/>
                  </a:lnTo>
                  <a:lnTo>
                    <a:pt x="20495" y="283329"/>
                  </a:lnTo>
                  <a:lnTo>
                    <a:pt x="25400" y="2856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438"/>
            <p:cNvSpPr/>
            <p:nvPr>
              <p:custDataLst>
                <p:tags r:id="rId95"/>
              </p:custDataLst>
            </p:nvPr>
          </p:nvSpPr>
          <p:spPr>
            <a:xfrm>
              <a:off x="4859031" y="1828800"/>
              <a:ext cx="738574" cy="25395"/>
            </a:xfrm>
            <a:custGeom>
              <a:avLst/>
              <a:gdLst/>
              <a:ahLst/>
              <a:cxnLst/>
              <a:rect l="0" t="0" r="0" b="0"/>
              <a:pathLst>
                <a:path w="738574" h="25395">
                  <a:moveTo>
                    <a:pt x="43169" y="0"/>
                  </a:moveTo>
                  <a:lnTo>
                    <a:pt x="43169" y="0"/>
                  </a:lnTo>
                  <a:lnTo>
                    <a:pt x="16686" y="14927"/>
                  </a:lnTo>
                  <a:lnTo>
                    <a:pt x="9609" y="21199"/>
                  </a:lnTo>
                  <a:lnTo>
                    <a:pt x="7389" y="21894"/>
                  </a:lnTo>
                  <a:lnTo>
                    <a:pt x="5205" y="21652"/>
                  </a:lnTo>
                  <a:lnTo>
                    <a:pt x="3043" y="20784"/>
                  </a:lnTo>
                  <a:lnTo>
                    <a:pt x="1602" y="20912"/>
                  </a:lnTo>
                  <a:lnTo>
                    <a:pt x="641" y="21702"/>
                  </a:lnTo>
                  <a:lnTo>
                    <a:pt x="0" y="22935"/>
                  </a:lnTo>
                  <a:lnTo>
                    <a:pt x="279" y="23756"/>
                  </a:lnTo>
                  <a:lnTo>
                    <a:pt x="1170" y="24304"/>
                  </a:lnTo>
                  <a:lnTo>
                    <a:pt x="7670" y="25184"/>
                  </a:lnTo>
                  <a:lnTo>
                    <a:pt x="53384" y="25394"/>
                  </a:lnTo>
                  <a:lnTo>
                    <a:pt x="92328" y="21035"/>
                  </a:lnTo>
                  <a:lnTo>
                    <a:pt x="131975" y="18933"/>
                  </a:lnTo>
                  <a:lnTo>
                    <a:pt x="176412" y="14155"/>
                  </a:lnTo>
                  <a:lnTo>
                    <a:pt x="211044" y="10289"/>
                  </a:lnTo>
                  <a:lnTo>
                    <a:pt x="247603" y="8101"/>
                  </a:lnTo>
                  <a:lnTo>
                    <a:pt x="285723" y="6422"/>
                  </a:lnTo>
                  <a:lnTo>
                    <a:pt x="326183" y="3325"/>
                  </a:lnTo>
                  <a:lnTo>
                    <a:pt x="365803" y="1478"/>
                  </a:lnTo>
                  <a:lnTo>
                    <a:pt x="405284" y="657"/>
                  </a:lnTo>
                  <a:lnTo>
                    <a:pt x="446350" y="292"/>
                  </a:lnTo>
                  <a:lnTo>
                    <a:pt x="486238" y="2011"/>
                  </a:lnTo>
                  <a:lnTo>
                    <a:pt x="523722" y="4422"/>
                  </a:lnTo>
                  <a:lnTo>
                    <a:pt x="556844" y="5493"/>
                  </a:lnTo>
                  <a:lnTo>
                    <a:pt x="603258" y="9467"/>
                  </a:lnTo>
                  <a:lnTo>
                    <a:pt x="641549" y="11742"/>
                  </a:lnTo>
                  <a:lnTo>
                    <a:pt x="688068" y="12574"/>
                  </a:lnTo>
                  <a:lnTo>
                    <a:pt x="733272" y="12698"/>
                  </a:lnTo>
                  <a:lnTo>
                    <a:pt x="738084" y="9328"/>
                  </a:lnTo>
                  <a:lnTo>
                    <a:pt x="738573" y="8336"/>
                  </a:lnTo>
                  <a:lnTo>
                    <a:pt x="738194" y="7674"/>
                  </a:lnTo>
                  <a:lnTo>
                    <a:pt x="73531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439"/>
            <p:cNvSpPr/>
            <p:nvPr>
              <p:custDataLst>
                <p:tags r:id="rId96"/>
              </p:custDataLst>
            </p:nvPr>
          </p:nvSpPr>
          <p:spPr>
            <a:xfrm>
              <a:off x="5029200" y="2051312"/>
              <a:ext cx="463141" cy="314295"/>
            </a:xfrm>
            <a:custGeom>
              <a:avLst/>
              <a:gdLst/>
              <a:ahLst/>
              <a:cxnLst/>
              <a:rect l="0" t="0" r="0" b="0"/>
              <a:pathLst>
                <a:path w="463141" h="314295">
                  <a:moveTo>
                    <a:pt x="0" y="228338"/>
                  </a:moveTo>
                  <a:lnTo>
                    <a:pt x="0" y="228338"/>
                  </a:lnTo>
                  <a:lnTo>
                    <a:pt x="5467" y="228338"/>
                  </a:lnTo>
                  <a:lnTo>
                    <a:pt x="5762" y="229044"/>
                  </a:lnTo>
                  <a:lnTo>
                    <a:pt x="6088" y="231709"/>
                  </a:lnTo>
                  <a:lnTo>
                    <a:pt x="6881" y="232702"/>
                  </a:lnTo>
                  <a:lnTo>
                    <a:pt x="15165" y="237798"/>
                  </a:lnTo>
                  <a:lnTo>
                    <a:pt x="17323" y="241479"/>
                  </a:lnTo>
                  <a:lnTo>
                    <a:pt x="18988" y="245467"/>
                  </a:lnTo>
                  <a:lnTo>
                    <a:pt x="29108" y="258694"/>
                  </a:lnTo>
                  <a:lnTo>
                    <a:pt x="33110" y="271467"/>
                  </a:lnTo>
                  <a:lnTo>
                    <a:pt x="66500" y="313880"/>
                  </a:lnTo>
                  <a:lnTo>
                    <a:pt x="68322" y="314294"/>
                  </a:lnTo>
                  <a:lnTo>
                    <a:pt x="70243" y="313864"/>
                  </a:lnTo>
                  <a:lnTo>
                    <a:pt x="75023" y="311476"/>
                  </a:lnTo>
                  <a:lnTo>
                    <a:pt x="80331" y="301571"/>
                  </a:lnTo>
                  <a:lnTo>
                    <a:pt x="82112" y="290207"/>
                  </a:lnTo>
                  <a:lnTo>
                    <a:pt x="82538" y="243975"/>
                  </a:lnTo>
                  <a:lnTo>
                    <a:pt x="82549" y="198170"/>
                  </a:lnTo>
                  <a:lnTo>
                    <a:pt x="77524" y="151719"/>
                  </a:lnTo>
                  <a:lnTo>
                    <a:pt x="76374" y="110455"/>
                  </a:lnTo>
                  <a:lnTo>
                    <a:pt x="76210" y="65281"/>
                  </a:lnTo>
                  <a:lnTo>
                    <a:pt x="75499" y="55679"/>
                  </a:lnTo>
                  <a:lnTo>
                    <a:pt x="69196" y="19587"/>
                  </a:lnTo>
                  <a:lnTo>
                    <a:pt x="64389" y="13519"/>
                  </a:lnTo>
                  <a:lnTo>
                    <a:pt x="64798" y="12453"/>
                  </a:lnTo>
                  <a:lnTo>
                    <a:pt x="69045" y="7066"/>
                  </a:lnTo>
                  <a:lnTo>
                    <a:pt x="114992" y="2724"/>
                  </a:lnTo>
                  <a:lnTo>
                    <a:pt x="155832" y="0"/>
                  </a:lnTo>
                  <a:lnTo>
                    <a:pt x="198076" y="4154"/>
                  </a:lnTo>
                  <a:lnTo>
                    <a:pt x="241124" y="5706"/>
                  </a:lnTo>
                  <a:lnTo>
                    <a:pt x="286970" y="6012"/>
                  </a:lnTo>
                  <a:lnTo>
                    <a:pt x="331722" y="6779"/>
                  </a:lnTo>
                  <a:lnTo>
                    <a:pt x="372651" y="11111"/>
                  </a:lnTo>
                  <a:lnTo>
                    <a:pt x="415309" y="12969"/>
                  </a:lnTo>
                  <a:lnTo>
                    <a:pt x="448623" y="20267"/>
                  </a:lnTo>
                  <a:lnTo>
                    <a:pt x="454094" y="22973"/>
                  </a:lnTo>
                  <a:lnTo>
                    <a:pt x="462165" y="24853"/>
                  </a:lnTo>
                  <a:lnTo>
                    <a:pt x="462627" y="25653"/>
                  </a:lnTo>
                  <a:lnTo>
                    <a:pt x="463140" y="28424"/>
                  </a:lnTo>
                  <a:lnTo>
                    <a:pt x="462571" y="29446"/>
                  </a:lnTo>
                  <a:lnTo>
                    <a:pt x="461486" y="30126"/>
                  </a:lnTo>
                  <a:lnTo>
                    <a:pt x="457200" y="31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440"/>
            <p:cNvSpPr/>
            <p:nvPr>
              <p:custDataLst>
                <p:tags r:id="rId97"/>
              </p:custDataLst>
            </p:nvPr>
          </p:nvSpPr>
          <p:spPr>
            <a:xfrm>
              <a:off x="5226057" y="2190752"/>
              <a:ext cx="133344" cy="146048"/>
            </a:xfrm>
            <a:custGeom>
              <a:avLst/>
              <a:gdLst/>
              <a:ahLst/>
              <a:cxnLst/>
              <a:rect l="0" t="0" r="0" b="0"/>
              <a:pathLst>
                <a:path w="133344" h="146048">
                  <a:moveTo>
                    <a:pt x="6343" y="12698"/>
                  </a:moveTo>
                  <a:lnTo>
                    <a:pt x="6343" y="12698"/>
                  </a:lnTo>
                  <a:lnTo>
                    <a:pt x="876" y="12698"/>
                  </a:lnTo>
                  <a:lnTo>
                    <a:pt x="581" y="11992"/>
                  </a:lnTo>
                  <a:lnTo>
                    <a:pt x="0" y="3054"/>
                  </a:lnTo>
                  <a:lnTo>
                    <a:pt x="1409" y="2036"/>
                  </a:lnTo>
                  <a:lnTo>
                    <a:pt x="11928" y="400"/>
                  </a:lnTo>
                  <a:lnTo>
                    <a:pt x="51762" y="0"/>
                  </a:lnTo>
                  <a:lnTo>
                    <a:pt x="62290" y="3369"/>
                  </a:lnTo>
                  <a:lnTo>
                    <a:pt x="73421" y="10829"/>
                  </a:lnTo>
                  <a:lnTo>
                    <a:pt x="78018" y="14925"/>
                  </a:lnTo>
                  <a:lnTo>
                    <a:pt x="80532" y="20978"/>
                  </a:lnTo>
                  <a:lnTo>
                    <a:pt x="82354" y="27667"/>
                  </a:lnTo>
                  <a:lnTo>
                    <a:pt x="85517" y="32992"/>
                  </a:lnTo>
                  <a:lnTo>
                    <a:pt x="85937" y="35399"/>
                  </a:lnTo>
                  <a:lnTo>
                    <a:pt x="85511" y="37710"/>
                  </a:lnTo>
                  <a:lnTo>
                    <a:pt x="63467" y="82594"/>
                  </a:lnTo>
                  <a:lnTo>
                    <a:pt x="58542" y="90330"/>
                  </a:lnTo>
                  <a:lnTo>
                    <a:pt x="45765" y="102926"/>
                  </a:lnTo>
                  <a:lnTo>
                    <a:pt x="40091" y="109949"/>
                  </a:lnTo>
                  <a:lnTo>
                    <a:pt x="21800" y="125391"/>
                  </a:lnTo>
                  <a:lnTo>
                    <a:pt x="6639" y="145730"/>
                  </a:lnTo>
                  <a:lnTo>
                    <a:pt x="30969" y="146047"/>
                  </a:lnTo>
                  <a:lnTo>
                    <a:pt x="75277" y="134788"/>
                  </a:lnTo>
                  <a:lnTo>
                    <a:pt x="101513" y="131593"/>
                  </a:lnTo>
                  <a:lnTo>
                    <a:pt x="114269" y="128359"/>
                  </a:lnTo>
                  <a:lnTo>
                    <a:pt x="122043" y="126897"/>
                  </a:lnTo>
                  <a:lnTo>
                    <a:pt x="133343" y="12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441"/>
            <p:cNvSpPr/>
            <p:nvPr>
              <p:custDataLst>
                <p:tags r:id="rId98"/>
              </p:custDataLst>
            </p:nvPr>
          </p:nvSpPr>
          <p:spPr>
            <a:xfrm>
              <a:off x="5416637" y="2241810"/>
              <a:ext cx="57064" cy="120391"/>
            </a:xfrm>
            <a:custGeom>
              <a:avLst/>
              <a:gdLst/>
              <a:ahLst/>
              <a:cxnLst/>
              <a:rect l="0" t="0" r="0" b="0"/>
              <a:pathLst>
                <a:path w="57064" h="120391">
                  <a:moveTo>
                    <a:pt x="44363" y="12440"/>
                  </a:moveTo>
                  <a:lnTo>
                    <a:pt x="44363" y="12440"/>
                  </a:lnTo>
                  <a:lnTo>
                    <a:pt x="47734" y="12440"/>
                  </a:lnTo>
                  <a:lnTo>
                    <a:pt x="48727" y="11734"/>
                  </a:lnTo>
                  <a:lnTo>
                    <a:pt x="49389" y="10558"/>
                  </a:lnTo>
                  <a:lnTo>
                    <a:pt x="50451" y="6973"/>
                  </a:lnTo>
                  <a:lnTo>
                    <a:pt x="54006" y="2980"/>
                  </a:lnTo>
                  <a:lnTo>
                    <a:pt x="55026" y="2606"/>
                  </a:lnTo>
                  <a:lnTo>
                    <a:pt x="55705" y="3062"/>
                  </a:lnTo>
                  <a:lnTo>
                    <a:pt x="57039" y="6037"/>
                  </a:lnTo>
                  <a:lnTo>
                    <a:pt x="57062" y="0"/>
                  </a:lnTo>
                  <a:lnTo>
                    <a:pt x="57063" y="3188"/>
                  </a:lnTo>
                  <a:lnTo>
                    <a:pt x="55181" y="6682"/>
                  </a:lnTo>
                  <a:lnTo>
                    <a:pt x="36001" y="36245"/>
                  </a:lnTo>
                  <a:lnTo>
                    <a:pt x="29358" y="42070"/>
                  </a:lnTo>
                  <a:lnTo>
                    <a:pt x="10571" y="73906"/>
                  </a:lnTo>
                  <a:lnTo>
                    <a:pt x="577" y="111089"/>
                  </a:lnTo>
                  <a:lnTo>
                    <a:pt x="0" y="119026"/>
                  </a:lnTo>
                  <a:lnTo>
                    <a:pt x="677" y="119480"/>
                  </a:lnTo>
                  <a:lnTo>
                    <a:pt x="6832" y="120210"/>
                  </a:lnTo>
                  <a:lnTo>
                    <a:pt x="12613" y="120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442"/>
            <p:cNvSpPr/>
            <p:nvPr>
              <p:custDataLst>
                <p:tags r:id="rId99"/>
              </p:custDataLst>
            </p:nvPr>
          </p:nvSpPr>
          <p:spPr>
            <a:xfrm>
              <a:off x="5530850" y="2235461"/>
              <a:ext cx="12701" cy="145790"/>
            </a:xfrm>
            <a:custGeom>
              <a:avLst/>
              <a:gdLst/>
              <a:ahLst/>
              <a:cxnLst/>
              <a:rect l="0" t="0" r="0" b="0"/>
              <a:pathLst>
                <a:path w="12701" h="145790">
                  <a:moveTo>
                    <a:pt x="0" y="6089"/>
                  </a:moveTo>
                  <a:lnTo>
                    <a:pt x="0" y="6089"/>
                  </a:lnTo>
                  <a:lnTo>
                    <a:pt x="3371" y="2718"/>
                  </a:lnTo>
                  <a:lnTo>
                    <a:pt x="6907" y="1063"/>
                  </a:lnTo>
                  <a:lnTo>
                    <a:pt x="11556" y="0"/>
                  </a:lnTo>
                  <a:lnTo>
                    <a:pt x="11937" y="619"/>
                  </a:lnTo>
                  <a:lnTo>
                    <a:pt x="12698" y="29832"/>
                  </a:lnTo>
                  <a:lnTo>
                    <a:pt x="6525" y="76078"/>
                  </a:lnTo>
                  <a:lnTo>
                    <a:pt x="7070" y="102577"/>
                  </a:lnTo>
                  <a:lnTo>
                    <a:pt x="11379" y="115329"/>
                  </a:lnTo>
                  <a:lnTo>
                    <a:pt x="12700" y="145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443"/>
            <p:cNvSpPr/>
            <p:nvPr>
              <p:custDataLst>
                <p:tags r:id="rId100"/>
              </p:custDataLst>
            </p:nvPr>
          </p:nvSpPr>
          <p:spPr>
            <a:xfrm>
              <a:off x="5432044" y="2222500"/>
              <a:ext cx="232157" cy="38101"/>
            </a:xfrm>
            <a:custGeom>
              <a:avLst/>
              <a:gdLst/>
              <a:ahLst/>
              <a:cxnLst/>
              <a:rect l="0" t="0" r="0" b="0"/>
              <a:pathLst>
                <a:path w="232157" h="38101">
                  <a:moveTo>
                    <a:pt x="16256" y="38100"/>
                  </a:moveTo>
                  <a:lnTo>
                    <a:pt x="16256" y="38100"/>
                  </a:lnTo>
                  <a:lnTo>
                    <a:pt x="9514" y="38100"/>
                  </a:lnTo>
                  <a:lnTo>
                    <a:pt x="7528" y="37394"/>
                  </a:lnTo>
                  <a:lnTo>
                    <a:pt x="6204" y="36219"/>
                  </a:lnTo>
                  <a:lnTo>
                    <a:pt x="4079" y="32633"/>
                  </a:lnTo>
                  <a:lnTo>
                    <a:pt x="1907" y="32142"/>
                  </a:lnTo>
                  <a:lnTo>
                    <a:pt x="0" y="31924"/>
                  </a:lnTo>
                  <a:lnTo>
                    <a:pt x="12585" y="31060"/>
                  </a:lnTo>
                  <a:lnTo>
                    <a:pt x="21440" y="27390"/>
                  </a:lnTo>
                  <a:lnTo>
                    <a:pt x="62892" y="23635"/>
                  </a:lnTo>
                  <a:lnTo>
                    <a:pt x="106671" y="14426"/>
                  </a:lnTo>
                  <a:lnTo>
                    <a:pt x="148394" y="12222"/>
                  </a:lnTo>
                  <a:lnTo>
                    <a:pt x="195316" y="3891"/>
                  </a:lnTo>
                  <a:lnTo>
                    <a:pt x="232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5" name="SMARTInkShape-2444"/>
          <p:cNvSpPr/>
          <p:nvPr>
            <p:custDataLst>
              <p:tags r:id="rId2"/>
            </p:custDataLst>
          </p:nvPr>
        </p:nvSpPr>
        <p:spPr>
          <a:xfrm>
            <a:off x="4718059" y="2178050"/>
            <a:ext cx="266692" cy="138685"/>
          </a:xfrm>
          <a:custGeom>
            <a:avLst/>
            <a:gdLst/>
            <a:ahLst/>
            <a:cxnLst/>
            <a:rect l="0" t="0" r="0" b="0"/>
            <a:pathLst>
              <a:path w="266692" h="138685">
                <a:moveTo>
                  <a:pt x="44441" y="50800"/>
                </a:moveTo>
                <a:lnTo>
                  <a:pt x="44441" y="50800"/>
                </a:lnTo>
                <a:lnTo>
                  <a:pt x="44441" y="44711"/>
                </a:lnTo>
                <a:lnTo>
                  <a:pt x="47812" y="41156"/>
                </a:lnTo>
                <a:lnTo>
                  <a:pt x="48805" y="40843"/>
                </a:lnTo>
                <a:lnTo>
                  <a:pt x="49467" y="41340"/>
                </a:lnTo>
                <a:lnTo>
                  <a:pt x="50784" y="44434"/>
                </a:lnTo>
                <a:lnTo>
                  <a:pt x="50791" y="71976"/>
                </a:lnTo>
                <a:lnTo>
                  <a:pt x="43910" y="105071"/>
                </a:lnTo>
                <a:lnTo>
                  <a:pt x="40128" y="112663"/>
                </a:lnTo>
                <a:lnTo>
                  <a:pt x="38359" y="128204"/>
                </a:lnTo>
                <a:lnTo>
                  <a:pt x="37565" y="129920"/>
                </a:lnTo>
                <a:lnTo>
                  <a:pt x="36329" y="131063"/>
                </a:lnTo>
                <a:lnTo>
                  <a:pt x="31219" y="134554"/>
                </a:lnTo>
                <a:lnTo>
                  <a:pt x="26542" y="138684"/>
                </a:lnTo>
                <a:lnTo>
                  <a:pt x="25453" y="138317"/>
                </a:lnTo>
                <a:lnTo>
                  <a:pt x="20548" y="135135"/>
                </a:lnTo>
                <a:lnTo>
                  <a:pt x="16653" y="134143"/>
                </a:lnTo>
                <a:lnTo>
                  <a:pt x="15332" y="133173"/>
                </a:lnTo>
                <a:lnTo>
                  <a:pt x="14452" y="131821"/>
                </a:lnTo>
                <a:lnTo>
                  <a:pt x="7853" y="118201"/>
                </a:lnTo>
                <a:lnTo>
                  <a:pt x="2634" y="109890"/>
                </a:lnTo>
                <a:lnTo>
                  <a:pt x="145" y="84297"/>
                </a:lnTo>
                <a:lnTo>
                  <a:pt x="0" y="62368"/>
                </a:lnTo>
                <a:lnTo>
                  <a:pt x="1877" y="57588"/>
                </a:lnTo>
                <a:lnTo>
                  <a:pt x="14918" y="42359"/>
                </a:lnTo>
                <a:lnTo>
                  <a:pt x="19090" y="39993"/>
                </a:lnTo>
                <a:lnTo>
                  <a:pt x="48910" y="32412"/>
                </a:lnTo>
                <a:lnTo>
                  <a:pt x="76779" y="28466"/>
                </a:lnTo>
                <a:lnTo>
                  <a:pt x="120675" y="19818"/>
                </a:lnTo>
                <a:lnTo>
                  <a:pt x="165093" y="17213"/>
                </a:lnTo>
                <a:lnTo>
                  <a:pt x="209376" y="12817"/>
                </a:lnTo>
                <a:lnTo>
                  <a:pt x="226442" y="12723"/>
                </a:lnTo>
                <a:lnTo>
                  <a:pt x="229274" y="12010"/>
                </a:lnTo>
                <a:lnTo>
                  <a:pt x="231163" y="10829"/>
                </a:lnTo>
                <a:lnTo>
                  <a:pt x="232423" y="9336"/>
                </a:lnTo>
                <a:lnTo>
                  <a:pt x="235703" y="7677"/>
                </a:lnTo>
                <a:lnTo>
                  <a:pt x="251904" y="6402"/>
                </a:lnTo>
                <a:lnTo>
                  <a:pt x="256120" y="6373"/>
                </a:lnTo>
                <a:lnTo>
                  <a:pt x="260346" y="4479"/>
                </a:lnTo>
                <a:lnTo>
                  <a:pt x="266691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SMARTInkShape-Group606"/>
          <p:cNvGrpSpPr/>
          <p:nvPr/>
        </p:nvGrpSpPr>
        <p:grpSpPr>
          <a:xfrm>
            <a:off x="6083714" y="895612"/>
            <a:ext cx="1390237" cy="970900"/>
            <a:chOff x="6083714" y="895612"/>
            <a:chExt cx="1390237" cy="970900"/>
          </a:xfrm>
        </p:grpSpPr>
        <p:sp>
          <p:nvSpPr>
            <p:cNvPr id="46" name="SMARTInkShape-2445"/>
            <p:cNvSpPr/>
            <p:nvPr>
              <p:custDataLst>
                <p:tags r:id="rId81"/>
              </p:custDataLst>
            </p:nvPr>
          </p:nvSpPr>
          <p:spPr>
            <a:xfrm>
              <a:off x="6083714" y="1558691"/>
              <a:ext cx="367887" cy="307821"/>
            </a:xfrm>
            <a:custGeom>
              <a:avLst/>
              <a:gdLst/>
              <a:ahLst/>
              <a:cxnLst/>
              <a:rect l="0" t="0" r="0" b="0"/>
              <a:pathLst>
                <a:path w="367887" h="307821">
                  <a:moveTo>
                    <a:pt x="75786" y="73259"/>
                  </a:moveTo>
                  <a:lnTo>
                    <a:pt x="75786" y="73259"/>
                  </a:lnTo>
                  <a:lnTo>
                    <a:pt x="72415" y="73259"/>
                  </a:lnTo>
                  <a:lnTo>
                    <a:pt x="71422" y="73965"/>
                  </a:lnTo>
                  <a:lnTo>
                    <a:pt x="70760" y="75140"/>
                  </a:lnTo>
                  <a:lnTo>
                    <a:pt x="69513" y="79347"/>
                  </a:lnTo>
                  <a:lnTo>
                    <a:pt x="69459" y="82902"/>
                  </a:lnTo>
                  <a:lnTo>
                    <a:pt x="70861" y="83921"/>
                  </a:lnTo>
                  <a:lnTo>
                    <a:pt x="78168" y="86061"/>
                  </a:lnTo>
                  <a:lnTo>
                    <a:pt x="79490" y="87438"/>
                  </a:lnTo>
                  <a:lnTo>
                    <a:pt x="83233" y="92747"/>
                  </a:lnTo>
                  <a:lnTo>
                    <a:pt x="84984" y="94718"/>
                  </a:lnTo>
                  <a:lnTo>
                    <a:pt x="90693" y="96907"/>
                  </a:lnTo>
                  <a:lnTo>
                    <a:pt x="97228" y="98586"/>
                  </a:lnTo>
                  <a:lnTo>
                    <a:pt x="105579" y="102792"/>
                  </a:lnTo>
                  <a:lnTo>
                    <a:pt x="149895" y="104983"/>
                  </a:lnTo>
                  <a:lnTo>
                    <a:pt x="183868" y="94176"/>
                  </a:lnTo>
                  <a:lnTo>
                    <a:pt x="223901" y="74663"/>
                  </a:lnTo>
                  <a:lnTo>
                    <a:pt x="235932" y="63954"/>
                  </a:lnTo>
                  <a:lnTo>
                    <a:pt x="243573" y="52550"/>
                  </a:lnTo>
                  <a:lnTo>
                    <a:pt x="252561" y="27676"/>
                  </a:lnTo>
                  <a:lnTo>
                    <a:pt x="253282" y="20634"/>
                  </a:lnTo>
                  <a:lnTo>
                    <a:pt x="251569" y="16239"/>
                  </a:lnTo>
                  <a:lnTo>
                    <a:pt x="244721" y="7668"/>
                  </a:lnTo>
                  <a:lnTo>
                    <a:pt x="240708" y="5302"/>
                  </a:lnTo>
                  <a:lnTo>
                    <a:pt x="225209" y="0"/>
                  </a:lnTo>
                  <a:lnTo>
                    <a:pt x="188798" y="6606"/>
                  </a:lnTo>
                  <a:lnTo>
                    <a:pt x="145560" y="31237"/>
                  </a:lnTo>
                  <a:lnTo>
                    <a:pt x="99300" y="67485"/>
                  </a:lnTo>
                  <a:lnTo>
                    <a:pt x="73688" y="92423"/>
                  </a:lnTo>
                  <a:lnTo>
                    <a:pt x="37502" y="135886"/>
                  </a:lnTo>
                  <a:lnTo>
                    <a:pt x="14700" y="168394"/>
                  </a:lnTo>
                  <a:lnTo>
                    <a:pt x="2726" y="200244"/>
                  </a:lnTo>
                  <a:lnTo>
                    <a:pt x="0" y="232007"/>
                  </a:lnTo>
                  <a:lnTo>
                    <a:pt x="3079" y="247687"/>
                  </a:lnTo>
                  <a:lnTo>
                    <a:pt x="17894" y="277603"/>
                  </a:lnTo>
                  <a:lnTo>
                    <a:pt x="29627" y="289106"/>
                  </a:lnTo>
                  <a:lnTo>
                    <a:pt x="63494" y="303785"/>
                  </a:lnTo>
                  <a:lnTo>
                    <a:pt x="110061" y="307820"/>
                  </a:lnTo>
                  <a:lnTo>
                    <a:pt x="153922" y="303132"/>
                  </a:lnTo>
                  <a:lnTo>
                    <a:pt x="194701" y="298739"/>
                  </a:lnTo>
                  <a:lnTo>
                    <a:pt x="236729" y="291077"/>
                  </a:lnTo>
                  <a:lnTo>
                    <a:pt x="279000" y="280888"/>
                  </a:lnTo>
                  <a:lnTo>
                    <a:pt x="326129" y="266459"/>
                  </a:lnTo>
                  <a:lnTo>
                    <a:pt x="347047" y="258993"/>
                  </a:lnTo>
                  <a:lnTo>
                    <a:pt x="367886" y="244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446"/>
            <p:cNvSpPr/>
            <p:nvPr>
              <p:custDataLst>
                <p:tags r:id="rId82"/>
              </p:custDataLst>
            </p:nvPr>
          </p:nvSpPr>
          <p:spPr>
            <a:xfrm>
              <a:off x="6324600" y="1168400"/>
              <a:ext cx="127001" cy="25323"/>
            </a:xfrm>
            <a:custGeom>
              <a:avLst/>
              <a:gdLst/>
              <a:ahLst/>
              <a:cxnLst/>
              <a:rect l="0" t="0" r="0" b="0"/>
              <a:pathLst>
                <a:path w="127001" h="25323">
                  <a:moveTo>
                    <a:pt x="0" y="19050"/>
                  </a:moveTo>
                  <a:lnTo>
                    <a:pt x="0" y="19050"/>
                  </a:lnTo>
                  <a:lnTo>
                    <a:pt x="0" y="25138"/>
                  </a:lnTo>
                  <a:lnTo>
                    <a:pt x="3371" y="25322"/>
                  </a:lnTo>
                  <a:lnTo>
                    <a:pt x="4364" y="24643"/>
                  </a:lnTo>
                  <a:lnTo>
                    <a:pt x="5026" y="23484"/>
                  </a:lnTo>
                  <a:lnTo>
                    <a:pt x="5467" y="22006"/>
                  </a:lnTo>
                  <a:lnTo>
                    <a:pt x="6467" y="21021"/>
                  </a:lnTo>
                  <a:lnTo>
                    <a:pt x="9459" y="19926"/>
                  </a:lnTo>
                  <a:lnTo>
                    <a:pt x="38304" y="17203"/>
                  </a:lnTo>
                  <a:lnTo>
                    <a:pt x="50860" y="14034"/>
                  </a:lnTo>
                  <a:lnTo>
                    <a:pt x="88901" y="10853"/>
                  </a:lnTo>
                  <a:lnTo>
                    <a:pt x="101600" y="7684"/>
                  </a:lnTo>
                  <a:lnTo>
                    <a:pt x="114300" y="486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447"/>
            <p:cNvSpPr/>
            <p:nvPr>
              <p:custDataLst>
                <p:tags r:id="rId83"/>
              </p:custDataLst>
            </p:nvPr>
          </p:nvSpPr>
          <p:spPr>
            <a:xfrm>
              <a:off x="6585062" y="1025061"/>
              <a:ext cx="101489" cy="206104"/>
            </a:xfrm>
            <a:custGeom>
              <a:avLst/>
              <a:gdLst/>
              <a:ahLst/>
              <a:cxnLst/>
              <a:rect l="0" t="0" r="0" b="0"/>
              <a:pathLst>
                <a:path w="101489" h="206104">
                  <a:moveTo>
                    <a:pt x="95138" y="16339"/>
                  </a:moveTo>
                  <a:lnTo>
                    <a:pt x="95138" y="16339"/>
                  </a:lnTo>
                  <a:lnTo>
                    <a:pt x="95137" y="3978"/>
                  </a:lnTo>
                  <a:lnTo>
                    <a:pt x="91767" y="3739"/>
                  </a:lnTo>
                  <a:lnTo>
                    <a:pt x="88231" y="1802"/>
                  </a:lnTo>
                  <a:lnTo>
                    <a:pt x="86299" y="298"/>
                  </a:lnTo>
                  <a:lnTo>
                    <a:pt x="85012" y="0"/>
                  </a:lnTo>
                  <a:lnTo>
                    <a:pt x="84154" y="508"/>
                  </a:lnTo>
                  <a:lnTo>
                    <a:pt x="83581" y="1551"/>
                  </a:lnTo>
                  <a:lnTo>
                    <a:pt x="82495" y="2247"/>
                  </a:lnTo>
                  <a:lnTo>
                    <a:pt x="77594" y="3227"/>
                  </a:lnTo>
                  <a:lnTo>
                    <a:pt x="67541" y="3585"/>
                  </a:lnTo>
                  <a:lnTo>
                    <a:pt x="65451" y="5014"/>
                  </a:lnTo>
                  <a:lnTo>
                    <a:pt x="52094" y="20228"/>
                  </a:lnTo>
                  <a:lnTo>
                    <a:pt x="42089" y="27526"/>
                  </a:lnTo>
                  <a:lnTo>
                    <a:pt x="17781" y="58778"/>
                  </a:lnTo>
                  <a:lnTo>
                    <a:pt x="2766" y="98437"/>
                  </a:lnTo>
                  <a:lnTo>
                    <a:pt x="0" y="140239"/>
                  </a:lnTo>
                  <a:lnTo>
                    <a:pt x="3292" y="153631"/>
                  </a:lnTo>
                  <a:lnTo>
                    <a:pt x="17602" y="183539"/>
                  </a:lnTo>
                  <a:lnTo>
                    <a:pt x="27558" y="194840"/>
                  </a:lnTo>
                  <a:lnTo>
                    <a:pt x="43216" y="203116"/>
                  </a:lnTo>
                  <a:lnTo>
                    <a:pt x="59351" y="206103"/>
                  </a:lnTo>
                  <a:lnTo>
                    <a:pt x="84572" y="206069"/>
                  </a:lnTo>
                  <a:lnTo>
                    <a:pt x="101488" y="2004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448"/>
            <p:cNvSpPr/>
            <p:nvPr>
              <p:custDataLst>
                <p:tags r:id="rId84"/>
              </p:custDataLst>
            </p:nvPr>
          </p:nvSpPr>
          <p:spPr>
            <a:xfrm>
              <a:off x="6807200" y="1009650"/>
              <a:ext cx="38101" cy="183856"/>
            </a:xfrm>
            <a:custGeom>
              <a:avLst/>
              <a:gdLst/>
              <a:ahLst/>
              <a:cxnLst/>
              <a:rect l="0" t="0" r="0" b="0"/>
              <a:pathLst>
                <a:path w="38101" h="183856">
                  <a:moveTo>
                    <a:pt x="25400" y="0"/>
                  </a:moveTo>
                  <a:lnTo>
                    <a:pt x="25400" y="0"/>
                  </a:lnTo>
                  <a:lnTo>
                    <a:pt x="9406" y="0"/>
                  </a:lnTo>
                  <a:lnTo>
                    <a:pt x="8387" y="705"/>
                  </a:lnTo>
                  <a:lnTo>
                    <a:pt x="7708" y="1881"/>
                  </a:lnTo>
                  <a:lnTo>
                    <a:pt x="6752" y="6907"/>
                  </a:lnTo>
                  <a:lnTo>
                    <a:pt x="4469" y="44927"/>
                  </a:lnTo>
                  <a:lnTo>
                    <a:pt x="1324" y="57291"/>
                  </a:lnTo>
                  <a:lnTo>
                    <a:pt x="33" y="101211"/>
                  </a:lnTo>
                  <a:lnTo>
                    <a:pt x="1" y="145648"/>
                  </a:lnTo>
                  <a:lnTo>
                    <a:pt x="0" y="159533"/>
                  </a:lnTo>
                  <a:lnTo>
                    <a:pt x="1881" y="164507"/>
                  </a:lnTo>
                  <a:lnTo>
                    <a:pt x="4363" y="169070"/>
                  </a:lnTo>
                  <a:lnTo>
                    <a:pt x="6088" y="176511"/>
                  </a:lnTo>
                  <a:lnTo>
                    <a:pt x="11795" y="183154"/>
                  </a:lnTo>
                  <a:lnTo>
                    <a:pt x="14179" y="183707"/>
                  </a:lnTo>
                  <a:lnTo>
                    <a:pt x="15802" y="183855"/>
                  </a:lnTo>
                  <a:lnTo>
                    <a:pt x="16885" y="183248"/>
                  </a:lnTo>
                  <a:lnTo>
                    <a:pt x="17607" y="182137"/>
                  </a:lnTo>
                  <a:lnTo>
                    <a:pt x="18088" y="180692"/>
                  </a:lnTo>
                  <a:lnTo>
                    <a:pt x="23949" y="171273"/>
                  </a:lnTo>
                  <a:lnTo>
                    <a:pt x="24432" y="169216"/>
                  </a:lnTo>
                  <a:lnTo>
                    <a:pt x="30298" y="158734"/>
                  </a:lnTo>
                  <a:lnTo>
                    <a:pt x="38100" y="139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2449"/>
            <p:cNvSpPr/>
            <p:nvPr>
              <p:custDataLst>
                <p:tags r:id="rId85"/>
              </p:custDataLst>
            </p:nvPr>
          </p:nvSpPr>
          <p:spPr>
            <a:xfrm>
              <a:off x="6756406" y="1098550"/>
              <a:ext cx="82545" cy="19044"/>
            </a:xfrm>
            <a:custGeom>
              <a:avLst/>
              <a:gdLst/>
              <a:ahLst/>
              <a:cxnLst/>
              <a:rect l="0" t="0" r="0" b="0"/>
              <a:pathLst>
                <a:path w="82545" h="19044">
                  <a:moveTo>
                    <a:pt x="12694" y="12700"/>
                  </a:moveTo>
                  <a:lnTo>
                    <a:pt x="12694" y="12700"/>
                  </a:lnTo>
                  <a:lnTo>
                    <a:pt x="19" y="12700"/>
                  </a:lnTo>
                  <a:lnTo>
                    <a:pt x="0" y="16071"/>
                  </a:lnTo>
                  <a:lnTo>
                    <a:pt x="704" y="17064"/>
                  </a:lnTo>
                  <a:lnTo>
                    <a:pt x="1878" y="17726"/>
                  </a:lnTo>
                  <a:lnTo>
                    <a:pt x="5462" y="18788"/>
                  </a:lnTo>
                  <a:lnTo>
                    <a:pt x="30708" y="19043"/>
                  </a:lnTo>
                  <a:lnTo>
                    <a:pt x="36693" y="17165"/>
                  </a:lnTo>
                  <a:lnTo>
                    <a:pt x="42409" y="14685"/>
                  </a:lnTo>
                  <a:lnTo>
                    <a:pt x="52856" y="12582"/>
                  </a:lnTo>
                  <a:lnTo>
                    <a:pt x="61440" y="8510"/>
                  </a:lnTo>
                  <a:lnTo>
                    <a:pt x="71900" y="6285"/>
                  </a:lnTo>
                  <a:lnTo>
                    <a:pt x="82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2450"/>
            <p:cNvSpPr/>
            <p:nvPr>
              <p:custDataLst>
                <p:tags r:id="rId86"/>
              </p:custDataLst>
            </p:nvPr>
          </p:nvSpPr>
          <p:spPr>
            <a:xfrm>
              <a:off x="7101991" y="1073158"/>
              <a:ext cx="162410" cy="88893"/>
            </a:xfrm>
            <a:custGeom>
              <a:avLst/>
              <a:gdLst/>
              <a:ahLst/>
              <a:cxnLst/>
              <a:rect l="0" t="0" r="0" b="0"/>
              <a:pathLst>
                <a:path w="162410" h="88893">
                  <a:moveTo>
                    <a:pt x="3659" y="88892"/>
                  </a:moveTo>
                  <a:lnTo>
                    <a:pt x="3659" y="88892"/>
                  </a:lnTo>
                  <a:lnTo>
                    <a:pt x="288" y="85521"/>
                  </a:lnTo>
                  <a:lnTo>
                    <a:pt x="0" y="84528"/>
                  </a:lnTo>
                  <a:lnTo>
                    <a:pt x="514" y="83866"/>
                  </a:lnTo>
                  <a:lnTo>
                    <a:pt x="1563" y="83425"/>
                  </a:lnTo>
                  <a:lnTo>
                    <a:pt x="2261" y="82425"/>
                  </a:lnTo>
                  <a:lnTo>
                    <a:pt x="3474" y="77152"/>
                  </a:lnTo>
                  <a:lnTo>
                    <a:pt x="3603" y="73105"/>
                  </a:lnTo>
                  <a:lnTo>
                    <a:pt x="5515" y="69411"/>
                  </a:lnTo>
                  <a:lnTo>
                    <a:pt x="13781" y="59202"/>
                  </a:lnTo>
                  <a:lnTo>
                    <a:pt x="17730" y="50781"/>
                  </a:lnTo>
                  <a:lnTo>
                    <a:pt x="25097" y="42323"/>
                  </a:lnTo>
                  <a:lnTo>
                    <a:pt x="27298" y="36209"/>
                  </a:lnTo>
                  <a:lnTo>
                    <a:pt x="28981" y="29494"/>
                  </a:lnTo>
                  <a:lnTo>
                    <a:pt x="35812" y="19434"/>
                  </a:lnTo>
                  <a:lnTo>
                    <a:pt x="39116" y="14983"/>
                  </a:lnTo>
                  <a:lnTo>
                    <a:pt x="41410" y="7619"/>
                  </a:lnTo>
                  <a:lnTo>
                    <a:pt x="41655" y="3349"/>
                  </a:lnTo>
                  <a:lnTo>
                    <a:pt x="42395" y="2230"/>
                  </a:lnTo>
                  <a:lnTo>
                    <a:pt x="43594" y="1484"/>
                  </a:lnTo>
                  <a:lnTo>
                    <a:pt x="48031" y="18"/>
                  </a:lnTo>
                  <a:lnTo>
                    <a:pt x="44715" y="0"/>
                  </a:lnTo>
                  <a:lnTo>
                    <a:pt x="43729" y="703"/>
                  </a:lnTo>
                  <a:lnTo>
                    <a:pt x="42634" y="3365"/>
                  </a:lnTo>
                  <a:lnTo>
                    <a:pt x="41836" y="11548"/>
                  </a:lnTo>
                  <a:lnTo>
                    <a:pt x="37410" y="18241"/>
                  </a:lnTo>
                  <a:lnTo>
                    <a:pt x="35415" y="47421"/>
                  </a:lnTo>
                  <a:lnTo>
                    <a:pt x="37293" y="51175"/>
                  </a:lnTo>
                  <a:lnTo>
                    <a:pt x="39775" y="55196"/>
                  </a:lnTo>
                  <a:lnTo>
                    <a:pt x="40877" y="59334"/>
                  </a:lnTo>
                  <a:lnTo>
                    <a:pt x="41876" y="60720"/>
                  </a:lnTo>
                  <a:lnTo>
                    <a:pt x="43248" y="61644"/>
                  </a:lnTo>
                  <a:lnTo>
                    <a:pt x="46654" y="63376"/>
                  </a:lnTo>
                  <a:lnTo>
                    <a:pt x="52537" y="67612"/>
                  </a:lnTo>
                  <a:lnTo>
                    <a:pt x="56663" y="68851"/>
                  </a:lnTo>
                  <a:lnTo>
                    <a:pt x="58750" y="68476"/>
                  </a:lnTo>
                  <a:lnTo>
                    <a:pt x="73531" y="60357"/>
                  </a:lnTo>
                  <a:lnTo>
                    <a:pt x="75641" y="58580"/>
                  </a:lnTo>
                  <a:lnTo>
                    <a:pt x="83852" y="46499"/>
                  </a:lnTo>
                  <a:lnTo>
                    <a:pt x="86216" y="40191"/>
                  </a:lnTo>
                  <a:lnTo>
                    <a:pt x="96273" y="23143"/>
                  </a:lnTo>
                  <a:lnTo>
                    <a:pt x="97737" y="17807"/>
                  </a:lnTo>
                  <a:lnTo>
                    <a:pt x="98833" y="16102"/>
                  </a:lnTo>
                  <a:lnTo>
                    <a:pt x="100269" y="14965"/>
                  </a:lnTo>
                  <a:lnTo>
                    <a:pt x="101932" y="14208"/>
                  </a:lnTo>
                  <a:lnTo>
                    <a:pt x="103041" y="12997"/>
                  </a:lnTo>
                  <a:lnTo>
                    <a:pt x="104274" y="9770"/>
                  </a:lnTo>
                  <a:lnTo>
                    <a:pt x="105307" y="8627"/>
                  </a:lnTo>
                  <a:lnTo>
                    <a:pt x="108337" y="7358"/>
                  </a:lnTo>
                  <a:lnTo>
                    <a:pt x="109428" y="6314"/>
                  </a:lnTo>
                  <a:lnTo>
                    <a:pt x="111321" y="964"/>
                  </a:lnTo>
                  <a:lnTo>
                    <a:pt x="113362" y="2305"/>
                  </a:lnTo>
                  <a:lnTo>
                    <a:pt x="117051" y="5545"/>
                  </a:lnTo>
                  <a:lnTo>
                    <a:pt x="117690" y="9477"/>
                  </a:lnTo>
                  <a:lnTo>
                    <a:pt x="117936" y="17877"/>
                  </a:lnTo>
                  <a:lnTo>
                    <a:pt x="123024" y="28245"/>
                  </a:lnTo>
                  <a:lnTo>
                    <a:pt x="134797" y="42878"/>
                  </a:lnTo>
                  <a:lnTo>
                    <a:pt x="136025" y="46804"/>
                  </a:lnTo>
                  <a:lnTo>
                    <a:pt x="137059" y="48133"/>
                  </a:lnTo>
                  <a:lnTo>
                    <a:pt x="140089" y="49610"/>
                  </a:lnTo>
                  <a:lnTo>
                    <a:pt x="162409" y="50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451"/>
            <p:cNvSpPr/>
            <p:nvPr>
              <p:custDataLst>
                <p:tags r:id="rId87"/>
              </p:custDataLst>
            </p:nvPr>
          </p:nvSpPr>
          <p:spPr>
            <a:xfrm>
              <a:off x="6927930" y="1104900"/>
              <a:ext cx="107871" cy="25401"/>
            </a:xfrm>
            <a:custGeom>
              <a:avLst/>
              <a:gdLst/>
              <a:ahLst/>
              <a:cxnLst/>
              <a:rect l="0" t="0" r="0" b="0"/>
              <a:pathLst>
                <a:path w="107871" h="25401">
                  <a:moveTo>
                    <a:pt x="18970" y="19050"/>
                  </a:moveTo>
                  <a:lnTo>
                    <a:pt x="18970" y="19050"/>
                  </a:lnTo>
                  <a:lnTo>
                    <a:pt x="13502" y="24517"/>
                  </a:lnTo>
                  <a:lnTo>
                    <a:pt x="6554" y="25377"/>
                  </a:lnTo>
                  <a:lnTo>
                    <a:pt x="0" y="25400"/>
                  </a:lnTo>
                  <a:lnTo>
                    <a:pt x="12752" y="25400"/>
                  </a:lnTo>
                  <a:lnTo>
                    <a:pt x="18088" y="23518"/>
                  </a:lnTo>
                  <a:lnTo>
                    <a:pt x="22811" y="21036"/>
                  </a:lnTo>
                  <a:lnTo>
                    <a:pt x="31592" y="19442"/>
                  </a:lnTo>
                  <a:lnTo>
                    <a:pt x="47312" y="18396"/>
                  </a:lnTo>
                  <a:lnTo>
                    <a:pt x="71254" y="13293"/>
                  </a:lnTo>
                  <a:lnTo>
                    <a:pt x="80244" y="12170"/>
                  </a:lnTo>
                  <a:lnTo>
                    <a:pt x="101080" y="4871"/>
                  </a:lnTo>
                  <a:lnTo>
                    <a:pt x="1078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452"/>
            <p:cNvSpPr/>
            <p:nvPr>
              <p:custDataLst>
                <p:tags r:id="rId88"/>
              </p:custDataLst>
            </p:nvPr>
          </p:nvSpPr>
          <p:spPr>
            <a:xfrm>
              <a:off x="7200900" y="1365328"/>
              <a:ext cx="139701" cy="82465"/>
            </a:xfrm>
            <a:custGeom>
              <a:avLst/>
              <a:gdLst/>
              <a:ahLst/>
              <a:cxnLst/>
              <a:rect l="0" t="0" r="0" b="0"/>
              <a:pathLst>
                <a:path w="139701" h="82465">
                  <a:moveTo>
                    <a:pt x="0" y="12622"/>
                  </a:moveTo>
                  <a:lnTo>
                    <a:pt x="0" y="12622"/>
                  </a:lnTo>
                  <a:lnTo>
                    <a:pt x="0" y="6349"/>
                  </a:lnTo>
                  <a:lnTo>
                    <a:pt x="3370" y="2924"/>
                  </a:lnTo>
                  <a:lnTo>
                    <a:pt x="6907" y="1256"/>
                  </a:lnTo>
                  <a:lnTo>
                    <a:pt x="21199" y="0"/>
                  </a:lnTo>
                  <a:lnTo>
                    <a:pt x="25415" y="1838"/>
                  </a:lnTo>
                  <a:lnTo>
                    <a:pt x="29640" y="4301"/>
                  </a:lnTo>
                  <a:lnTo>
                    <a:pt x="35985" y="6394"/>
                  </a:lnTo>
                  <a:lnTo>
                    <a:pt x="42334" y="10463"/>
                  </a:lnTo>
                  <a:lnTo>
                    <a:pt x="46567" y="11662"/>
                  </a:lnTo>
                  <a:lnTo>
                    <a:pt x="47978" y="12688"/>
                  </a:lnTo>
                  <a:lnTo>
                    <a:pt x="48918" y="14077"/>
                  </a:lnTo>
                  <a:lnTo>
                    <a:pt x="50242" y="19403"/>
                  </a:lnTo>
                  <a:lnTo>
                    <a:pt x="50767" y="33814"/>
                  </a:lnTo>
                  <a:lnTo>
                    <a:pt x="48904" y="38033"/>
                  </a:lnTo>
                  <a:lnTo>
                    <a:pt x="40672" y="48607"/>
                  </a:lnTo>
                  <a:lnTo>
                    <a:pt x="36726" y="57072"/>
                  </a:lnTo>
                  <a:lnTo>
                    <a:pt x="27336" y="71314"/>
                  </a:lnTo>
                  <a:lnTo>
                    <a:pt x="21819" y="75403"/>
                  </a:lnTo>
                  <a:lnTo>
                    <a:pt x="19082" y="82378"/>
                  </a:lnTo>
                  <a:lnTo>
                    <a:pt x="27891" y="82464"/>
                  </a:lnTo>
                  <a:lnTo>
                    <a:pt x="74119" y="66740"/>
                  </a:lnTo>
                  <a:lnTo>
                    <a:pt x="121644" y="54670"/>
                  </a:lnTo>
                  <a:lnTo>
                    <a:pt x="139700" y="507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453"/>
            <p:cNvSpPr/>
            <p:nvPr>
              <p:custDataLst>
                <p:tags r:id="rId89"/>
              </p:custDataLst>
            </p:nvPr>
          </p:nvSpPr>
          <p:spPr>
            <a:xfrm>
              <a:off x="7004076" y="1454150"/>
              <a:ext cx="146025" cy="68938"/>
            </a:xfrm>
            <a:custGeom>
              <a:avLst/>
              <a:gdLst/>
              <a:ahLst/>
              <a:cxnLst/>
              <a:rect l="0" t="0" r="0" b="0"/>
              <a:pathLst>
                <a:path w="146025" h="68938">
                  <a:moveTo>
                    <a:pt x="76174" y="25400"/>
                  </a:moveTo>
                  <a:lnTo>
                    <a:pt x="76174" y="25400"/>
                  </a:lnTo>
                  <a:lnTo>
                    <a:pt x="70706" y="30867"/>
                  </a:lnTo>
                  <a:lnTo>
                    <a:pt x="66714" y="31488"/>
                  </a:lnTo>
                  <a:lnTo>
                    <a:pt x="65634" y="32281"/>
                  </a:lnTo>
                  <a:lnTo>
                    <a:pt x="58091" y="43299"/>
                  </a:lnTo>
                  <a:lnTo>
                    <a:pt x="54040" y="47480"/>
                  </a:lnTo>
                  <a:lnTo>
                    <a:pt x="50344" y="49324"/>
                  </a:lnTo>
                  <a:lnTo>
                    <a:pt x="48370" y="49816"/>
                  </a:lnTo>
                  <a:lnTo>
                    <a:pt x="47055" y="50850"/>
                  </a:lnTo>
                  <a:lnTo>
                    <a:pt x="45593" y="53880"/>
                  </a:lnTo>
                  <a:lnTo>
                    <a:pt x="44770" y="59552"/>
                  </a:lnTo>
                  <a:lnTo>
                    <a:pt x="43949" y="60868"/>
                  </a:lnTo>
                  <a:lnTo>
                    <a:pt x="42696" y="61745"/>
                  </a:lnTo>
                  <a:lnTo>
                    <a:pt x="37562" y="62980"/>
                  </a:lnTo>
                  <a:lnTo>
                    <a:pt x="35615" y="63153"/>
                  </a:lnTo>
                  <a:lnTo>
                    <a:pt x="31571" y="65227"/>
                  </a:lnTo>
                  <a:lnTo>
                    <a:pt x="27423" y="67795"/>
                  </a:lnTo>
                  <a:lnTo>
                    <a:pt x="23227" y="68937"/>
                  </a:lnTo>
                  <a:lnTo>
                    <a:pt x="21825" y="68536"/>
                  </a:lnTo>
                  <a:lnTo>
                    <a:pt x="20892" y="67563"/>
                  </a:lnTo>
                  <a:lnTo>
                    <a:pt x="20270" y="66209"/>
                  </a:lnTo>
                  <a:lnTo>
                    <a:pt x="19149" y="65306"/>
                  </a:lnTo>
                  <a:lnTo>
                    <a:pt x="16023" y="64303"/>
                  </a:lnTo>
                  <a:lnTo>
                    <a:pt x="10295" y="63738"/>
                  </a:lnTo>
                  <a:lnTo>
                    <a:pt x="8971" y="62953"/>
                  </a:lnTo>
                  <a:lnTo>
                    <a:pt x="8089" y="61724"/>
                  </a:lnTo>
                  <a:lnTo>
                    <a:pt x="6403" y="58477"/>
                  </a:lnTo>
                  <a:lnTo>
                    <a:pt x="959" y="51950"/>
                  </a:lnTo>
                  <a:lnTo>
                    <a:pt x="266" y="47770"/>
                  </a:lnTo>
                  <a:lnTo>
                    <a:pt x="0" y="39274"/>
                  </a:lnTo>
                  <a:lnTo>
                    <a:pt x="8815" y="29365"/>
                  </a:lnTo>
                  <a:lnTo>
                    <a:pt x="12840" y="27162"/>
                  </a:lnTo>
                  <a:lnTo>
                    <a:pt x="16981" y="25478"/>
                  </a:lnTo>
                  <a:lnTo>
                    <a:pt x="23279" y="21268"/>
                  </a:lnTo>
                  <a:lnTo>
                    <a:pt x="45659" y="13669"/>
                  </a:lnTo>
                  <a:lnTo>
                    <a:pt x="91726" y="4872"/>
                  </a:lnTo>
                  <a:lnTo>
                    <a:pt x="102135" y="2871"/>
                  </a:lnTo>
                  <a:lnTo>
                    <a:pt x="132029" y="6173"/>
                  </a:lnTo>
                  <a:lnTo>
                    <a:pt x="138157" y="4390"/>
                  </a:lnTo>
                  <a:lnTo>
                    <a:pt x="1460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454"/>
            <p:cNvSpPr/>
            <p:nvPr>
              <p:custDataLst>
                <p:tags r:id="rId90"/>
              </p:custDataLst>
            </p:nvPr>
          </p:nvSpPr>
          <p:spPr>
            <a:xfrm>
              <a:off x="6788181" y="1416074"/>
              <a:ext cx="139670" cy="107927"/>
            </a:xfrm>
            <a:custGeom>
              <a:avLst/>
              <a:gdLst/>
              <a:ahLst/>
              <a:cxnLst/>
              <a:rect l="0" t="0" r="0" b="0"/>
              <a:pathLst>
                <a:path w="139670" h="107927">
                  <a:moveTo>
                    <a:pt x="6319" y="12676"/>
                  </a:moveTo>
                  <a:lnTo>
                    <a:pt x="6319" y="12676"/>
                  </a:lnTo>
                  <a:lnTo>
                    <a:pt x="851" y="12676"/>
                  </a:lnTo>
                  <a:lnTo>
                    <a:pt x="3601" y="9305"/>
                  </a:lnTo>
                  <a:lnTo>
                    <a:pt x="6993" y="7650"/>
                  </a:lnTo>
                  <a:lnTo>
                    <a:pt x="14918" y="6587"/>
                  </a:lnTo>
                  <a:lnTo>
                    <a:pt x="16285" y="5795"/>
                  </a:lnTo>
                  <a:lnTo>
                    <a:pt x="17197" y="4561"/>
                  </a:lnTo>
                  <a:lnTo>
                    <a:pt x="17804" y="3032"/>
                  </a:lnTo>
                  <a:lnTo>
                    <a:pt x="18914" y="2014"/>
                  </a:lnTo>
                  <a:lnTo>
                    <a:pt x="22030" y="882"/>
                  </a:lnTo>
                  <a:lnTo>
                    <a:pt x="40209" y="0"/>
                  </a:lnTo>
                  <a:lnTo>
                    <a:pt x="44429" y="1868"/>
                  </a:lnTo>
                  <a:lnTo>
                    <a:pt x="48657" y="4345"/>
                  </a:lnTo>
                  <a:lnTo>
                    <a:pt x="52887" y="5445"/>
                  </a:lnTo>
                  <a:lnTo>
                    <a:pt x="54298" y="6445"/>
                  </a:lnTo>
                  <a:lnTo>
                    <a:pt x="55238" y="7816"/>
                  </a:lnTo>
                  <a:lnTo>
                    <a:pt x="56988" y="11222"/>
                  </a:lnTo>
                  <a:lnTo>
                    <a:pt x="61235" y="17105"/>
                  </a:lnTo>
                  <a:lnTo>
                    <a:pt x="62475" y="21230"/>
                  </a:lnTo>
                  <a:lnTo>
                    <a:pt x="62101" y="23318"/>
                  </a:lnTo>
                  <a:lnTo>
                    <a:pt x="58909" y="30332"/>
                  </a:lnTo>
                  <a:lnTo>
                    <a:pt x="56943" y="40328"/>
                  </a:lnTo>
                  <a:lnTo>
                    <a:pt x="52198" y="50385"/>
                  </a:lnTo>
                  <a:lnTo>
                    <a:pt x="47680" y="62536"/>
                  </a:lnTo>
                  <a:lnTo>
                    <a:pt x="42104" y="68467"/>
                  </a:lnTo>
                  <a:lnTo>
                    <a:pt x="23488" y="84563"/>
                  </a:lnTo>
                  <a:lnTo>
                    <a:pt x="21006" y="88841"/>
                  </a:lnTo>
                  <a:lnTo>
                    <a:pt x="19197" y="93093"/>
                  </a:lnTo>
                  <a:lnTo>
                    <a:pt x="16040" y="97336"/>
                  </a:lnTo>
                  <a:lnTo>
                    <a:pt x="12285" y="99691"/>
                  </a:lnTo>
                  <a:lnTo>
                    <a:pt x="8265" y="101444"/>
                  </a:lnTo>
                  <a:lnTo>
                    <a:pt x="0" y="107900"/>
                  </a:lnTo>
                  <a:lnTo>
                    <a:pt x="21168" y="107926"/>
                  </a:lnTo>
                  <a:lnTo>
                    <a:pt x="67735" y="96186"/>
                  </a:lnTo>
                  <a:lnTo>
                    <a:pt x="107528" y="93382"/>
                  </a:lnTo>
                  <a:lnTo>
                    <a:pt x="121404" y="89766"/>
                  </a:lnTo>
                  <a:lnTo>
                    <a:pt x="139669" y="888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455"/>
            <p:cNvSpPr/>
            <p:nvPr>
              <p:custDataLst>
                <p:tags r:id="rId91"/>
              </p:custDataLst>
            </p:nvPr>
          </p:nvSpPr>
          <p:spPr>
            <a:xfrm>
              <a:off x="6623153" y="1263650"/>
              <a:ext cx="683246" cy="88821"/>
            </a:xfrm>
            <a:custGeom>
              <a:avLst/>
              <a:gdLst/>
              <a:ahLst/>
              <a:cxnLst/>
              <a:rect l="0" t="0" r="0" b="0"/>
              <a:pathLst>
                <a:path w="683246" h="88821">
                  <a:moveTo>
                    <a:pt x="25297" y="57150"/>
                  </a:moveTo>
                  <a:lnTo>
                    <a:pt x="25297" y="57150"/>
                  </a:lnTo>
                  <a:lnTo>
                    <a:pt x="13740" y="68706"/>
                  </a:lnTo>
                  <a:lnTo>
                    <a:pt x="11223" y="69341"/>
                  </a:lnTo>
                  <a:lnTo>
                    <a:pt x="9565" y="69511"/>
                  </a:lnTo>
                  <a:lnTo>
                    <a:pt x="5840" y="71581"/>
                  </a:lnTo>
                  <a:lnTo>
                    <a:pt x="1071" y="75288"/>
                  </a:lnTo>
                  <a:lnTo>
                    <a:pt x="419" y="77676"/>
                  </a:lnTo>
                  <a:lnTo>
                    <a:pt x="0" y="81587"/>
                  </a:lnTo>
                  <a:lnTo>
                    <a:pt x="671" y="81908"/>
                  </a:lnTo>
                  <a:lnTo>
                    <a:pt x="3298" y="82265"/>
                  </a:lnTo>
                  <a:lnTo>
                    <a:pt x="6818" y="84305"/>
                  </a:lnTo>
                  <a:lnTo>
                    <a:pt x="8744" y="85836"/>
                  </a:lnTo>
                  <a:lnTo>
                    <a:pt x="14647" y="87538"/>
                  </a:lnTo>
                  <a:lnTo>
                    <a:pt x="51188" y="88820"/>
                  </a:lnTo>
                  <a:lnTo>
                    <a:pt x="93182" y="83863"/>
                  </a:lnTo>
                  <a:lnTo>
                    <a:pt x="140464" y="79438"/>
                  </a:lnTo>
                  <a:lnTo>
                    <a:pt x="181325" y="70418"/>
                  </a:lnTo>
                  <a:lnTo>
                    <a:pt x="228082" y="62179"/>
                  </a:lnTo>
                  <a:lnTo>
                    <a:pt x="261004" y="55622"/>
                  </a:lnTo>
                  <a:lnTo>
                    <a:pt x="295155" y="48710"/>
                  </a:lnTo>
                  <a:lnTo>
                    <a:pt x="331501" y="43286"/>
                  </a:lnTo>
                  <a:lnTo>
                    <a:pt x="368821" y="38523"/>
                  </a:lnTo>
                  <a:lnTo>
                    <a:pt x="406574" y="34055"/>
                  </a:lnTo>
                  <a:lnTo>
                    <a:pt x="444520" y="29717"/>
                  </a:lnTo>
                  <a:lnTo>
                    <a:pt x="480671" y="23556"/>
                  </a:lnTo>
                  <a:lnTo>
                    <a:pt x="514846" y="17525"/>
                  </a:lnTo>
                  <a:lnTo>
                    <a:pt x="561148" y="13424"/>
                  </a:lnTo>
                  <a:lnTo>
                    <a:pt x="601286" y="8760"/>
                  </a:lnTo>
                  <a:lnTo>
                    <a:pt x="647543" y="6667"/>
                  </a:lnTo>
                  <a:lnTo>
                    <a:pt x="667916" y="5707"/>
                  </a:lnTo>
                  <a:lnTo>
                    <a:pt x="683077" y="891"/>
                  </a:lnTo>
                  <a:lnTo>
                    <a:pt x="683245" y="594"/>
                  </a:lnTo>
                  <a:lnTo>
                    <a:pt x="67934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456"/>
            <p:cNvSpPr/>
            <p:nvPr>
              <p:custDataLst>
                <p:tags r:id="rId92"/>
              </p:custDataLst>
            </p:nvPr>
          </p:nvSpPr>
          <p:spPr>
            <a:xfrm>
              <a:off x="7365999" y="895612"/>
              <a:ext cx="107952" cy="101339"/>
            </a:xfrm>
            <a:custGeom>
              <a:avLst/>
              <a:gdLst/>
              <a:ahLst/>
              <a:cxnLst/>
              <a:rect l="0" t="0" r="0" b="0"/>
              <a:pathLst>
                <a:path w="107952" h="101339">
                  <a:moveTo>
                    <a:pt x="1" y="12438"/>
                  </a:moveTo>
                  <a:lnTo>
                    <a:pt x="1" y="12438"/>
                  </a:lnTo>
                  <a:lnTo>
                    <a:pt x="0" y="6166"/>
                  </a:lnTo>
                  <a:lnTo>
                    <a:pt x="5468" y="6095"/>
                  </a:lnTo>
                  <a:lnTo>
                    <a:pt x="12416" y="0"/>
                  </a:lnTo>
                  <a:lnTo>
                    <a:pt x="17714" y="4154"/>
                  </a:lnTo>
                  <a:lnTo>
                    <a:pt x="23515" y="5515"/>
                  </a:lnTo>
                  <a:lnTo>
                    <a:pt x="27621" y="5833"/>
                  </a:lnTo>
                  <a:lnTo>
                    <a:pt x="31797" y="7856"/>
                  </a:lnTo>
                  <a:lnTo>
                    <a:pt x="36855" y="11533"/>
                  </a:lnTo>
                  <a:lnTo>
                    <a:pt x="42219" y="21693"/>
                  </a:lnTo>
                  <a:lnTo>
                    <a:pt x="44157" y="33430"/>
                  </a:lnTo>
                  <a:lnTo>
                    <a:pt x="44425" y="49660"/>
                  </a:lnTo>
                  <a:lnTo>
                    <a:pt x="42558" y="55557"/>
                  </a:lnTo>
                  <a:lnTo>
                    <a:pt x="40081" y="60530"/>
                  </a:lnTo>
                  <a:lnTo>
                    <a:pt x="37982" y="67296"/>
                  </a:lnTo>
                  <a:lnTo>
                    <a:pt x="19343" y="88344"/>
                  </a:lnTo>
                  <a:lnTo>
                    <a:pt x="19060" y="94719"/>
                  </a:lnTo>
                  <a:lnTo>
                    <a:pt x="51373" y="96869"/>
                  </a:lnTo>
                  <a:lnTo>
                    <a:pt x="64476" y="100455"/>
                  </a:lnTo>
                  <a:lnTo>
                    <a:pt x="107951" y="101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457"/>
            <p:cNvSpPr/>
            <p:nvPr>
              <p:custDataLst>
                <p:tags r:id="rId93"/>
              </p:custDataLst>
            </p:nvPr>
          </p:nvSpPr>
          <p:spPr>
            <a:xfrm>
              <a:off x="7308849" y="1035128"/>
              <a:ext cx="31750" cy="133273"/>
            </a:xfrm>
            <a:custGeom>
              <a:avLst/>
              <a:gdLst/>
              <a:ahLst/>
              <a:cxnLst/>
              <a:rect l="0" t="0" r="0" b="0"/>
              <a:pathLst>
                <a:path w="31750" h="133273">
                  <a:moveTo>
                    <a:pt x="1" y="6272"/>
                  </a:moveTo>
                  <a:lnTo>
                    <a:pt x="1" y="6272"/>
                  </a:lnTo>
                  <a:lnTo>
                    <a:pt x="0" y="0"/>
                  </a:lnTo>
                  <a:lnTo>
                    <a:pt x="11557" y="11480"/>
                  </a:lnTo>
                  <a:lnTo>
                    <a:pt x="12193" y="13996"/>
                  </a:lnTo>
                  <a:lnTo>
                    <a:pt x="12362" y="15654"/>
                  </a:lnTo>
                  <a:lnTo>
                    <a:pt x="16313" y="19379"/>
                  </a:lnTo>
                  <a:lnTo>
                    <a:pt x="19342" y="21360"/>
                  </a:lnTo>
                  <a:lnTo>
                    <a:pt x="21362" y="24092"/>
                  </a:lnTo>
                  <a:lnTo>
                    <a:pt x="24204" y="33973"/>
                  </a:lnTo>
                  <a:lnTo>
                    <a:pt x="25752" y="41683"/>
                  </a:lnTo>
                  <a:lnTo>
                    <a:pt x="29660" y="49141"/>
                  </a:lnTo>
                  <a:lnTo>
                    <a:pt x="31740" y="94628"/>
                  </a:lnTo>
                  <a:lnTo>
                    <a:pt x="31749" y="115424"/>
                  </a:lnTo>
                  <a:lnTo>
                    <a:pt x="29869" y="120166"/>
                  </a:lnTo>
                  <a:lnTo>
                    <a:pt x="27387" y="124625"/>
                  </a:lnTo>
                  <a:lnTo>
                    <a:pt x="26283" y="128958"/>
                  </a:lnTo>
                  <a:lnTo>
                    <a:pt x="25284" y="130396"/>
                  </a:lnTo>
                  <a:lnTo>
                    <a:pt x="23911" y="131355"/>
                  </a:lnTo>
                  <a:lnTo>
                    <a:pt x="19051" y="1332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SMARTInkShape-Group607"/>
          <p:cNvGrpSpPr/>
          <p:nvPr/>
        </p:nvGrpSpPr>
        <p:grpSpPr>
          <a:xfrm>
            <a:off x="8164123" y="228870"/>
            <a:ext cx="1024328" cy="472944"/>
            <a:chOff x="8164123" y="228870"/>
            <a:chExt cx="1024328" cy="472944"/>
          </a:xfrm>
        </p:grpSpPr>
        <p:sp>
          <p:nvSpPr>
            <p:cNvPr id="60" name="SMARTInkShape-2458"/>
            <p:cNvSpPr/>
            <p:nvPr>
              <p:custDataLst>
                <p:tags r:id="rId70"/>
              </p:custDataLst>
            </p:nvPr>
          </p:nvSpPr>
          <p:spPr>
            <a:xfrm>
              <a:off x="8375684" y="419101"/>
              <a:ext cx="101567" cy="117690"/>
            </a:xfrm>
            <a:custGeom>
              <a:avLst/>
              <a:gdLst/>
              <a:ahLst/>
              <a:cxnLst/>
              <a:rect l="0" t="0" r="0" b="0"/>
              <a:pathLst>
                <a:path w="101567" h="117690">
                  <a:moveTo>
                    <a:pt x="82516" y="25399"/>
                  </a:moveTo>
                  <a:lnTo>
                    <a:pt x="82516" y="25399"/>
                  </a:lnTo>
                  <a:lnTo>
                    <a:pt x="82516" y="7500"/>
                  </a:lnTo>
                  <a:lnTo>
                    <a:pt x="77049" y="983"/>
                  </a:lnTo>
                  <a:lnTo>
                    <a:pt x="74677" y="436"/>
                  </a:lnTo>
                  <a:lnTo>
                    <a:pt x="48569" y="0"/>
                  </a:lnTo>
                  <a:lnTo>
                    <a:pt x="42498" y="3762"/>
                  </a:lnTo>
                  <a:lnTo>
                    <a:pt x="16941" y="28251"/>
                  </a:lnTo>
                  <a:lnTo>
                    <a:pt x="4483" y="48779"/>
                  </a:lnTo>
                  <a:lnTo>
                    <a:pt x="858" y="64929"/>
                  </a:lnTo>
                  <a:lnTo>
                    <a:pt x="0" y="93395"/>
                  </a:lnTo>
                  <a:lnTo>
                    <a:pt x="1863" y="99834"/>
                  </a:lnTo>
                  <a:lnTo>
                    <a:pt x="8807" y="109717"/>
                  </a:lnTo>
                  <a:lnTo>
                    <a:pt x="12832" y="112263"/>
                  </a:lnTo>
                  <a:lnTo>
                    <a:pt x="16973" y="114099"/>
                  </a:lnTo>
                  <a:lnTo>
                    <a:pt x="21165" y="117268"/>
                  </a:lnTo>
                  <a:lnTo>
                    <a:pt x="23271" y="117689"/>
                  </a:lnTo>
                  <a:lnTo>
                    <a:pt x="25380" y="117265"/>
                  </a:lnTo>
                  <a:lnTo>
                    <a:pt x="29605" y="115617"/>
                  </a:lnTo>
                  <a:lnTo>
                    <a:pt x="35951" y="113984"/>
                  </a:lnTo>
                  <a:lnTo>
                    <a:pt x="46532" y="105512"/>
                  </a:lnTo>
                  <a:lnTo>
                    <a:pt x="71933" y="68690"/>
                  </a:lnTo>
                  <a:lnTo>
                    <a:pt x="74284" y="62043"/>
                  </a:lnTo>
                  <a:lnTo>
                    <a:pt x="76035" y="55091"/>
                  </a:lnTo>
                  <a:lnTo>
                    <a:pt x="81026" y="44879"/>
                  </a:lnTo>
                  <a:lnTo>
                    <a:pt x="82507" y="38134"/>
                  </a:lnTo>
                  <a:lnTo>
                    <a:pt x="82516" y="84316"/>
                  </a:lnTo>
                  <a:lnTo>
                    <a:pt x="82516" y="96460"/>
                  </a:lnTo>
                  <a:lnTo>
                    <a:pt x="84397" y="101197"/>
                  </a:lnTo>
                  <a:lnTo>
                    <a:pt x="91355" y="109986"/>
                  </a:lnTo>
                  <a:lnTo>
                    <a:pt x="95381" y="112382"/>
                  </a:lnTo>
                  <a:lnTo>
                    <a:pt x="100344" y="113920"/>
                  </a:lnTo>
                  <a:lnTo>
                    <a:pt x="100752" y="113341"/>
                  </a:lnTo>
                  <a:lnTo>
                    <a:pt x="101566" y="1079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459"/>
            <p:cNvSpPr/>
            <p:nvPr>
              <p:custDataLst>
                <p:tags r:id="rId71"/>
              </p:custDataLst>
            </p:nvPr>
          </p:nvSpPr>
          <p:spPr>
            <a:xfrm>
              <a:off x="8164123" y="228870"/>
              <a:ext cx="160728" cy="367918"/>
            </a:xfrm>
            <a:custGeom>
              <a:avLst/>
              <a:gdLst/>
              <a:ahLst/>
              <a:cxnLst/>
              <a:rect l="0" t="0" r="0" b="0"/>
              <a:pathLst>
                <a:path w="160728" h="367918">
                  <a:moveTo>
                    <a:pt x="148027" y="25130"/>
                  </a:moveTo>
                  <a:lnTo>
                    <a:pt x="148027" y="25130"/>
                  </a:lnTo>
                  <a:lnTo>
                    <a:pt x="153494" y="25130"/>
                  </a:lnTo>
                  <a:lnTo>
                    <a:pt x="153789" y="24424"/>
                  </a:lnTo>
                  <a:lnTo>
                    <a:pt x="154369" y="18857"/>
                  </a:lnTo>
                  <a:lnTo>
                    <a:pt x="157746" y="18803"/>
                  </a:lnTo>
                  <a:lnTo>
                    <a:pt x="158740" y="18090"/>
                  </a:lnTo>
                  <a:lnTo>
                    <a:pt x="159843" y="15416"/>
                  </a:lnTo>
                  <a:lnTo>
                    <a:pt x="159432" y="13715"/>
                  </a:lnTo>
                  <a:lnTo>
                    <a:pt x="154615" y="6419"/>
                  </a:lnTo>
                  <a:lnTo>
                    <a:pt x="148931" y="642"/>
                  </a:lnTo>
                  <a:lnTo>
                    <a:pt x="144923" y="0"/>
                  </a:lnTo>
                  <a:lnTo>
                    <a:pt x="141237" y="1732"/>
                  </a:lnTo>
                  <a:lnTo>
                    <a:pt x="137249" y="4147"/>
                  </a:lnTo>
                  <a:lnTo>
                    <a:pt x="131036" y="6213"/>
                  </a:lnTo>
                  <a:lnTo>
                    <a:pt x="84437" y="44539"/>
                  </a:lnTo>
                  <a:lnTo>
                    <a:pt x="63305" y="84278"/>
                  </a:lnTo>
                  <a:lnTo>
                    <a:pt x="39648" y="128379"/>
                  </a:lnTo>
                  <a:lnTo>
                    <a:pt x="20367" y="173492"/>
                  </a:lnTo>
                  <a:lnTo>
                    <a:pt x="9032" y="220555"/>
                  </a:lnTo>
                  <a:lnTo>
                    <a:pt x="0" y="264032"/>
                  </a:lnTo>
                  <a:lnTo>
                    <a:pt x="1478" y="310112"/>
                  </a:lnTo>
                  <a:lnTo>
                    <a:pt x="6948" y="331059"/>
                  </a:lnTo>
                  <a:lnTo>
                    <a:pt x="10771" y="340074"/>
                  </a:lnTo>
                  <a:lnTo>
                    <a:pt x="16704" y="346903"/>
                  </a:lnTo>
                  <a:lnTo>
                    <a:pt x="38962" y="363675"/>
                  </a:lnTo>
                  <a:lnTo>
                    <a:pt x="50956" y="366740"/>
                  </a:lnTo>
                  <a:lnTo>
                    <a:pt x="76086" y="367917"/>
                  </a:lnTo>
                  <a:lnTo>
                    <a:pt x="88769" y="364625"/>
                  </a:lnTo>
                  <a:lnTo>
                    <a:pt x="98091" y="359182"/>
                  </a:lnTo>
                  <a:lnTo>
                    <a:pt x="119848" y="338257"/>
                  </a:lnTo>
                  <a:lnTo>
                    <a:pt x="145905" y="294060"/>
                  </a:lnTo>
                  <a:lnTo>
                    <a:pt x="158846" y="273220"/>
                  </a:lnTo>
                  <a:lnTo>
                    <a:pt x="160355" y="264400"/>
                  </a:lnTo>
                  <a:lnTo>
                    <a:pt x="160727" y="219842"/>
                  </a:lnTo>
                  <a:lnTo>
                    <a:pt x="160021" y="218438"/>
                  </a:lnTo>
                  <a:lnTo>
                    <a:pt x="158846" y="217502"/>
                  </a:lnTo>
                  <a:lnTo>
                    <a:pt x="157356" y="216878"/>
                  </a:lnTo>
                  <a:lnTo>
                    <a:pt x="156363" y="215756"/>
                  </a:lnTo>
                  <a:lnTo>
                    <a:pt x="155260" y="212629"/>
                  </a:lnTo>
                  <a:lnTo>
                    <a:pt x="154259" y="211513"/>
                  </a:lnTo>
                  <a:lnTo>
                    <a:pt x="148987" y="209574"/>
                  </a:lnTo>
                  <a:lnTo>
                    <a:pt x="139272" y="209306"/>
                  </a:lnTo>
                  <a:lnTo>
                    <a:pt x="135199" y="211173"/>
                  </a:lnTo>
                  <a:lnTo>
                    <a:pt x="131037" y="213649"/>
                  </a:lnTo>
                  <a:lnTo>
                    <a:pt x="123873" y="215369"/>
                  </a:lnTo>
                  <a:lnTo>
                    <a:pt x="117804" y="219942"/>
                  </a:lnTo>
                  <a:lnTo>
                    <a:pt x="111869" y="222082"/>
                  </a:lnTo>
                  <a:lnTo>
                    <a:pt x="103685" y="228246"/>
                  </a:lnTo>
                  <a:lnTo>
                    <a:pt x="106979" y="231676"/>
                  </a:lnTo>
                  <a:lnTo>
                    <a:pt x="110498" y="233345"/>
                  </a:lnTo>
                  <a:lnTo>
                    <a:pt x="116277" y="2346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2460"/>
            <p:cNvSpPr/>
            <p:nvPr>
              <p:custDataLst>
                <p:tags r:id="rId72"/>
              </p:custDataLst>
            </p:nvPr>
          </p:nvSpPr>
          <p:spPr>
            <a:xfrm>
              <a:off x="8515611" y="408273"/>
              <a:ext cx="107690" cy="89829"/>
            </a:xfrm>
            <a:custGeom>
              <a:avLst/>
              <a:gdLst/>
              <a:ahLst/>
              <a:cxnLst/>
              <a:rect l="0" t="0" r="0" b="0"/>
              <a:pathLst>
                <a:path w="107690" h="89829">
                  <a:moveTo>
                    <a:pt x="6089" y="29877"/>
                  </a:moveTo>
                  <a:lnTo>
                    <a:pt x="6089" y="29877"/>
                  </a:lnTo>
                  <a:lnTo>
                    <a:pt x="6089" y="0"/>
                  </a:lnTo>
                  <a:lnTo>
                    <a:pt x="6089" y="13102"/>
                  </a:lnTo>
                  <a:lnTo>
                    <a:pt x="0" y="46925"/>
                  </a:lnTo>
                  <a:lnTo>
                    <a:pt x="6625" y="78315"/>
                  </a:lnTo>
                  <a:lnTo>
                    <a:pt x="11082" y="86978"/>
                  </a:lnTo>
                  <a:lnTo>
                    <a:pt x="11534" y="89111"/>
                  </a:lnTo>
                  <a:lnTo>
                    <a:pt x="12541" y="89828"/>
                  </a:lnTo>
                  <a:lnTo>
                    <a:pt x="13918" y="89600"/>
                  </a:lnTo>
                  <a:lnTo>
                    <a:pt x="17330" y="88170"/>
                  </a:lnTo>
                  <a:lnTo>
                    <a:pt x="23217" y="86660"/>
                  </a:lnTo>
                  <a:lnTo>
                    <a:pt x="27342" y="83807"/>
                  </a:lnTo>
                  <a:lnTo>
                    <a:pt x="53538" y="46026"/>
                  </a:lnTo>
                  <a:lnTo>
                    <a:pt x="55399" y="40347"/>
                  </a:lnTo>
                  <a:lnTo>
                    <a:pt x="57536" y="19454"/>
                  </a:lnTo>
                  <a:lnTo>
                    <a:pt x="60234" y="15132"/>
                  </a:lnTo>
                  <a:lnTo>
                    <a:pt x="61236" y="14402"/>
                  </a:lnTo>
                  <a:lnTo>
                    <a:pt x="61903" y="14622"/>
                  </a:lnTo>
                  <a:lnTo>
                    <a:pt x="62975" y="16672"/>
                  </a:lnTo>
                  <a:lnTo>
                    <a:pt x="63232" y="28720"/>
                  </a:lnTo>
                  <a:lnTo>
                    <a:pt x="67602" y="35423"/>
                  </a:lnTo>
                  <a:lnTo>
                    <a:pt x="69705" y="45004"/>
                  </a:lnTo>
                  <a:lnTo>
                    <a:pt x="74498" y="54920"/>
                  </a:lnTo>
                  <a:lnTo>
                    <a:pt x="74979" y="57156"/>
                  </a:lnTo>
                  <a:lnTo>
                    <a:pt x="76004" y="58646"/>
                  </a:lnTo>
                  <a:lnTo>
                    <a:pt x="77393" y="59640"/>
                  </a:lnTo>
                  <a:lnTo>
                    <a:pt x="80819" y="61449"/>
                  </a:lnTo>
                  <a:lnTo>
                    <a:pt x="92929" y="71675"/>
                  </a:lnTo>
                  <a:lnTo>
                    <a:pt x="97131" y="73148"/>
                  </a:lnTo>
                  <a:lnTo>
                    <a:pt x="99238" y="72836"/>
                  </a:lnTo>
                  <a:lnTo>
                    <a:pt x="107689" y="679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2461"/>
            <p:cNvSpPr/>
            <p:nvPr>
              <p:custDataLst>
                <p:tags r:id="rId73"/>
              </p:custDataLst>
            </p:nvPr>
          </p:nvSpPr>
          <p:spPr>
            <a:xfrm>
              <a:off x="8661722" y="371049"/>
              <a:ext cx="63172" cy="146124"/>
            </a:xfrm>
            <a:custGeom>
              <a:avLst/>
              <a:gdLst/>
              <a:ahLst/>
              <a:cxnLst/>
              <a:rect l="0" t="0" r="0" b="0"/>
              <a:pathLst>
                <a:path w="63172" h="146124">
                  <a:moveTo>
                    <a:pt x="56828" y="41701"/>
                  </a:moveTo>
                  <a:lnTo>
                    <a:pt x="56828" y="41701"/>
                  </a:lnTo>
                  <a:lnTo>
                    <a:pt x="56827" y="38330"/>
                  </a:lnTo>
                  <a:lnTo>
                    <a:pt x="58709" y="34794"/>
                  </a:lnTo>
                  <a:lnTo>
                    <a:pt x="62917" y="29340"/>
                  </a:lnTo>
                  <a:lnTo>
                    <a:pt x="63171" y="19550"/>
                  </a:lnTo>
                  <a:lnTo>
                    <a:pt x="61294" y="15864"/>
                  </a:lnTo>
                  <a:lnTo>
                    <a:pt x="50762" y="3893"/>
                  </a:lnTo>
                  <a:lnTo>
                    <a:pt x="32372" y="0"/>
                  </a:lnTo>
                  <a:lnTo>
                    <a:pt x="25262" y="1530"/>
                  </a:lnTo>
                  <a:lnTo>
                    <a:pt x="13922" y="6358"/>
                  </a:lnTo>
                  <a:lnTo>
                    <a:pt x="9536" y="10236"/>
                  </a:lnTo>
                  <a:lnTo>
                    <a:pt x="2125" y="25641"/>
                  </a:lnTo>
                  <a:lnTo>
                    <a:pt x="0" y="42678"/>
                  </a:lnTo>
                  <a:lnTo>
                    <a:pt x="6164" y="64329"/>
                  </a:lnTo>
                  <a:lnTo>
                    <a:pt x="10942" y="73322"/>
                  </a:lnTo>
                  <a:lnTo>
                    <a:pt x="11420" y="75481"/>
                  </a:lnTo>
                  <a:lnTo>
                    <a:pt x="15465" y="81892"/>
                  </a:lnTo>
                  <a:lnTo>
                    <a:pt x="29211" y="97322"/>
                  </a:lnTo>
                  <a:lnTo>
                    <a:pt x="30771" y="103259"/>
                  </a:lnTo>
                  <a:lnTo>
                    <a:pt x="31340" y="113691"/>
                  </a:lnTo>
                  <a:lnTo>
                    <a:pt x="29508" y="117911"/>
                  </a:lnTo>
                  <a:lnTo>
                    <a:pt x="27046" y="122139"/>
                  </a:lnTo>
                  <a:lnTo>
                    <a:pt x="24956" y="128486"/>
                  </a:lnTo>
                  <a:lnTo>
                    <a:pt x="10173" y="145418"/>
                  </a:lnTo>
                  <a:lnTo>
                    <a:pt x="8791" y="146123"/>
                  </a:lnTo>
                  <a:lnTo>
                    <a:pt x="7870" y="145888"/>
                  </a:lnTo>
                  <a:lnTo>
                    <a:pt x="6392" y="143812"/>
                  </a:lnTo>
                  <a:lnTo>
                    <a:pt x="6028" y="1242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462"/>
            <p:cNvSpPr/>
            <p:nvPr>
              <p:custDataLst>
                <p:tags r:id="rId74"/>
              </p:custDataLst>
            </p:nvPr>
          </p:nvSpPr>
          <p:spPr>
            <a:xfrm>
              <a:off x="8731250" y="336551"/>
              <a:ext cx="63500" cy="149464"/>
            </a:xfrm>
            <a:custGeom>
              <a:avLst/>
              <a:gdLst/>
              <a:ahLst/>
              <a:cxnLst/>
              <a:rect l="0" t="0" r="0" b="0"/>
              <a:pathLst>
                <a:path w="63500" h="149464">
                  <a:moveTo>
                    <a:pt x="0" y="57149"/>
                  </a:moveTo>
                  <a:lnTo>
                    <a:pt x="0" y="57149"/>
                  </a:lnTo>
                  <a:lnTo>
                    <a:pt x="5775" y="52079"/>
                  </a:lnTo>
                  <a:lnTo>
                    <a:pt x="27287" y="35950"/>
                  </a:lnTo>
                  <a:lnTo>
                    <a:pt x="35938" y="23851"/>
                  </a:lnTo>
                  <a:lnTo>
                    <a:pt x="63495" y="5"/>
                  </a:lnTo>
                  <a:lnTo>
                    <a:pt x="63495" y="3"/>
                  </a:lnTo>
                  <a:lnTo>
                    <a:pt x="63499" y="0"/>
                  </a:lnTo>
                  <a:lnTo>
                    <a:pt x="54772" y="9433"/>
                  </a:lnTo>
                  <a:lnTo>
                    <a:pt x="46785" y="28251"/>
                  </a:lnTo>
                  <a:lnTo>
                    <a:pt x="45487" y="36309"/>
                  </a:lnTo>
                  <a:lnTo>
                    <a:pt x="52329" y="69862"/>
                  </a:lnTo>
                  <a:lnTo>
                    <a:pt x="55721" y="82553"/>
                  </a:lnTo>
                  <a:lnTo>
                    <a:pt x="57668" y="98647"/>
                  </a:lnTo>
                  <a:lnTo>
                    <a:pt x="62139" y="107784"/>
                  </a:lnTo>
                  <a:lnTo>
                    <a:pt x="63498" y="141870"/>
                  </a:lnTo>
                  <a:lnTo>
                    <a:pt x="62792" y="143263"/>
                  </a:lnTo>
                  <a:lnTo>
                    <a:pt x="61616" y="144192"/>
                  </a:lnTo>
                  <a:lnTo>
                    <a:pt x="60127" y="144811"/>
                  </a:lnTo>
                  <a:lnTo>
                    <a:pt x="59135" y="145929"/>
                  </a:lnTo>
                  <a:lnTo>
                    <a:pt x="58032" y="149053"/>
                  </a:lnTo>
                  <a:lnTo>
                    <a:pt x="57032" y="149463"/>
                  </a:lnTo>
                  <a:lnTo>
                    <a:pt x="55660" y="149030"/>
                  </a:lnTo>
                  <a:lnTo>
                    <a:pt x="52255" y="147374"/>
                  </a:lnTo>
                  <a:lnTo>
                    <a:pt x="45617" y="146223"/>
                  </a:lnTo>
                  <a:lnTo>
                    <a:pt x="41424" y="142730"/>
                  </a:lnTo>
                  <a:lnTo>
                    <a:pt x="39577" y="137283"/>
                  </a:lnTo>
                  <a:lnTo>
                    <a:pt x="38100" y="1269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463"/>
            <p:cNvSpPr/>
            <p:nvPr>
              <p:custDataLst>
                <p:tags r:id="rId75"/>
              </p:custDataLst>
            </p:nvPr>
          </p:nvSpPr>
          <p:spPr>
            <a:xfrm>
              <a:off x="8832850" y="381883"/>
              <a:ext cx="46881" cy="100718"/>
            </a:xfrm>
            <a:custGeom>
              <a:avLst/>
              <a:gdLst/>
              <a:ahLst/>
              <a:cxnLst/>
              <a:rect l="0" t="0" r="0" b="0"/>
              <a:pathLst>
                <a:path w="46881" h="100718">
                  <a:moveTo>
                    <a:pt x="0" y="5467"/>
                  </a:moveTo>
                  <a:lnTo>
                    <a:pt x="0" y="5467"/>
                  </a:lnTo>
                  <a:lnTo>
                    <a:pt x="10138" y="1103"/>
                  </a:lnTo>
                  <a:lnTo>
                    <a:pt x="17676" y="0"/>
                  </a:lnTo>
                  <a:lnTo>
                    <a:pt x="25730" y="3272"/>
                  </a:lnTo>
                  <a:lnTo>
                    <a:pt x="33308" y="9430"/>
                  </a:lnTo>
                  <a:lnTo>
                    <a:pt x="46214" y="28994"/>
                  </a:lnTo>
                  <a:lnTo>
                    <a:pt x="46880" y="39207"/>
                  </a:lnTo>
                  <a:lnTo>
                    <a:pt x="39025" y="85825"/>
                  </a:lnTo>
                  <a:lnTo>
                    <a:pt x="38374" y="95207"/>
                  </a:lnTo>
                  <a:lnTo>
                    <a:pt x="37577" y="97044"/>
                  </a:lnTo>
                  <a:lnTo>
                    <a:pt x="36340" y="98268"/>
                  </a:lnTo>
                  <a:lnTo>
                    <a:pt x="3175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464"/>
            <p:cNvSpPr/>
            <p:nvPr>
              <p:custDataLst>
                <p:tags r:id="rId76"/>
              </p:custDataLst>
            </p:nvPr>
          </p:nvSpPr>
          <p:spPr>
            <a:xfrm>
              <a:off x="8883650" y="3238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95250"/>
                  </a:moveTo>
                  <a:lnTo>
                    <a:pt x="0" y="95250"/>
                  </a:lnTo>
                  <a:lnTo>
                    <a:pt x="0" y="88508"/>
                  </a:lnTo>
                  <a:lnTo>
                    <a:pt x="1881" y="83317"/>
                  </a:lnTo>
                  <a:lnTo>
                    <a:pt x="3370" y="80944"/>
                  </a:lnTo>
                  <a:lnTo>
                    <a:pt x="5467" y="70864"/>
                  </a:lnTo>
                  <a:lnTo>
                    <a:pt x="8196" y="38057"/>
                  </a:lnTo>
                  <a:lnTo>
                    <a:pt x="11365" y="2538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465"/>
            <p:cNvSpPr/>
            <p:nvPr>
              <p:custDataLst>
                <p:tags r:id="rId77"/>
              </p:custDataLst>
            </p:nvPr>
          </p:nvSpPr>
          <p:spPr>
            <a:xfrm>
              <a:off x="8947553" y="352756"/>
              <a:ext cx="107548" cy="98095"/>
            </a:xfrm>
            <a:custGeom>
              <a:avLst/>
              <a:gdLst/>
              <a:ahLst/>
              <a:cxnLst/>
              <a:rect l="0" t="0" r="0" b="0"/>
              <a:pathLst>
                <a:path w="107548" h="98095">
                  <a:moveTo>
                    <a:pt x="75797" y="28244"/>
                  </a:moveTo>
                  <a:lnTo>
                    <a:pt x="75797" y="28244"/>
                  </a:lnTo>
                  <a:lnTo>
                    <a:pt x="75796" y="18546"/>
                  </a:lnTo>
                  <a:lnTo>
                    <a:pt x="73916" y="14997"/>
                  </a:lnTo>
                  <a:lnTo>
                    <a:pt x="70022" y="11067"/>
                  </a:lnTo>
                  <a:lnTo>
                    <a:pt x="55402" y="695"/>
                  </a:lnTo>
                  <a:lnTo>
                    <a:pt x="52322" y="0"/>
                  </a:lnTo>
                  <a:lnTo>
                    <a:pt x="45138" y="1110"/>
                  </a:lnTo>
                  <a:lnTo>
                    <a:pt x="33159" y="9072"/>
                  </a:lnTo>
                  <a:lnTo>
                    <a:pt x="17176" y="25110"/>
                  </a:lnTo>
                  <a:lnTo>
                    <a:pt x="2661" y="55207"/>
                  </a:lnTo>
                  <a:lnTo>
                    <a:pt x="0" y="76854"/>
                  </a:lnTo>
                  <a:lnTo>
                    <a:pt x="1657" y="83480"/>
                  </a:lnTo>
                  <a:lnTo>
                    <a:pt x="4675" y="91177"/>
                  </a:lnTo>
                  <a:lnTo>
                    <a:pt x="5099" y="93483"/>
                  </a:lnTo>
                  <a:lnTo>
                    <a:pt x="6087" y="94314"/>
                  </a:lnTo>
                  <a:lnTo>
                    <a:pt x="7452" y="94163"/>
                  </a:lnTo>
                  <a:lnTo>
                    <a:pt x="10849" y="92819"/>
                  </a:lnTo>
                  <a:lnTo>
                    <a:pt x="20660" y="90075"/>
                  </a:lnTo>
                  <a:lnTo>
                    <a:pt x="30645" y="85305"/>
                  </a:lnTo>
                  <a:lnTo>
                    <a:pt x="36629" y="80008"/>
                  </a:lnTo>
                  <a:lnTo>
                    <a:pt x="42555" y="78529"/>
                  </a:lnTo>
                  <a:lnTo>
                    <a:pt x="67390" y="61162"/>
                  </a:lnTo>
                  <a:lnTo>
                    <a:pt x="72208" y="60340"/>
                  </a:lnTo>
                  <a:lnTo>
                    <a:pt x="76083" y="62029"/>
                  </a:lnTo>
                  <a:lnTo>
                    <a:pt x="80156" y="64426"/>
                  </a:lnTo>
                  <a:lnTo>
                    <a:pt x="86418" y="66481"/>
                  </a:lnTo>
                  <a:lnTo>
                    <a:pt x="90630" y="69462"/>
                  </a:lnTo>
                  <a:lnTo>
                    <a:pt x="92973" y="73139"/>
                  </a:lnTo>
                  <a:lnTo>
                    <a:pt x="94720" y="77125"/>
                  </a:lnTo>
                  <a:lnTo>
                    <a:pt x="97848" y="81249"/>
                  </a:lnTo>
                  <a:lnTo>
                    <a:pt x="99709" y="87315"/>
                  </a:lnTo>
                  <a:lnTo>
                    <a:pt x="100902" y="95965"/>
                  </a:lnTo>
                  <a:lnTo>
                    <a:pt x="101705" y="96674"/>
                  </a:lnTo>
                  <a:lnTo>
                    <a:pt x="107547" y="980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466"/>
            <p:cNvSpPr/>
            <p:nvPr>
              <p:custDataLst>
                <p:tags r:id="rId78"/>
              </p:custDataLst>
            </p:nvPr>
          </p:nvSpPr>
          <p:spPr>
            <a:xfrm>
              <a:off x="9093200" y="352578"/>
              <a:ext cx="95251" cy="79210"/>
            </a:xfrm>
            <a:custGeom>
              <a:avLst/>
              <a:gdLst/>
              <a:ahLst/>
              <a:cxnLst/>
              <a:rect l="0" t="0" r="0" b="0"/>
              <a:pathLst>
                <a:path w="95251" h="79210">
                  <a:moveTo>
                    <a:pt x="0" y="60172"/>
                  </a:moveTo>
                  <a:lnTo>
                    <a:pt x="0" y="60172"/>
                  </a:lnTo>
                  <a:lnTo>
                    <a:pt x="0" y="47963"/>
                  </a:lnTo>
                  <a:lnTo>
                    <a:pt x="1881" y="42281"/>
                  </a:lnTo>
                  <a:lnTo>
                    <a:pt x="4363" y="37404"/>
                  </a:lnTo>
                  <a:lnTo>
                    <a:pt x="6468" y="30691"/>
                  </a:lnTo>
                  <a:lnTo>
                    <a:pt x="11740" y="23346"/>
                  </a:lnTo>
                  <a:lnTo>
                    <a:pt x="12674" y="16017"/>
                  </a:lnTo>
                  <a:lnTo>
                    <a:pt x="24255" y="4174"/>
                  </a:lnTo>
                  <a:lnTo>
                    <a:pt x="24636" y="5201"/>
                  </a:lnTo>
                  <a:lnTo>
                    <a:pt x="25391" y="50897"/>
                  </a:lnTo>
                  <a:lnTo>
                    <a:pt x="24692" y="67773"/>
                  </a:lnTo>
                  <a:lnTo>
                    <a:pt x="19055" y="79209"/>
                  </a:lnTo>
                  <a:lnTo>
                    <a:pt x="19051" y="75847"/>
                  </a:lnTo>
                  <a:lnTo>
                    <a:pt x="25518" y="56453"/>
                  </a:lnTo>
                  <a:lnTo>
                    <a:pt x="30309" y="47574"/>
                  </a:lnTo>
                  <a:lnTo>
                    <a:pt x="30790" y="45423"/>
                  </a:lnTo>
                  <a:lnTo>
                    <a:pt x="34836" y="39025"/>
                  </a:lnTo>
                  <a:lnTo>
                    <a:pt x="48034" y="24190"/>
                  </a:lnTo>
                  <a:lnTo>
                    <a:pt x="49571" y="19956"/>
                  </a:lnTo>
                  <a:lnTo>
                    <a:pt x="50686" y="18545"/>
                  </a:lnTo>
                  <a:lnTo>
                    <a:pt x="69885" y="4787"/>
                  </a:lnTo>
                  <a:lnTo>
                    <a:pt x="74099" y="3101"/>
                  </a:lnTo>
                  <a:lnTo>
                    <a:pt x="78323" y="0"/>
                  </a:lnTo>
                  <a:lnTo>
                    <a:pt x="80438" y="302"/>
                  </a:lnTo>
                  <a:lnTo>
                    <a:pt x="84668" y="4400"/>
                  </a:lnTo>
                  <a:lnTo>
                    <a:pt x="91017" y="14641"/>
                  </a:lnTo>
                  <a:lnTo>
                    <a:pt x="93996" y="26612"/>
                  </a:lnTo>
                  <a:lnTo>
                    <a:pt x="95250" y="53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467"/>
            <p:cNvSpPr/>
            <p:nvPr>
              <p:custDataLst>
                <p:tags r:id="rId79"/>
              </p:custDataLst>
            </p:nvPr>
          </p:nvSpPr>
          <p:spPr>
            <a:xfrm>
              <a:off x="8303233" y="615961"/>
              <a:ext cx="561368" cy="31733"/>
            </a:xfrm>
            <a:custGeom>
              <a:avLst/>
              <a:gdLst/>
              <a:ahLst/>
              <a:cxnLst/>
              <a:rect l="0" t="0" r="0" b="0"/>
              <a:pathLst>
                <a:path w="561368" h="31733">
                  <a:moveTo>
                    <a:pt x="40667" y="25389"/>
                  </a:moveTo>
                  <a:lnTo>
                    <a:pt x="40667" y="25389"/>
                  </a:lnTo>
                  <a:lnTo>
                    <a:pt x="17523" y="30856"/>
                  </a:lnTo>
                  <a:lnTo>
                    <a:pt x="0" y="31687"/>
                  </a:lnTo>
                  <a:lnTo>
                    <a:pt x="5461" y="31732"/>
                  </a:lnTo>
                  <a:lnTo>
                    <a:pt x="49434" y="22900"/>
                  </a:lnTo>
                  <a:lnTo>
                    <a:pt x="85176" y="19096"/>
                  </a:lnTo>
                  <a:lnTo>
                    <a:pt x="123626" y="14195"/>
                  </a:lnTo>
                  <a:lnTo>
                    <a:pt x="167004" y="8980"/>
                  </a:lnTo>
                  <a:lnTo>
                    <a:pt x="198888" y="7513"/>
                  </a:lnTo>
                  <a:lnTo>
                    <a:pt x="233754" y="4979"/>
                  </a:lnTo>
                  <a:lnTo>
                    <a:pt x="270417" y="2207"/>
                  </a:lnTo>
                  <a:lnTo>
                    <a:pt x="307878" y="975"/>
                  </a:lnTo>
                  <a:lnTo>
                    <a:pt x="345694" y="427"/>
                  </a:lnTo>
                  <a:lnTo>
                    <a:pt x="382962" y="184"/>
                  </a:lnTo>
                  <a:lnTo>
                    <a:pt x="418341" y="76"/>
                  </a:lnTo>
                  <a:lnTo>
                    <a:pt x="450998" y="27"/>
                  </a:lnTo>
                  <a:lnTo>
                    <a:pt x="493387" y="0"/>
                  </a:lnTo>
                  <a:lnTo>
                    <a:pt x="539349" y="696"/>
                  </a:lnTo>
                  <a:lnTo>
                    <a:pt x="561367" y="6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468"/>
            <p:cNvSpPr/>
            <p:nvPr>
              <p:custDataLst>
                <p:tags r:id="rId80"/>
              </p:custDataLst>
            </p:nvPr>
          </p:nvSpPr>
          <p:spPr>
            <a:xfrm>
              <a:off x="8372463" y="647700"/>
              <a:ext cx="746138" cy="54114"/>
            </a:xfrm>
            <a:custGeom>
              <a:avLst/>
              <a:gdLst/>
              <a:ahLst/>
              <a:cxnLst/>
              <a:rect l="0" t="0" r="0" b="0"/>
              <a:pathLst>
                <a:path w="746138" h="54114">
                  <a:moveTo>
                    <a:pt x="206387" y="6350"/>
                  </a:moveTo>
                  <a:lnTo>
                    <a:pt x="206387" y="6350"/>
                  </a:lnTo>
                  <a:lnTo>
                    <a:pt x="162172" y="16489"/>
                  </a:lnTo>
                  <a:lnTo>
                    <a:pt x="119046" y="27307"/>
                  </a:lnTo>
                  <a:lnTo>
                    <a:pt x="76399" y="36000"/>
                  </a:lnTo>
                  <a:lnTo>
                    <a:pt x="33432" y="47458"/>
                  </a:lnTo>
                  <a:lnTo>
                    <a:pt x="0" y="50604"/>
                  </a:lnTo>
                  <a:lnTo>
                    <a:pt x="357" y="51375"/>
                  </a:lnTo>
                  <a:lnTo>
                    <a:pt x="4516" y="54113"/>
                  </a:lnTo>
                  <a:lnTo>
                    <a:pt x="47820" y="51416"/>
                  </a:lnTo>
                  <a:lnTo>
                    <a:pt x="81323" y="47612"/>
                  </a:lnTo>
                  <a:lnTo>
                    <a:pt x="128174" y="42016"/>
                  </a:lnTo>
                  <a:lnTo>
                    <a:pt x="169509" y="39840"/>
                  </a:lnTo>
                  <a:lnTo>
                    <a:pt x="215397" y="38168"/>
                  </a:lnTo>
                  <a:lnTo>
                    <a:pt x="261661" y="35073"/>
                  </a:lnTo>
                  <a:lnTo>
                    <a:pt x="285570" y="33965"/>
                  </a:lnTo>
                  <a:lnTo>
                    <a:pt x="309975" y="33227"/>
                  </a:lnTo>
                  <a:lnTo>
                    <a:pt x="334713" y="32735"/>
                  </a:lnTo>
                  <a:lnTo>
                    <a:pt x="358965" y="32406"/>
                  </a:lnTo>
                  <a:lnTo>
                    <a:pt x="382895" y="32188"/>
                  </a:lnTo>
                  <a:lnTo>
                    <a:pt x="430179" y="31239"/>
                  </a:lnTo>
                  <a:lnTo>
                    <a:pt x="477065" y="28465"/>
                  </a:lnTo>
                  <a:lnTo>
                    <a:pt x="523773" y="24881"/>
                  </a:lnTo>
                  <a:lnTo>
                    <a:pt x="568991" y="20936"/>
                  </a:lnTo>
                  <a:lnTo>
                    <a:pt x="610256" y="16831"/>
                  </a:lnTo>
                  <a:lnTo>
                    <a:pt x="651644" y="12654"/>
                  </a:lnTo>
                  <a:lnTo>
                    <a:pt x="690028" y="8446"/>
                  </a:lnTo>
                  <a:lnTo>
                    <a:pt x="74613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2" name="SMARTInkShape-2469"/>
          <p:cNvSpPr/>
          <p:nvPr>
            <p:custDataLst>
              <p:tags r:id="rId3"/>
            </p:custDataLst>
          </p:nvPr>
        </p:nvSpPr>
        <p:spPr>
          <a:xfrm>
            <a:off x="8337550" y="1936830"/>
            <a:ext cx="69564" cy="152321"/>
          </a:xfrm>
          <a:custGeom>
            <a:avLst/>
            <a:gdLst/>
            <a:ahLst/>
            <a:cxnLst/>
            <a:rect l="0" t="0" r="0" b="0"/>
            <a:pathLst>
              <a:path w="69564" h="152321">
                <a:moveTo>
                  <a:pt x="38100" y="18970"/>
                </a:moveTo>
                <a:lnTo>
                  <a:pt x="38100" y="18970"/>
                </a:lnTo>
                <a:lnTo>
                  <a:pt x="41470" y="15599"/>
                </a:lnTo>
                <a:lnTo>
                  <a:pt x="43126" y="12062"/>
                </a:lnTo>
                <a:lnTo>
                  <a:pt x="44188" y="7414"/>
                </a:lnTo>
                <a:lnTo>
                  <a:pt x="44980" y="7033"/>
                </a:lnTo>
                <a:lnTo>
                  <a:pt x="47743" y="6609"/>
                </a:lnTo>
                <a:lnTo>
                  <a:pt x="48762" y="5790"/>
                </a:lnTo>
                <a:lnTo>
                  <a:pt x="49894" y="2999"/>
                </a:lnTo>
                <a:lnTo>
                  <a:pt x="50902" y="1973"/>
                </a:lnTo>
                <a:lnTo>
                  <a:pt x="56188" y="190"/>
                </a:lnTo>
                <a:lnTo>
                  <a:pt x="60236" y="0"/>
                </a:lnTo>
                <a:lnTo>
                  <a:pt x="61324" y="679"/>
                </a:lnTo>
                <a:lnTo>
                  <a:pt x="62049" y="1837"/>
                </a:lnTo>
                <a:lnTo>
                  <a:pt x="62533" y="3315"/>
                </a:lnTo>
                <a:lnTo>
                  <a:pt x="63560" y="4300"/>
                </a:lnTo>
                <a:lnTo>
                  <a:pt x="66584" y="5394"/>
                </a:lnTo>
                <a:lnTo>
                  <a:pt x="67672" y="7097"/>
                </a:lnTo>
                <a:lnTo>
                  <a:pt x="69563" y="20499"/>
                </a:lnTo>
                <a:lnTo>
                  <a:pt x="69128" y="47405"/>
                </a:lnTo>
                <a:lnTo>
                  <a:pt x="64070" y="63614"/>
                </a:lnTo>
                <a:lnTo>
                  <a:pt x="39191" y="108167"/>
                </a:lnTo>
                <a:lnTo>
                  <a:pt x="20193" y="137158"/>
                </a:lnTo>
                <a:lnTo>
                  <a:pt x="0" y="15232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5" name="SMARTInkShape-Group609"/>
          <p:cNvGrpSpPr/>
          <p:nvPr/>
        </p:nvGrpSpPr>
        <p:grpSpPr>
          <a:xfrm>
            <a:off x="8796115" y="1633255"/>
            <a:ext cx="563786" cy="427300"/>
            <a:chOff x="8796115" y="1633255"/>
            <a:chExt cx="563786" cy="427300"/>
          </a:xfrm>
        </p:grpSpPr>
        <p:sp>
          <p:nvSpPr>
            <p:cNvPr id="73" name="SMARTInkShape-2470"/>
            <p:cNvSpPr/>
            <p:nvPr>
              <p:custDataLst>
                <p:tags r:id="rId68"/>
              </p:custDataLst>
            </p:nvPr>
          </p:nvSpPr>
          <p:spPr>
            <a:xfrm>
              <a:off x="8953500" y="1633255"/>
              <a:ext cx="285751" cy="427300"/>
            </a:xfrm>
            <a:custGeom>
              <a:avLst/>
              <a:gdLst/>
              <a:ahLst/>
              <a:cxnLst/>
              <a:rect l="0" t="0" r="0" b="0"/>
              <a:pathLst>
                <a:path w="285751" h="427300">
                  <a:moveTo>
                    <a:pt x="0" y="106645"/>
                  </a:moveTo>
                  <a:lnTo>
                    <a:pt x="0" y="106645"/>
                  </a:lnTo>
                  <a:lnTo>
                    <a:pt x="0" y="94905"/>
                  </a:lnTo>
                  <a:lnTo>
                    <a:pt x="6088" y="87882"/>
                  </a:lnTo>
                  <a:lnTo>
                    <a:pt x="9644" y="87680"/>
                  </a:lnTo>
                  <a:lnTo>
                    <a:pt x="10662" y="88357"/>
                  </a:lnTo>
                  <a:lnTo>
                    <a:pt x="11341" y="89514"/>
                  </a:lnTo>
                  <a:lnTo>
                    <a:pt x="11795" y="90991"/>
                  </a:lnTo>
                  <a:lnTo>
                    <a:pt x="16885" y="99137"/>
                  </a:lnTo>
                  <a:lnTo>
                    <a:pt x="31877" y="145356"/>
                  </a:lnTo>
                  <a:lnTo>
                    <a:pt x="42579" y="189806"/>
                  </a:lnTo>
                  <a:lnTo>
                    <a:pt x="49273" y="231609"/>
                  </a:lnTo>
                  <a:lnTo>
                    <a:pt x="62715" y="273872"/>
                  </a:lnTo>
                  <a:lnTo>
                    <a:pt x="75817" y="316196"/>
                  </a:lnTo>
                  <a:lnTo>
                    <a:pt x="91097" y="357823"/>
                  </a:lnTo>
                  <a:lnTo>
                    <a:pt x="109987" y="402496"/>
                  </a:lnTo>
                  <a:lnTo>
                    <a:pt x="118518" y="418405"/>
                  </a:lnTo>
                  <a:lnTo>
                    <a:pt x="129115" y="426760"/>
                  </a:lnTo>
                  <a:lnTo>
                    <a:pt x="131232" y="427299"/>
                  </a:lnTo>
                  <a:lnTo>
                    <a:pt x="133348" y="426954"/>
                  </a:lnTo>
                  <a:lnTo>
                    <a:pt x="135466" y="426017"/>
                  </a:lnTo>
                  <a:lnTo>
                    <a:pt x="136878" y="423982"/>
                  </a:lnTo>
                  <a:lnTo>
                    <a:pt x="154398" y="377180"/>
                  </a:lnTo>
                  <a:lnTo>
                    <a:pt x="160343" y="360938"/>
                  </a:lnTo>
                  <a:lnTo>
                    <a:pt x="167923" y="321767"/>
                  </a:lnTo>
                  <a:lnTo>
                    <a:pt x="179219" y="276687"/>
                  </a:lnTo>
                  <a:lnTo>
                    <a:pt x="189431" y="239578"/>
                  </a:lnTo>
                  <a:lnTo>
                    <a:pt x="201393" y="201771"/>
                  </a:lnTo>
                  <a:lnTo>
                    <a:pt x="213875" y="163758"/>
                  </a:lnTo>
                  <a:lnTo>
                    <a:pt x="230735" y="118057"/>
                  </a:lnTo>
                  <a:lnTo>
                    <a:pt x="251886" y="71163"/>
                  </a:lnTo>
                  <a:lnTo>
                    <a:pt x="276447" y="24262"/>
                  </a:lnTo>
                  <a:lnTo>
                    <a:pt x="283704" y="12264"/>
                  </a:lnTo>
                  <a:lnTo>
                    <a:pt x="285630" y="0"/>
                  </a:lnTo>
                  <a:lnTo>
                    <a:pt x="285750" y="45580"/>
                  </a:lnTo>
                  <a:lnTo>
                    <a:pt x="279400" y="685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471"/>
            <p:cNvSpPr/>
            <p:nvPr>
              <p:custDataLst>
                <p:tags r:id="rId69"/>
              </p:custDataLst>
            </p:nvPr>
          </p:nvSpPr>
          <p:spPr>
            <a:xfrm>
              <a:off x="8796115" y="1784350"/>
              <a:ext cx="563786" cy="152378"/>
            </a:xfrm>
            <a:custGeom>
              <a:avLst/>
              <a:gdLst/>
              <a:ahLst/>
              <a:cxnLst/>
              <a:rect l="0" t="0" r="0" b="0"/>
              <a:pathLst>
                <a:path w="563786" h="152378">
                  <a:moveTo>
                    <a:pt x="55785" y="146050"/>
                  </a:moveTo>
                  <a:lnTo>
                    <a:pt x="55785" y="146050"/>
                  </a:lnTo>
                  <a:lnTo>
                    <a:pt x="41283" y="146755"/>
                  </a:lnTo>
                  <a:lnTo>
                    <a:pt x="10485" y="152138"/>
                  </a:lnTo>
                  <a:lnTo>
                    <a:pt x="0" y="152377"/>
                  </a:lnTo>
                  <a:lnTo>
                    <a:pt x="250" y="151679"/>
                  </a:lnTo>
                  <a:lnTo>
                    <a:pt x="7593" y="143559"/>
                  </a:lnTo>
                  <a:lnTo>
                    <a:pt x="16968" y="137472"/>
                  </a:lnTo>
                  <a:lnTo>
                    <a:pt x="58768" y="121503"/>
                  </a:lnTo>
                  <a:lnTo>
                    <a:pt x="98419" y="105583"/>
                  </a:lnTo>
                  <a:lnTo>
                    <a:pt x="138188" y="93059"/>
                  </a:lnTo>
                  <a:lnTo>
                    <a:pt x="181958" y="80411"/>
                  </a:lnTo>
                  <a:lnTo>
                    <a:pt x="213932" y="71957"/>
                  </a:lnTo>
                  <a:lnTo>
                    <a:pt x="246958" y="63496"/>
                  </a:lnTo>
                  <a:lnTo>
                    <a:pt x="280451" y="55031"/>
                  </a:lnTo>
                  <a:lnTo>
                    <a:pt x="314151" y="46566"/>
                  </a:lnTo>
                  <a:lnTo>
                    <a:pt x="347943" y="38100"/>
                  </a:lnTo>
                  <a:lnTo>
                    <a:pt x="381071" y="30339"/>
                  </a:lnTo>
                  <a:lnTo>
                    <a:pt x="426784" y="22003"/>
                  </a:lnTo>
                  <a:lnTo>
                    <a:pt x="467452" y="15064"/>
                  </a:lnTo>
                  <a:lnTo>
                    <a:pt x="504903" y="9246"/>
                  </a:lnTo>
                  <a:lnTo>
                    <a:pt x="549045" y="3360"/>
                  </a:lnTo>
                  <a:lnTo>
                    <a:pt x="5637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8" name="SMARTInkShape-Group610"/>
          <p:cNvGrpSpPr/>
          <p:nvPr/>
        </p:nvGrpSpPr>
        <p:grpSpPr>
          <a:xfrm>
            <a:off x="9664700" y="1568453"/>
            <a:ext cx="292101" cy="488566"/>
            <a:chOff x="9664700" y="1568453"/>
            <a:chExt cx="292101" cy="488566"/>
          </a:xfrm>
        </p:grpSpPr>
        <p:sp>
          <p:nvSpPr>
            <p:cNvPr id="76" name="SMARTInkShape-2472"/>
            <p:cNvSpPr/>
            <p:nvPr>
              <p:custDataLst>
                <p:tags r:id="rId66"/>
              </p:custDataLst>
            </p:nvPr>
          </p:nvSpPr>
          <p:spPr>
            <a:xfrm>
              <a:off x="9664700" y="1778000"/>
              <a:ext cx="292101" cy="44451"/>
            </a:xfrm>
            <a:custGeom>
              <a:avLst/>
              <a:gdLst/>
              <a:ahLst/>
              <a:cxnLst/>
              <a:rect l="0" t="0" r="0" b="0"/>
              <a:pathLst>
                <a:path w="292101" h="44451">
                  <a:moveTo>
                    <a:pt x="0" y="44450"/>
                  </a:moveTo>
                  <a:lnTo>
                    <a:pt x="0" y="44450"/>
                  </a:lnTo>
                  <a:lnTo>
                    <a:pt x="3370" y="44450"/>
                  </a:lnTo>
                  <a:lnTo>
                    <a:pt x="6907" y="42569"/>
                  </a:lnTo>
                  <a:lnTo>
                    <a:pt x="8837" y="41079"/>
                  </a:lnTo>
                  <a:lnTo>
                    <a:pt x="14746" y="39424"/>
                  </a:lnTo>
                  <a:lnTo>
                    <a:pt x="57760" y="33108"/>
                  </a:lnTo>
                  <a:lnTo>
                    <a:pt x="104093" y="24962"/>
                  </a:lnTo>
                  <a:lnTo>
                    <a:pt x="144425" y="16847"/>
                  </a:lnTo>
                  <a:lnTo>
                    <a:pt x="190727" y="9155"/>
                  </a:lnTo>
                  <a:lnTo>
                    <a:pt x="234577" y="5023"/>
                  </a:lnTo>
                  <a:lnTo>
                    <a:pt x="279926" y="661"/>
                  </a:lnTo>
                  <a:lnTo>
                    <a:pt x="292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2473"/>
            <p:cNvSpPr/>
            <p:nvPr>
              <p:custDataLst>
                <p:tags r:id="rId67"/>
              </p:custDataLst>
            </p:nvPr>
          </p:nvSpPr>
          <p:spPr>
            <a:xfrm>
              <a:off x="9748148" y="1568453"/>
              <a:ext cx="113403" cy="488566"/>
            </a:xfrm>
            <a:custGeom>
              <a:avLst/>
              <a:gdLst/>
              <a:ahLst/>
              <a:cxnLst/>
              <a:rect l="0" t="0" r="0" b="0"/>
              <a:pathLst>
                <a:path w="113403" h="488566">
                  <a:moveTo>
                    <a:pt x="43552" y="25397"/>
                  </a:moveTo>
                  <a:lnTo>
                    <a:pt x="43552" y="25397"/>
                  </a:lnTo>
                  <a:lnTo>
                    <a:pt x="46922" y="22026"/>
                  </a:lnTo>
                  <a:lnTo>
                    <a:pt x="48578" y="18489"/>
                  </a:lnTo>
                  <a:lnTo>
                    <a:pt x="49019" y="16558"/>
                  </a:lnTo>
                  <a:lnTo>
                    <a:pt x="54812" y="6298"/>
                  </a:lnTo>
                  <a:lnTo>
                    <a:pt x="55292" y="4198"/>
                  </a:lnTo>
                  <a:lnTo>
                    <a:pt x="56317" y="2797"/>
                  </a:lnTo>
                  <a:lnTo>
                    <a:pt x="57705" y="1864"/>
                  </a:lnTo>
                  <a:lnTo>
                    <a:pt x="62593" y="0"/>
                  </a:lnTo>
                  <a:lnTo>
                    <a:pt x="65970" y="3368"/>
                  </a:lnTo>
                  <a:lnTo>
                    <a:pt x="66258" y="5067"/>
                  </a:lnTo>
                  <a:lnTo>
                    <a:pt x="65744" y="6905"/>
                  </a:lnTo>
                  <a:lnTo>
                    <a:pt x="64697" y="8836"/>
                  </a:lnTo>
                  <a:lnTo>
                    <a:pt x="63223" y="18295"/>
                  </a:lnTo>
                  <a:lnTo>
                    <a:pt x="66383" y="34839"/>
                  </a:lnTo>
                  <a:lnTo>
                    <a:pt x="62886" y="78259"/>
                  </a:lnTo>
                  <a:lnTo>
                    <a:pt x="57570" y="119507"/>
                  </a:lnTo>
                  <a:lnTo>
                    <a:pt x="49743" y="159358"/>
                  </a:lnTo>
                  <a:lnTo>
                    <a:pt x="41404" y="201201"/>
                  </a:lnTo>
                  <a:lnTo>
                    <a:pt x="32963" y="239073"/>
                  </a:lnTo>
                  <a:lnTo>
                    <a:pt x="22618" y="279794"/>
                  </a:lnTo>
                  <a:lnTo>
                    <a:pt x="12520" y="327296"/>
                  </a:lnTo>
                  <a:lnTo>
                    <a:pt x="6522" y="370310"/>
                  </a:lnTo>
                  <a:lnTo>
                    <a:pt x="78" y="415737"/>
                  </a:lnTo>
                  <a:lnTo>
                    <a:pt x="0" y="438764"/>
                  </a:lnTo>
                  <a:lnTo>
                    <a:pt x="6953" y="467928"/>
                  </a:lnTo>
                  <a:lnTo>
                    <a:pt x="18284" y="482424"/>
                  </a:lnTo>
                  <a:lnTo>
                    <a:pt x="20356" y="484598"/>
                  </a:lnTo>
                  <a:lnTo>
                    <a:pt x="26423" y="487014"/>
                  </a:lnTo>
                  <a:lnTo>
                    <a:pt x="38444" y="488565"/>
                  </a:lnTo>
                  <a:lnTo>
                    <a:pt x="48780" y="485463"/>
                  </a:lnTo>
                  <a:lnTo>
                    <a:pt x="95819" y="459307"/>
                  </a:lnTo>
                  <a:lnTo>
                    <a:pt x="101589" y="455077"/>
                  </a:lnTo>
                  <a:lnTo>
                    <a:pt x="104623" y="448964"/>
                  </a:lnTo>
                  <a:lnTo>
                    <a:pt x="113402" y="4254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611"/>
          <p:cNvGrpSpPr/>
          <p:nvPr/>
        </p:nvGrpSpPr>
        <p:grpSpPr>
          <a:xfrm>
            <a:off x="2146903" y="2902246"/>
            <a:ext cx="1180204" cy="1059240"/>
            <a:chOff x="2146903" y="2902246"/>
            <a:chExt cx="1180204" cy="1059240"/>
          </a:xfrm>
        </p:grpSpPr>
        <p:sp>
          <p:nvSpPr>
            <p:cNvPr id="79" name="SMARTInkShape-2474"/>
            <p:cNvSpPr/>
            <p:nvPr>
              <p:custDataLst>
                <p:tags r:id="rId57"/>
              </p:custDataLst>
            </p:nvPr>
          </p:nvSpPr>
          <p:spPr>
            <a:xfrm>
              <a:off x="3276600" y="3289300"/>
              <a:ext cx="50507" cy="260351"/>
            </a:xfrm>
            <a:custGeom>
              <a:avLst/>
              <a:gdLst/>
              <a:ahLst/>
              <a:cxnLst/>
              <a:rect l="0" t="0" r="0" b="0"/>
              <a:pathLst>
                <a:path w="50507" h="260351">
                  <a:moveTo>
                    <a:pt x="12700" y="0"/>
                  </a:moveTo>
                  <a:lnTo>
                    <a:pt x="12700" y="0"/>
                  </a:lnTo>
                  <a:lnTo>
                    <a:pt x="12700" y="17883"/>
                  </a:lnTo>
                  <a:lnTo>
                    <a:pt x="33899" y="61440"/>
                  </a:lnTo>
                  <a:lnTo>
                    <a:pt x="41634" y="84103"/>
                  </a:lnTo>
                  <a:lnTo>
                    <a:pt x="48567" y="126486"/>
                  </a:lnTo>
                  <a:lnTo>
                    <a:pt x="50506" y="162053"/>
                  </a:lnTo>
                  <a:lnTo>
                    <a:pt x="41308" y="193556"/>
                  </a:lnTo>
                  <a:lnTo>
                    <a:pt x="26406" y="222791"/>
                  </a:lnTo>
                  <a:lnTo>
                    <a:pt x="0" y="260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475"/>
            <p:cNvSpPr/>
            <p:nvPr>
              <p:custDataLst>
                <p:tags r:id="rId58"/>
              </p:custDataLst>
            </p:nvPr>
          </p:nvSpPr>
          <p:spPr>
            <a:xfrm>
              <a:off x="2667003" y="3441700"/>
              <a:ext cx="165098" cy="76201"/>
            </a:xfrm>
            <a:custGeom>
              <a:avLst/>
              <a:gdLst/>
              <a:ahLst/>
              <a:cxnLst/>
              <a:rect l="0" t="0" r="0" b="0"/>
              <a:pathLst>
                <a:path w="165098" h="76201">
                  <a:moveTo>
                    <a:pt x="19047" y="76200"/>
                  </a:moveTo>
                  <a:lnTo>
                    <a:pt x="19047" y="76200"/>
                  </a:lnTo>
                  <a:lnTo>
                    <a:pt x="8216" y="66074"/>
                  </a:lnTo>
                  <a:lnTo>
                    <a:pt x="4120" y="64644"/>
                  </a:lnTo>
                  <a:lnTo>
                    <a:pt x="2746" y="63557"/>
                  </a:lnTo>
                  <a:lnTo>
                    <a:pt x="104" y="57441"/>
                  </a:lnTo>
                  <a:lnTo>
                    <a:pt x="0" y="51069"/>
                  </a:lnTo>
                  <a:lnTo>
                    <a:pt x="3369" y="47508"/>
                  </a:lnTo>
                  <a:lnTo>
                    <a:pt x="8786" y="45809"/>
                  </a:lnTo>
                  <a:lnTo>
                    <a:pt x="19770" y="42971"/>
                  </a:lnTo>
                  <a:lnTo>
                    <a:pt x="44510" y="33501"/>
                  </a:lnTo>
                  <a:lnTo>
                    <a:pt x="88442" y="25351"/>
                  </a:lnTo>
                  <a:lnTo>
                    <a:pt x="133618" y="10499"/>
                  </a:lnTo>
                  <a:lnTo>
                    <a:pt x="1650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476"/>
            <p:cNvSpPr/>
            <p:nvPr>
              <p:custDataLst>
                <p:tags r:id="rId59"/>
              </p:custDataLst>
            </p:nvPr>
          </p:nvSpPr>
          <p:spPr>
            <a:xfrm>
              <a:off x="2330483" y="3860887"/>
              <a:ext cx="152283" cy="100599"/>
            </a:xfrm>
            <a:custGeom>
              <a:avLst/>
              <a:gdLst/>
              <a:ahLst/>
              <a:cxnLst/>
              <a:rect l="0" t="0" r="0" b="0"/>
              <a:pathLst>
                <a:path w="152283" h="100599">
                  <a:moveTo>
                    <a:pt x="63467" y="12613"/>
                  </a:moveTo>
                  <a:lnTo>
                    <a:pt x="63467" y="12613"/>
                  </a:lnTo>
                  <a:lnTo>
                    <a:pt x="75899" y="12613"/>
                  </a:lnTo>
                  <a:lnTo>
                    <a:pt x="76088" y="15984"/>
                  </a:lnTo>
                  <a:lnTo>
                    <a:pt x="75409" y="16977"/>
                  </a:lnTo>
                  <a:lnTo>
                    <a:pt x="74250" y="17639"/>
                  </a:lnTo>
                  <a:lnTo>
                    <a:pt x="72772" y="18080"/>
                  </a:lnTo>
                  <a:lnTo>
                    <a:pt x="71787" y="19080"/>
                  </a:lnTo>
                  <a:lnTo>
                    <a:pt x="70693" y="22073"/>
                  </a:lnTo>
                  <a:lnTo>
                    <a:pt x="69163" y="35954"/>
                  </a:lnTo>
                  <a:lnTo>
                    <a:pt x="64801" y="44374"/>
                  </a:lnTo>
                  <a:lnTo>
                    <a:pt x="60359" y="56203"/>
                  </a:lnTo>
                  <a:lnTo>
                    <a:pt x="52518" y="69371"/>
                  </a:lnTo>
                  <a:lnTo>
                    <a:pt x="50839" y="73822"/>
                  </a:lnTo>
                  <a:lnTo>
                    <a:pt x="47742" y="78152"/>
                  </a:lnTo>
                  <a:lnTo>
                    <a:pt x="44013" y="80547"/>
                  </a:lnTo>
                  <a:lnTo>
                    <a:pt x="40004" y="82316"/>
                  </a:lnTo>
                  <a:lnTo>
                    <a:pt x="33780" y="86574"/>
                  </a:lnTo>
                  <a:lnTo>
                    <a:pt x="27468" y="88149"/>
                  </a:lnTo>
                  <a:lnTo>
                    <a:pt x="23243" y="88518"/>
                  </a:lnTo>
                  <a:lnTo>
                    <a:pt x="19014" y="86800"/>
                  </a:lnTo>
                  <a:lnTo>
                    <a:pt x="4200" y="73879"/>
                  </a:lnTo>
                  <a:lnTo>
                    <a:pt x="1848" y="69710"/>
                  </a:lnTo>
                  <a:lnTo>
                    <a:pt x="339" y="61286"/>
                  </a:lnTo>
                  <a:lnTo>
                    <a:pt x="0" y="48595"/>
                  </a:lnTo>
                  <a:lnTo>
                    <a:pt x="694" y="47185"/>
                  </a:lnTo>
                  <a:lnTo>
                    <a:pt x="1863" y="46244"/>
                  </a:lnTo>
                  <a:lnTo>
                    <a:pt x="3348" y="45617"/>
                  </a:lnTo>
                  <a:lnTo>
                    <a:pt x="4337" y="44493"/>
                  </a:lnTo>
                  <a:lnTo>
                    <a:pt x="5437" y="41364"/>
                  </a:lnTo>
                  <a:lnTo>
                    <a:pt x="6436" y="40247"/>
                  </a:lnTo>
                  <a:lnTo>
                    <a:pt x="9427" y="39006"/>
                  </a:lnTo>
                  <a:lnTo>
                    <a:pt x="15078" y="38307"/>
                  </a:lnTo>
                  <a:lnTo>
                    <a:pt x="19148" y="40025"/>
                  </a:lnTo>
                  <a:lnTo>
                    <a:pt x="23308" y="42435"/>
                  </a:lnTo>
                  <a:lnTo>
                    <a:pt x="29618" y="44497"/>
                  </a:lnTo>
                  <a:lnTo>
                    <a:pt x="35955" y="48558"/>
                  </a:lnTo>
                  <a:lnTo>
                    <a:pt x="40186" y="49755"/>
                  </a:lnTo>
                  <a:lnTo>
                    <a:pt x="44418" y="54050"/>
                  </a:lnTo>
                  <a:lnTo>
                    <a:pt x="49356" y="59957"/>
                  </a:lnTo>
                  <a:lnTo>
                    <a:pt x="86735" y="92338"/>
                  </a:lnTo>
                  <a:lnTo>
                    <a:pt x="93096" y="94326"/>
                  </a:lnTo>
                  <a:lnTo>
                    <a:pt x="97332" y="94791"/>
                  </a:lnTo>
                  <a:lnTo>
                    <a:pt x="101566" y="96879"/>
                  </a:lnTo>
                  <a:lnTo>
                    <a:pt x="106662" y="100598"/>
                  </a:lnTo>
                  <a:lnTo>
                    <a:pt x="107786" y="100197"/>
                  </a:lnTo>
                  <a:lnTo>
                    <a:pt x="112739" y="96968"/>
                  </a:lnTo>
                  <a:lnTo>
                    <a:pt x="118675" y="94992"/>
                  </a:lnTo>
                  <a:lnTo>
                    <a:pt x="135440" y="80257"/>
                  </a:lnTo>
                  <a:lnTo>
                    <a:pt x="137788" y="76073"/>
                  </a:lnTo>
                  <a:lnTo>
                    <a:pt x="151936" y="32089"/>
                  </a:lnTo>
                  <a:lnTo>
                    <a:pt x="152282" y="23280"/>
                  </a:lnTo>
                  <a:lnTo>
                    <a:pt x="150448" y="19001"/>
                  </a:lnTo>
                  <a:lnTo>
                    <a:pt x="147986" y="14746"/>
                  </a:lnTo>
                  <a:lnTo>
                    <a:pt x="146276" y="7520"/>
                  </a:lnTo>
                  <a:lnTo>
                    <a:pt x="142723" y="3264"/>
                  </a:lnTo>
                  <a:lnTo>
                    <a:pt x="137262" y="1402"/>
                  </a:lnTo>
                  <a:lnTo>
                    <a:pt x="118731" y="0"/>
                  </a:lnTo>
                  <a:lnTo>
                    <a:pt x="98835" y="6004"/>
                  </a:lnTo>
                  <a:lnTo>
                    <a:pt x="97629" y="6796"/>
                  </a:lnTo>
                  <a:lnTo>
                    <a:pt x="96825" y="8029"/>
                  </a:lnTo>
                  <a:lnTo>
                    <a:pt x="95226" y="11281"/>
                  </a:lnTo>
                  <a:lnTo>
                    <a:pt x="88867" y="18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477"/>
            <p:cNvSpPr/>
            <p:nvPr>
              <p:custDataLst>
                <p:tags r:id="rId60"/>
              </p:custDataLst>
            </p:nvPr>
          </p:nvSpPr>
          <p:spPr>
            <a:xfrm>
              <a:off x="2146903" y="3917950"/>
              <a:ext cx="113698" cy="12701"/>
            </a:xfrm>
            <a:custGeom>
              <a:avLst/>
              <a:gdLst/>
              <a:ahLst/>
              <a:cxnLst/>
              <a:rect l="0" t="0" r="0" b="0"/>
              <a:pathLst>
                <a:path w="113698" h="12701">
                  <a:moveTo>
                    <a:pt x="31147" y="12700"/>
                  </a:moveTo>
                  <a:lnTo>
                    <a:pt x="31147" y="12700"/>
                  </a:lnTo>
                  <a:lnTo>
                    <a:pt x="0" y="12700"/>
                  </a:lnTo>
                  <a:lnTo>
                    <a:pt x="2947" y="12700"/>
                  </a:lnTo>
                  <a:lnTo>
                    <a:pt x="6384" y="10818"/>
                  </a:lnTo>
                  <a:lnTo>
                    <a:pt x="10263" y="8336"/>
                  </a:lnTo>
                  <a:lnTo>
                    <a:pt x="18503" y="6742"/>
                  </a:lnTo>
                  <a:lnTo>
                    <a:pt x="41850" y="5659"/>
                  </a:lnTo>
                  <a:lnTo>
                    <a:pt x="61075" y="884"/>
                  </a:lnTo>
                  <a:lnTo>
                    <a:pt x="67496" y="2275"/>
                  </a:lnTo>
                  <a:lnTo>
                    <a:pt x="73408" y="4538"/>
                  </a:lnTo>
                  <a:lnTo>
                    <a:pt x="89429" y="6112"/>
                  </a:lnTo>
                  <a:lnTo>
                    <a:pt x="11369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478"/>
            <p:cNvSpPr/>
            <p:nvPr>
              <p:custDataLst>
                <p:tags r:id="rId61"/>
              </p:custDataLst>
            </p:nvPr>
          </p:nvSpPr>
          <p:spPr>
            <a:xfrm>
              <a:off x="2298700" y="3159424"/>
              <a:ext cx="139701" cy="555232"/>
            </a:xfrm>
            <a:custGeom>
              <a:avLst/>
              <a:gdLst/>
              <a:ahLst/>
              <a:cxnLst/>
              <a:rect l="0" t="0" r="0" b="0"/>
              <a:pathLst>
                <a:path w="139701" h="555232">
                  <a:moveTo>
                    <a:pt x="139700" y="28276"/>
                  </a:moveTo>
                  <a:lnTo>
                    <a:pt x="139700" y="28276"/>
                  </a:lnTo>
                  <a:lnTo>
                    <a:pt x="139700" y="24905"/>
                  </a:lnTo>
                  <a:lnTo>
                    <a:pt x="137818" y="21369"/>
                  </a:lnTo>
                  <a:lnTo>
                    <a:pt x="134233" y="16721"/>
                  </a:lnTo>
                  <a:lnTo>
                    <a:pt x="132819" y="10732"/>
                  </a:lnTo>
                  <a:lnTo>
                    <a:pt x="129038" y="4812"/>
                  </a:lnTo>
                  <a:lnTo>
                    <a:pt x="127905" y="679"/>
                  </a:lnTo>
                  <a:lnTo>
                    <a:pt x="126898" y="0"/>
                  </a:lnTo>
                  <a:lnTo>
                    <a:pt x="125521" y="253"/>
                  </a:lnTo>
                  <a:lnTo>
                    <a:pt x="122109" y="1710"/>
                  </a:lnTo>
                  <a:lnTo>
                    <a:pt x="110009" y="3479"/>
                  </a:lnTo>
                  <a:lnTo>
                    <a:pt x="92998" y="14404"/>
                  </a:lnTo>
                  <a:lnTo>
                    <a:pt x="67654" y="50228"/>
                  </a:lnTo>
                  <a:lnTo>
                    <a:pt x="50919" y="93827"/>
                  </a:lnTo>
                  <a:lnTo>
                    <a:pt x="38110" y="137730"/>
                  </a:lnTo>
                  <a:lnTo>
                    <a:pt x="32588" y="183122"/>
                  </a:lnTo>
                  <a:lnTo>
                    <a:pt x="35231" y="227007"/>
                  </a:lnTo>
                  <a:lnTo>
                    <a:pt x="44630" y="271426"/>
                  </a:lnTo>
                  <a:lnTo>
                    <a:pt x="59421" y="317666"/>
                  </a:lnTo>
                  <a:lnTo>
                    <a:pt x="75079" y="360515"/>
                  </a:lnTo>
                  <a:lnTo>
                    <a:pt x="83448" y="406060"/>
                  </a:lnTo>
                  <a:lnTo>
                    <a:pt x="93447" y="452120"/>
                  </a:lnTo>
                  <a:lnTo>
                    <a:pt x="95144" y="494711"/>
                  </a:lnTo>
                  <a:lnTo>
                    <a:pt x="94524" y="516385"/>
                  </a:lnTo>
                  <a:lnTo>
                    <a:pt x="91870" y="523437"/>
                  </a:lnTo>
                  <a:lnTo>
                    <a:pt x="80322" y="541565"/>
                  </a:lnTo>
                  <a:lnTo>
                    <a:pt x="77537" y="544036"/>
                  </a:lnTo>
                  <a:lnTo>
                    <a:pt x="59143" y="552906"/>
                  </a:lnTo>
                  <a:lnTo>
                    <a:pt x="30800" y="555231"/>
                  </a:lnTo>
                  <a:lnTo>
                    <a:pt x="20258" y="551927"/>
                  </a:lnTo>
                  <a:lnTo>
                    <a:pt x="9123" y="544489"/>
                  </a:lnTo>
                  <a:lnTo>
                    <a:pt x="0" y="5362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479"/>
            <p:cNvSpPr/>
            <p:nvPr>
              <p:custDataLst>
                <p:tags r:id="rId62"/>
              </p:custDataLst>
            </p:nvPr>
          </p:nvSpPr>
          <p:spPr>
            <a:xfrm>
              <a:off x="2254360" y="2902246"/>
              <a:ext cx="202804" cy="88579"/>
            </a:xfrm>
            <a:custGeom>
              <a:avLst/>
              <a:gdLst/>
              <a:ahLst/>
              <a:cxnLst/>
              <a:rect l="0" t="0" r="0" b="0"/>
              <a:pathLst>
                <a:path w="202804" h="88579">
                  <a:moveTo>
                    <a:pt x="82440" y="69554"/>
                  </a:moveTo>
                  <a:lnTo>
                    <a:pt x="82440" y="69554"/>
                  </a:lnTo>
                  <a:lnTo>
                    <a:pt x="82440" y="60716"/>
                  </a:lnTo>
                  <a:lnTo>
                    <a:pt x="81734" y="59428"/>
                  </a:lnTo>
                  <a:lnTo>
                    <a:pt x="80559" y="58570"/>
                  </a:lnTo>
                  <a:lnTo>
                    <a:pt x="79069" y="57999"/>
                  </a:lnTo>
                  <a:lnTo>
                    <a:pt x="78076" y="56911"/>
                  </a:lnTo>
                  <a:lnTo>
                    <a:pt x="76168" y="50795"/>
                  </a:lnTo>
                  <a:lnTo>
                    <a:pt x="70003" y="44423"/>
                  </a:lnTo>
                  <a:lnTo>
                    <a:pt x="66447" y="44234"/>
                  </a:lnTo>
                  <a:lnTo>
                    <a:pt x="65428" y="44913"/>
                  </a:lnTo>
                  <a:lnTo>
                    <a:pt x="64749" y="46071"/>
                  </a:lnTo>
                  <a:lnTo>
                    <a:pt x="64296" y="47548"/>
                  </a:lnTo>
                  <a:lnTo>
                    <a:pt x="63288" y="48534"/>
                  </a:lnTo>
                  <a:lnTo>
                    <a:pt x="60287" y="49628"/>
                  </a:lnTo>
                  <a:lnTo>
                    <a:pt x="59205" y="50626"/>
                  </a:lnTo>
                  <a:lnTo>
                    <a:pt x="58002" y="53616"/>
                  </a:lnTo>
                  <a:lnTo>
                    <a:pt x="56976" y="54695"/>
                  </a:lnTo>
                  <a:lnTo>
                    <a:pt x="48286" y="59941"/>
                  </a:lnTo>
                  <a:lnTo>
                    <a:pt x="46094" y="63635"/>
                  </a:lnTo>
                  <a:lnTo>
                    <a:pt x="45509" y="65608"/>
                  </a:lnTo>
                  <a:lnTo>
                    <a:pt x="43708" y="66923"/>
                  </a:lnTo>
                  <a:lnTo>
                    <a:pt x="35843" y="69480"/>
                  </a:lnTo>
                  <a:lnTo>
                    <a:pt x="34442" y="70916"/>
                  </a:lnTo>
                  <a:lnTo>
                    <a:pt x="33508" y="72579"/>
                  </a:lnTo>
                  <a:lnTo>
                    <a:pt x="32180" y="73687"/>
                  </a:lnTo>
                  <a:lnTo>
                    <a:pt x="28822" y="74919"/>
                  </a:lnTo>
                  <a:lnTo>
                    <a:pt x="10455" y="75878"/>
                  </a:lnTo>
                  <a:lnTo>
                    <a:pt x="6232" y="74011"/>
                  </a:lnTo>
                  <a:lnTo>
                    <a:pt x="4118" y="72525"/>
                  </a:lnTo>
                  <a:lnTo>
                    <a:pt x="1769" y="68993"/>
                  </a:lnTo>
                  <a:lnTo>
                    <a:pt x="261" y="60976"/>
                  </a:lnTo>
                  <a:lnTo>
                    <a:pt x="0" y="58076"/>
                  </a:lnTo>
                  <a:lnTo>
                    <a:pt x="4931" y="50108"/>
                  </a:lnTo>
                  <a:lnTo>
                    <a:pt x="5367" y="48123"/>
                  </a:lnTo>
                  <a:lnTo>
                    <a:pt x="6364" y="46800"/>
                  </a:lnTo>
                  <a:lnTo>
                    <a:pt x="17725" y="40022"/>
                  </a:lnTo>
                  <a:lnTo>
                    <a:pt x="57564" y="37815"/>
                  </a:lnTo>
                  <a:lnTo>
                    <a:pt x="65034" y="38515"/>
                  </a:lnTo>
                  <a:lnTo>
                    <a:pt x="77460" y="42831"/>
                  </a:lnTo>
                  <a:lnTo>
                    <a:pt x="101801" y="49049"/>
                  </a:lnTo>
                  <a:lnTo>
                    <a:pt x="118302" y="56985"/>
                  </a:lnTo>
                  <a:lnTo>
                    <a:pt x="145923" y="80373"/>
                  </a:lnTo>
                  <a:lnTo>
                    <a:pt x="150166" y="82124"/>
                  </a:lnTo>
                  <a:lnTo>
                    <a:pt x="156521" y="86370"/>
                  </a:lnTo>
                  <a:lnTo>
                    <a:pt x="162873" y="87942"/>
                  </a:lnTo>
                  <a:lnTo>
                    <a:pt x="174339" y="88578"/>
                  </a:lnTo>
                  <a:lnTo>
                    <a:pt x="178082" y="86711"/>
                  </a:lnTo>
                  <a:lnTo>
                    <a:pt x="186234" y="79763"/>
                  </a:lnTo>
                  <a:lnTo>
                    <a:pt x="188543" y="75738"/>
                  </a:lnTo>
                  <a:lnTo>
                    <a:pt x="202444" y="33504"/>
                  </a:lnTo>
                  <a:lnTo>
                    <a:pt x="202803" y="26250"/>
                  </a:lnTo>
                  <a:lnTo>
                    <a:pt x="201081" y="20204"/>
                  </a:lnTo>
                  <a:lnTo>
                    <a:pt x="194227" y="10574"/>
                  </a:lnTo>
                  <a:lnTo>
                    <a:pt x="190213" y="8063"/>
                  </a:lnTo>
                  <a:lnTo>
                    <a:pt x="186078" y="6241"/>
                  </a:lnTo>
                  <a:lnTo>
                    <a:pt x="179783" y="1955"/>
                  </a:lnTo>
                  <a:lnTo>
                    <a:pt x="173450" y="371"/>
                  </a:lnTo>
                  <a:lnTo>
                    <a:pt x="169220" y="0"/>
                  </a:lnTo>
                  <a:lnTo>
                    <a:pt x="151732" y="6650"/>
                  </a:lnTo>
                  <a:lnTo>
                    <a:pt x="131050" y="16010"/>
                  </a:lnTo>
                  <a:lnTo>
                    <a:pt x="101486" y="25501"/>
                  </a:lnTo>
                  <a:lnTo>
                    <a:pt x="90670" y="29690"/>
                  </a:lnTo>
                  <a:lnTo>
                    <a:pt x="76090" y="314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480"/>
            <p:cNvSpPr/>
            <p:nvPr>
              <p:custDataLst>
                <p:tags r:id="rId63"/>
              </p:custDataLst>
            </p:nvPr>
          </p:nvSpPr>
          <p:spPr>
            <a:xfrm>
              <a:off x="3054484" y="3365500"/>
              <a:ext cx="133217" cy="69828"/>
            </a:xfrm>
            <a:custGeom>
              <a:avLst/>
              <a:gdLst/>
              <a:ahLst/>
              <a:cxnLst/>
              <a:rect l="0" t="0" r="0" b="0"/>
              <a:pathLst>
                <a:path w="133217" h="69828">
                  <a:moveTo>
                    <a:pt x="37966" y="63500"/>
                  </a:moveTo>
                  <a:lnTo>
                    <a:pt x="37966" y="63500"/>
                  </a:lnTo>
                  <a:lnTo>
                    <a:pt x="31224" y="63500"/>
                  </a:lnTo>
                  <a:lnTo>
                    <a:pt x="26033" y="65381"/>
                  </a:lnTo>
                  <a:lnTo>
                    <a:pt x="23661" y="66871"/>
                  </a:lnTo>
                  <a:lnTo>
                    <a:pt x="13580" y="68967"/>
                  </a:lnTo>
                  <a:lnTo>
                    <a:pt x="319" y="69827"/>
                  </a:lnTo>
                  <a:lnTo>
                    <a:pt x="0" y="66472"/>
                  </a:lnTo>
                  <a:lnTo>
                    <a:pt x="661" y="65481"/>
                  </a:lnTo>
                  <a:lnTo>
                    <a:pt x="1807" y="64821"/>
                  </a:lnTo>
                  <a:lnTo>
                    <a:pt x="46512" y="46498"/>
                  </a:lnTo>
                  <a:lnTo>
                    <a:pt x="89140" y="24163"/>
                  </a:lnTo>
                  <a:lnTo>
                    <a:pt x="118684" y="10934"/>
                  </a:lnTo>
                  <a:lnTo>
                    <a:pt x="1332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2481"/>
            <p:cNvSpPr/>
            <p:nvPr>
              <p:custDataLst>
                <p:tags r:id="rId64"/>
              </p:custDataLst>
            </p:nvPr>
          </p:nvSpPr>
          <p:spPr>
            <a:xfrm>
              <a:off x="3099685" y="3289307"/>
              <a:ext cx="43566" cy="266494"/>
            </a:xfrm>
            <a:custGeom>
              <a:avLst/>
              <a:gdLst/>
              <a:ahLst/>
              <a:cxnLst/>
              <a:rect l="0" t="0" r="0" b="0"/>
              <a:pathLst>
                <a:path w="43566" h="266494">
                  <a:moveTo>
                    <a:pt x="43565" y="6343"/>
                  </a:moveTo>
                  <a:lnTo>
                    <a:pt x="43565" y="6343"/>
                  </a:lnTo>
                  <a:lnTo>
                    <a:pt x="43565" y="15"/>
                  </a:lnTo>
                  <a:lnTo>
                    <a:pt x="40194" y="0"/>
                  </a:lnTo>
                  <a:lnTo>
                    <a:pt x="39201" y="703"/>
                  </a:lnTo>
                  <a:lnTo>
                    <a:pt x="38539" y="1877"/>
                  </a:lnTo>
                  <a:lnTo>
                    <a:pt x="25482" y="46001"/>
                  </a:lnTo>
                  <a:lnTo>
                    <a:pt x="18104" y="88984"/>
                  </a:lnTo>
                  <a:lnTo>
                    <a:pt x="11755" y="131365"/>
                  </a:lnTo>
                  <a:lnTo>
                    <a:pt x="5895" y="177677"/>
                  </a:lnTo>
                  <a:lnTo>
                    <a:pt x="23" y="222236"/>
                  </a:lnTo>
                  <a:lnTo>
                    <a:pt x="0" y="241866"/>
                  </a:lnTo>
                  <a:lnTo>
                    <a:pt x="5598" y="261563"/>
                  </a:lnTo>
                  <a:lnTo>
                    <a:pt x="6965" y="263273"/>
                  </a:lnTo>
                  <a:lnTo>
                    <a:pt x="10365" y="265173"/>
                  </a:lnTo>
                  <a:lnTo>
                    <a:pt x="20370" y="266493"/>
                  </a:lnTo>
                  <a:lnTo>
                    <a:pt x="24554" y="264723"/>
                  </a:lnTo>
                  <a:lnTo>
                    <a:pt x="26658" y="263263"/>
                  </a:lnTo>
                  <a:lnTo>
                    <a:pt x="37215" y="2476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2482"/>
            <p:cNvSpPr/>
            <p:nvPr>
              <p:custDataLst>
                <p:tags r:id="rId65"/>
              </p:custDataLst>
            </p:nvPr>
          </p:nvSpPr>
          <p:spPr>
            <a:xfrm>
              <a:off x="2921993" y="3279344"/>
              <a:ext cx="119658" cy="263820"/>
            </a:xfrm>
            <a:custGeom>
              <a:avLst/>
              <a:gdLst/>
              <a:ahLst/>
              <a:cxnLst/>
              <a:rect l="0" t="0" r="0" b="0"/>
              <a:pathLst>
                <a:path w="119658" h="263820">
                  <a:moveTo>
                    <a:pt x="119657" y="16306"/>
                  </a:moveTo>
                  <a:lnTo>
                    <a:pt x="119657" y="16306"/>
                  </a:lnTo>
                  <a:lnTo>
                    <a:pt x="119657" y="10839"/>
                  </a:lnTo>
                  <a:lnTo>
                    <a:pt x="118951" y="10544"/>
                  </a:lnTo>
                  <a:lnTo>
                    <a:pt x="116286" y="10217"/>
                  </a:lnTo>
                  <a:lnTo>
                    <a:pt x="115293" y="9425"/>
                  </a:lnTo>
                  <a:lnTo>
                    <a:pt x="114190" y="6662"/>
                  </a:lnTo>
                  <a:lnTo>
                    <a:pt x="113190" y="5643"/>
                  </a:lnTo>
                  <a:lnTo>
                    <a:pt x="110197" y="4511"/>
                  </a:lnTo>
                  <a:lnTo>
                    <a:pt x="102528" y="3079"/>
                  </a:lnTo>
                  <a:lnTo>
                    <a:pt x="98403" y="314"/>
                  </a:lnTo>
                  <a:lnTo>
                    <a:pt x="96315" y="0"/>
                  </a:lnTo>
                  <a:lnTo>
                    <a:pt x="94218" y="496"/>
                  </a:lnTo>
                  <a:lnTo>
                    <a:pt x="90006" y="2224"/>
                  </a:lnTo>
                  <a:lnTo>
                    <a:pt x="83668" y="3902"/>
                  </a:lnTo>
                  <a:lnTo>
                    <a:pt x="79438" y="6795"/>
                  </a:lnTo>
                  <a:lnTo>
                    <a:pt x="77087" y="10432"/>
                  </a:lnTo>
                  <a:lnTo>
                    <a:pt x="75337" y="14401"/>
                  </a:lnTo>
                  <a:lnTo>
                    <a:pt x="72208" y="18516"/>
                  </a:lnTo>
                  <a:lnTo>
                    <a:pt x="41369" y="44660"/>
                  </a:lnTo>
                  <a:lnTo>
                    <a:pt x="31181" y="62803"/>
                  </a:lnTo>
                  <a:lnTo>
                    <a:pt x="13840" y="105874"/>
                  </a:lnTo>
                  <a:lnTo>
                    <a:pt x="7242" y="130738"/>
                  </a:lnTo>
                  <a:lnTo>
                    <a:pt x="0" y="175063"/>
                  </a:lnTo>
                  <a:lnTo>
                    <a:pt x="5532" y="218801"/>
                  </a:lnTo>
                  <a:lnTo>
                    <a:pt x="10269" y="232781"/>
                  </a:lnTo>
                  <a:lnTo>
                    <a:pt x="23056" y="253182"/>
                  </a:lnTo>
                  <a:lnTo>
                    <a:pt x="33022" y="260450"/>
                  </a:lnTo>
                  <a:lnTo>
                    <a:pt x="38349" y="262398"/>
                  </a:lnTo>
                  <a:lnTo>
                    <a:pt x="60685" y="263819"/>
                  </a:lnTo>
                  <a:lnTo>
                    <a:pt x="81557" y="257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9" name="SMARTInkShape-2483"/>
          <p:cNvSpPr/>
          <p:nvPr>
            <p:custDataLst>
              <p:tags r:id="rId4"/>
            </p:custDataLst>
          </p:nvPr>
        </p:nvSpPr>
        <p:spPr>
          <a:xfrm>
            <a:off x="2730587" y="3239414"/>
            <a:ext cx="82464" cy="335637"/>
          </a:xfrm>
          <a:custGeom>
            <a:avLst/>
            <a:gdLst/>
            <a:ahLst/>
            <a:cxnLst/>
            <a:rect l="0" t="0" r="0" b="0"/>
            <a:pathLst>
              <a:path w="82464" h="335637">
                <a:moveTo>
                  <a:pt x="82463" y="37186"/>
                </a:moveTo>
                <a:lnTo>
                  <a:pt x="82463" y="37186"/>
                </a:lnTo>
                <a:lnTo>
                  <a:pt x="82463" y="28348"/>
                </a:lnTo>
                <a:lnTo>
                  <a:pt x="80582" y="24321"/>
                </a:lnTo>
                <a:lnTo>
                  <a:pt x="76996" y="19358"/>
                </a:lnTo>
                <a:lnTo>
                  <a:pt x="75582" y="13308"/>
                </a:lnTo>
                <a:lnTo>
                  <a:pt x="72820" y="9405"/>
                </a:lnTo>
                <a:lnTo>
                  <a:pt x="69240" y="7200"/>
                </a:lnTo>
                <a:lnTo>
                  <a:pt x="64564" y="5785"/>
                </a:lnTo>
                <a:lnTo>
                  <a:pt x="58571" y="1141"/>
                </a:lnTo>
                <a:lnTo>
                  <a:pt x="54676" y="0"/>
                </a:lnTo>
                <a:lnTo>
                  <a:pt x="52649" y="401"/>
                </a:lnTo>
                <a:lnTo>
                  <a:pt x="44328" y="4232"/>
                </a:lnTo>
                <a:lnTo>
                  <a:pt x="42223" y="4633"/>
                </a:lnTo>
                <a:lnTo>
                  <a:pt x="35889" y="8569"/>
                </a:lnTo>
                <a:lnTo>
                  <a:pt x="33541" y="12238"/>
                </a:lnTo>
                <a:lnTo>
                  <a:pt x="12579" y="56288"/>
                </a:lnTo>
                <a:lnTo>
                  <a:pt x="9070" y="65432"/>
                </a:lnTo>
                <a:lnTo>
                  <a:pt x="1401" y="107203"/>
                </a:lnTo>
                <a:lnTo>
                  <a:pt x="0" y="151495"/>
                </a:lnTo>
                <a:lnTo>
                  <a:pt x="3291" y="195054"/>
                </a:lnTo>
                <a:lnTo>
                  <a:pt x="9373" y="239426"/>
                </a:lnTo>
                <a:lnTo>
                  <a:pt x="14368" y="284241"/>
                </a:lnTo>
                <a:lnTo>
                  <a:pt x="17602" y="299241"/>
                </a:lnTo>
                <a:lnTo>
                  <a:pt x="18963" y="33563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SMARTInkShape-Group613"/>
          <p:cNvGrpSpPr/>
          <p:nvPr/>
        </p:nvGrpSpPr>
        <p:grpSpPr>
          <a:xfrm>
            <a:off x="3708512" y="3164071"/>
            <a:ext cx="399939" cy="404510"/>
            <a:chOff x="3708512" y="3164071"/>
            <a:chExt cx="399939" cy="404510"/>
          </a:xfrm>
        </p:grpSpPr>
        <p:sp>
          <p:nvSpPr>
            <p:cNvPr id="90" name="SMARTInkShape-2484"/>
            <p:cNvSpPr/>
            <p:nvPr>
              <p:custDataLst>
                <p:tags r:id="rId55"/>
              </p:custDataLst>
            </p:nvPr>
          </p:nvSpPr>
          <p:spPr>
            <a:xfrm>
              <a:off x="3949716" y="3346450"/>
              <a:ext cx="158735" cy="31672"/>
            </a:xfrm>
            <a:custGeom>
              <a:avLst/>
              <a:gdLst/>
              <a:ahLst/>
              <a:cxnLst/>
              <a:rect l="0" t="0" r="0" b="0"/>
              <a:pathLst>
                <a:path w="158735" h="31672">
                  <a:moveTo>
                    <a:pt x="19034" y="19050"/>
                  </a:moveTo>
                  <a:lnTo>
                    <a:pt x="19034" y="19050"/>
                  </a:lnTo>
                  <a:lnTo>
                    <a:pt x="15663" y="22421"/>
                  </a:lnTo>
                  <a:lnTo>
                    <a:pt x="10245" y="24076"/>
                  </a:lnTo>
                  <a:lnTo>
                    <a:pt x="2011" y="25138"/>
                  </a:lnTo>
                  <a:lnTo>
                    <a:pt x="1335" y="25931"/>
                  </a:lnTo>
                  <a:lnTo>
                    <a:pt x="0" y="31671"/>
                  </a:lnTo>
                  <a:lnTo>
                    <a:pt x="28528" y="31043"/>
                  </a:lnTo>
                  <a:lnTo>
                    <a:pt x="70018" y="23911"/>
                  </a:lnTo>
                  <a:lnTo>
                    <a:pt x="114295" y="15963"/>
                  </a:lnTo>
                  <a:lnTo>
                    <a:pt x="1587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2485"/>
            <p:cNvSpPr/>
            <p:nvPr>
              <p:custDataLst>
                <p:tags r:id="rId56"/>
              </p:custDataLst>
            </p:nvPr>
          </p:nvSpPr>
          <p:spPr>
            <a:xfrm>
              <a:off x="3708512" y="3164071"/>
              <a:ext cx="336439" cy="404510"/>
            </a:xfrm>
            <a:custGeom>
              <a:avLst/>
              <a:gdLst/>
              <a:ahLst/>
              <a:cxnLst/>
              <a:rect l="0" t="0" r="0" b="0"/>
              <a:pathLst>
                <a:path w="336439" h="404510">
                  <a:moveTo>
                    <a:pt x="120538" y="303029"/>
                  </a:moveTo>
                  <a:lnTo>
                    <a:pt x="120538" y="303029"/>
                  </a:lnTo>
                  <a:lnTo>
                    <a:pt x="109707" y="292904"/>
                  </a:lnTo>
                  <a:lnTo>
                    <a:pt x="105611" y="291474"/>
                  </a:lnTo>
                  <a:lnTo>
                    <a:pt x="104237" y="290386"/>
                  </a:lnTo>
                  <a:lnTo>
                    <a:pt x="101597" y="286191"/>
                  </a:lnTo>
                  <a:lnTo>
                    <a:pt x="98479" y="284962"/>
                  </a:lnTo>
                  <a:lnTo>
                    <a:pt x="70839" y="284005"/>
                  </a:lnTo>
                  <a:lnTo>
                    <a:pt x="58853" y="287357"/>
                  </a:lnTo>
                  <a:lnTo>
                    <a:pt x="31234" y="304960"/>
                  </a:lnTo>
                  <a:lnTo>
                    <a:pt x="20700" y="316301"/>
                  </a:lnTo>
                  <a:lnTo>
                    <a:pt x="4225" y="345396"/>
                  </a:lnTo>
                  <a:lnTo>
                    <a:pt x="1173" y="358072"/>
                  </a:lnTo>
                  <a:lnTo>
                    <a:pt x="0" y="383463"/>
                  </a:lnTo>
                  <a:lnTo>
                    <a:pt x="1820" y="390048"/>
                  </a:lnTo>
                  <a:lnTo>
                    <a:pt x="8736" y="400024"/>
                  </a:lnTo>
                  <a:lnTo>
                    <a:pt x="14639" y="402582"/>
                  </a:lnTo>
                  <a:lnTo>
                    <a:pt x="42341" y="404509"/>
                  </a:lnTo>
                  <a:lnTo>
                    <a:pt x="48860" y="402694"/>
                  </a:lnTo>
                  <a:lnTo>
                    <a:pt x="70464" y="392379"/>
                  </a:lnTo>
                  <a:lnTo>
                    <a:pt x="105667" y="352716"/>
                  </a:lnTo>
                  <a:lnTo>
                    <a:pt x="131116" y="306793"/>
                  </a:lnTo>
                  <a:lnTo>
                    <a:pt x="142984" y="268233"/>
                  </a:lnTo>
                  <a:lnTo>
                    <a:pt x="152123" y="228527"/>
                  </a:lnTo>
                  <a:lnTo>
                    <a:pt x="160722" y="189927"/>
                  </a:lnTo>
                  <a:lnTo>
                    <a:pt x="164426" y="144715"/>
                  </a:lnTo>
                  <a:lnTo>
                    <a:pt x="164939" y="100425"/>
                  </a:lnTo>
                  <a:lnTo>
                    <a:pt x="164978" y="81288"/>
                  </a:lnTo>
                  <a:lnTo>
                    <a:pt x="163102" y="75596"/>
                  </a:lnTo>
                  <a:lnTo>
                    <a:pt x="159520" y="69564"/>
                  </a:lnTo>
                  <a:lnTo>
                    <a:pt x="157149" y="68739"/>
                  </a:lnTo>
                  <a:lnTo>
                    <a:pt x="155528" y="68519"/>
                  </a:lnTo>
                  <a:lnTo>
                    <a:pt x="154448" y="69078"/>
                  </a:lnTo>
                  <a:lnTo>
                    <a:pt x="153728" y="70156"/>
                  </a:lnTo>
                  <a:lnTo>
                    <a:pt x="153248" y="71580"/>
                  </a:lnTo>
                  <a:lnTo>
                    <a:pt x="148113" y="79641"/>
                  </a:lnTo>
                  <a:lnTo>
                    <a:pt x="139527" y="125557"/>
                  </a:lnTo>
                  <a:lnTo>
                    <a:pt x="133883" y="168427"/>
                  </a:lnTo>
                  <a:lnTo>
                    <a:pt x="133322" y="210009"/>
                  </a:lnTo>
                  <a:lnTo>
                    <a:pt x="135130" y="257270"/>
                  </a:lnTo>
                  <a:lnTo>
                    <a:pt x="141078" y="304238"/>
                  </a:lnTo>
                  <a:lnTo>
                    <a:pt x="149025" y="348061"/>
                  </a:lnTo>
                  <a:lnTo>
                    <a:pt x="156713" y="367219"/>
                  </a:lnTo>
                  <a:lnTo>
                    <a:pt x="160840" y="373420"/>
                  </a:lnTo>
                  <a:lnTo>
                    <a:pt x="165026" y="376647"/>
                  </a:lnTo>
                  <a:lnTo>
                    <a:pt x="171349" y="378464"/>
                  </a:lnTo>
                  <a:lnTo>
                    <a:pt x="183178" y="379078"/>
                  </a:lnTo>
                  <a:lnTo>
                    <a:pt x="189065" y="377280"/>
                  </a:lnTo>
                  <a:lnTo>
                    <a:pt x="191622" y="375813"/>
                  </a:lnTo>
                  <a:lnTo>
                    <a:pt x="214430" y="347263"/>
                  </a:lnTo>
                  <a:lnTo>
                    <a:pt x="233395" y="308245"/>
                  </a:lnTo>
                  <a:lnTo>
                    <a:pt x="250301" y="261827"/>
                  </a:lnTo>
                  <a:lnTo>
                    <a:pt x="266716" y="220284"/>
                  </a:lnTo>
                  <a:lnTo>
                    <a:pt x="283547" y="174736"/>
                  </a:lnTo>
                  <a:lnTo>
                    <a:pt x="296096" y="130043"/>
                  </a:lnTo>
                  <a:lnTo>
                    <a:pt x="309550" y="89125"/>
                  </a:lnTo>
                  <a:lnTo>
                    <a:pt x="320720" y="45764"/>
                  </a:lnTo>
                  <a:lnTo>
                    <a:pt x="323703" y="0"/>
                  </a:lnTo>
                  <a:lnTo>
                    <a:pt x="323728" y="2125"/>
                  </a:lnTo>
                  <a:lnTo>
                    <a:pt x="321852" y="5369"/>
                  </a:lnTo>
                  <a:lnTo>
                    <a:pt x="320364" y="7223"/>
                  </a:lnTo>
                  <a:lnTo>
                    <a:pt x="310597" y="51261"/>
                  </a:lnTo>
                  <a:lnTo>
                    <a:pt x="304760" y="92362"/>
                  </a:lnTo>
                  <a:lnTo>
                    <a:pt x="297934" y="132194"/>
                  </a:lnTo>
                  <a:lnTo>
                    <a:pt x="293162" y="177405"/>
                  </a:lnTo>
                  <a:lnTo>
                    <a:pt x="287856" y="222031"/>
                  </a:lnTo>
                  <a:lnTo>
                    <a:pt x="284194" y="262936"/>
                  </a:lnTo>
                  <a:lnTo>
                    <a:pt x="279934" y="306294"/>
                  </a:lnTo>
                  <a:lnTo>
                    <a:pt x="279326" y="348622"/>
                  </a:lnTo>
                  <a:lnTo>
                    <a:pt x="279295" y="366363"/>
                  </a:lnTo>
                  <a:lnTo>
                    <a:pt x="281173" y="371864"/>
                  </a:lnTo>
                  <a:lnTo>
                    <a:pt x="283654" y="376661"/>
                  </a:lnTo>
                  <a:lnTo>
                    <a:pt x="284756" y="381145"/>
                  </a:lnTo>
                  <a:lnTo>
                    <a:pt x="285755" y="381917"/>
                  </a:lnTo>
                  <a:lnTo>
                    <a:pt x="287127" y="381727"/>
                  </a:lnTo>
                  <a:lnTo>
                    <a:pt x="316290" y="364345"/>
                  </a:lnTo>
                  <a:lnTo>
                    <a:pt x="322309" y="358267"/>
                  </a:lnTo>
                  <a:lnTo>
                    <a:pt x="336438" y="3347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5" name="SMARTInkShape-Group614"/>
          <p:cNvGrpSpPr/>
          <p:nvPr/>
        </p:nvGrpSpPr>
        <p:grpSpPr>
          <a:xfrm>
            <a:off x="4673861" y="3403623"/>
            <a:ext cx="215640" cy="133306"/>
            <a:chOff x="4673861" y="3403623"/>
            <a:chExt cx="215640" cy="133306"/>
          </a:xfrm>
        </p:grpSpPr>
        <p:sp>
          <p:nvSpPr>
            <p:cNvPr id="93" name="SMARTInkShape-2486"/>
            <p:cNvSpPr/>
            <p:nvPr>
              <p:custDataLst>
                <p:tags r:id="rId53"/>
              </p:custDataLst>
            </p:nvPr>
          </p:nvSpPr>
          <p:spPr>
            <a:xfrm>
              <a:off x="4680105" y="3505200"/>
              <a:ext cx="209396" cy="31729"/>
            </a:xfrm>
            <a:custGeom>
              <a:avLst/>
              <a:gdLst/>
              <a:ahLst/>
              <a:cxnLst/>
              <a:rect l="0" t="0" r="0" b="0"/>
              <a:pathLst>
                <a:path w="209396" h="31729">
                  <a:moveTo>
                    <a:pt x="12545" y="6350"/>
                  </a:moveTo>
                  <a:lnTo>
                    <a:pt x="12545" y="6350"/>
                  </a:lnTo>
                  <a:lnTo>
                    <a:pt x="5803" y="9721"/>
                  </a:lnTo>
                  <a:lnTo>
                    <a:pt x="3817" y="11419"/>
                  </a:lnTo>
                  <a:lnTo>
                    <a:pt x="1610" y="15188"/>
                  </a:lnTo>
                  <a:lnTo>
                    <a:pt x="193" y="23357"/>
                  </a:lnTo>
                  <a:lnTo>
                    <a:pt x="0" y="27549"/>
                  </a:lnTo>
                  <a:lnTo>
                    <a:pt x="653" y="28949"/>
                  </a:lnTo>
                  <a:lnTo>
                    <a:pt x="1795" y="29883"/>
                  </a:lnTo>
                  <a:lnTo>
                    <a:pt x="3261" y="30506"/>
                  </a:lnTo>
                  <a:lnTo>
                    <a:pt x="45641" y="31728"/>
                  </a:lnTo>
                  <a:lnTo>
                    <a:pt x="87583" y="26679"/>
                  </a:lnTo>
                  <a:lnTo>
                    <a:pt x="129087" y="20194"/>
                  </a:lnTo>
                  <a:lnTo>
                    <a:pt x="167922" y="9842"/>
                  </a:lnTo>
                  <a:lnTo>
                    <a:pt x="20939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487"/>
            <p:cNvSpPr/>
            <p:nvPr>
              <p:custDataLst>
                <p:tags r:id="rId54"/>
              </p:custDataLst>
            </p:nvPr>
          </p:nvSpPr>
          <p:spPr>
            <a:xfrm>
              <a:off x="4673861" y="3403623"/>
              <a:ext cx="145790" cy="12671"/>
            </a:xfrm>
            <a:custGeom>
              <a:avLst/>
              <a:gdLst/>
              <a:ahLst/>
              <a:cxnLst/>
              <a:rect l="0" t="0" r="0" b="0"/>
              <a:pathLst>
                <a:path w="145790" h="12671">
                  <a:moveTo>
                    <a:pt x="6089" y="6327"/>
                  </a:moveTo>
                  <a:lnTo>
                    <a:pt x="6089" y="6327"/>
                  </a:lnTo>
                  <a:lnTo>
                    <a:pt x="0" y="12415"/>
                  </a:lnTo>
                  <a:lnTo>
                    <a:pt x="14673" y="12670"/>
                  </a:lnTo>
                  <a:lnTo>
                    <a:pt x="46240" y="6719"/>
                  </a:lnTo>
                  <a:lnTo>
                    <a:pt x="88759" y="882"/>
                  </a:lnTo>
                  <a:lnTo>
                    <a:pt x="132536" y="12"/>
                  </a:lnTo>
                  <a:lnTo>
                    <a:pt x="136953" y="0"/>
                  </a:lnTo>
                  <a:lnTo>
                    <a:pt x="139899" y="698"/>
                  </a:lnTo>
                  <a:lnTo>
                    <a:pt x="141862" y="1869"/>
                  </a:lnTo>
                  <a:lnTo>
                    <a:pt x="145789" y="63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6" name="SMARTInkShape-2488"/>
          <p:cNvSpPr/>
          <p:nvPr>
            <p:custDataLst>
              <p:tags r:id="rId5"/>
            </p:custDataLst>
          </p:nvPr>
        </p:nvSpPr>
        <p:spPr>
          <a:xfrm>
            <a:off x="5207000" y="3314700"/>
            <a:ext cx="31751" cy="292101"/>
          </a:xfrm>
          <a:custGeom>
            <a:avLst/>
            <a:gdLst/>
            <a:ahLst/>
            <a:cxnLst/>
            <a:rect l="0" t="0" r="0" b="0"/>
            <a:pathLst>
              <a:path w="31751" h="292101">
                <a:moveTo>
                  <a:pt x="31750" y="0"/>
                </a:moveTo>
                <a:lnTo>
                  <a:pt x="31750" y="0"/>
                </a:lnTo>
                <a:lnTo>
                  <a:pt x="31750" y="27526"/>
                </a:lnTo>
                <a:lnTo>
                  <a:pt x="24869" y="71465"/>
                </a:lnTo>
                <a:lnTo>
                  <a:pt x="19653" y="114497"/>
                </a:lnTo>
                <a:lnTo>
                  <a:pt x="15758" y="154821"/>
                </a:lnTo>
                <a:lnTo>
                  <a:pt x="9598" y="199876"/>
                </a:lnTo>
                <a:lnTo>
                  <a:pt x="3264" y="246476"/>
                </a:lnTo>
                <a:lnTo>
                  <a:pt x="0" y="292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" name="SMARTInkShape-Group616"/>
          <p:cNvGrpSpPr/>
          <p:nvPr/>
        </p:nvGrpSpPr>
        <p:grpSpPr>
          <a:xfrm>
            <a:off x="2432466" y="4523949"/>
            <a:ext cx="1225102" cy="517577"/>
            <a:chOff x="2432466" y="4523949"/>
            <a:chExt cx="1225102" cy="517577"/>
          </a:xfrm>
        </p:grpSpPr>
        <p:sp>
          <p:nvSpPr>
            <p:cNvPr id="97" name="SMARTInkShape-2489"/>
            <p:cNvSpPr/>
            <p:nvPr>
              <p:custDataLst>
                <p:tags r:id="rId47"/>
              </p:custDataLst>
            </p:nvPr>
          </p:nvSpPr>
          <p:spPr>
            <a:xfrm>
              <a:off x="2451136" y="4584723"/>
              <a:ext cx="234915" cy="456803"/>
            </a:xfrm>
            <a:custGeom>
              <a:avLst/>
              <a:gdLst/>
              <a:ahLst/>
              <a:cxnLst/>
              <a:rect l="0" t="0" r="0" b="0"/>
              <a:pathLst>
                <a:path w="234915" h="456803">
                  <a:moveTo>
                    <a:pt x="234914" y="25377"/>
                  </a:moveTo>
                  <a:lnTo>
                    <a:pt x="234914" y="25377"/>
                  </a:lnTo>
                  <a:lnTo>
                    <a:pt x="234914" y="15917"/>
                  </a:lnTo>
                  <a:lnTo>
                    <a:pt x="234208" y="14837"/>
                  </a:lnTo>
                  <a:lnTo>
                    <a:pt x="233032" y="14117"/>
                  </a:lnTo>
                  <a:lnTo>
                    <a:pt x="231543" y="13637"/>
                  </a:lnTo>
                  <a:lnTo>
                    <a:pt x="222049" y="7777"/>
                  </a:lnTo>
                  <a:lnTo>
                    <a:pt x="204091" y="4484"/>
                  </a:lnTo>
                  <a:lnTo>
                    <a:pt x="201665" y="2981"/>
                  </a:lnTo>
                  <a:lnTo>
                    <a:pt x="191509" y="867"/>
                  </a:lnTo>
                  <a:lnTo>
                    <a:pt x="159920" y="0"/>
                  </a:lnTo>
                  <a:lnTo>
                    <a:pt x="143717" y="5051"/>
                  </a:lnTo>
                  <a:lnTo>
                    <a:pt x="126929" y="10961"/>
                  </a:lnTo>
                  <a:lnTo>
                    <a:pt x="122707" y="11533"/>
                  </a:lnTo>
                  <a:lnTo>
                    <a:pt x="114254" y="15931"/>
                  </a:lnTo>
                  <a:lnTo>
                    <a:pt x="73019" y="44904"/>
                  </a:lnTo>
                  <a:lnTo>
                    <a:pt x="37147" y="90139"/>
                  </a:lnTo>
                  <a:lnTo>
                    <a:pt x="14035" y="133769"/>
                  </a:lnTo>
                  <a:lnTo>
                    <a:pt x="8601" y="152508"/>
                  </a:lnTo>
                  <a:lnTo>
                    <a:pt x="4633" y="192370"/>
                  </a:lnTo>
                  <a:lnTo>
                    <a:pt x="374" y="236417"/>
                  </a:lnTo>
                  <a:lnTo>
                    <a:pt x="0" y="283976"/>
                  </a:lnTo>
                  <a:lnTo>
                    <a:pt x="4993" y="328699"/>
                  </a:lnTo>
                  <a:lnTo>
                    <a:pt x="6237" y="374541"/>
                  </a:lnTo>
                  <a:lnTo>
                    <a:pt x="6311" y="418516"/>
                  </a:lnTo>
                  <a:lnTo>
                    <a:pt x="7018" y="426589"/>
                  </a:lnTo>
                  <a:lnTo>
                    <a:pt x="14153" y="444297"/>
                  </a:lnTo>
                  <a:lnTo>
                    <a:pt x="21425" y="452908"/>
                  </a:lnTo>
                  <a:lnTo>
                    <a:pt x="25495" y="455279"/>
                  </a:lnTo>
                  <a:lnTo>
                    <a:pt x="33857" y="456802"/>
                  </a:lnTo>
                  <a:lnTo>
                    <a:pt x="63844" y="456450"/>
                  </a:lnTo>
                  <a:lnTo>
                    <a:pt x="108218" y="442249"/>
                  </a:lnTo>
                  <a:lnTo>
                    <a:pt x="144730" y="434907"/>
                  </a:lnTo>
                  <a:lnTo>
                    <a:pt x="190297" y="414966"/>
                  </a:lnTo>
                  <a:lnTo>
                    <a:pt x="207181" y="406401"/>
                  </a:lnTo>
                  <a:lnTo>
                    <a:pt x="212005" y="402154"/>
                  </a:lnTo>
                  <a:lnTo>
                    <a:pt x="215864" y="3936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2490"/>
            <p:cNvSpPr/>
            <p:nvPr>
              <p:custDataLst>
                <p:tags r:id="rId48"/>
              </p:custDataLst>
            </p:nvPr>
          </p:nvSpPr>
          <p:spPr>
            <a:xfrm>
              <a:off x="2432466" y="4819650"/>
              <a:ext cx="196435" cy="50801"/>
            </a:xfrm>
            <a:custGeom>
              <a:avLst/>
              <a:gdLst/>
              <a:ahLst/>
              <a:cxnLst/>
              <a:rect l="0" t="0" r="0" b="0"/>
              <a:pathLst>
                <a:path w="196435" h="50801">
                  <a:moveTo>
                    <a:pt x="18634" y="50800"/>
                  </a:moveTo>
                  <a:lnTo>
                    <a:pt x="18634" y="50800"/>
                  </a:lnTo>
                  <a:lnTo>
                    <a:pt x="0" y="50800"/>
                  </a:lnTo>
                  <a:lnTo>
                    <a:pt x="3078" y="47429"/>
                  </a:lnTo>
                  <a:lnTo>
                    <a:pt x="6546" y="45774"/>
                  </a:lnTo>
                  <a:lnTo>
                    <a:pt x="47586" y="33501"/>
                  </a:lnTo>
                  <a:lnTo>
                    <a:pt x="90120" y="24996"/>
                  </a:lnTo>
                  <a:lnTo>
                    <a:pt x="131738" y="14763"/>
                  </a:lnTo>
                  <a:lnTo>
                    <a:pt x="178646" y="4226"/>
                  </a:lnTo>
                  <a:lnTo>
                    <a:pt x="19643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2491"/>
            <p:cNvSpPr/>
            <p:nvPr>
              <p:custDataLst>
                <p:tags r:id="rId49"/>
              </p:custDataLst>
            </p:nvPr>
          </p:nvSpPr>
          <p:spPr>
            <a:xfrm>
              <a:off x="2876576" y="4540652"/>
              <a:ext cx="266675" cy="474853"/>
            </a:xfrm>
            <a:custGeom>
              <a:avLst/>
              <a:gdLst/>
              <a:ahLst/>
              <a:cxnLst/>
              <a:rect l="0" t="0" r="0" b="0"/>
              <a:pathLst>
                <a:path w="266675" h="474853">
                  <a:moveTo>
                    <a:pt x="266674" y="12298"/>
                  </a:moveTo>
                  <a:lnTo>
                    <a:pt x="266674" y="12298"/>
                  </a:lnTo>
                  <a:lnTo>
                    <a:pt x="246279" y="12298"/>
                  </a:lnTo>
                  <a:lnTo>
                    <a:pt x="201252" y="4183"/>
                  </a:lnTo>
                  <a:lnTo>
                    <a:pt x="171813" y="0"/>
                  </a:lnTo>
                  <a:lnTo>
                    <a:pt x="131811" y="319"/>
                  </a:lnTo>
                  <a:lnTo>
                    <a:pt x="84648" y="11338"/>
                  </a:lnTo>
                  <a:lnTo>
                    <a:pt x="81117" y="13069"/>
                  </a:lnTo>
                  <a:lnTo>
                    <a:pt x="61468" y="33288"/>
                  </a:lnTo>
                  <a:lnTo>
                    <a:pt x="48667" y="54987"/>
                  </a:lnTo>
                  <a:lnTo>
                    <a:pt x="39563" y="95420"/>
                  </a:lnTo>
                  <a:lnTo>
                    <a:pt x="32694" y="139331"/>
                  </a:lnTo>
                  <a:lnTo>
                    <a:pt x="31809" y="180771"/>
                  </a:lnTo>
                  <a:lnTo>
                    <a:pt x="31732" y="224957"/>
                  </a:lnTo>
                  <a:lnTo>
                    <a:pt x="31725" y="269384"/>
                  </a:lnTo>
                  <a:lnTo>
                    <a:pt x="29843" y="310876"/>
                  </a:lnTo>
                  <a:lnTo>
                    <a:pt x="23885" y="354652"/>
                  </a:lnTo>
                  <a:lnTo>
                    <a:pt x="15938" y="399616"/>
                  </a:lnTo>
                  <a:lnTo>
                    <a:pt x="2191" y="445435"/>
                  </a:lnTo>
                  <a:lnTo>
                    <a:pt x="0" y="468210"/>
                  </a:lnTo>
                  <a:lnTo>
                    <a:pt x="3352" y="472487"/>
                  </a:lnTo>
                  <a:lnTo>
                    <a:pt x="6885" y="474354"/>
                  </a:lnTo>
                  <a:lnTo>
                    <a:pt x="8815" y="474852"/>
                  </a:lnTo>
                  <a:lnTo>
                    <a:pt x="52325" y="469568"/>
                  </a:lnTo>
                  <a:lnTo>
                    <a:pt x="95315" y="463741"/>
                  </a:lnTo>
                  <a:lnTo>
                    <a:pt x="137696" y="458836"/>
                  </a:lnTo>
                  <a:lnTo>
                    <a:pt x="184008" y="450010"/>
                  </a:lnTo>
                  <a:lnTo>
                    <a:pt x="203174" y="4440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2492"/>
            <p:cNvSpPr/>
            <p:nvPr>
              <p:custDataLst>
                <p:tags r:id="rId50"/>
              </p:custDataLst>
            </p:nvPr>
          </p:nvSpPr>
          <p:spPr>
            <a:xfrm>
              <a:off x="3219711" y="4680289"/>
              <a:ext cx="171190" cy="298112"/>
            </a:xfrm>
            <a:custGeom>
              <a:avLst/>
              <a:gdLst/>
              <a:ahLst/>
              <a:cxnLst/>
              <a:rect l="0" t="0" r="0" b="0"/>
              <a:pathLst>
                <a:path w="171190" h="298112">
                  <a:moveTo>
                    <a:pt x="6089" y="12361"/>
                  </a:moveTo>
                  <a:lnTo>
                    <a:pt x="6089" y="12361"/>
                  </a:lnTo>
                  <a:lnTo>
                    <a:pt x="6089" y="8990"/>
                  </a:lnTo>
                  <a:lnTo>
                    <a:pt x="4207" y="5453"/>
                  </a:lnTo>
                  <a:lnTo>
                    <a:pt x="0" y="0"/>
                  </a:lnTo>
                  <a:lnTo>
                    <a:pt x="10697" y="5158"/>
                  </a:lnTo>
                  <a:lnTo>
                    <a:pt x="15294" y="12500"/>
                  </a:lnTo>
                  <a:lnTo>
                    <a:pt x="27441" y="43267"/>
                  </a:lnTo>
                  <a:lnTo>
                    <a:pt x="36640" y="58442"/>
                  </a:lnTo>
                  <a:lnTo>
                    <a:pt x="61424" y="101356"/>
                  </a:lnTo>
                  <a:lnTo>
                    <a:pt x="86549" y="144837"/>
                  </a:lnTo>
                  <a:lnTo>
                    <a:pt x="105810" y="179227"/>
                  </a:lnTo>
                  <a:lnTo>
                    <a:pt x="119155" y="208306"/>
                  </a:lnTo>
                  <a:lnTo>
                    <a:pt x="147147" y="252137"/>
                  </a:lnTo>
                  <a:lnTo>
                    <a:pt x="153448" y="261450"/>
                  </a:lnTo>
                  <a:lnTo>
                    <a:pt x="166241" y="291583"/>
                  </a:lnTo>
                  <a:lnTo>
                    <a:pt x="171189" y="2981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2493"/>
            <p:cNvSpPr/>
            <p:nvPr>
              <p:custDataLst>
                <p:tags r:id="rId51"/>
              </p:custDataLst>
            </p:nvPr>
          </p:nvSpPr>
          <p:spPr>
            <a:xfrm>
              <a:off x="3238535" y="4692650"/>
              <a:ext cx="203166" cy="252652"/>
            </a:xfrm>
            <a:custGeom>
              <a:avLst/>
              <a:gdLst/>
              <a:ahLst/>
              <a:cxnLst/>
              <a:rect l="0" t="0" r="0" b="0"/>
              <a:pathLst>
                <a:path w="203166" h="252652">
                  <a:moveTo>
                    <a:pt x="203165" y="0"/>
                  </a:moveTo>
                  <a:lnTo>
                    <a:pt x="203165" y="0"/>
                  </a:lnTo>
                  <a:lnTo>
                    <a:pt x="197698" y="0"/>
                  </a:lnTo>
                  <a:lnTo>
                    <a:pt x="181671" y="11537"/>
                  </a:lnTo>
                  <a:lnTo>
                    <a:pt x="169887" y="24124"/>
                  </a:lnTo>
                  <a:lnTo>
                    <a:pt x="125436" y="59163"/>
                  </a:lnTo>
                  <a:lnTo>
                    <a:pt x="87893" y="101718"/>
                  </a:lnTo>
                  <a:lnTo>
                    <a:pt x="51530" y="146057"/>
                  </a:lnTo>
                  <a:lnTo>
                    <a:pt x="20955" y="193479"/>
                  </a:lnTo>
                  <a:lnTo>
                    <a:pt x="3025" y="225690"/>
                  </a:lnTo>
                  <a:lnTo>
                    <a:pt x="234" y="244813"/>
                  </a:lnTo>
                  <a:lnTo>
                    <a:pt x="0" y="252651"/>
                  </a:lnTo>
                  <a:lnTo>
                    <a:pt x="694" y="252395"/>
                  </a:lnTo>
                  <a:lnTo>
                    <a:pt x="6315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2494"/>
            <p:cNvSpPr/>
            <p:nvPr>
              <p:custDataLst>
                <p:tags r:id="rId52"/>
              </p:custDataLst>
            </p:nvPr>
          </p:nvSpPr>
          <p:spPr>
            <a:xfrm>
              <a:off x="3473450" y="4523949"/>
              <a:ext cx="184118" cy="448102"/>
            </a:xfrm>
            <a:custGeom>
              <a:avLst/>
              <a:gdLst/>
              <a:ahLst/>
              <a:cxnLst/>
              <a:rect l="0" t="0" r="0" b="0"/>
              <a:pathLst>
                <a:path w="184118" h="448102">
                  <a:moveTo>
                    <a:pt x="0" y="73451"/>
                  </a:moveTo>
                  <a:lnTo>
                    <a:pt x="0" y="73451"/>
                  </a:lnTo>
                  <a:lnTo>
                    <a:pt x="0" y="45065"/>
                  </a:lnTo>
                  <a:lnTo>
                    <a:pt x="1881" y="41314"/>
                  </a:lnTo>
                  <a:lnTo>
                    <a:pt x="3371" y="39326"/>
                  </a:lnTo>
                  <a:lnTo>
                    <a:pt x="27837" y="24752"/>
                  </a:lnTo>
                  <a:lnTo>
                    <a:pt x="49286" y="12772"/>
                  </a:lnTo>
                  <a:lnTo>
                    <a:pt x="95168" y="4042"/>
                  </a:lnTo>
                  <a:lnTo>
                    <a:pt x="103680" y="3091"/>
                  </a:lnTo>
                  <a:lnTo>
                    <a:pt x="116406" y="0"/>
                  </a:lnTo>
                  <a:lnTo>
                    <a:pt x="146049" y="5209"/>
                  </a:lnTo>
                  <a:lnTo>
                    <a:pt x="156868" y="10427"/>
                  </a:lnTo>
                  <a:lnTo>
                    <a:pt x="173456" y="24795"/>
                  </a:lnTo>
                  <a:lnTo>
                    <a:pt x="179884" y="34497"/>
                  </a:lnTo>
                  <a:lnTo>
                    <a:pt x="182885" y="42937"/>
                  </a:lnTo>
                  <a:lnTo>
                    <a:pt x="184117" y="83239"/>
                  </a:lnTo>
                  <a:lnTo>
                    <a:pt x="173610" y="130718"/>
                  </a:lnTo>
                  <a:lnTo>
                    <a:pt x="160675" y="175130"/>
                  </a:lnTo>
                  <a:lnTo>
                    <a:pt x="155165" y="189969"/>
                  </a:lnTo>
                  <a:lnTo>
                    <a:pt x="149137" y="233170"/>
                  </a:lnTo>
                  <a:lnTo>
                    <a:pt x="146130" y="280538"/>
                  </a:lnTo>
                  <a:lnTo>
                    <a:pt x="146051" y="327447"/>
                  </a:lnTo>
                  <a:lnTo>
                    <a:pt x="146050" y="361906"/>
                  </a:lnTo>
                  <a:lnTo>
                    <a:pt x="147931" y="365812"/>
                  </a:lnTo>
                  <a:lnTo>
                    <a:pt x="150414" y="369900"/>
                  </a:lnTo>
                  <a:lnTo>
                    <a:pt x="152008" y="378274"/>
                  </a:lnTo>
                  <a:lnTo>
                    <a:pt x="152322" y="383351"/>
                  </a:lnTo>
                  <a:lnTo>
                    <a:pt x="147363" y="391344"/>
                  </a:lnTo>
                  <a:lnTo>
                    <a:pt x="146127" y="405790"/>
                  </a:lnTo>
                  <a:lnTo>
                    <a:pt x="145395" y="407194"/>
                  </a:lnTo>
                  <a:lnTo>
                    <a:pt x="144202" y="408129"/>
                  </a:lnTo>
                  <a:lnTo>
                    <a:pt x="140996" y="409875"/>
                  </a:lnTo>
                  <a:lnTo>
                    <a:pt x="121480" y="424895"/>
                  </a:lnTo>
                  <a:lnTo>
                    <a:pt x="74025" y="445331"/>
                  </a:lnTo>
                  <a:lnTo>
                    <a:pt x="31750" y="44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6" name="SMARTInkShape-Group617"/>
          <p:cNvGrpSpPr/>
          <p:nvPr/>
        </p:nvGrpSpPr>
        <p:grpSpPr>
          <a:xfrm>
            <a:off x="4000584" y="4737100"/>
            <a:ext cx="209467" cy="133344"/>
            <a:chOff x="4000584" y="4737100"/>
            <a:chExt cx="209467" cy="133344"/>
          </a:xfrm>
        </p:grpSpPr>
        <p:sp>
          <p:nvSpPr>
            <p:cNvPr id="104" name="SMARTInkShape-2495"/>
            <p:cNvSpPr/>
            <p:nvPr>
              <p:custDataLst>
                <p:tags r:id="rId45"/>
              </p:custDataLst>
            </p:nvPr>
          </p:nvSpPr>
          <p:spPr>
            <a:xfrm>
              <a:off x="4000584" y="4737100"/>
              <a:ext cx="165017" cy="1"/>
            </a:xfrm>
            <a:custGeom>
              <a:avLst/>
              <a:gdLst/>
              <a:ahLst/>
              <a:cxnLst/>
              <a:rect l="0" t="0" r="0" b="0"/>
              <a:pathLst>
                <a:path w="165017" h="1">
                  <a:moveTo>
                    <a:pt x="12616" y="0"/>
                  </a:moveTo>
                  <a:lnTo>
                    <a:pt x="12616" y="0"/>
                  </a:lnTo>
                  <a:lnTo>
                    <a:pt x="0" y="0"/>
                  </a:lnTo>
                  <a:lnTo>
                    <a:pt x="46854" y="0"/>
                  </a:lnTo>
                  <a:lnTo>
                    <a:pt x="88962" y="0"/>
                  </a:lnTo>
                  <a:lnTo>
                    <a:pt x="135371" y="0"/>
                  </a:lnTo>
                  <a:lnTo>
                    <a:pt x="1650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2496"/>
            <p:cNvSpPr/>
            <p:nvPr>
              <p:custDataLst>
                <p:tags r:id="rId46"/>
              </p:custDataLst>
            </p:nvPr>
          </p:nvSpPr>
          <p:spPr>
            <a:xfrm>
              <a:off x="4019812" y="4838700"/>
              <a:ext cx="190239" cy="31744"/>
            </a:xfrm>
            <a:custGeom>
              <a:avLst/>
              <a:gdLst/>
              <a:ahLst/>
              <a:cxnLst/>
              <a:rect l="0" t="0" r="0" b="0"/>
              <a:pathLst>
                <a:path w="190239" h="31744">
                  <a:moveTo>
                    <a:pt x="6088" y="0"/>
                  </a:moveTo>
                  <a:lnTo>
                    <a:pt x="6088" y="0"/>
                  </a:lnTo>
                  <a:lnTo>
                    <a:pt x="6088" y="3371"/>
                  </a:lnTo>
                  <a:lnTo>
                    <a:pt x="4206" y="6908"/>
                  </a:lnTo>
                  <a:lnTo>
                    <a:pt x="1724" y="10831"/>
                  </a:lnTo>
                  <a:lnTo>
                    <a:pt x="0" y="17828"/>
                  </a:lnTo>
                  <a:lnTo>
                    <a:pt x="5228" y="24410"/>
                  </a:lnTo>
                  <a:lnTo>
                    <a:pt x="15351" y="29568"/>
                  </a:lnTo>
                  <a:lnTo>
                    <a:pt x="26758" y="31319"/>
                  </a:lnTo>
                  <a:lnTo>
                    <a:pt x="70870" y="31743"/>
                  </a:lnTo>
                  <a:lnTo>
                    <a:pt x="115412" y="25792"/>
                  </a:lnTo>
                  <a:lnTo>
                    <a:pt x="158569" y="19956"/>
                  </a:lnTo>
                  <a:lnTo>
                    <a:pt x="19023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7" name="SMARTInkShape-2497"/>
          <p:cNvSpPr/>
          <p:nvPr>
            <p:custDataLst>
              <p:tags r:id="rId6"/>
            </p:custDataLst>
          </p:nvPr>
        </p:nvSpPr>
        <p:spPr>
          <a:xfrm>
            <a:off x="4521200" y="4693032"/>
            <a:ext cx="260351" cy="228219"/>
          </a:xfrm>
          <a:custGeom>
            <a:avLst/>
            <a:gdLst/>
            <a:ahLst/>
            <a:cxnLst/>
            <a:rect l="0" t="0" r="0" b="0"/>
            <a:pathLst>
              <a:path w="260351" h="228219">
                <a:moveTo>
                  <a:pt x="0" y="190118"/>
                </a:moveTo>
                <a:lnTo>
                  <a:pt x="0" y="190118"/>
                </a:lnTo>
                <a:lnTo>
                  <a:pt x="0" y="196390"/>
                </a:lnTo>
                <a:lnTo>
                  <a:pt x="5467" y="196461"/>
                </a:lnTo>
                <a:lnTo>
                  <a:pt x="5761" y="195758"/>
                </a:lnTo>
                <a:lnTo>
                  <a:pt x="6088" y="193095"/>
                </a:lnTo>
                <a:lnTo>
                  <a:pt x="8115" y="189560"/>
                </a:lnTo>
                <a:lnTo>
                  <a:pt x="10662" y="185636"/>
                </a:lnTo>
                <a:lnTo>
                  <a:pt x="12802" y="179461"/>
                </a:lnTo>
                <a:lnTo>
                  <a:pt x="40224" y="134974"/>
                </a:lnTo>
                <a:lnTo>
                  <a:pt x="49311" y="94306"/>
                </a:lnTo>
                <a:lnTo>
                  <a:pt x="52241" y="77533"/>
                </a:lnTo>
                <a:lnTo>
                  <a:pt x="55695" y="61745"/>
                </a:lnTo>
                <a:lnTo>
                  <a:pt x="58601" y="45543"/>
                </a:lnTo>
                <a:lnTo>
                  <a:pt x="62532" y="27426"/>
                </a:lnTo>
                <a:lnTo>
                  <a:pt x="63498" y="0"/>
                </a:lnTo>
                <a:lnTo>
                  <a:pt x="63499" y="3102"/>
                </a:lnTo>
                <a:lnTo>
                  <a:pt x="61618" y="6575"/>
                </a:lnTo>
                <a:lnTo>
                  <a:pt x="60129" y="8490"/>
                </a:lnTo>
                <a:lnTo>
                  <a:pt x="58474" y="14380"/>
                </a:lnTo>
                <a:lnTo>
                  <a:pt x="57173" y="58058"/>
                </a:lnTo>
                <a:lnTo>
                  <a:pt x="57151" y="101293"/>
                </a:lnTo>
                <a:lnTo>
                  <a:pt x="62176" y="148817"/>
                </a:lnTo>
                <a:lnTo>
                  <a:pt x="64989" y="163769"/>
                </a:lnTo>
                <a:lnTo>
                  <a:pt x="76331" y="193179"/>
                </a:lnTo>
                <a:lnTo>
                  <a:pt x="93998" y="220295"/>
                </a:lnTo>
                <a:lnTo>
                  <a:pt x="101621" y="221402"/>
                </a:lnTo>
                <a:lnTo>
                  <a:pt x="109445" y="221730"/>
                </a:lnTo>
                <a:lnTo>
                  <a:pt x="119603" y="218457"/>
                </a:lnTo>
                <a:lnTo>
                  <a:pt x="138560" y="206938"/>
                </a:lnTo>
                <a:lnTo>
                  <a:pt x="144602" y="200886"/>
                </a:lnTo>
                <a:lnTo>
                  <a:pt x="183630" y="157029"/>
                </a:lnTo>
                <a:lnTo>
                  <a:pt x="211396" y="109923"/>
                </a:lnTo>
                <a:lnTo>
                  <a:pt x="219375" y="92798"/>
                </a:lnTo>
                <a:lnTo>
                  <a:pt x="222247" y="57149"/>
                </a:lnTo>
                <a:lnTo>
                  <a:pt x="218878" y="60252"/>
                </a:lnTo>
                <a:lnTo>
                  <a:pt x="217224" y="63725"/>
                </a:lnTo>
                <a:lnTo>
                  <a:pt x="215922" y="89762"/>
                </a:lnTo>
                <a:lnTo>
                  <a:pt x="216606" y="128793"/>
                </a:lnTo>
                <a:lnTo>
                  <a:pt x="233443" y="173773"/>
                </a:lnTo>
                <a:lnTo>
                  <a:pt x="245804" y="197826"/>
                </a:lnTo>
                <a:lnTo>
                  <a:pt x="247535" y="204832"/>
                </a:lnTo>
                <a:lnTo>
                  <a:pt x="254396" y="215080"/>
                </a:lnTo>
                <a:lnTo>
                  <a:pt x="257704" y="219557"/>
                </a:lnTo>
                <a:lnTo>
                  <a:pt x="260350" y="22821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SMARTInkShape-Group619"/>
          <p:cNvGrpSpPr/>
          <p:nvPr/>
        </p:nvGrpSpPr>
        <p:grpSpPr>
          <a:xfrm>
            <a:off x="2400378" y="5734096"/>
            <a:ext cx="692073" cy="310673"/>
            <a:chOff x="2400378" y="5734096"/>
            <a:chExt cx="692073" cy="310673"/>
          </a:xfrm>
        </p:grpSpPr>
        <p:sp>
          <p:nvSpPr>
            <p:cNvPr id="108" name="SMARTInkShape-2498"/>
            <p:cNvSpPr/>
            <p:nvPr>
              <p:custDataLst>
                <p:tags r:id="rId42"/>
              </p:custDataLst>
            </p:nvPr>
          </p:nvSpPr>
          <p:spPr>
            <a:xfrm>
              <a:off x="2400378" y="5734096"/>
              <a:ext cx="266623" cy="310673"/>
            </a:xfrm>
            <a:custGeom>
              <a:avLst/>
              <a:gdLst/>
              <a:ahLst/>
              <a:cxnLst/>
              <a:rect l="0" t="0" r="0" b="0"/>
              <a:pathLst>
                <a:path w="266623" h="310673">
                  <a:moveTo>
                    <a:pt x="12622" y="69804"/>
                  </a:moveTo>
                  <a:lnTo>
                    <a:pt x="12622" y="69804"/>
                  </a:lnTo>
                  <a:lnTo>
                    <a:pt x="12622" y="66433"/>
                  </a:lnTo>
                  <a:lnTo>
                    <a:pt x="11916" y="65440"/>
                  </a:lnTo>
                  <a:lnTo>
                    <a:pt x="10741" y="64778"/>
                  </a:lnTo>
                  <a:lnTo>
                    <a:pt x="7155" y="63716"/>
                  </a:lnTo>
                  <a:lnTo>
                    <a:pt x="6664" y="61689"/>
                  </a:lnTo>
                  <a:lnTo>
                    <a:pt x="6350" y="58009"/>
                  </a:lnTo>
                  <a:lnTo>
                    <a:pt x="5618" y="57707"/>
                  </a:lnTo>
                  <a:lnTo>
                    <a:pt x="0" y="57111"/>
                  </a:lnTo>
                  <a:lnTo>
                    <a:pt x="19022" y="78085"/>
                  </a:lnTo>
                  <a:lnTo>
                    <a:pt x="48978" y="123988"/>
                  </a:lnTo>
                  <a:lnTo>
                    <a:pt x="74038" y="164468"/>
                  </a:lnTo>
                  <a:lnTo>
                    <a:pt x="102779" y="208570"/>
                  </a:lnTo>
                  <a:lnTo>
                    <a:pt x="130894" y="250893"/>
                  </a:lnTo>
                  <a:lnTo>
                    <a:pt x="165878" y="298195"/>
                  </a:lnTo>
                  <a:lnTo>
                    <a:pt x="175356" y="307822"/>
                  </a:lnTo>
                  <a:lnTo>
                    <a:pt x="179728" y="309646"/>
                  </a:lnTo>
                  <a:lnTo>
                    <a:pt x="186156" y="310672"/>
                  </a:lnTo>
                  <a:lnTo>
                    <a:pt x="190407" y="309031"/>
                  </a:lnTo>
                  <a:lnTo>
                    <a:pt x="192529" y="307605"/>
                  </a:lnTo>
                  <a:lnTo>
                    <a:pt x="201004" y="295178"/>
                  </a:lnTo>
                  <a:lnTo>
                    <a:pt x="215822" y="257800"/>
                  </a:lnTo>
                  <a:lnTo>
                    <a:pt x="226405" y="216935"/>
                  </a:lnTo>
                  <a:lnTo>
                    <a:pt x="234872" y="177132"/>
                  </a:lnTo>
                  <a:lnTo>
                    <a:pt x="243339" y="135298"/>
                  </a:lnTo>
                  <a:lnTo>
                    <a:pt x="247441" y="93770"/>
                  </a:lnTo>
                  <a:lnTo>
                    <a:pt x="256300" y="52377"/>
                  </a:lnTo>
                  <a:lnTo>
                    <a:pt x="261998" y="8807"/>
                  </a:lnTo>
                  <a:lnTo>
                    <a:pt x="266351" y="472"/>
                  </a:lnTo>
                  <a:lnTo>
                    <a:pt x="262910" y="56"/>
                  </a:lnTo>
                  <a:lnTo>
                    <a:pt x="264502" y="0"/>
                  </a:lnTo>
                  <a:lnTo>
                    <a:pt x="265209" y="690"/>
                  </a:lnTo>
                  <a:lnTo>
                    <a:pt x="265994" y="3339"/>
                  </a:lnTo>
                  <a:lnTo>
                    <a:pt x="266622" y="190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2499"/>
            <p:cNvSpPr/>
            <p:nvPr>
              <p:custDataLst>
                <p:tags r:id="rId43"/>
              </p:custDataLst>
            </p:nvPr>
          </p:nvSpPr>
          <p:spPr>
            <a:xfrm>
              <a:off x="2762367" y="5894055"/>
              <a:ext cx="139584" cy="106696"/>
            </a:xfrm>
            <a:custGeom>
              <a:avLst/>
              <a:gdLst/>
              <a:ahLst/>
              <a:cxnLst/>
              <a:rect l="0" t="0" r="0" b="0"/>
              <a:pathLst>
                <a:path w="139584" h="106696">
                  <a:moveTo>
                    <a:pt x="76083" y="87645"/>
                  </a:moveTo>
                  <a:lnTo>
                    <a:pt x="76083" y="87645"/>
                  </a:lnTo>
                  <a:lnTo>
                    <a:pt x="79454" y="84274"/>
                  </a:lnTo>
                  <a:lnTo>
                    <a:pt x="81109" y="80738"/>
                  </a:lnTo>
                  <a:lnTo>
                    <a:pt x="81550" y="78806"/>
                  </a:lnTo>
                  <a:lnTo>
                    <a:pt x="81139" y="76813"/>
                  </a:lnTo>
                  <a:lnTo>
                    <a:pt x="77895" y="69933"/>
                  </a:lnTo>
                  <a:lnTo>
                    <a:pt x="72783" y="44317"/>
                  </a:lnTo>
                  <a:lnTo>
                    <a:pt x="65266" y="33251"/>
                  </a:lnTo>
                  <a:lnTo>
                    <a:pt x="47149" y="13577"/>
                  </a:lnTo>
                  <a:lnTo>
                    <a:pt x="43008" y="5098"/>
                  </a:lnTo>
                  <a:lnTo>
                    <a:pt x="41333" y="2980"/>
                  </a:lnTo>
                  <a:lnTo>
                    <a:pt x="37591" y="627"/>
                  </a:lnTo>
                  <a:lnTo>
                    <a:pt x="35605" y="0"/>
                  </a:lnTo>
                  <a:lnTo>
                    <a:pt x="33575" y="288"/>
                  </a:lnTo>
                  <a:lnTo>
                    <a:pt x="13897" y="11659"/>
                  </a:lnTo>
                  <a:lnTo>
                    <a:pt x="4376" y="19955"/>
                  </a:lnTo>
                  <a:lnTo>
                    <a:pt x="1879" y="26045"/>
                  </a:lnTo>
                  <a:lnTo>
                    <a:pt x="0" y="50517"/>
                  </a:lnTo>
                  <a:lnTo>
                    <a:pt x="6357" y="72172"/>
                  </a:lnTo>
                  <a:lnTo>
                    <a:pt x="9345" y="76770"/>
                  </a:lnTo>
                  <a:lnTo>
                    <a:pt x="18366" y="83325"/>
                  </a:lnTo>
                  <a:lnTo>
                    <a:pt x="26604" y="86365"/>
                  </a:lnTo>
                  <a:lnTo>
                    <a:pt x="52518" y="87612"/>
                  </a:lnTo>
                  <a:lnTo>
                    <a:pt x="56907" y="85749"/>
                  </a:lnTo>
                  <a:lnTo>
                    <a:pt x="61211" y="83275"/>
                  </a:lnTo>
                  <a:lnTo>
                    <a:pt x="67600" y="81176"/>
                  </a:lnTo>
                  <a:lnTo>
                    <a:pt x="71842" y="78184"/>
                  </a:lnTo>
                  <a:lnTo>
                    <a:pt x="74198" y="74503"/>
                  </a:lnTo>
                  <a:lnTo>
                    <a:pt x="74826" y="72534"/>
                  </a:lnTo>
                  <a:lnTo>
                    <a:pt x="75951" y="71220"/>
                  </a:lnTo>
                  <a:lnTo>
                    <a:pt x="79082" y="69762"/>
                  </a:lnTo>
                  <a:lnTo>
                    <a:pt x="80199" y="68667"/>
                  </a:lnTo>
                  <a:lnTo>
                    <a:pt x="82407" y="62332"/>
                  </a:lnTo>
                  <a:lnTo>
                    <a:pt x="82425" y="65642"/>
                  </a:lnTo>
                  <a:lnTo>
                    <a:pt x="84311" y="69164"/>
                  </a:lnTo>
                  <a:lnTo>
                    <a:pt x="86795" y="73080"/>
                  </a:lnTo>
                  <a:lnTo>
                    <a:pt x="88521" y="80074"/>
                  </a:lnTo>
                  <a:lnTo>
                    <a:pt x="110220" y="102731"/>
                  </a:lnTo>
                  <a:lnTo>
                    <a:pt x="114303" y="104932"/>
                  </a:lnTo>
                  <a:lnTo>
                    <a:pt x="122450" y="106173"/>
                  </a:lnTo>
                  <a:lnTo>
                    <a:pt x="139583" y="1066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2500"/>
            <p:cNvSpPr/>
            <p:nvPr>
              <p:custDataLst>
                <p:tags r:id="rId44"/>
              </p:custDataLst>
            </p:nvPr>
          </p:nvSpPr>
          <p:spPr>
            <a:xfrm>
              <a:off x="2952750" y="5842000"/>
              <a:ext cx="139701" cy="165006"/>
            </a:xfrm>
            <a:custGeom>
              <a:avLst/>
              <a:gdLst/>
              <a:ahLst/>
              <a:cxnLst/>
              <a:rect l="0" t="0" r="0" b="0"/>
              <a:pathLst>
                <a:path w="139701" h="165006">
                  <a:moveTo>
                    <a:pt x="0" y="82550"/>
                  </a:moveTo>
                  <a:lnTo>
                    <a:pt x="0" y="82550"/>
                  </a:lnTo>
                  <a:lnTo>
                    <a:pt x="0" y="76223"/>
                  </a:lnTo>
                  <a:lnTo>
                    <a:pt x="9460" y="76201"/>
                  </a:lnTo>
                  <a:lnTo>
                    <a:pt x="13141" y="78082"/>
                  </a:lnTo>
                  <a:lnTo>
                    <a:pt x="39341" y="97400"/>
                  </a:lnTo>
                  <a:lnTo>
                    <a:pt x="42180" y="101614"/>
                  </a:lnTo>
                  <a:lnTo>
                    <a:pt x="49220" y="116549"/>
                  </a:lnTo>
                  <a:lnTo>
                    <a:pt x="54487" y="125001"/>
                  </a:lnTo>
                  <a:lnTo>
                    <a:pt x="56916" y="143999"/>
                  </a:lnTo>
                  <a:lnTo>
                    <a:pt x="57119" y="156528"/>
                  </a:lnTo>
                  <a:lnTo>
                    <a:pt x="55255" y="159645"/>
                  </a:lnTo>
                  <a:lnTo>
                    <a:pt x="51060" y="164780"/>
                  </a:lnTo>
                  <a:lnTo>
                    <a:pt x="47506" y="165005"/>
                  </a:lnTo>
                  <a:lnTo>
                    <a:pt x="46487" y="164331"/>
                  </a:lnTo>
                  <a:lnTo>
                    <a:pt x="45808" y="163176"/>
                  </a:lnTo>
                  <a:lnTo>
                    <a:pt x="45054" y="159306"/>
                  </a:lnTo>
                  <a:lnTo>
                    <a:pt x="44529" y="141332"/>
                  </a:lnTo>
                  <a:lnTo>
                    <a:pt x="59379" y="94866"/>
                  </a:lnTo>
                  <a:lnTo>
                    <a:pt x="71746" y="60305"/>
                  </a:lnTo>
                  <a:lnTo>
                    <a:pt x="99594" y="27701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620"/>
          <p:cNvGrpSpPr/>
          <p:nvPr/>
        </p:nvGrpSpPr>
        <p:grpSpPr>
          <a:xfrm>
            <a:off x="3328077" y="5664200"/>
            <a:ext cx="512360" cy="419101"/>
            <a:chOff x="3328077" y="5664200"/>
            <a:chExt cx="512360" cy="419101"/>
          </a:xfrm>
        </p:grpSpPr>
        <p:sp>
          <p:nvSpPr>
            <p:cNvPr id="112" name="SMARTInkShape-2501"/>
            <p:cNvSpPr/>
            <p:nvPr>
              <p:custDataLst>
                <p:tags r:id="rId38"/>
              </p:custDataLst>
            </p:nvPr>
          </p:nvSpPr>
          <p:spPr>
            <a:xfrm>
              <a:off x="3328077" y="5664200"/>
              <a:ext cx="100924" cy="381001"/>
            </a:xfrm>
            <a:custGeom>
              <a:avLst/>
              <a:gdLst/>
              <a:ahLst/>
              <a:cxnLst/>
              <a:rect l="0" t="0" r="0" b="0"/>
              <a:pathLst>
                <a:path w="100924" h="381001">
                  <a:moveTo>
                    <a:pt x="88223" y="0"/>
                  </a:moveTo>
                  <a:lnTo>
                    <a:pt x="88223" y="0"/>
                  </a:lnTo>
                  <a:lnTo>
                    <a:pt x="84852" y="3371"/>
                  </a:lnTo>
                  <a:lnTo>
                    <a:pt x="81316" y="5026"/>
                  </a:lnTo>
                  <a:lnTo>
                    <a:pt x="71216" y="6881"/>
                  </a:lnTo>
                  <a:lnTo>
                    <a:pt x="60696" y="15165"/>
                  </a:lnTo>
                  <a:lnTo>
                    <a:pt x="41525" y="45554"/>
                  </a:lnTo>
                  <a:lnTo>
                    <a:pt x="22957" y="90846"/>
                  </a:lnTo>
                  <a:lnTo>
                    <a:pt x="10811" y="123151"/>
                  </a:lnTo>
                  <a:lnTo>
                    <a:pt x="4468" y="167033"/>
                  </a:lnTo>
                  <a:lnTo>
                    <a:pt x="0" y="213202"/>
                  </a:lnTo>
                  <a:lnTo>
                    <a:pt x="2783" y="259411"/>
                  </a:lnTo>
                  <a:lnTo>
                    <a:pt x="14257" y="304160"/>
                  </a:lnTo>
                  <a:lnTo>
                    <a:pt x="38916" y="350550"/>
                  </a:lnTo>
                  <a:lnTo>
                    <a:pt x="47259" y="361116"/>
                  </a:lnTo>
                  <a:lnTo>
                    <a:pt x="72611" y="376100"/>
                  </a:lnTo>
                  <a:lnTo>
                    <a:pt x="100923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2502"/>
            <p:cNvSpPr/>
            <p:nvPr>
              <p:custDataLst>
                <p:tags r:id="rId39"/>
              </p:custDataLst>
            </p:nvPr>
          </p:nvSpPr>
          <p:spPr>
            <a:xfrm>
              <a:off x="3524250" y="5765800"/>
              <a:ext cx="177801" cy="247651"/>
            </a:xfrm>
            <a:custGeom>
              <a:avLst/>
              <a:gdLst/>
              <a:ahLst/>
              <a:cxnLst/>
              <a:rect l="0" t="0" r="0" b="0"/>
              <a:pathLst>
                <a:path w="177801" h="2476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8838" y="18481"/>
                  </a:lnTo>
                  <a:lnTo>
                    <a:pt x="16628" y="24207"/>
                  </a:lnTo>
                  <a:lnTo>
                    <a:pt x="21668" y="26722"/>
                  </a:lnTo>
                  <a:lnTo>
                    <a:pt x="29151" y="35160"/>
                  </a:lnTo>
                  <a:lnTo>
                    <a:pt x="59413" y="76921"/>
                  </a:lnTo>
                  <a:lnTo>
                    <a:pt x="87027" y="122574"/>
                  </a:lnTo>
                  <a:lnTo>
                    <a:pt x="93712" y="137733"/>
                  </a:lnTo>
                  <a:lnTo>
                    <a:pt x="121698" y="182153"/>
                  </a:lnTo>
                  <a:lnTo>
                    <a:pt x="131779" y="198140"/>
                  </a:lnTo>
                  <a:lnTo>
                    <a:pt x="137590" y="208712"/>
                  </a:lnTo>
                  <a:lnTo>
                    <a:pt x="169276" y="244614"/>
                  </a:lnTo>
                  <a:lnTo>
                    <a:pt x="17780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2503"/>
            <p:cNvSpPr/>
            <p:nvPr>
              <p:custDataLst>
                <p:tags r:id="rId40"/>
              </p:custDataLst>
            </p:nvPr>
          </p:nvSpPr>
          <p:spPr>
            <a:xfrm>
              <a:off x="3587785" y="5794117"/>
              <a:ext cx="126966" cy="219334"/>
            </a:xfrm>
            <a:custGeom>
              <a:avLst/>
              <a:gdLst/>
              <a:ahLst/>
              <a:cxnLst/>
              <a:rect l="0" t="0" r="0" b="0"/>
              <a:pathLst>
                <a:path w="126966" h="219334">
                  <a:moveTo>
                    <a:pt x="126965" y="16133"/>
                  </a:moveTo>
                  <a:lnTo>
                    <a:pt x="126965" y="16133"/>
                  </a:lnTo>
                  <a:lnTo>
                    <a:pt x="126965" y="4577"/>
                  </a:lnTo>
                  <a:lnTo>
                    <a:pt x="123594" y="401"/>
                  </a:lnTo>
                  <a:lnTo>
                    <a:pt x="121896" y="0"/>
                  </a:lnTo>
                  <a:lnTo>
                    <a:pt x="120057" y="439"/>
                  </a:lnTo>
                  <a:lnTo>
                    <a:pt x="89909" y="18345"/>
                  </a:lnTo>
                  <a:lnTo>
                    <a:pt x="83920" y="24407"/>
                  </a:lnTo>
                  <a:lnTo>
                    <a:pt x="51913" y="68221"/>
                  </a:lnTo>
                  <a:lnTo>
                    <a:pt x="27556" y="111459"/>
                  </a:lnTo>
                  <a:lnTo>
                    <a:pt x="4490" y="158815"/>
                  </a:lnTo>
                  <a:lnTo>
                    <a:pt x="561" y="186094"/>
                  </a:lnTo>
                  <a:lnTo>
                    <a:pt x="0" y="210387"/>
                  </a:lnTo>
                  <a:lnTo>
                    <a:pt x="1862" y="213710"/>
                  </a:lnTo>
                  <a:lnTo>
                    <a:pt x="6315" y="2193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2504"/>
            <p:cNvSpPr/>
            <p:nvPr>
              <p:custDataLst>
                <p:tags r:id="rId41"/>
              </p:custDataLst>
            </p:nvPr>
          </p:nvSpPr>
          <p:spPr>
            <a:xfrm>
              <a:off x="3752850" y="5683405"/>
              <a:ext cx="87587" cy="399896"/>
            </a:xfrm>
            <a:custGeom>
              <a:avLst/>
              <a:gdLst/>
              <a:ahLst/>
              <a:cxnLst/>
              <a:rect l="0" t="0" r="0" b="0"/>
              <a:pathLst>
                <a:path w="87587" h="399896">
                  <a:moveTo>
                    <a:pt x="57150" y="12545"/>
                  </a:moveTo>
                  <a:lnTo>
                    <a:pt x="57150" y="12545"/>
                  </a:lnTo>
                  <a:lnTo>
                    <a:pt x="60521" y="5803"/>
                  </a:lnTo>
                  <a:lnTo>
                    <a:pt x="62219" y="3817"/>
                  </a:lnTo>
                  <a:lnTo>
                    <a:pt x="69511" y="0"/>
                  </a:lnTo>
                  <a:lnTo>
                    <a:pt x="73121" y="3262"/>
                  </a:lnTo>
                  <a:lnTo>
                    <a:pt x="72736" y="4945"/>
                  </a:lnTo>
                  <a:lnTo>
                    <a:pt x="68546" y="8697"/>
                  </a:lnTo>
                  <a:lnTo>
                    <a:pt x="67569" y="11391"/>
                  </a:lnTo>
                  <a:lnTo>
                    <a:pt x="71536" y="40006"/>
                  </a:lnTo>
                  <a:lnTo>
                    <a:pt x="81394" y="85887"/>
                  </a:lnTo>
                  <a:lnTo>
                    <a:pt x="84279" y="127026"/>
                  </a:lnTo>
                  <a:lnTo>
                    <a:pt x="87586" y="174272"/>
                  </a:lnTo>
                  <a:lnTo>
                    <a:pt x="83754" y="214033"/>
                  </a:lnTo>
                  <a:lnTo>
                    <a:pt x="79417" y="252645"/>
                  </a:lnTo>
                  <a:lnTo>
                    <a:pt x="64690" y="297858"/>
                  </a:lnTo>
                  <a:lnTo>
                    <a:pt x="52368" y="339865"/>
                  </a:lnTo>
                  <a:lnTo>
                    <a:pt x="37573" y="365695"/>
                  </a:lnTo>
                  <a:lnTo>
                    <a:pt x="16864" y="388284"/>
                  </a:lnTo>
                  <a:lnTo>
                    <a:pt x="0" y="3998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9" name="SMARTInkShape-Group621"/>
          <p:cNvGrpSpPr/>
          <p:nvPr/>
        </p:nvGrpSpPr>
        <p:grpSpPr>
          <a:xfrm>
            <a:off x="4229100" y="5880100"/>
            <a:ext cx="171451" cy="152105"/>
            <a:chOff x="4229100" y="5880100"/>
            <a:chExt cx="171451" cy="152105"/>
          </a:xfrm>
        </p:grpSpPr>
        <p:sp>
          <p:nvSpPr>
            <p:cNvPr id="117" name="SMARTInkShape-2505"/>
            <p:cNvSpPr/>
            <p:nvPr>
              <p:custDataLst>
                <p:tags r:id="rId36"/>
              </p:custDataLst>
            </p:nvPr>
          </p:nvSpPr>
          <p:spPr>
            <a:xfrm>
              <a:off x="4229100" y="5880100"/>
              <a:ext cx="152401" cy="12694"/>
            </a:xfrm>
            <a:custGeom>
              <a:avLst/>
              <a:gdLst/>
              <a:ahLst/>
              <a:cxnLst/>
              <a:rect l="0" t="0" r="0" b="0"/>
              <a:pathLst>
                <a:path w="152401" h="12694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3371" y="6088"/>
                  </a:lnTo>
                  <a:lnTo>
                    <a:pt x="4364" y="6881"/>
                  </a:lnTo>
                  <a:lnTo>
                    <a:pt x="5467" y="9644"/>
                  </a:lnTo>
                  <a:lnTo>
                    <a:pt x="6467" y="10663"/>
                  </a:lnTo>
                  <a:lnTo>
                    <a:pt x="9460" y="11794"/>
                  </a:lnTo>
                  <a:lnTo>
                    <a:pt x="55073" y="12693"/>
                  </a:lnTo>
                  <a:lnTo>
                    <a:pt x="83112" y="10817"/>
                  </a:lnTo>
                  <a:lnTo>
                    <a:pt x="129008" y="6524"/>
                  </a:lnTo>
                  <a:lnTo>
                    <a:pt x="1524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SMARTInkShape-2506"/>
            <p:cNvSpPr/>
            <p:nvPr>
              <p:custDataLst>
                <p:tags r:id="rId37"/>
              </p:custDataLst>
            </p:nvPr>
          </p:nvSpPr>
          <p:spPr>
            <a:xfrm>
              <a:off x="4254839" y="5994400"/>
              <a:ext cx="145712" cy="37805"/>
            </a:xfrm>
            <a:custGeom>
              <a:avLst/>
              <a:gdLst/>
              <a:ahLst/>
              <a:cxnLst/>
              <a:rect l="0" t="0" r="0" b="0"/>
              <a:pathLst>
                <a:path w="145712" h="37805">
                  <a:moveTo>
                    <a:pt x="12361" y="0"/>
                  </a:moveTo>
                  <a:lnTo>
                    <a:pt x="12361" y="0"/>
                  </a:lnTo>
                  <a:lnTo>
                    <a:pt x="7292" y="5775"/>
                  </a:lnTo>
                  <a:lnTo>
                    <a:pt x="2236" y="15195"/>
                  </a:lnTo>
                  <a:lnTo>
                    <a:pt x="170" y="25057"/>
                  </a:lnTo>
                  <a:lnTo>
                    <a:pt x="0" y="27287"/>
                  </a:lnTo>
                  <a:lnTo>
                    <a:pt x="592" y="28775"/>
                  </a:lnTo>
                  <a:lnTo>
                    <a:pt x="1693" y="29766"/>
                  </a:lnTo>
                  <a:lnTo>
                    <a:pt x="4798" y="31574"/>
                  </a:lnTo>
                  <a:lnTo>
                    <a:pt x="10512" y="35853"/>
                  </a:lnTo>
                  <a:lnTo>
                    <a:pt x="14597" y="37101"/>
                  </a:lnTo>
                  <a:lnTo>
                    <a:pt x="24234" y="37804"/>
                  </a:lnTo>
                  <a:lnTo>
                    <a:pt x="70537" y="32003"/>
                  </a:lnTo>
                  <a:lnTo>
                    <a:pt x="113168" y="22933"/>
                  </a:lnTo>
                  <a:lnTo>
                    <a:pt x="14571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622"/>
          <p:cNvGrpSpPr/>
          <p:nvPr/>
        </p:nvGrpSpPr>
        <p:grpSpPr>
          <a:xfrm>
            <a:off x="4794360" y="5695956"/>
            <a:ext cx="501541" cy="333547"/>
            <a:chOff x="4794360" y="5695956"/>
            <a:chExt cx="501541" cy="333547"/>
          </a:xfrm>
        </p:grpSpPr>
        <p:sp>
          <p:nvSpPr>
            <p:cNvPr id="120" name="SMARTInkShape-2507"/>
            <p:cNvSpPr/>
            <p:nvPr>
              <p:custDataLst>
                <p:tags r:id="rId34"/>
              </p:custDataLst>
            </p:nvPr>
          </p:nvSpPr>
          <p:spPr>
            <a:xfrm>
              <a:off x="4794360" y="5899150"/>
              <a:ext cx="291991" cy="130353"/>
            </a:xfrm>
            <a:custGeom>
              <a:avLst/>
              <a:gdLst/>
              <a:ahLst/>
              <a:cxnLst/>
              <a:rect l="0" t="0" r="0" b="0"/>
              <a:pathLst>
                <a:path w="291991" h="130353">
                  <a:moveTo>
                    <a:pt x="95140" y="0"/>
                  </a:moveTo>
                  <a:lnTo>
                    <a:pt x="95140" y="0"/>
                  </a:lnTo>
                  <a:lnTo>
                    <a:pt x="95140" y="5467"/>
                  </a:lnTo>
                  <a:lnTo>
                    <a:pt x="94435" y="5762"/>
                  </a:lnTo>
                  <a:lnTo>
                    <a:pt x="89673" y="6273"/>
                  </a:lnTo>
                  <a:lnTo>
                    <a:pt x="89182" y="8197"/>
                  </a:lnTo>
                  <a:lnTo>
                    <a:pt x="88868" y="11811"/>
                  </a:lnTo>
                  <a:lnTo>
                    <a:pt x="83329" y="18090"/>
                  </a:lnTo>
                  <a:lnTo>
                    <a:pt x="82703" y="22137"/>
                  </a:lnTo>
                  <a:lnTo>
                    <a:pt x="81735" y="59933"/>
                  </a:lnTo>
                  <a:lnTo>
                    <a:pt x="67513" y="93159"/>
                  </a:lnTo>
                  <a:lnTo>
                    <a:pt x="55144" y="109278"/>
                  </a:lnTo>
                  <a:lnTo>
                    <a:pt x="43103" y="121774"/>
                  </a:lnTo>
                  <a:lnTo>
                    <a:pt x="36500" y="124678"/>
                  </a:lnTo>
                  <a:lnTo>
                    <a:pt x="29566" y="126673"/>
                  </a:lnTo>
                  <a:lnTo>
                    <a:pt x="24133" y="129912"/>
                  </a:lnTo>
                  <a:lnTo>
                    <a:pt x="21696" y="130352"/>
                  </a:lnTo>
                  <a:lnTo>
                    <a:pt x="19366" y="129940"/>
                  </a:lnTo>
                  <a:lnTo>
                    <a:pt x="12716" y="127870"/>
                  </a:lnTo>
                  <a:lnTo>
                    <a:pt x="10557" y="127580"/>
                  </a:lnTo>
                  <a:lnTo>
                    <a:pt x="6277" y="125377"/>
                  </a:lnTo>
                  <a:lnTo>
                    <a:pt x="4148" y="123801"/>
                  </a:lnTo>
                  <a:lnTo>
                    <a:pt x="1782" y="120168"/>
                  </a:lnTo>
                  <a:lnTo>
                    <a:pt x="264" y="112088"/>
                  </a:lnTo>
                  <a:lnTo>
                    <a:pt x="0" y="102434"/>
                  </a:lnTo>
                  <a:lnTo>
                    <a:pt x="1821" y="96560"/>
                  </a:lnTo>
                  <a:lnTo>
                    <a:pt x="14820" y="75042"/>
                  </a:lnTo>
                  <a:lnTo>
                    <a:pt x="45431" y="54959"/>
                  </a:lnTo>
                  <a:lnTo>
                    <a:pt x="87605" y="40396"/>
                  </a:lnTo>
                  <a:lnTo>
                    <a:pt x="129129" y="29657"/>
                  </a:lnTo>
                  <a:lnTo>
                    <a:pt x="173237" y="24079"/>
                  </a:lnTo>
                  <a:lnTo>
                    <a:pt x="214367" y="19712"/>
                  </a:lnTo>
                  <a:lnTo>
                    <a:pt x="258275" y="19089"/>
                  </a:lnTo>
                  <a:lnTo>
                    <a:pt x="29199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2508"/>
            <p:cNvSpPr/>
            <p:nvPr>
              <p:custDataLst>
                <p:tags r:id="rId35"/>
              </p:custDataLst>
            </p:nvPr>
          </p:nvSpPr>
          <p:spPr>
            <a:xfrm>
              <a:off x="5130878" y="5695956"/>
              <a:ext cx="165023" cy="114295"/>
            </a:xfrm>
            <a:custGeom>
              <a:avLst/>
              <a:gdLst/>
              <a:ahLst/>
              <a:cxnLst/>
              <a:rect l="0" t="0" r="0" b="0"/>
              <a:pathLst>
                <a:path w="165023" h="114295">
                  <a:moveTo>
                    <a:pt x="6272" y="6344"/>
                  </a:moveTo>
                  <a:lnTo>
                    <a:pt x="6272" y="6344"/>
                  </a:lnTo>
                  <a:lnTo>
                    <a:pt x="805" y="6344"/>
                  </a:lnTo>
                  <a:lnTo>
                    <a:pt x="510" y="5638"/>
                  </a:lnTo>
                  <a:lnTo>
                    <a:pt x="0" y="877"/>
                  </a:lnTo>
                  <a:lnTo>
                    <a:pt x="679" y="582"/>
                  </a:lnTo>
                  <a:lnTo>
                    <a:pt x="21122" y="0"/>
                  </a:lnTo>
                  <a:lnTo>
                    <a:pt x="49007" y="7833"/>
                  </a:lnTo>
                  <a:lnTo>
                    <a:pt x="65443" y="17828"/>
                  </a:lnTo>
                  <a:lnTo>
                    <a:pt x="79456" y="35406"/>
                  </a:lnTo>
                  <a:lnTo>
                    <a:pt x="81131" y="39957"/>
                  </a:lnTo>
                  <a:lnTo>
                    <a:pt x="82354" y="58356"/>
                  </a:lnTo>
                  <a:lnTo>
                    <a:pt x="75998" y="79786"/>
                  </a:lnTo>
                  <a:lnTo>
                    <a:pt x="65342" y="93072"/>
                  </a:lnTo>
                  <a:lnTo>
                    <a:pt x="59836" y="99460"/>
                  </a:lnTo>
                  <a:lnTo>
                    <a:pt x="57436" y="106687"/>
                  </a:lnTo>
                  <a:lnTo>
                    <a:pt x="51636" y="113301"/>
                  </a:lnTo>
                  <a:lnTo>
                    <a:pt x="52037" y="113632"/>
                  </a:lnTo>
                  <a:lnTo>
                    <a:pt x="95625" y="114294"/>
                  </a:lnTo>
                  <a:lnTo>
                    <a:pt x="141039" y="114294"/>
                  </a:lnTo>
                  <a:lnTo>
                    <a:pt x="165022" y="114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3" name="SMARTInkShape-2509"/>
          <p:cNvSpPr/>
          <p:nvPr>
            <p:custDataLst>
              <p:tags r:id="rId7"/>
            </p:custDataLst>
          </p:nvPr>
        </p:nvSpPr>
        <p:spPr>
          <a:xfrm>
            <a:off x="2286179" y="451641"/>
            <a:ext cx="5537017" cy="2189960"/>
          </a:xfrm>
          <a:custGeom>
            <a:avLst/>
            <a:gdLst/>
            <a:ahLst/>
            <a:cxnLst/>
            <a:rect l="0" t="0" r="0" b="0"/>
            <a:pathLst>
              <a:path w="5537017" h="2189960">
                <a:moveTo>
                  <a:pt x="4609921" y="202409"/>
                </a:moveTo>
                <a:lnTo>
                  <a:pt x="4609921" y="202409"/>
                </a:lnTo>
                <a:lnTo>
                  <a:pt x="4599782" y="203115"/>
                </a:lnTo>
                <a:lnTo>
                  <a:pt x="4573605" y="210248"/>
                </a:lnTo>
                <a:lnTo>
                  <a:pt x="4567675" y="212949"/>
                </a:lnTo>
                <a:lnTo>
                  <a:pt x="4520617" y="220124"/>
                </a:lnTo>
                <a:lnTo>
                  <a:pt x="4476002" y="226450"/>
                </a:lnTo>
                <a:lnTo>
                  <a:pt x="4428716" y="231100"/>
                </a:lnTo>
                <a:lnTo>
                  <a:pt x="4387501" y="238782"/>
                </a:lnTo>
                <a:lnTo>
                  <a:pt x="4360339" y="243760"/>
                </a:lnTo>
                <a:lnTo>
                  <a:pt x="4319556" y="254714"/>
                </a:lnTo>
                <a:lnTo>
                  <a:pt x="4273165" y="263671"/>
                </a:lnTo>
                <a:lnTo>
                  <a:pt x="4227416" y="274117"/>
                </a:lnTo>
                <a:lnTo>
                  <a:pt x="4188494" y="283628"/>
                </a:lnTo>
                <a:lnTo>
                  <a:pt x="4147562" y="292796"/>
                </a:lnTo>
                <a:lnTo>
                  <a:pt x="4106743" y="306331"/>
                </a:lnTo>
                <a:lnTo>
                  <a:pt x="4063368" y="321866"/>
                </a:lnTo>
                <a:lnTo>
                  <a:pt x="4019237" y="335405"/>
                </a:lnTo>
                <a:lnTo>
                  <a:pt x="3974881" y="348354"/>
                </a:lnTo>
                <a:lnTo>
                  <a:pt x="3928578" y="361128"/>
                </a:lnTo>
                <a:lnTo>
                  <a:pt x="3880991" y="375731"/>
                </a:lnTo>
                <a:lnTo>
                  <a:pt x="3833731" y="391582"/>
                </a:lnTo>
                <a:lnTo>
                  <a:pt x="3800691" y="400786"/>
                </a:lnTo>
                <a:lnTo>
                  <a:pt x="3767193" y="409580"/>
                </a:lnTo>
                <a:lnTo>
                  <a:pt x="3733489" y="420074"/>
                </a:lnTo>
                <a:lnTo>
                  <a:pt x="3699696" y="431088"/>
                </a:lnTo>
                <a:lnTo>
                  <a:pt x="3665862" y="440687"/>
                </a:lnTo>
                <a:lnTo>
                  <a:pt x="3630128" y="449656"/>
                </a:lnTo>
                <a:lnTo>
                  <a:pt x="3593785" y="458347"/>
                </a:lnTo>
                <a:lnTo>
                  <a:pt x="3558818" y="466913"/>
                </a:lnTo>
                <a:lnTo>
                  <a:pt x="3522581" y="475424"/>
                </a:lnTo>
                <a:lnTo>
                  <a:pt x="3485309" y="483910"/>
                </a:lnTo>
                <a:lnTo>
                  <a:pt x="3447576" y="492385"/>
                </a:lnTo>
                <a:lnTo>
                  <a:pt x="3409640" y="500856"/>
                </a:lnTo>
                <a:lnTo>
                  <a:pt x="3370907" y="509324"/>
                </a:lnTo>
                <a:lnTo>
                  <a:pt x="3330174" y="517792"/>
                </a:lnTo>
                <a:lnTo>
                  <a:pt x="3292315" y="524377"/>
                </a:lnTo>
                <a:lnTo>
                  <a:pt x="3255262" y="530362"/>
                </a:lnTo>
                <a:lnTo>
                  <a:pt x="3215276" y="537725"/>
                </a:lnTo>
                <a:lnTo>
                  <a:pt x="3175867" y="543820"/>
                </a:lnTo>
                <a:lnTo>
                  <a:pt x="3136480" y="549586"/>
                </a:lnTo>
                <a:lnTo>
                  <a:pt x="3095456" y="556852"/>
                </a:lnTo>
                <a:lnTo>
                  <a:pt x="3055587" y="562904"/>
                </a:lnTo>
                <a:lnTo>
                  <a:pt x="3015995" y="567946"/>
                </a:lnTo>
                <a:lnTo>
                  <a:pt x="2974879" y="572538"/>
                </a:lnTo>
                <a:lnTo>
                  <a:pt x="2933088" y="576931"/>
                </a:lnTo>
                <a:lnTo>
                  <a:pt x="2891701" y="581236"/>
                </a:lnTo>
                <a:lnTo>
                  <a:pt x="2852139" y="585500"/>
                </a:lnTo>
                <a:lnTo>
                  <a:pt x="2813390" y="589748"/>
                </a:lnTo>
                <a:lnTo>
                  <a:pt x="2774296" y="593987"/>
                </a:lnTo>
                <a:lnTo>
                  <a:pt x="2733402" y="598223"/>
                </a:lnTo>
                <a:lnTo>
                  <a:pt x="2691709" y="600576"/>
                </a:lnTo>
                <a:lnTo>
                  <a:pt x="2650365" y="602328"/>
                </a:lnTo>
                <a:lnTo>
                  <a:pt x="2610824" y="605458"/>
                </a:lnTo>
                <a:lnTo>
                  <a:pt x="2572084" y="609201"/>
                </a:lnTo>
                <a:lnTo>
                  <a:pt x="2532993" y="612511"/>
                </a:lnTo>
                <a:lnTo>
                  <a:pt x="2492101" y="613982"/>
                </a:lnTo>
                <a:lnTo>
                  <a:pt x="2450408" y="616517"/>
                </a:lnTo>
                <a:lnTo>
                  <a:pt x="2409065" y="619996"/>
                </a:lnTo>
                <a:lnTo>
                  <a:pt x="2369524" y="623894"/>
                </a:lnTo>
                <a:lnTo>
                  <a:pt x="2328902" y="626097"/>
                </a:lnTo>
                <a:lnTo>
                  <a:pt x="2287329" y="627781"/>
                </a:lnTo>
                <a:lnTo>
                  <a:pt x="2245334" y="630882"/>
                </a:lnTo>
                <a:lnTo>
                  <a:pt x="2203151" y="632730"/>
                </a:lnTo>
                <a:lnTo>
                  <a:pt x="2160884" y="634257"/>
                </a:lnTo>
                <a:lnTo>
                  <a:pt x="2118580" y="637288"/>
                </a:lnTo>
                <a:lnTo>
                  <a:pt x="2076261" y="639105"/>
                </a:lnTo>
                <a:lnTo>
                  <a:pt x="2033933" y="639913"/>
                </a:lnTo>
                <a:lnTo>
                  <a:pt x="1991602" y="640272"/>
                </a:lnTo>
                <a:lnTo>
                  <a:pt x="1951152" y="640431"/>
                </a:lnTo>
                <a:lnTo>
                  <a:pt x="1911301" y="640502"/>
                </a:lnTo>
                <a:lnTo>
                  <a:pt x="1870072" y="640534"/>
                </a:lnTo>
                <a:lnTo>
                  <a:pt x="1828229" y="640548"/>
                </a:lnTo>
                <a:lnTo>
                  <a:pt x="1786819" y="640554"/>
                </a:lnTo>
                <a:lnTo>
                  <a:pt x="1747248" y="640557"/>
                </a:lnTo>
                <a:lnTo>
                  <a:pt x="1706613" y="640558"/>
                </a:lnTo>
                <a:lnTo>
                  <a:pt x="1665034" y="640559"/>
                </a:lnTo>
                <a:lnTo>
                  <a:pt x="1623036" y="640559"/>
                </a:lnTo>
                <a:lnTo>
                  <a:pt x="1582733" y="640559"/>
                </a:lnTo>
                <a:lnTo>
                  <a:pt x="1543654" y="639853"/>
                </a:lnTo>
                <a:lnTo>
                  <a:pt x="1505119" y="637188"/>
                </a:lnTo>
                <a:lnTo>
                  <a:pt x="1464944" y="635533"/>
                </a:lnTo>
                <a:lnTo>
                  <a:pt x="1424276" y="634797"/>
                </a:lnTo>
                <a:lnTo>
                  <a:pt x="1385034" y="634470"/>
                </a:lnTo>
                <a:lnTo>
                  <a:pt x="1346426" y="634325"/>
                </a:lnTo>
                <a:lnTo>
                  <a:pt x="1308807" y="634261"/>
                </a:lnTo>
                <a:lnTo>
                  <a:pt x="1273272" y="634232"/>
                </a:lnTo>
                <a:lnTo>
                  <a:pt x="1236782" y="634219"/>
                </a:lnTo>
                <a:lnTo>
                  <a:pt x="1200104" y="634919"/>
                </a:lnTo>
                <a:lnTo>
                  <a:pt x="1164987" y="637582"/>
                </a:lnTo>
                <a:lnTo>
                  <a:pt x="1130565" y="639236"/>
                </a:lnTo>
                <a:lnTo>
                  <a:pt x="1095746" y="640677"/>
                </a:lnTo>
                <a:lnTo>
                  <a:pt x="1059104" y="643669"/>
                </a:lnTo>
                <a:lnTo>
                  <a:pt x="1023534" y="645469"/>
                </a:lnTo>
                <a:lnTo>
                  <a:pt x="988910" y="646974"/>
                </a:lnTo>
                <a:lnTo>
                  <a:pt x="954707" y="649995"/>
                </a:lnTo>
                <a:lnTo>
                  <a:pt x="918809" y="653690"/>
                </a:lnTo>
                <a:lnTo>
                  <a:pt x="882393" y="657684"/>
                </a:lnTo>
                <a:lnTo>
                  <a:pt x="847394" y="661811"/>
                </a:lnTo>
                <a:lnTo>
                  <a:pt x="813024" y="667878"/>
                </a:lnTo>
                <a:lnTo>
                  <a:pt x="778934" y="674573"/>
                </a:lnTo>
                <a:lnTo>
                  <a:pt x="744967" y="679900"/>
                </a:lnTo>
                <a:lnTo>
                  <a:pt x="711056" y="686501"/>
                </a:lnTo>
                <a:lnTo>
                  <a:pt x="677170" y="693433"/>
                </a:lnTo>
                <a:lnTo>
                  <a:pt x="643295" y="698866"/>
                </a:lnTo>
                <a:lnTo>
                  <a:pt x="595861" y="712633"/>
                </a:lnTo>
                <a:lnTo>
                  <a:pt x="563648" y="722216"/>
                </a:lnTo>
                <a:lnTo>
                  <a:pt x="531222" y="731179"/>
                </a:lnTo>
                <a:lnTo>
                  <a:pt x="485200" y="744864"/>
                </a:lnTo>
                <a:lnTo>
                  <a:pt x="440284" y="761305"/>
                </a:lnTo>
                <a:lnTo>
                  <a:pt x="396401" y="776132"/>
                </a:lnTo>
                <a:lnTo>
                  <a:pt x="356980" y="793618"/>
                </a:lnTo>
                <a:lnTo>
                  <a:pt x="309815" y="818489"/>
                </a:lnTo>
                <a:lnTo>
                  <a:pt x="263314" y="843785"/>
                </a:lnTo>
                <a:lnTo>
                  <a:pt x="220862" y="869164"/>
                </a:lnTo>
                <a:lnTo>
                  <a:pt x="175903" y="900910"/>
                </a:lnTo>
                <a:lnTo>
                  <a:pt x="135105" y="939567"/>
                </a:lnTo>
                <a:lnTo>
                  <a:pt x="95241" y="984832"/>
                </a:lnTo>
                <a:lnTo>
                  <a:pt x="64049" y="1025973"/>
                </a:lnTo>
                <a:lnTo>
                  <a:pt x="43783" y="1068149"/>
                </a:lnTo>
                <a:lnTo>
                  <a:pt x="24878" y="1110462"/>
                </a:lnTo>
                <a:lnTo>
                  <a:pt x="9079" y="1152793"/>
                </a:lnTo>
                <a:lnTo>
                  <a:pt x="1179" y="1195126"/>
                </a:lnTo>
                <a:lnTo>
                  <a:pt x="0" y="1237459"/>
                </a:lnTo>
                <a:lnTo>
                  <a:pt x="4914" y="1279792"/>
                </a:lnTo>
                <a:lnTo>
                  <a:pt x="14751" y="1322126"/>
                </a:lnTo>
                <a:lnTo>
                  <a:pt x="32143" y="1364459"/>
                </a:lnTo>
                <a:lnTo>
                  <a:pt x="52813" y="1406087"/>
                </a:lnTo>
                <a:lnTo>
                  <a:pt x="82508" y="1451831"/>
                </a:lnTo>
                <a:lnTo>
                  <a:pt x="108764" y="1493653"/>
                </a:lnTo>
                <a:lnTo>
                  <a:pt x="145958" y="1541011"/>
                </a:lnTo>
                <a:lnTo>
                  <a:pt x="192817" y="1585717"/>
                </a:lnTo>
                <a:lnTo>
                  <a:pt x="234821" y="1623354"/>
                </a:lnTo>
                <a:lnTo>
                  <a:pt x="282181" y="1656367"/>
                </a:lnTo>
                <a:lnTo>
                  <a:pt x="323837" y="1681921"/>
                </a:lnTo>
                <a:lnTo>
                  <a:pt x="369408" y="1710722"/>
                </a:lnTo>
                <a:lnTo>
                  <a:pt x="406602" y="1728503"/>
                </a:lnTo>
                <a:lnTo>
                  <a:pt x="444434" y="1746080"/>
                </a:lnTo>
                <a:lnTo>
                  <a:pt x="485825" y="1764693"/>
                </a:lnTo>
                <a:lnTo>
                  <a:pt x="529369" y="1780243"/>
                </a:lnTo>
                <a:lnTo>
                  <a:pt x="573551" y="1797158"/>
                </a:lnTo>
                <a:lnTo>
                  <a:pt x="614550" y="1815575"/>
                </a:lnTo>
                <a:lnTo>
                  <a:pt x="656880" y="1831067"/>
                </a:lnTo>
                <a:lnTo>
                  <a:pt x="704073" y="1847965"/>
                </a:lnTo>
                <a:lnTo>
                  <a:pt x="750433" y="1866377"/>
                </a:lnTo>
                <a:lnTo>
                  <a:pt x="795449" y="1881868"/>
                </a:lnTo>
                <a:lnTo>
                  <a:pt x="840067" y="1898765"/>
                </a:lnTo>
                <a:lnTo>
                  <a:pt x="871621" y="1909080"/>
                </a:lnTo>
                <a:lnTo>
                  <a:pt x="904460" y="1919074"/>
                </a:lnTo>
                <a:lnTo>
                  <a:pt x="937870" y="1930571"/>
                </a:lnTo>
                <a:lnTo>
                  <a:pt x="971533" y="1938974"/>
                </a:lnTo>
                <a:lnTo>
                  <a:pt x="1005310" y="1945766"/>
                </a:lnTo>
                <a:lnTo>
                  <a:pt x="1039136" y="1953488"/>
                </a:lnTo>
                <a:lnTo>
                  <a:pt x="1074866" y="1961624"/>
                </a:lnTo>
                <a:lnTo>
                  <a:pt x="1111208" y="1969943"/>
                </a:lnTo>
                <a:lnTo>
                  <a:pt x="1146174" y="1978344"/>
                </a:lnTo>
                <a:lnTo>
                  <a:pt x="1182411" y="1988664"/>
                </a:lnTo>
                <a:lnTo>
                  <a:pt x="1218978" y="1998894"/>
                </a:lnTo>
                <a:lnTo>
                  <a:pt x="1254044" y="2005793"/>
                </a:lnTo>
                <a:lnTo>
                  <a:pt x="1288444" y="2013093"/>
                </a:lnTo>
                <a:lnTo>
                  <a:pt x="1323253" y="2021041"/>
                </a:lnTo>
                <a:lnTo>
                  <a:pt x="1359891" y="2029277"/>
                </a:lnTo>
                <a:lnTo>
                  <a:pt x="1397341" y="2037641"/>
                </a:lnTo>
                <a:lnTo>
                  <a:pt x="1435152" y="2046062"/>
                </a:lnTo>
                <a:lnTo>
                  <a:pt x="1473124" y="2054509"/>
                </a:lnTo>
                <a:lnTo>
                  <a:pt x="1511167" y="2061085"/>
                </a:lnTo>
                <a:lnTo>
                  <a:pt x="1549241" y="2066359"/>
                </a:lnTo>
                <a:lnTo>
                  <a:pt x="1587330" y="2071056"/>
                </a:lnTo>
                <a:lnTo>
                  <a:pt x="1625425" y="2077376"/>
                </a:lnTo>
                <a:lnTo>
                  <a:pt x="1663523" y="2084183"/>
                </a:lnTo>
                <a:lnTo>
                  <a:pt x="1701622" y="2089560"/>
                </a:lnTo>
                <a:lnTo>
                  <a:pt x="1739721" y="2096184"/>
                </a:lnTo>
                <a:lnTo>
                  <a:pt x="1777821" y="2103126"/>
                </a:lnTo>
                <a:lnTo>
                  <a:pt x="1815921" y="2108563"/>
                </a:lnTo>
                <a:lnTo>
                  <a:pt x="1854021" y="2115212"/>
                </a:lnTo>
                <a:lnTo>
                  <a:pt x="1891415" y="2122166"/>
                </a:lnTo>
                <a:lnTo>
                  <a:pt x="1926850" y="2127609"/>
                </a:lnTo>
                <a:lnTo>
                  <a:pt x="1965177" y="2132379"/>
                </a:lnTo>
                <a:lnTo>
                  <a:pt x="2005023" y="2136851"/>
                </a:lnTo>
                <a:lnTo>
                  <a:pt x="2043900" y="2141191"/>
                </a:lnTo>
                <a:lnTo>
                  <a:pt x="2082345" y="2145471"/>
                </a:lnTo>
                <a:lnTo>
                  <a:pt x="2121304" y="2149725"/>
                </a:lnTo>
                <a:lnTo>
                  <a:pt x="2162137" y="2153968"/>
                </a:lnTo>
                <a:lnTo>
                  <a:pt x="2203804" y="2158206"/>
                </a:lnTo>
                <a:lnTo>
                  <a:pt x="2245135" y="2161736"/>
                </a:lnTo>
                <a:lnTo>
                  <a:pt x="2284672" y="2163304"/>
                </a:lnTo>
                <a:lnTo>
                  <a:pt x="2325291" y="2165883"/>
                </a:lnTo>
                <a:lnTo>
                  <a:pt x="2366863" y="2168675"/>
                </a:lnTo>
                <a:lnTo>
                  <a:pt x="2408858" y="2169916"/>
                </a:lnTo>
                <a:lnTo>
                  <a:pt x="2451041" y="2172349"/>
                </a:lnTo>
                <a:lnTo>
                  <a:pt x="2492602" y="2175782"/>
                </a:lnTo>
                <a:lnTo>
                  <a:pt x="2532240" y="2179660"/>
                </a:lnTo>
                <a:lnTo>
                  <a:pt x="2572906" y="2181854"/>
                </a:lnTo>
                <a:lnTo>
                  <a:pt x="2614498" y="2182829"/>
                </a:lnTo>
                <a:lnTo>
                  <a:pt x="2656501" y="2183262"/>
                </a:lnTo>
                <a:lnTo>
                  <a:pt x="2698688" y="2185336"/>
                </a:lnTo>
                <a:lnTo>
                  <a:pt x="2740956" y="2187904"/>
                </a:lnTo>
                <a:lnTo>
                  <a:pt x="2783261" y="2189046"/>
                </a:lnTo>
                <a:lnTo>
                  <a:pt x="2825581" y="2189553"/>
                </a:lnTo>
                <a:lnTo>
                  <a:pt x="2867909" y="2189779"/>
                </a:lnTo>
                <a:lnTo>
                  <a:pt x="2910240" y="2189879"/>
                </a:lnTo>
                <a:lnTo>
                  <a:pt x="2950690" y="2189924"/>
                </a:lnTo>
                <a:lnTo>
                  <a:pt x="2989835" y="2189943"/>
                </a:lnTo>
                <a:lnTo>
                  <a:pt x="3028399" y="2189952"/>
                </a:lnTo>
                <a:lnTo>
                  <a:pt x="3068587" y="2189956"/>
                </a:lnTo>
                <a:lnTo>
                  <a:pt x="3109261" y="2189958"/>
                </a:lnTo>
                <a:lnTo>
                  <a:pt x="3148506" y="2189958"/>
                </a:lnTo>
                <a:lnTo>
                  <a:pt x="3187114" y="2189959"/>
                </a:lnTo>
                <a:lnTo>
                  <a:pt x="3226145" y="2189959"/>
                </a:lnTo>
                <a:lnTo>
                  <a:pt x="3267011" y="2189959"/>
                </a:lnTo>
                <a:lnTo>
                  <a:pt x="3306811" y="2188078"/>
                </a:lnTo>
                <a:lnTo>
                  <a:pt x="3346372" y="2185595"/>
                </a:lnTo>
                <a:lnTo>
                  <a:pt x="3387474" y="2184492"/>
                </a:lnTo>
                <a:lnTo>
                  <a:pt x="3427377" y="2182120"/>
                </a:lnTo>
                <a:lnTo>
                  <a:pt x="3466280" y="2178714"/>
                </a:lnTo>
                <a:lnTo>
                  <a:pt x="3504735" y="2174848"/>
                </a:lnTo>
                <a:lnTo>
                  <a:pt x="3544876" y="2172660"/>
                </a:lnTo>
                <a:lnTo>
                  <a:pt x="3585529" y="2170981"/>
                </a:lnTo>
                <a:lnTo>
                  <a:pt x="3624763" y="2167884"/>
                </a:lnTo>
                <a:lnTo>
                  <a:pt x="3661486" y="2166037"/>
                </a:lnTo>
                <a:lnTo>
                  <a:pt x="3697327" y="2164510"/>
                </a:lnTo>
                <a:lnTo>
                  <a:pt x="3734424" y="2161480"/>
                </a:lnTo>
                <a:lnTo>
                  <a:pt x="3770196" y="2157781"/>
                </a:lnTo>
                <a:lnTo>
                  <a:pt x="3804910" y="2153785"/>
                </a:lnTo>
                <a:lnTo>
                  <a:pt x="3839152" y="2149658"/>
                </a:lnTo>
                <a:lnTo>
                  <a:pt x="3875068" y="2145471"/>
                </a:lnTo>
                <a:lnTo>
                  <a:pt x="3910787" y="2141259"/>
                </a:lnTo>
                <a:lnTo>
                  <a:pt x="3943123" y="2137035"/>
                </a:lnTo>
                <a:lnTo>
                  <a:pt x="3975841" y="2132806"/>
                </a:lnTo>
                <a:lnTo>
                  <a:pt x="4009196" y="2127869"/>
                </a:lnTo>
                <a:lnTo>
                  <a:pt x="4042836" y="2120971"/>
                </a:lnTo>
                <a:lnTo>
                  <a:pt x="4090137" y="2112525"/>
                </a:lnTo>
                <a:lnTo>
                  <a:pt x="4122319" y="2105920"/>
                </a:lnTo>
                <a:lnTo>
                  <a:pt x="4154732" y="2098280"/>
                </a:lnTo>
                <a:lnTo>
                  <a:pt x="4201451" y="2086752"/>
                </a:lnTo>
                <a:lnTo>
                  <a:pt x="4234116" y="2081060"/>
                </a:lnTo>
                <a:lnTo>
                  <a:pt x="4280868" y="2070517"/>
                </a:lnTo>
                <a:lnTo>
                  <a:pt x="4326000" y="2055086"/>
                </a:lnTo>
                <a:lnTo>
                  <a:pt x="4370652" y="2040479"/>
                </a:lnTo>
                <a:lnTo>
                  <a:pt x="4411791" y="2027214"/>
                </a:lnTo>
                <a:lnTo>
                  <a:pt x="4454162" y="2010975"/>
                </a:lnTo>
                <a:lnTo>
                  <a:pt x="4494626" y="1992758"/>
                </a:lnTo>
                <a:lnTo>
                  <a:pt x="4536797" y="1977326"/>
                </a:lnTo>
                <a:lnTo>
                  <a:pt x="4580572" y="1960445"/>
                </a:lnTo>
                <a:lnTo>
                  <a:pt x="4621451" y="1942038"/>
                </a:lnTo>
                <a:lnTo>
                  <a:pt x="4668120" y="1916150"/>
                </a:lnTo>
                <a:lnTo>
                  <a:pt x="4713191" y="1886472"/>
                </a:lnTo>
                <a:lnTo>
                  <a:pt x="4750116" y="1866498"/>
                </a:lnTo>
                <a:lnTo>
                  <a:pt x="4797148" y="1837415"/>
                </a:lnTo>
                <a:lnTo>
                  <a:pt x="4840409" y="1804493"/>
                </a:lnTo>
                <a:lnTo>
                  <a:pt x="4882925" y="1772695"/>
                </a:lnTo>
                <a:lnTo>
                  <a:pt x="4925295" y="1742450"/>
                </a:lnTo>
                <a:lnTo>
                  <a:pt x="4966929" y="1709299"/>
                </a:lnTo>
                <a:lnTo>
                  <a:pt x="5011715" y="1667119"/>
                </a:lnTo>
                <a:lnTo>
                  <a:pt x="5046586" y="1628201"/>
                </a:lnTo>
                <a:lnTo>
                  <a:pt x="5082950" y="1588424"/>
                </a:lnTo>
                <a:lnTo>
                  <a:pt x="5117677" y="1549810"/>
                </a:lnTo>
                <a:lnTo>
                  <a:pt x="5157034" y="1504596"/>
                </a:lnTo>
                <a:lnTo>
                  <a:pt x="5186716" y="1467008"/>
                </a:lnTo>
                <a:lnTo>
                  <a:pt x="5217327" y="1425611"/>
                </a:lnTo>
                <a:lnTo>
                  <a:pt x="5244487" y="1383463"/>
                </a:lnTo>
                <a:lnTo>
                  <a:pt x="5270235" y="1341167"/>
                </a:lnTo>
                <a:lnTo>
                  <a:pt x="5295705" y="1298841"/>
                </a:lnTo>
                <a:lnTo>
                  <a:pt x="5319236" y="1256509"/>
                </a:lnTo>
                <a:lnTo>
                  <a:pt x="5341053" y="1210805"/>
                </a:lnTo>
                <a:lnTo>
                  <a:pt x="5365040" y="1166081"/>
                </a:lnTo>
                <a:lnTo>
                  <a:pt x="5384098" y="1121394"/>
                </a:lnTo>
                <a:lnTo>
                  <a:pt x="5404821" y="1075381"/>
                </a:lnTo>
                <a:lnTo>
                  <a:pt x="5424229" y="1031616"/>
                </a:lnTo>
                <a:lnTo>
                  <a:pt x="5441651" y="984818"/>
                </a:lnTo>
                <a:lnTo>
                  <a:pt x="5458681" y="938023"/>
                </a:lnTo>
                <a:lnTo>
                  <a:pt x="5474927" y="893084"/>
                </a:lnTo>
                <a:lnTo>
                  <a:pt x="5487544" y="850236"/>
                </a:lnTo>
                <a:lnTo>
                  <a:pt x="5503415" y="807801"/>
                </a:lnTo>
                <a:lnTo>
                  <a:pt x="5515070" y="765447"/>
                </a:lnTo>
                <a:lnTo>
                  <a:pt x="5524165" y="724991"/>
                </a:lnTo>
                <a:lnTo>
                  <a:pt x="5532757" y="686243"/>
                </a:lnTo>
                <a:lnTo>
                  <a:pt x="5536178" y="644618"/>
                </a:lnTo>
                <a:lnTo>
                  <a:pt x="5536854" y="604306"/>
                </a:lnTo>
                <a:lnTo>
                  <a:pt x="5536988" y="565586"/>
                </a:lnTo>
                <a:lnTo>
                  <a:pt x="5537016" y="518468"/>
                </a:lnTo>
                <a:lnTo>
                  <a:pt x="5531951" y="471872"/>
                </a:lnTo>
                <a:lnTo>
                  <a:pt x="5522093" y="428977"/>
                </a:lnTo>
                <a:lnTo>
                  <a:pt x="5512304" y="395042"/>
                </a:lnTo>
                <a:lnTo>
                  <a:pt x="5484442" y="348591"/>
                </a:lnTo>
                <a:lnTo>
                  <a:pt x="5458027" y="303965"/>
                </a:lnTo>
                <a:lnTo>
                  <a:pt x="5426839" y="260206"/>
                </a:lnTo>
                <a:lnTo>
                  <a:pt x="5384490" y="215147"/>
                </a:lnTo>
                <a:lnTo>
                  <a:pt x="5341483" y="177012"/>
                </a:lnTo>
                <a:lnTo>
                  <a:pt x="5295278" y="143935"/>
                </a:lnTo>
                <a:lnTo>
                  <a:pt x="5253329" y="114040"/>
                </a:lnTo>
                <a:lnTo>
                  <a:pt x="5211046" y="87203"/>
                </a:lnTo>
                <a:lnTo>
                  <a:pt x="5168719" y="58121"/>
                </a:lnTo>
                <a:lnTo>
                  <a:pt x="5122024" y="35424"/>
                </a:lnTo>
                <a:lnTo>
                  <a:pt x="5074481" y="15588"/>
                </a:lnTo>
                <a:lnTo>
                  <a:pt x="5035111" y="9022"/>
                </a:lnTo>
                <a:lnTo>
                  <a:pt x="4989615" y="1879"/>
                </a:lnTo>
                <a:lnTo>
                  <a:pt x="4952434" y="0"/>
                </a:lnTo>
                <a:lnTo>
                  <a:pt x="4913900" y="149"/>
                </a:lnTo>
                <a:lnTo>
                  <a:pt x="4871517" y="5054"/>
                </a:lnTo>
                <a:lnTo>
                  <a:pt x="4828385" y="14425"/>
                </a:lnTo>
                <a:lnTo>
                  <a:pt x="4787775" y="22689"/>
                </a:lnTo>
                <a:lnTo>
                  <a:pt x="4745482" y="34467"/>
                </a:lnTo>
                <a:lnTo>
                  <a:pt x="4705826" y="51048"/>
                </a:lnTo>
                <a:lnTo>
                  <a:pt x="4667264" y="70073"/>
                </a:lnTo>
                <a:lnTo>
                  <a:pt x="4628322" y="93270"/>
                </a:lnTo>
                <a:lnTo>
                  <a:pt x="4585818" y="118723"/>
                </a:lnTo>
                <a:lnTo>
                  <a:pt x="4541945" y="148293"/>
                </a:lnTo>
                <a:lnTo>
                  <a:pt x="4497666" y="179398"/>
                </a:lnTo>
                <a:lnTo>
                  <a:pt x="4453266" y="211662"/>
                </a:lnTo>
                <a:lnTo>
                  <a:pt x="4408126" y="246308"/>
                </a:lnTo>
                <a:lnTo>
                  <a:pt x="4375831" y="265899"/>
                </a:lnTo>
                <a:lnTo>
                  <a:pt x="4340781" y="284014"/>
                </a:lnTo>
                <a:lnTo>
                  <a:pt x="4304742" y="302883"/>
                </a:lnTo>
                <a:lnTo>
                  <a:pt x="4258363" y="333074"/>
                </a:lnTo>
                <a:lnTo>
                  <a:pt x="4235271" y="348459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SMARTInkShape-2510"/>
          <p:cNvSpPr/>
          <p:nvPr>
            <p:custDataLst>
              <p:tags r:id="rId8"/>
            </p:custDataLst>
          </p:nvPr>
        </p:nvSpPr>
        <p:spPr>
          <a:xfrm>
            <a:off x="8509000" y="3181350"/>
            <a:ext cx="9526" cy="1"/>
          </a:xfrm>
          <a:custGeom>
            <a:avLst/>
            <a:gdLst/>
            <a:ahLst/>
            <a:cxnLst/>
            <a:rect l="0" t="0" r="0" b="0"/>
            <a:pathLst>
              <a:path w="9526" h="1">
                <a:moveTo>
                  <a:pt x="0" y="0"/>
                </a:moveTo>
                <a:lnTo>
                  <a:pt x="0" y="0"/>
                </a:lnTo>
                <a:lnTo>
                  <a:pt x="952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SMARTInkShape-2511"/>
          <p:cNvSpPr/>
          <p:nvPr>
            <p:custDataLst>
              <p:tags r:id="rId9"/>
            </p:custDataLst>
          </p:nvPr>
        </p:nvSpPr>
        <p:spPr>
          <a:xfrm>
            <a:off x="6642395" y="5410200"/>
            <a:ext cx="4859202" cy="228500"/>
          </a:xfrm>
          <a:custGeom>
            <a:avLst/>
            <a:gdLst/>
            <a:ahLst/>
            <a:cxnLst/>
            <a:rect l="0" t="0" r="0" b="0"/>
            <a:pathLst>
              <a:path w="4859202" h="228500">
                <a:moveTo>
                  <a:pt x="63205" y="215900"/>
                </a:moveTo>
                <a:lnTo>
                  <a:pt x="63205" y="215900"/>
                </a:lnTo>
                <a:lnTo>
                  <a:pt x="41543" y="226026"/>
                </a:lnTo>
                <a:lnTo>
                  <a:pt x="16991" y="228499"/>
                </a:lnTo>
                <a:lnTo>
                  <a:pt x="14757" y="227121"/>
                </a:lnTo>
                <a:lnTo>
                  <a:pt x="7341" y="217656"/>
                </a:lnTo>
                <a:lnTo>
                  <a:pt x="4745" y="216681"/>
                </a:lnTo>
                <a:lnTo>
                  <a:pt x="0" y="215945"/>
                </a:lnTo>
                <a:lnTo>
                  <a:pt x="8569" y="215904"/>
                </a:lnTo>
                <a:lnTo>
                  <a:pt x="12581" y="214021"/>
                </a:lnTo>
                <a:lnTo>
                  <a:pt x="14638" y="212530"/>
                </a:lnTo>
                <a:lnTo>
                  <a:pt x="24277" y="210433"/>
                </a:lnTo>
                <a:lnTo>
                  <a:pt x="44325" y="207785"/>
                </a:lnTo>
                <a:lnTo>
                  <a:pt x="56905" y="204558"/>
                </a:lnTo>
                <a:lnTo>
                  <a:pt x="104168" y="197812"/>
                </a:lnTo>
                <a:lnTo>
                  <a:pt x="145853" y="190069"/>
                </a:lnTo>
                <a:lnTo>
                  <a:pt x="186384" y="185319"/>
                </a:lnTo>
                <a:lnTo>
                  <a:pt x="230790" y="180017"/>
                </a:lnTo>
                <a:lnTo>
                  <a:pt x="267847" y="177751"/>
                </a:lnTo>
                <a:lnTo>
                  <a:pt x="309792" y="172925"/>
                </a:lnTo>
                <a:lnTo>
                  <a:pt x="353500" y="167026"/>
                </a:lnTo>
                <a:lnTo>
                  <a:pt x="398436" y="160810"/>
                </a:lnTo>
                <a:lnTo>
                  <a:pt x="430683" y="156608"/>
                </a:lnTo>
                <a:lnTo>
                  <a:pt x="463830" y="152389"/>
                </a:lnTo>
                <a:lnTo>
                  <a:pt x="498083" y="147457"/>
                </a:lnTo>
                <a:lnTo>
                  <a:pt x="534472" y="140560"/>
                </a:lnTo>
                <a:lnTo>
                  <a:pt x="571813" y="136554"/>
                </a:lnTo>
                <a:lnTo>
                  <a:pt x="610281" y="133363"/>
                </a:lnTo>
                <a:lnTo>
                  <a:pt x="650895" y="127241"/>
                </a:lnTo>
                <a:lnTo>
                  <a:pt x="692466" y="121698"/>
                </a:lnTo>
                <a:lnTo>
                  <a:pt x="735165" y="116882"/>
                </a:lnTo>
                <a:lnTo>
                  <a:pt x="780013" y="112390"/>
                </a:lnTo>
                <a:lnTo>
                  <a:pt x="823935" y="108042"/>
                </a:lnTo>
                <a:lnTo>
                  <a:pt x="868385" y="103758"/>
                </a:lnTo>
                <a:lnTo>
                  <a:pt x="892092" y="101627"/>
                </a:lnTo>
                <a:lnTo>
                  <a:pt x="916362" y="99501"/>
                </a:lnTo>
                <a:lnTo>
                  <a:pt x="940305" y="97378"/>
                </a:lnTo>
                <a:lnTo>
                  <a:pt x="987602" y="93139"/>
                </a:lnTo>
                <a:lnTo>
                  <a:pt x="1012492" y="91726"/>
                </a:lnTo>
                <a:lnTo>
                  <a:pt x="1038257" y="90784"/>
                </a:lnTo>
                <a:lnTo>
                  <a:pt x="1064607" y="90156"/>
                </a:lnTo>
                <a:lnTo>
                  <a:pt x="1090638" y="89032"/>
                </a:lnTo>
                <a:lnTo>
                  <a:pt x="1116461" y="87577"/>
                </a:lnTo>
                <a:lnTo>
                  <a:pt x="1142142" y="85901"/>
                </a:lnTo>
                <a:lnTo>
                  <a:pt x="1168435" y="84079"/>
                </a:lnTo>
                <a:lnTo>
                  <a:pt x="1195136" y="82158"/>
                </a:lnTo>
                <a:lnTo>
                  <a:pt x="1222109" y="80172"/>
                </a:lnTo>
                <a:lnTo>
                  <a:pt x="1249263" y="78142"/>
                </a:lnTo>
                <a:lnTo>
                  <a:pt x="1276538" y="76084"/>
                </a:lnTo>
                <a:lnTo>
                  <a:pt x="1303894" y="74006"/>
                </a:lnTo>
                <a:lnTo>
                  <a:pt x="1331303" y="71915"/>
                </a:lnTo>
                <a:lnTo>
                  <a:pt x="1358748" y="69816"/>
                </a:lnTo>
                <a:lnTo>
                  <a:pt x="1386216" y="67710"/>
                </a:lnTo>
                <a:lnTo>
                  <a:pt x="1413702" y="66307"/>
                </a:lnTo>
                <a:lnTo>
                  <a:pt x="1441198" y="65372"/>
                </a:lnTo>
                <a:lnTo>
                  <a:pt x="1468700" y="64748"/>
                </a:lnTo>
                <a:lnTo>
                  <a:pt x="1496206" y="64332"/>
                </a:lnTo>
                <a:lnTo>
                  <a:pt x="1523717" y="64055"/>
                </a:lnTo>
                <a:lnTo>
                  <a:pt x="1551230" y="63870"/>
                </a:lnTo>
                <a:lnTo>
                  <a:pt x="1579450" y="63041"/>
                </a:lnTo>
                <a:lnTo>
                  <a:pt x="1608140" y="61783"/>
                </a:lnTo>
                <a:lnTo>
                  <a:pt x="1637145" y="60239"/>
                </a:lnTo>
                <a:lnTo>
                  <a:pt x="1667065" y="59208"/>
                </a:lnTo>
                <a:lnTo>
                  <a:pt x="1697595" y="58522"/>
                </a:lnTo>
                <a:lnTo>
                  <a:pt x="1728531" y="58065"/>
                </a:lnTo>
                <a:lnTo>
                  <a:pt x="1759033" y="57055"/>
                </a:lnTo>
                <a:lnTo>
                  <a:pt x="1789246" y="55675"/>
                </a:lnTo>
                <a:lnTo>
                  <a:pt x="1819265" y="54050"/>
                </a:lnTo>
                <a:lnTo>
                  <a:pt x="1849156" y="52967"/>
                </a:lnTo>
                <a:lnTo>
                  <a:pt x="1878962" y="52244"/>
                </a:lnTo>
                <a:lnTo>
                  <a:pt x="1908709" y="51763"/>
                </a:lnTo>
                <a:lnTo>
                  <a:pt x="1939125" y="51442"/>
                </a:lnTo>
                <a:lnTo>
                  <a:pt x="1969984" y="51227"/>
                </a:lnTo>
                <a:lnTo>
                  <a:pt x="2001141" y="51085"/>
                </a:lnTo>
                <a:lnTo>
                  <a:pt x="2031790" y="50990"/>
                </a:lnTo>
                <a:lnTo>
                  <a:pt x="2062101" y="50926"/>
                </a:lnTo>
                <a:lnTo>
                  <a:pt x="2092186" y="50884"/>
                </a:lnTo>
                <a:lnTo>
                  <a:pt x="2122825" y="50856"/>
                </a:lnTo>
                <a:lnTo>
                  <a:pt x="2153835" y="50837"/>
                </a:lnTo>
                <a:lnTo>
                  <a:pt x="2185092" y="50825"/>
                </a:lnTo>
                <a:lnTo>
                  <a:pt x="2215807" y="50111"/>
                </a:lnTo>
                <a:lnTo>
                  <a:pt x="2246162" y="48930"/>
                </a:lnTo>
                <a:lnTo>
                  <a:pt x="2276276" y="47436"/>
                </a:lnTo>
                <a:lnTo>
                  <a:pt x="2308347" y="46441"/>
                </a:lnTo>
                <a:lnTo>
                  <a:pt x="2341722" y="45777"/>
                </a:lnTo>
                <a:lnTo>
                  <a:pt x="2375966" y="45334"/>
                </a:lnTo>
                <a:lnTo>
                  <a:pt x="2407968" y="44335"/>
                </a:lnTo>
                <a:lnTo>
                  <a:pt x="2438475" y="42962"/>
                </a:lnTo>
                <a:lnTo>
                  <a:pt x="2467985" y="41341"/>
                </a:lnTo>
                <a:lnTo>
                  <a:pt x="2498947" y="39555"/>
                </a:lnTo>
                <a:lnTo>
                  <a:pt x="2530878" y="37659"/>
                </a:lnTo>
                <a:lnTo>
                  <a:pt x="2563453" y="35690"/>
                </a:lnTo>
                <a:lnTo>
                  <a:pt x="2597165" y="34376"/>
                </a:lnTo>
                <a:lnTo>
                  <a:pt x="2631634" y="33501"/>
                </a:lnTo>
                <a:lnTo>
                  <a:pt x="2666607" y="32917"/>
                </a:lnTo>
                <a:lnTo>
                  <a:pt x="2701213" y="31822"/>
                </a:lnTo>
                <a:lnTo>
                  <a:pt x="2735571" y="30387"/>
                </a:lnTo>
                <a:lnTo>
                  <a:pt x="2769765" y="28725"/>
                </a:lnTo>
                <a:lnTo>
                  <a:pt x="2803145" y="27617"/>
                </a:lnTo>
                <a:lnTo>
                  <a:pt x="2835981" y="26878"/>
                </a:lnTo>
                <a:lnTo>
                  <a:pt x="2868455" y="26385"/>
                </a:lnTo>
                <a:lnTo>
                  <a:pt x="2901394" y="26057"/>
                </a:lnTo>
                <a:lnTo>
                  <a:pt x="2934641" y="25838"/>
                </a:lnTo>
                <a:lnTo>
                  <a:pt x="2968096" y="25692"/>
                </a:lnTo>
                <a:lnTo>
                  <a:pt x="3000981" y="25595"/>
                </a:lnTo>
                <a:lnTo>
                  <a:pt x="3033490" y="25530"/>
                </a:lnTo>
                <a:lnTo>
                  <a:pt x="3065745" y="25486"/>
                </a:lnTo>
                <a:lnTo>
                  <a:pt x="3097126" y="24752"/>
                </a:lnTo>
                <a:lnTo>
                  <a:pt x="3127925" y="23557"/>
                </a:lnTo>
                <a:lnTo>
                  <a:pt x="3158335" y="22055"/>
                </a:lnTo>
                <a:lnTo>
                  <a:pt x="3188485" y="21053"/>
                </a:lnTo>
                <a:lnTo>
                  <a:pt x="3218464" y="20385"/>
                </a:lnTo>
                <a:lnTo>
                  <a:pt x="3248328" y="19940"/>
                </a:lnTo>
                <a:lnTo>
                  <a:pt x="3278820" y="19643"/>
                </a:lnTo>
                <a:lnTo>
                  <a:pt x="3309732" y="19446"/>
                </a:lnTo>
                <a:lnTo>
                  <a:pt x="3340924" y="19314"/>
                </a:lnTo>
                <a:lnTo>
                  <a:pt x="3370890" y="18520"/>
                </a:lnTo>
                <a:lnTo>
                  <a:pt x="3400039" y="17286"/>
                </a:lnTo>
                <a:lnTo>
                  <a:pt x="3428645" y="15758"/>
                </a:lnTo>
                <a:lnTo>
                  <a:pt x="3459709" y="14739"/>
                </a:lnTo>
                <a:lnTo>
                  <a:pt x="3492413" y="14059"/>
                </a:lnTo>
                <a:lnTo>
                  <a:pt x="3526210" y="13606"/>
                </a:lnTo>
                <a:lnTo>
                  <a:pt x="3558620" y="13304"/>
                </a:lnTo>
                <a:lnTo>
                  <a:pt x="3590102" y="13103"/>
                </a:lnTo>
                <a:lnTo>
                  <a:pt x="3620970" y="12969"/>
                </a:lnTo>
                <a:lnTo>
                  <a:pt x="3651426" y="12879"/>
                </a:lnTo>
                <a:lnTo>
                  <a:pt x="3681607" y="12819"/>
                </a:lnTo>
                <a:lnTo>
                  <a:pt x="3711606" y="12779"/>
                </a:lnTo>
                <a:lnTo>
                  <a:pt x="3741484" y="12753"/>
                </a:lnTo>
                <a:lnTo>
                  <a:pt x="3771279" y="12736"/>
                </a:lnTo>
                <a:lnTo>
                  <a:pt x="3801021" y="12724"/>
                </a:lnTo>
                <a:lnTo>
                  <a:pt x="3830726" y="12716"/>
                </a:lnTo>
                <a:lnTo>
                  <a:pt x="3860408" y="12710"/>
                </a:lnTo>
                <a:lnTo>
                  <a:pt x="3890074" y="12707"/>
                </a:lnTo>
                <a:lnTo>
                  <a:pt x="3919023" y="12704"/>
                </a:lnTo>
                <a:lnTo>
                  <a:pt x="3947493" y="12703"/>
                </a:lnTo>
                <a:lnTo>
                  <a:pt x="3975648" y="12702"/>
                </a:lnTo>
                <a:lnTo>
                  <a:pt x="4004295" y="12702"/>
                </a:lnTo>
                <a:lnTo>
                  <a:pt x="4033270" y="12701"/>
                </a:lnTo>
                <a:lnTo>
                  <a:pt x="4062466" y="12701"/>
                </a:lnTo>
                <a:lnTo>
                  <a:pt x="4091099" y="12700"/>
                </a:lnTo>
                <a:lnTo>
                  <a:pt x="4119362" y="12700"/>
                </a:lnTo>
                <a:lnTo>
                  <a:pt x="4147377" y="12700"/>
                </a:lnTo>
                <a:lnTo>
                  <a:pt x="4173108" y="12700"/>
                </a:lnTo>
                <a:lnTo>
                  <a:pt x="4220514" y="12700"/>
                </a:lnTo>
                <a:lnTo>
                  <a:pt x="4244445" y="12700"/>
                </a:lnTo>
                <a:lnTo>
                  <a:pt x="4268865" y="12700"/>
                </a:lnTo>
                <a:lnTo>
                  <a:pt x="4293612" y="12700"/>
                </a:lnTo>
                <a:lnTo>
                  <a:pt x="4317871" y="12700"/>
                </a:lnTo>
                <a:lnTo>
                  <a:pt x="4341804" y="12700"/>
                </a:lnTo>
                <a:lnTo>
                  <a:pt x="4389093" y="13405"/>
                </a:lnTo>
                <a:lnTo>
                  <a:pt x="4435981" y="16071"/>
                </a:lnTo>
                <a:lnTo>
                  <a:pt x="4480810" y="17726"/>
                </a:lnTo>
                <a:lnTo>
                  <a:pt x="4524251" y="18462"/>
                </a:lnTo>
                <a:lnTo>
                  <a:pt x="4567077" y="18788"/>
                </a:lnTo>
                <a:lnTo>
                  <a:pt x="4607749" y="20815"/>
                </a:lnTo>
                <a:lnTo>
                  <a:pt x="4645580" y="23363"/>
                </a:lnTo>
                <a:lnTo>
                  <a:pt x="4678857" y="24494"/>
                </a:lnTo>
                <a:lnTo>
                  <a:pt x="4725358" y="25131"/>
                </a:lnTo>
                <a:lnTo>
                  <a:pt x="4767043" y="25321"/>
                </a:lnTo>
                <a:lnTo>
                  <a:pt x="4812576" y="24679"/>
                </a:lnTo>
                <a:lnTo>
                  <a:pt x="4857681" y="19311"/>
                </a:lnTo>
                <a:lnTo>
                  <a:pt x="4859017" y="17812"/>
                </a:lnTo>
                <a:lnTo>
                  <a:pt x="4859201" y="15403"/>
                </a:lnTo>
                <a:lnTo>
                  <a:pt x="4858619" y="12385"/>
                </a:lnTo>
                <a:lnTo>
                  <a:pt x="4854209" y="7151"/>
                </a:lnTo>
                <a:lnTo>
                  <a:pt x="4844755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8" name="SMARTInkShape-Group626"/>
          <p:cNvGrpSpPr/>
          <p:nvPr/>
        </p:nvGrpSpPr>
        <p:grpSpPr>
          <a:xfrm>
            <a:off x="8877300" y="5442833"/>
            <a:ext cx="285751" cy="557918"/>
            <a:chOff x="8877300" y="5442833"/>
            <a:chExt cx="285751" cy="557918"/>
          </a:xfrm>
        </p:grpSpPr>
        <p:sp>
          <p:nvSpPr>
            <p:cNvPr id="126" name="SMARTInkShape-2512"/>
            <p:cNvSpPr/>
            <p:nvPr>
              <p:custDataLst>
                <p:tags r:id="rId32"/>
              </p:custDataLst>
            </p:nvPr>
          </p:nvSpPr>
          <p:spPr>
            <a:xfrm>
              <a:off x="8902784" y="5442833"/>
              <a:ext cx="69759" cy="68680"/>
            </a:xfrm>
            <a:custGeom>
              <a:avLst/>
              <a:gdLst/>
              <a:ahLst/>
              <a:cxnLst/>
              <a:rect l="0" t="0" r="0" b="0"/>
              <a:pathLst>
                <a:path w="69759" h="68680">
                  <a:moveTo>
                    <a:pt x="50716" y="11817"/>
                  </a:moveTo>
                  <a:lnTo>
                    <a:pt x="50716" y="11817"/>
                  </a:lnTo>
                  <a:lnTo>
                    <a:pt x="50716" y="6350"/>
                  </a:lnTo>
                  <a:lnTo>
                    <a:pt x="50010" y="6055"/>
                  </a:lnTo>
                  <a:lnTo>
                    <a:pt x="38905" y="5467"/>
                  </a:lnTo>
                  <a:lnTo>
                    <a:pt x="38610" y="4762"/>
                  </a:lnTo>
                  <a:lnTo>
                    <a:pt x="38094" y="0"/>
                  </a:lnTo>
                  <a:lnTo>
                    <a:pt x="34668" y="2749"/>
                  </a:lnTo>
                  <a:lnTo>
                    <a:pt x="15879" y="21253"/>
                  </a:lnTo>
                  <a:lnTo>
                    <a:pt x="14066" y="24948"/>
                  </a:lnTo>
                  <a:lnTo>
                    <a:pt x="13583" y="26921"/>
                  </a:lnTo>
                  <a:lnTo>
                    <a:pt x="7716" y="37255"/>
                  </a:lnTo>
                  <a:lnTo>
                    <a:pt x="7233" y="39358"/>
                  </a:lnTo>
                  <a:lnTo>
                    <a:pt x="6205" y="40761"/>
                  </a:lnTo>
                  <a:lnTo>
                    <a:pt x="4814" y="41696"/>
                  </a:lnTo>
                  <a:lnTo>
                    <a:pt x="3182" y="42320"/>
                  </a:lnTo>
                  <a:lnTo>
                    <a:pt x="2093" y="43441"/>
                  </a:lnTo>
                  <a:lnTo>
                    <a:pt x="883" y="46568"/>
                  </a:lnTo>
                  <a:lnTo>
                    <a:pt x="0" y="55090"/>
                  </a:lnTo>
                  <a:lnTo>
                    <a:pt x="7758" y="64060"/>
                  </a:lnTo>
                  <a:lnTo>
                    <a:pt x="11656" y="67997"/>
                  </a:lnTo>
                  <a:lnTo>
                    <a:pt x="15703" y="68679"/>
                  </a:lnTo>
                  <a:lnTo>
                    <a:pt x="19397" y="66959"/>
                  </a:lnTo>
                  <a:lnTo>
                    <a:pt x="23390" y="64546"/>
                  </a:lnTo>
                  <a:lnTo>
                    <a:pt x="29606" y="62483"/>
                  </a:lnTo>
                  <a:lnTo>
                    <a:pt x="44370" y="51667"/>
                  </a:lnTo>
                  <a:lnTo>
                    <a:pt x="48601" y="49989"/>
                  </a:lnTo>
                  <a:lnTo>
                    <a:pt x="59183" y="41181"/>
                  </a:lnTo>
                  <a:lnTo>
                    <a:pt x="61535" y="37097"/>
                  </a:lnTo>
                  <a:lnTo>
                    <a:pt x="63285" y="32930"/>
                  </a:lnTo>
                  <a:lnTo>
                    <a:pt x="67531" y="26618"/>
                  </a:lnTo>
                  <a:lnTo>
                    <a:pt x="69104" y="20279"/>
                  </a:lnTo>
                  <a:lnTo>
                    <a:pt x="69678" y="13070"/>
                  </a:lnTo>
                  <a:lnTo>
                    <a:pt x="64291" y="6460"/>
                  </a:lnTo>
                  <a:lnTo>
                    <a:pt x="61923" y="5908"/>
                  </a:lnTo>
                  <a:lnTo>
                    <a:pt x="51883" y="5493"/>
                  </a:lnTo>
                  <a:lnTo>
                    <a:pt x="31631" y="22685"/>
                  </a:lnTo>
                  <a:lnTo>
                    <a:pt x="27417" y="24408"/>
                  </a:lnTo>
                  <a:lnTo>
                    <a:pt x="23192" y="27526"/>
                  </a:lnTo>
                  <a:lnTo>
                    <a:pt x="20843" y="31263"/>
                  </a:lnTo>
                  <a:lnTo>
                    <a:pt x="19095" y="35277"/>
                  </a:lnTo>
                  <a:lnTo>
                    <a:pt x="14849" y="41502"/>
                  </a:lnTo>
                  <a:lnTo>
                    <a:pt x="12910" y="48669"/>
                  </a:lnTo>
                  <a:lnTo>
                    <a:pt x="18109" y="55275"/>
                  </a:lnTo>
                  <a:lnTo>
                    <a:pt x="18711" y="59344"/>
                  </a:lnTo>
                  <a:lnTo>
                    <a:pt x="19502" y="60435"/>
                  </a:lnTo>
                  <a:lnTo>
                    <a:pt x="20734" y="61162"/>
                  </a:lnTo>
                  <a:lnTo>
                    <a:pt x="25840" y="62186"/>
                  </a:lnTo>
                  <a:lnTo>
                    <a:pt x="40163" y="62592"/>
                  </a:lnTo>
                  <a:lnTo>
                    <a:pt x="41564" y="61895"/>
                  </a:lnTo>
                  <a:lnTo>
                    <a:pt x="42498" y="60724"/>
                  </a:lnTo>
                  <a:lnTo>
                    <a:pt x="43121" y="59239"/>
                  </a:lnTo>
                  <a:lnTo>
                    <a:pt x="44240" y="58248"/>
                  </a:lnTo>
                  <a:lnTo>
                    <a:pt x="49723" y="56528"/>
                  </a:lnTo>
                  <a:lnTo>
                    <a:pt x="55589" y="51955"/>
                  </a:lnTo>
                  <a:lnTo>
                    <a:pt x="59467" y="50823"/>
                  </a:lnTo>
                  <a:lnTo>
                    <a:pt x="60783" y="49815"/>
                  </a:lnTo>
                  <a:lnTo>
                    <a:pt x="63341" y="45732"/>
                  </a:lnTo>
                  <a:lnTo>
                    <a:pt x="66440" y="44529"/>
                  </a:lnTo>
                  <a:lnTo>
                    <a:pt x="67548" y="43502"/>
                  </a:lnTo>
                  <a:lnTo>
                    <a:pt x="68780" y="40481"/>
                  </a:lnTo>
                  <a:lnTo>
                    <a:pt x="69758" y="25502"/>
                  </a:lnTo>
                  <a:lnTo>
                    <a:pt x="69054" y="25174"/>
                  </a:lnTo>
                  <a:lnTo>
                    <a:pt x="60306" y="24543"/>
                  </a:lnTo>
                  <a:lnTo>
                    <a:pt x="56625" y="26410"/>
                  </a:lnTo>
                  <a:lnTo>
                    <a:pt x="52636" y="28887"/>
                  </a:lnTo>
                  <a:lnTo>
                    <a:pt x="46423" y="30986"/>
                  </a:lnTo>
                  <a:lnTo>
                    <a:pt x="31661" y="41816"/>
                  </a:lnTo>
                  <a:lnTo>
                    <a:pt x="29546" y="42400"/>
                  </a:lnTo>
                  <a:lnTo>
                    <a:pt x="28136" y="43494"/>
                  </a:lnTo>
                  <a:lnTo>
                    <a:pt x="25446" y="47700"/>
                  </a:lnTo>
                  <a:lnTo>
                    <a:pt x="19959" y="49625"/>
                  </a:lnTo>
                  <a:lnTo>
                    <a:pt x="19407" y="51669"/>
                  </a:lnTo>
                  <a:lnTo>
                    <a:pt x="19260" y="53201"/>
                  </a:lnTo>
                  <a:lnTo>
                    <a:pt x="19867" y="54223"/>
                  </a:lnTo>
                  <a:lnTo>
                    <a:pt x="20978" y="54905"/>
                  </a:lnTo>
                  <a:lnTo>
                    <a:pt x="22424" y="55359"/>
                  </a:lnTo>
                  <a:lnTo>
                    <a:pt x="23388" y="54956"/>
                  </a:lnTo>
                  <a:lnTo>
                    <a:pt x="24032" y="53982"/>
                  </a:lnTo>
                  <a:lnTo>
                    <a:pt x="24459" y="52627"/>
                  </a:lnTo>
                  <a:lnTo>
                    <a:pt x="25450" y="51723"/>
                  </a:lnTo>
                  <a:lnTo>
                    <a:pt x="28433" y="50719"/>
                  </a:lnTo>
                  <a:lnTo>
                    <a:pt x="36097" y="49370"/>
                  </a:lnTo>
                  <a:lnTo>
                    <a:pt x="42308" y="45600"/>
                  </a:lnTo>
                  <a:lnTo>
                    <a:pt x="49470" y="43834"/>
                  </a:lnTo>
                  <a:lnTo>
                    <a:pt x="49885" y="43040"/>
                  </a:lnTo>
                  <a:lnTo>
                    <a:pt x="50607" y="38123"/>
                  </a:lnTo>
                  <a:lnTo>
                    <a:pt x="52548" y="37620"/>
                  </a:lnTo>
                  <a:lnTo>
                    <a:pt x="56174" y="37296"/>
                  </a:lnTo>
                  <a:lnTo>
                    <a:pt x="48149" y="37224"/>
                  </a:lnTo>
                  <a:lnTo>
                    <a:pt x="44166" y="39101"/>
                  </a:lnTo>
                  <a:lnTo>
                    <a:pt x="39231" y="42685"/>
                  </a:lnTo>
                  <a:lnTo>
                    <a:pt x="32655" y="43489"/>
                  </a:lnTo>
                  <a:lnTo>
                    <a:pt x="26285" y="49028"/>
                  </a:lnTo>
                  <a:lnTo>
                    <a:pt x="25400" y="55306"/>
                  </a:lnTo>
                  <a:lnTo>
                    <a:pt x="25316" y="56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2513"/>
            <p:cNvSpPr/>
            <p:nvPr>
              <p:custDataLst>
                <p:tags r:id="rId33"/>
              </p:custDataLst>
            </p:nvPr>
          </p:nvSpPr>
          <p:spPr>
            <a:xfrm>
              <a:off x="8877300" y="5772412"/>
              <a:ext cx="285751" cy="228339"/>
            </a:xfrm>
            <a:custGeom>
              <a:avLst/>
              <a:gdLst/>
              <a:ahLst/>
              <a:cxnLst/>
              <a:rect l="0" t="0" r="0" b="0"/>
              <a:pathLst>
                <a:path w="285751" h="228339">
                  <a:moveTo>
                    <a:pt x="0" y="228338"/>
                  </a:moveTo>
                  <a:lnTo>
                    <a:pt x="0" y="228338"/>
                  </a:lnTo>
                  <a:lnTo>
                    <a:pt x="0" y="224967"/>
                  </a:lnTo>
                  <a:lnTo>
                    <a:pt x="1881" y="221431"/>
                  </a:lnTo>
                  <a:lnTo>
                    <a:pt x="22599" y="198698"/>
                  </a:lnTo>
                  <a:lnTo>
                    <a:pt x="26728" y="190236"/>
                  </a:lnTo>
                  <a:lnTo>
                    <a:pt x="46589" y="154144"/>
                  </a:lnTo>
                  <a:lnTo>
                    <a:pt x="58590" y="110831"/>
                  </a:lnTo>
                  <a:lnTo>
                    <a:pt x="62530" y="91375"/>
                  </a:lnTo>
                  <a:lnTo>
                    <a:pt x="63492" y="45427"/>
                  </a:lnTo>
                  <a:lnTo>
                    <a:pt x="63500" y="20068"/>
                  </a:lnTo>
                  <a:lnTo>
                    <a:pt x="62794" y="19642"/>
                  </a:lnTo>
                  <a:lnTo>
                    <a:pt x="57156" y="18789"/>
                  </a:lnTo>
                  <a:lnTo>
                    <a:pt x="57150" y="46331"/>
                  </a:lnTo>
                  <a:lnTo>
                    <a:pt x="63325" y="80115"/>
                  </a:lnTo>
                  <a:lnTo>
                    <a:pt x="63498" y="125259"/>
                  </a:lnTo>
                  <a:lnTo>
                    <a:pt x="63498" y="127869"/>
                  </a:lnTo>
                  <a:lnTo>
                    <a:pt x="65381" y="132650"/>
                  </a:lnTo>
                  <a:lnTo>
                    <a:pt x="66870" y="134913"/>
                  </a:lnTo>
                  <a:lnTo>
                    <a:pt x="68967" y="144838"/>
                  </a:lnTo>
                  <a:lnTo>
                    <a:pt x="70381" y="155766"/>
                  </a:lnTo>
                  <a:lnTo>
                    <a:pt x="74842" y="164719"/>
                  </a:lnTo>
                  <a:lnTo>
                    <a:pt x="75295" y="166875"/>
                  </a:lnTo>
                  <a:lnTo>
                    <a:pt x="81588" y="176277"/>
                  </a:lnTo>
                  <a:lnTo>
                    <a:pt x="91304" y="186265"/>
                  </a:lnTo>
                  <a:lnTo>
                    <a:pt x="95377" y="188472"/>
                  </a:lnTo>
                  <a:lnTo>
                    <a:pt x="105849" y="190005"/>
                  </a:lnTo>
                  <a:lnTo>
                    <a:pt x="135466" y="190237"/>
                  </a:lnTo>
                  <a:lnTo>
                    <a:pt x="136878" y="189533"/>
                  </a:lnTo>
                  <a:lnTo>
                    <a:pt x="137819" y="188357"/>
                  </a:lnTo>
                  <a:lnTo>
                    <a:pt x="138446" y="186867"/>
                  </a:lnTo>
                  <a:lnTo>
                    <a:pt x="139569" y="185874"/>
                  </a:lnTo>
                  <a:lnTo>
                    <a:pt x="142699" y="184771"/>
                  </a:lnTo>
                  <a:lnTo>
                    <a:pt x="143815" y="183771"/>
                  </a:lnTo>
                  <a:lnTo>
                    <a:pt x="145056" y="180778"/>
                  </a:lnTo>
                  <a:lnTo>
                    <a:pt x="146093" y="179698"/>
                  </a:lnTo>
                  <a:lnTo>
                    <a:pt x="149127" y="178498"/>
                  </a:lnTo>
                  <a:lnTo>
                    <a:pt x="150218" y="177473"/>
                  </a:lnTo>
                  <a:lnTo>
                    <a:pt x="157299" y="159684"/>
                  </a:lnTo>
                  <a:lnTo>
                    <a:pt x="158810" y="154787"/>
                  </a:lnTo>
                  <a:lnTo>
                    <a:pt x="163648" y="145893"/>
                  </a:lnTo>
                  <a:lnTo>
                    <a:pt x="171550" y="116744"/>
                  </a:lnTo>
                  <a:lnTo>
                    <a:pt x="176356" y="107804"/>
                  </a:lnTo>
                  <a:lnTo>
                    <a:pt x="190560" y="65995"/>
                  </a:lnTo>
                  <a:lnTo>
                    <a:pt x="195399" y="57014"/>
                  </a:lnTo>
                  <a:lnTo>
                    <a:pt x="195883" y="54856"/>
                  </a:lnTo>
                  <a:lnTo>
                    <a:pt x="202232" y="42078"/>
                  </a:lnTo>
                  <a:lnTo>
                    <a:pt x="202913" y="35723"/>
                  </a:lnTo>
                  <a:lnTo>
                    <a:pt x="203714" y="34311"/>
                  </a:lnTo>
                  <a:lnTo>
                    <a:pt x="204953" y="33371"/>
                  </a:lnTo>
                  <a:lnTo>
                    <a:pt x="206485" y="32743"/>
                  </a:lnTo>
                  <a:lnTo>
                    <a:pt x="207507" y="31619"/>
                  </a:lnTo>
                  <a:lnTo>
                    <a:pt x="208642" y="28489"/>
                  </a:lnTo>
                  <a:lnTo>
                    <a:pt x="209550" y="0"/>
                  </a:lnTo>
                  <a:lnTo>
                    <a:pt x="209550" y="46072"/>
                  </a:lnTo>
                  <a:lnTo>
                    <a:pt x="210255" y="83895"/>
                  </a:lnTo>
                  <a:lnTo>
                    <a:pt x="214575" y="96351"/>
                  </a:lnTo>
                  <a:lnTo>
                    <a:pt x="216431" y="115627"/>
                  </a:lnTo>
                  <a:lnTo>
                    <a:pt x="226716" y="135103"/>
                  </a:lnTo>
                  <a:lnTo>
                    <a:pt x="237097" y="147613"/>
                  </a:lnTo>
                  <a:lnTo>
                    <a:pt x="246797" y="154168"/>
                  </a:lnTo>
                  <a:lnTo>
                    <a:pt x="268739" y="163843"/>
                  </a:lnTo>
                  <a:lnTo>
                    <a:pt x="285750" y="164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1" name="SMARTInkShape-Group627"/>
          <p:cNvGrpSpPr/>
          <p:nvPr/>
        </p:nvGrpSpPr>
        <p:grpSpPr>
          <a:xfrm>
            <a:off x="5899224" y="758709"/>
            <a:ext cx="1720774" cy="1215256"/>
            <a:chOff x="5899224" y="758709"/>
            <a:chExt cx="1720774" cy="1215256"/>
          </a:xfrm>
        </p:grpSpPr>
        <p:sp>
          <p:nvSpPr>
            <p:cNvPr id="129" name="SMARTInkShape-2514"/>
            <p:cNvSpPr/>
            <p:nvPr>
              <p:custDataLst>
                <p:tags r:id="rId30"/>
              </p:custDataLst>
            </p:nvPr>
          </p:nvSpPr>
          <p:spPr>
            <a:xfrm>
              <a:off x="6032499" y="758709"/>
              <a:ext cx="1587499" cy="638292"/>
            </a:xfrm>
            <a:custGeom>
              <a:avLst/>
              <a:gdLst/>
              <a:ahLst/>
              <a:cxnLst/>
              <a:rect l="0" t="0" r="0" b="0"/>
              <a:pathLst>
                <a:path w="1587499" h="638292">
                  <a:moveTo>
                    <a:pt x="1174751" y="47741"/>
                  </a:moveTo>
                  <a:lnTo>
                    <a:pt x="1174751" y="47741"/>
                  </a:lnTo>
                  <a:lnTo>
                    <a:pt x="1174751" y="53830"/>
                  </a:lnTo>
                  <a:lnTo>
                    <a:pt x="1174751" y="47748"/>
                  </a:lnTo>
                  <a:lnTo>
                    <a:pt x="1140804" y="47741"/>
                  </a:lnTo>
                  <a:lnTo>
                    <a:pt x="1136615" y="49622"/>
                  </a:lnTo>
                  <a:lnTo>
                    <a:pt x="1134510" y="51112"/>
                  </a:lnTo>
                  <a:lnTo>
                    <a:pt x="1124806" y="53208"/>
                  </a:lnTo>
                  <a:lnTo>
                    <a:pt x="1106485" y="54745"/>
                  </a:lnTo>
                  <a:lnTo>
                    <a:pt x="1090989" y="59551"/>
                  </a:lnTo>
                  <a:lnTo>
                    <a:pt x="1056291" y="61131"/>
                  </a:lnTo>
                  <a:lnTo>
                    <a:pt x="1024387" y="71996"/>
                  </a:lnTo>
                  <a:lnTo>
                    <a:pt x="995690" y="76411"/>
                  </a:lnTo>
                  <a:lnTo>
                    <a:pt x="949730" y="95739"/>
                  </a:lnTo>
                  <a:lnTo>
                    <a:pt x="907060" y="107270"/>
                  </a:lnTo>
                  <a:lnTo>
                    <a:pt x="859713" y="114509"/>
                  </a:lnTo>
                  <a:lnTo>
                    <a:pt x="817675" y="117471"/>
                  </a:lnTo>
                  <a:lnTo>
                    <a:pt x="772946" y="117588"/>
                  </a:lnTo>
                  <a:lnTo>
                    <a:pt x="761926" y="118295"/>
                  </a:lnTo>
                  <a:lnTo>
                    <a:pt x="716768" y="128130"/>
                  </a:lnTo>
                  <a:lnTo>
                    <a:pt x="670506" y="134599"/>
                  </a:lnTo>
                  <a:lnTo>
                    <a:pt x="626714" y="140952"/>
                  </a:lnTo>
                  <a:lnTo>
                    <a:pt x="580100" y="142975"/>
                  </a:lnTo>
                  <a:lnTo>
                    <a:pt x="568796" y="143692"/>
                  </a:lnTo>
                  <a:lnTo>
                    <a:pt x="543932" y="148752"/>
                  </a:lnTo>
                  <a:lnTo>
                    <a:pt x="531269" y="149872"/>
                  </a:lnTo>
                  <a:lnTo>
                    <a:pt x="502224" y="155087"/>
                  </a:lnTo>
                  <a:lnTo>
                    <a:pt x="480069" y="156343"/>
                  </a:lnTo>
                  <a:lnTo>
                    <a:pt x="433912" y="167430"/>
                  </a:lnTo>
                  <a:lnTo>
                    <a:pt x="412750" y="170146"/>
                  </a:lnTo>
                  <a:lnTo>
                    <a:pt x="400050" y="173379"/>
                  </a:lnTo>
                  <a:lnTo>
                    <a:pt x="355993" y="182545"/>
                  </a:lnTo>
                  <a:lnTo>
                    <a:pt x="309038" y="200027"/>
                  </a:lnTo>
                  <a:lnTo>
                    <a:pt x="262468" y="215863"/>
                  </a:lnTo>
                  <a:lnTo>
                    <a:pt x="249898" y="222898"/>
                  </a:lnTo>
                  <a:lnTo>
                    <a:pt x="236441" y="226900"/>
                  </a:lnTo>
                  <a:lnTo>
                    <a:pt x="220200" y="235598"/>
                  </a:lnTo>
                  <a:lnTo>
                    <a:pt x="212315" y="238163"/>
                  </a:lnTo>
                  <a:lnTo>
                    <a:pt x="204803" y="242373"/>
                  </a:lnTo>
                  <a:lnTo>
                    <a:pt x="194660" y="244639"/>
                  </a:lnTo>
                  <a:lnTo>
                    <a:pt x="186873" y="249466"/>
                  </a:lnTo>
                  <a:lnTo>
                    <a:pt x="180097" y="254659"/>
                  </a:lnTo>
                  <a:lnTo>
                    <a:pt x="171487" y="258652"/>
                  </a:lnTo>
                  <a:lnTo>
                    <a:pt x="167233" y="261424"/>
                  </a:lnTo>
                  <a:lnTo>
                    <a:pt x="160873" y="263690"/>
                  </a:lnTo>
                  <a:lnTo>
                    <a:pt x="156636" y="266720"/>
                  </a:lnTo>
                  <a:lnTo>
                    <a:pt x="154284" y="270419"/>
                  </a:lnTo>
                  <a:lnTo>
                    <a:pt x="152532" y="274414"/>
                  </a:lnTo>
                  <a:lnTo>
                    <a:pt x="149402" y="278542"/>
                  </a:lnTo>
                  <a:lnTo>
                    <a:pt x="145659" y="280847"/>
                  </a:lnTo>
                  <a:lnTo>
                    <a:pt x="141644" y="282577"/>
                  </a:lnTo>
                  <a:lnTo>
                    <a:pt x="137507" y="285698"/>
                  </a:lnTo>
                  <a:lnTo>
                    <a:pt x="135198" y="289437"/>
                  </a:lnTo>
                  <a:lnTo>
                    <a:pt x="134583" y="291421"/>
                  </a:lnTo>
                  <a:lnTo>
                    <a:pt x="133467" y="292745"/>
                  </a:lnTo>
                  <a:lnTo>
                    <a:pt x="116365" y="306153"/>
                  </a:lnTo>
                  <a:lnTo>
                    <a:pt x="104950" y="317447"/>
                  </a:lnTo>
                  <a:lnTo>
                    <a:pt x="103089" y="321186"/>
                  </a:lnTo>
                  <a:lnTo>
                    <a:pt x="102593" y="323171"/>
                  </a:lnTo>
                  <a:lnTo>
                    <a:pt x="101557" y="324494"/>
                  </a:lnTo>
                  <a:lnTo>
                    <a:pt x="92850" y="330163"/>
                  </a:lnTo>
                  <a:lnTo>
                    <a:pt x="90657" y="333893"/>
                  </a:lnTo>
                  <a:lnTo>
                    <a:pt x="88975" y="337903"/>
                  </a:lnTo>
                  <a:lnTo>
                    <a:pt x="77963" y="352551"/>
                  </a:lnTo>
                  <a:lnTo>
                    <a:pt x="76278" y="356779"/>
                  </a:lnTo>
                  <a:lnTo>
                    <a:pt x="72068" y="363126"/>
                  </a:lnTo>
                  <a:lnTo>
                    <a:pt x="63788" y="389125"/>
                  </a:lnTo>
                  <a:lnTo>
                    <a:pt x="59193" y="395411"/>
                  </a:lnTo>
                  <a:lnTo>
                    <a:pt x="57050" y="401383"/>
                  </a:lnTo>
                  <a:lnTo>
                    <a:pt x="52966" y="407621"/>
                  </a:lnTo>
                  <a:lnTo>
                    <a:pt x="50737" y="413938"/>
                  </a:lnTo>
                  <a:lnTo>
                    <a:pt x="46627" y="420278"/>
                  </a:lnTo>
                  <a:lnTo>
                    <a:pt x="44391" y="426625"/>
                  </a:lnTo>
                  <a:lnTo>
                    <a:pt x="40278" y="432975"/>
                  </a:lnTo>
                  <a:lnTo>
                    <a:pt x="38041" y="439324"/>
                  </a:lnTo>
                  <a:lnTo>
                    <a:pt x="21228" y="465190"/>
                  </a:lnTo>
                  <a:lnTo>
                    <a:pt x="18991" y="471212"/>
                  </a:lnTo>
                  <a:lnTo>
                    <a:pt x="14878" y="477465"/>
                  </a:lnTo>
                  <a:lnTo>
                    <a:pt x="13346" y="484492"/>
                  </a:lnTo>
                  <a:lnTo>
                    <a:pt x="12187" y="494492"/>
                  </a:lnTo>
                  <a:lnTo>
                    <a:pt x="4873" y="511175"/>
                  </a:lnTo>
                  <a:lnTo>
                    <a:pt x="963" y="516364"/>
                  </a:lnTo>
                  <a:lnTo>
                    <a:pt x="286" y="520634"/>
                  </a:lnTo>
                  <a:lnTo>
                    <a:pt x="0" y="566273"/>
                  </a:lnTo>
                  <a:lnTo>
                    <a:pt x="0" y="589607"/>
                  </a:lnTo>
                  <a:lnTo>
                    <a:pt x="706" y="591018"/>
                  </a:lnTo>
                  <a:lnTo>
                    <a:pt x="1883" y="591959"/>
                  </a:lnTo>
                  <a:lnTo>
                    <a:pt x="3372" y="592586"/>
                  </a:lnTo>
                  <a:lnTo>
                    <a:pt x="4365" y="593710"/>
                  </a:lnTo>
                  <a:lnTo>
                    <a:pt x="5468" y="596840"/>
                  </a:lnTo>
                  <a:lnTo>
                    <a:pt x="6467" y="597957"/>
                  </a:lnTo>
                  <a:lnTo>
                    <a:pt x="9461" y="599198"/>
                  </a:lnTo>
                  <a:lnTo>
                    <a:pt x="10541" y="600235"/>
                  </a:lnTo>
                  <a:lnTo>
                    <a:pt x="11741" y="603268"/>
                  </a:lnTo>
                  <a:lnTo>
                    <a:pt x="12766" y="604359"/>
                  </a:lnTo>
                  <a:lnTo>
                    <a:pt x="15788" y="605571"/>
                  </a:lnTo>
                  <a:lnTo>
                    <a:pt x="16875" y="606600"/>
                  </a:lnTo>
                  <a:lnTo>
                    <a:pt x="22135" y="615294"/>
                  </a:lnTo>
                  <a:lnTo>
                    <a:pt x="25831" y="617487"/>
                  </a:lnTo>
                  <a:lnTo>
                    <a:pt x="36041" y="619715"/>
                  </a:lnTo>
                  <a:lnTo>
                    <a:pt x="43057" y="623537"/>
                  </a:lnTo>
                  <a:lnTo>
                    <a:pt x="53054" y="625688"/>
                  </a:lnTo>
                  <a:lnTo>
                    <a:pt x="63110" y="630497"/>
                  </a:lnTo>
                  <a:lnTo>
                    <a:pt x="93925" y="633811"/>
                  </a:lnTo>
                  <a:lnTo>
                    <a:pt x="98895" y="636300"/>
                  </a:lnTo>
                  <a:lnTo>
                    <a:pt x="109990" y="638029"/>
                  </a:lnTo>
                  <a:lnTo>
                    <a:pt x="156445" y="638291"/>
                  </a:lnTo>
                  <a:lnTo>
                    <a:pt x="202774" y="638291"/>
                  </a:lnTo>
                  <a:lnTo>
                    <a:pt x="230949" y="637585"/>
                  </a:lnTo>
                  <a:lnTo>
                    <a:pt x="255339" y="632333"/>
                  </a:lnTo>
                  <a:lnTo>
                    <a:pt x="282159" y="631251"/>
                  </a:lnTo>
                  <a:lnTo>
                    <a:pt x="302610" y="626181"/>
                  </a:lnTo>
                  <a:lnTo>
                    <a:pt x="350198" y="625593"/>
                  </a:lnTo>
                  <a:lnTo>
                    <a:pt x="397819" y="625591"/>
                  </a:lnTo>
                  <a:lnTo>
                    <a:pt x="429606" y="624885"/>
                  </a:lnTo>
                  <a:lnTo>
                    <a:pt x="445632" y="620124"/>
                  </a:lnTo>
                  <a:lnTo>
                    <a:pt x="486189" y="618540"/>
                  </a:lnTo>
                  <a:lnTo>
                    <a:pt x="495173" y="614216"/>
                  </a:lnTo>
                  <a:lnTo>
                    <a:pt x="541772" y="612896"/>
                  </a:lnTo>
                  <a:lnTo>
                    <a:pt x="550384" y="612187"/>
                  </a:lnTo>
                  <a:lnTo>
                    <a:pt x="569669" y="607424"/>
                  </a:lnTo>
                  <a:lnTo>
                    <a:pt x="617097" y="606543"/>
                  </a:lnTo>
                  <a:lnTo>
                    <a:pt x="661853" y="600225"/>
                  </a:lnTo>
                  <a:lnTo>
                    <a:pt x="707136" y="598310"/>
                  </a:lnTo>
                  <a:lnTo>
                    <a:pt x="731218" y="594233"/>
                  </a:lnTo>
                  <a:lnTo>
                    <a:pt x="778689" y="593848"/>
                  </a:lnTo>
                  <a:lnTo>
                    <a:pt x="825498" y="587607"/>
                  </a:lnTo>
                  <a:lnTo>
                    <a:pt x="833966" y="586837"/>
                  </a:lnTo>
                  <a:lnTo>
                    <a:pt x="863731" y="581734"/>
                  </a:lnTo>
                  <a:lnTo>
                    <a:pt x="908130" y="576792"/>
                  </a:lnTo>
                  <a:lnTo>
                    <a:pt x="952579" y="569082"/>
                  </a:lnTo>
                  <a:lnTo>
                    <a:pt x="998426" y="567752"/>
                  </a:lnTo>
                  <a:lnTo>
                    <a:pt x="1033689" y="562484"/>
                  </a:lnTo>
                  <a:lnTo>
                    <a:pt x="1080023" y="562101"/>
                  </a:lnTo>
                  <a:lnTo>
                    <a:pt x="1125680" y="560210"/>
                  </a:lnTo>
                  <a:lnTo>
                    <a:pt x="1170162" y="550831"/>
                  </a:lnTo>
                  <a:lnTo>
                    <a:pt x="1217758" y="544403"/>
                  </a:lnTo>
                  <a:lnTo>
                    <a:pt x="1265102" y="535237"/>
                  </a:lnTo>
                  <a:lnTo>
                    <a:pt x="1310144" y="525462"/>
                  </a:lnTo>
                  <a:lnTo>
                    <a:pt x="1355178" y="512802"/>
                  </a:lnTo>
                  <a:lnTo>
                    <a:pt x="1400082" y="499822"/>
                  </a:lnTo>
                  <a:lnTo>
                    <a:pt x="1443547" y="481606"/>
                  </a:lnTo>
                  <a:lnTo>
                    <a:pt x="1490761" y="454141"/>
                  </a:lnTo>
                  <a:lnTo>
                    <a:pt x="1531714" y="424508"/>
                  </a:lnTo>
                  <a:lnTo>
                    <a:pt x="1566337" y="379404"/>
                  </a:lnTo>
                  <a:lnTo>
                    <a:pt x="1571979" y="368653"/>
                  </a:lnTo>
                  <a:lnTo>
                    <a:pt x="1576125" y="354260"/>
                  </a:lnTo>
                  <a:lnTo>
                    <a:pt x="1578917" y="348366"/>
                  </a:lnTo>
                  <a:lnTo>
                    <a:pt x="1587213" y="303834"/>
                  </a:lnTo>
                  <a:lnTo>
                    <a:pt x="1587498" y="257291"/>
                  </a:lnTo>
                  <a:lnTo>
                    <a:pt x="1586795" y="227788"/>
                  </a:lnTo>
                  <a:lnTo>
                    <a:pt x="1572390" y="188652"/>
                  </a:lnTo>
                  <a:lnTo>
                    <a:pt x="1534852" y="141272"/>
                  </a:lnTo>
                  <a:lnTo>
                    <a:pt x="1488090" y="94964"/>
                  </a:lnTo>
                  <a:lnTo>
                    <a:pt x="1443682" y="62737"/>
                  </a:lnTo>
                  <a:lnTo>
                    <a:pt x="1399232" y="37159"/>
                  </a:lnTo>
                  <a:lnTo>
                    <a:pt x="1380022" y="25163"/>
                  </a:lnTo>
                  <a:lnTo>
                    <a:pt x="1339814" y="16432"/>
                  </a:lnTo>
                  <a:lnTo>
                    <a:pt x="1318679" y="15344"/>
                  </a:lnTo>
                  <a:lnTo>
                    <a:pt x="1293284" y="10235"/>
                  </a:lnTo>
                  <a:lnTo>
                    <a:pt x="1280584" y="9111"/>
                  </a:lnTo>
                  <a:lnTo>
                    <a:pt x="1252832" y="3694"/>
                  </a:lnTo>
                  <a:lnTo>
                    <a:pt x="1246847" y="2764"/>
                  </a:lnTo>
                  <a:lnTo>
                    <a:pt x="1239485" y="0"/>
                  </a:lnTo>
                  <a:lnTo>
                    <a:pt x="1231509" y="182"/>
                  </a:lnTo>
                  <a:lnTo>
                    <a:pt x="1206466" y="3018"/>
                  </a:lnTo>
                  <a:lnTo>
                    <a:pt x="1198019" y="3875"/>
                  </a:lnTo>
                  <a:lnTo>
                    <a:pt x="1172633" y="9042"/>
                  </a:lnTo>
                  <a:lnTo>
                    <a:pt x="1159934" y="10169"/>
                  </a:lnTo>
                  <a:lnTo>
                    <a:pt x="1113367" y="21379"/>
                  </a:lnTo>
                  <a:lnTo>
                    <a:pt x="1087967" y="31095"/>
                  </a:lnTo>
                  <a:lnTo>
                    <a:pt x="1043474" y="65330"/>
                  </a:lnTo>
                  <a:lnTo>
                    <a:pt x="1030156" y="80038"/>
                  </a:lnTo>
                  <a:lnTo>
                    <a:pt x="1001191" y="124884"/>
                  </a:lnTo>
                  <a:lnTo>
                    <a:pt x="998835" y="131651"/>
                  </a:lnTo>
                  <a:lnTo>
                    <a:pt x="997084" y="138656"/>
                  </a:lnTo>
                  <a:lnTo>
                    <a:pt x="992090" y="148903"/>
                  </a:lnTo>
                  <a:lnTo>
                    <a:pt x="990557" y="153380"/>
                  </a:lnTo>
                  <a:lnTo>
                    <a:pt x="984251" y="162041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2515"/>
            <p:cNvSpPr/>
            <p:nvPr>
              <p:custDataLst>
                <p:tags r:id="rId31"/>
              </p:custDataLst>
            </p:nvPr>
          </p:nvSpPr>
          <p:spPr>
            <a:xfrm>
              <a:off x="5899224" y="1447801"/>
              <a:ext cx="676286" cy="526164"/>
            </a:xfrm>
            <a:custGeom>
              <a:avLst/>
              <a:gdLst/>
              <a:ahLst/>
              <a:cxnLst/>
              <a:rect l="0" t="0" r="0" b="0"/>
              <a:pathLst>
                <a:path w="676286" h="526164">
                  <a:moveTo>
                    <a:pt x="501576" y="88899"/>
                  </a:moveTo>
                  <a:lnTo>
                    <a:pt x="501576" y="88899"/>
                  </a:lnTo>
                  <a:lnTo>
                    <a:pt x="501576" y="51969"/>
                  </a:lnTo>
                  <a:lnTo>
                    <a:pt x="497212" y="45960"/>
                  </a:lnTo>
                  <a:lnTo>
                    <a:pt x="496109" y="42063"/>
                  </a:lnTo>
                  <a:lnTo>
                    <a:pt x="495109" y="40742"/>
                  </a:lnTo>
                  <a:lnTo>
                    <a:pt x="491036" y="38176"/>
                  </a:lnTo>
                  <a:lnTo>
                    <a:pt x="487421" y="31346"/>
                  </a:lnTo>
                  <a:lnTo>
                    <a:pt x="485789" y="29364"/>
                  </a:lnTo>
                  <a:lnTo>
                    <a:pt x="482095" y="27161"/>
                  </a:lnTo>
                  <a:lnTo>
                    <a:pt x="471886" y="24925"/>
                  </a:lnTo>
                  <a:lnTo>
                    <a:pt x="465576" y="21104"/>
                  </a:lnTo>
                  <a:lnTo>
                    <a:pt x="420848" y="7316"/>
                  </a:lnTo>
                  <a:lnTo>
                    <a:pt x="399937" y="4595"/>
                  </a:lnTo>
                  <a:lnTo>
                    <a:pt x="387264" y="1361"/>
                  </a:lnTo>
                  <a:lnTo>
                    <a:pt x="344150" y="34"/>
                  </a:lnTo>
                  <a:lnTo>
                    <a:pt x="299735" y="0"/>
                  </a:lnTo>
                  <a:lnTo>
                    <a:pt x="271213" y="1881"/>
                  </a:lnTo>
                  <a:lnTo>
                    <a:pt x="227869" y="11244"/>
                  </a:lnTo>
                  <a:lnTo>
                    <a:pt x="181071" y="27542"/>
                  </a:lnTo>
                  <a:lnTo>
                    <a:pt x="138185" y="52289"/>
                  </a:lnTo>
                  <a:lnTo>
                    <a:pt x="91028" y="93158"/>
                  </a:lnTo>
                  <a:lnTo>
                    <a:pt x="49316" y="139830"/>
                  </a:lnTo>
                  <a:lnTo>
                    <a:pt x="21755" y="184228"/>
                  </a:lnTo>
                  <a:lnTo>
                    <a:pt x="2765" y="230074"/>
                  </a:lnTo>
                  <a:lnTo>
                    <a:pt x="0" y="275266"/>
                  </a:lnTo>
                  <a:lnTo>
                    <a:pt x="653" y="292050"/>
                  </a:lnTo>
                  <a:lnTo>
                    <a:pt x="11186" y="336512"/>
                  </a:lnTo>
                  <a:lnTo>
                    <a:pt x="15713" y="356846"/>
                  </a:lnTo>
                  <a:lnTo>
                    <a:pt x="21288" y="365090"/>
                  </a:lnTo>
                  <a:lnTo>
                    <a:pt x="30480" y="375580"/>
                  </a:lnTo>
                  <a:lnTo>
                    <a:pt x="56193" y="411531"/>
                  </a:lnTo>
                  <a:lnTo>
                    <a:pt x="74407" y="426891"/>
                  </a:lnTo>
                  <a:lnTo>
                    <a:pt x="80301" y="433851"/>
                  </a:lnTo>
                  <a:lnTo>
                    <a:pt x="127052" y="469495"/>
                  </a:lnTo>
                  <a:lnTo>
                    <a:pt x="173375" y="495296"/>
                  </a:lnTo>
                  <a:lnTo>
                    <a:pt x="217595" y="508391"/>
                  </a:lnTo>
                  <a:lnTo>
                    <a:pt x="254082" y="518852"/>
                  </a:lnTo>
                  <a:lnTo>
                    <a:pt x="301073" y="524991"/>
                  </a:lnTo>
                  <a:lnTo>
                    <a:pt x="342412" y="526163"/>
                  </a:lnTo>
                  <a:lnTo>
                    <a:pt x="387252" y="521081"/>
                  </a:lnTo>
                  <a:lnTo>
                    <a:pt x="430400" y="515706"/>
                  </a:lnTo>
                  <a:lnTo>
                    <a:pt x="456864" y="511246"/>
                  </a:lnTo>
                  <a:lnTo>
                    <a:pt x="500164" y="498063"/>
                  </a:lnTo>
                  <a:lnTo>
                    <a:pt x="546853" y="486568"/>
                  </a:lnTo>
                  <a:lnTo>
                    <a:pt x="594359" y="461687"/>
                  </a:lnTo>
                  <a:lnTo>
                    <a:pt x="610868" y="452310"/>
                  </a:lnTo>
                  <a:lnTo>
                    <a:pt x="623536" y="439483"/>
                  </a:lnTo>
                  <a:lnTo>
                    <a:pt x="630569" y="433803"/>
                  </a:lnTo>
                  <a:lnTo>
                    <a:pt x="662155" y="389440"/>
                  </a:lnTo>
                  <a:lnTo>
                    <a:pt x="670147" y="371822"/>
                  </a:lnTo>
                  <a:lnTo>
                    <a:pt x="676285" y="329206"/>
                  </a:lnTo>
                  <a:lnTo>
                    <a:pt x="676121" y="318939"/>
                  </a:lnTo>
                  <a:lnTo>
                    <a:pt x="673107" y="273479"/>
                  </a:lnTo>
                  <a:lnTo>
                    <a:pt x="671152" y="245805"/>
                  </a:lnTo>
                  <a:lnTo>
                    <a:pt x="659885" y="198290"/>
                  </a:lnTo>
                  <a:lnTo>
                    <a:pt x="636908" y="157277"/>
                  </a:lnTo>
                  <a:lnTo>
                    <a:pt x="612539" y="127037"/>
                  </a:lnTo>
                  <a:lnTo>
                    <a:pt x="569623" y="88900"/>
                  </a:lnTo>
                  <a:lnTo>
                    <a:pt x="545671" y="75337"/>
                  </a:lnTo>
                  <a:lnTo>
                    <a:pt x="504523" y="61493"/>
                  </a:lnTo>
                  <a:lnTo>
                    <a:pt x="463307" y="52695"/>
                  </a:lnTo>
                  <a:lnTo>
                    <a:pt x="421120" y="51049"/>
                  </a:lnTo>
                  <a:lnTo>
                    <a:pt x="378807" y="54203"/>
                  </a:lnTo>
                  <a:lnTo>
                    <a:pt x="336476" y="60524"/>
                  </a:lnTo>
                  <a:lnTo>
                    <a:pt x="294143" y="73690"/>
                  </a:lnTo>
                  <a:lnTo>
                    <a:pt x="247707" y="86748"/>
                  </a:lnTo>
                  <a:lnTo>
                    <a:pt x="215826" y="9524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2" name="SMARTInkShape-2516"/>
          <p:cNvSpPr/>
          <p:nvPr>
            <p:custDataLst>
              <p:tags r:id="rId10"/>
            </p:custDataLst>
          </p:nvPr>
        </p:nvSpPr>
        <p:spPr>
          <a:xfrm>
            <a:off x="6337300" y="3695700"/>
            <a:ext cx="5473701" cy="1752601"/>
          </a:xfrm>
          <a:custGeom>
            <a:avLst/>
            <a:gdLst/>
            <a:ahLst/>
            <a:cxnLst/>
            <a:rect l="0" t="0" r="0" b="0"/>
            <a:pathLst>
              <a:path w="5473701" h="1752601">
                <a:moveTo>
                  <a:pt x="0" y="1746250"/>
                </a:moveTo>
                <a:lnTo>
                  <a:pt x="0" y="1746250"/>
                </a:lnTo>
                <a:lnTo>
                  <a:pt x="5467" y="1746250"/>
                </a:lnTo>
                <a:lnTo>
                  <a:pt x="5762" y="1745545"/>
                </a:lnTo>
                <a:lnTo>
                  <a:pt x="6348" y="1739923"/>
                </a:lnTo>
                <a:lnTo>
                  <a:pt x="12438" y="1739901"/>
                </a:lnTo>
                <a:lnTo>
                  <a:pt x="12623" y="1743271"/>
                </a:lnTo>
                <a:lnTo>
                  <a:pt x="13355" y="1744264"/>
                </a:lnTo>
                <a:lnTo>
                  <a:pt x="18161" y="1745989"/>
                </a:lnTo>
                <a:lnTo>
                  <a:pt x="65106" y="1746250"/>
                </a:lnTo>
                <a:lnTo>
                  <a:pt x="112454" y="1746250"/>
                </a:lnTo>
                <a:lnTo>
                  <a:pt x="156897" y="1746250"/>
                </a:lnTo>
                <a:lnTo>
                  <a:pt x="173619" y="1746955"/>
                </a:lnTo>
                <a:lnTo>
                  <a:pt x="198177" y="1752207"/>
                </a:lnTo>
                <a:lnTo>
                  <a:pt x="243432" y="1752595"/>
                </a:lnTo>
                <a:lnTo>
                  <a:pt x="287631" y="1752600"/>
                </a:lnTo>
                <a:lnTo>
                  <a:pt x="332260" y="1752600"/>
                </a:lnTo>
                <a:lnTo>
                  <a:pt x="377709" y="1752600"/>
                </a:lnTo>
                <a:lnTo>
                  <a:pt x="406802" y="1750719"/>
                </a:lnTo>
                <a:lnTo>
                  <a:pt x="419278" y="1748941"/>
                </a:lnTo>
                <a:lnTo>
                  <a:pt x="444535" y="1749787"/>
                </a:lnTo>
                <a:lnTo>
                  <a:pt x="489539" y="1746388"/>
                </a:lnTo>
                <a:lnTo>
                  <a:pt x="534305" y="1746255"/>
                </a:lnTo>
                <a:lnTo>
                  <a:pt x="579017" y="1746250"/>
                </a:lnTo>
                <a:lnTo>
                  <a:pt x="623474" y="1740161"/>
                </a:lnTo>
                <a:lnTo>
                  <a:pt x="652322" y="1738052"/>
                </a:lnTo>
                <a:lnTo>
                  <a:pt x="668119" y="1734884"/>
                </a:lnTo>
                <a:lnTo>
                  <a:pt x="713239" y="1732897"/>
                </a:lnTo>
                <a:lnTo>
                  <a:pt x="756611" y="1724092"/>
                </a:lnTo>
                <a:lnTo>
                  <a:pt x="803366" y="1715467"/>
                </a:lnTo>
                <a:lnTo>
                  <a:pt x="848496" y="1705066"/>
                </a:lnTo>
                <a:lnTo>
                  <a:pt x="894770" y="1696787"/>
                </a:lnTo>
                <a:lnTo>
                  <a:pt x="921294" y="1685504"/>
                </a:lnTo>
                <a:lnTo>
                  <a:pt x="948129" y="1677922"/>
                </a:lnTo>
                <a:lnTo>
                  <a:pt x="965173" y="1671813"/>
                </a:lnTo>
                <a:lnTo>
                  <a:pt x="977892" y="1668691"/>
                </a:lnTo>
                <a:lnTo>
                  <a:pt x="1022741" y="1650597"/>
                </a:lnTo>
                <a:lnTo>
                  <a:pt x="1033285" y="1646412"/>
                </a:lnTo>
                <a:lnTo>
                  <a:pt x="1038499" y="1644728"/>
                </a:lnTo>
                <a:lnTo>
                  <a:pt x="1046106" y="1640518"/>
                </a:lnTo>
                <a:lnTo>
                  <a:pt x="1056278" y="1638251"/>
                </a:lnTo>
                <a:lnTo>
                  <a:pt x="1064779" y="1634131"/>
                </a:lnTo>
                <a:lnTo>
                  <a:pt x="1075217" y="1631890"/>
                </a:lnTo>
                <a:lnTo>
                  <a:pt x="1083091" y="1627072"/>
                </a:lnTo>
                <a:lnTo>
                  <a:pt x="1089893" y="1621881"/>
                </a:lnTo>
                <a:lnTo>
                  <a:pt x="1098513" y="1617888"/>
                </a:lnTo>
                <a:lnTo>
                  <a:pt x="1109128" y="1609193"/>
                </a:lnTo>
                <a:lnTo>
                  <a:pt x="1117598" y="1605190"/>
                </a:lnTo>
                <a:lnTo>
                  <a:pt x="1119715" y="1603527"/>
                </a:lnTo>
                <a:lnTo>
                  <a:pt x="1122068" y="1599797"/>
                </a:lnTo>
                <a:lnTo>
                  <a:pt x="1123819" y="1595787"/>
                </a:lnTo>
                <a:lnTo>
                  <a:pt x="1168516" y="1549284"/>
                </a:lnTo>
                <a:lnTo>
                  <a:pt x="1174783" y="1541134"/>
                </a:lnTo>
                <a:lnTo>
                  <a:pt x="1185571" y="1524390"/>
                </a:lnTo>
                <a:lnTo>
                  <a:pt x="1190710" y="1505835"/>
                </a:lnTo>
                <a:lnTo>
                  <a:pt x="1198419" y="1492645"/>
                </a:lnTo>
                <a:lnTo>
                  <a:pt x="1200086" y="1488192"/>
                </a:lnTo>
                <a:lnTo>
                  <a:pt x="1211088" y="1473210"/>
                </a:lnTo>
                <a:lnTo>
                  <a:pt x="1212772" y="1468971"/>
                </a:lnTo>
                <a:lnTo>
                  <a:pt x="1230054" y="1441842"/>
                </a:lnTo>
                <a:lnTo>
                  <a:pt x="1234907" y="1429690"/>
                </a:lnTo>
                <a:lnTo>
                  <a:pt x="1249104" y="1404793"/>
                </a:lnTo>
                <a:lnTo>
                  <a:pt x="1261709" y="1375642"/>
                </a:lnTo>
                <a:lnTo>
                  <a:pt x="1272140" y="1358012"/>
                </a:lnTo>
                <a:lnTo>
                  <a:pt x="1278473" y="1350797"/>
                </a:lnTo>
                <a:lnTo>
                  <a:pt x="1280821" y="1344480"/>
                </a:lnTo>
                <a:lnTo>
                  <a:pt x="1282570" y="1337675"/>
                </a:lnTo>
                <a:lnTo>
                  <a:pt x="1311632" y="1291106"/>
                </a:lnTo>
                <a:lnTo>
                  <a:pt x="1315775" y="1277801"/>
                </a:lnTo>
                <a:lnTo>
                  <a:pt x="1324502" y="1265252"/>
                </a:lnTo>
                <a:lnTo>
                  <a:pt x="1328509" y="1252312"/>
                </a:lnTo>
                <a:lnTo>
                  <a:pt x="1330172" y="1249741"/>
                </a:lnTo>
                <a:lnTo>
                  <a:pt x="1344728" y="1203778"/>
                </a:lnTo>
                <a:lnTo>
                  <a:pt x="1365260" y="1169879"/>
                </a:lnTo>
                <a:lnTo>
                  <a:pt x="1367373" y="1167269"/>
                </a:lnTo>
                <a:lnTo>
                  <a:pt x="1369721" y="1160607"/>
                </a:lnTo>
                <a:lnTo>
                  <a:pt x="1371471" y="1153647"/>
                </a:lnTo>
                <a:lnTo>
                  <a:pt x="1399123" y="1106730"/>
                </a:lnTo>
                <a:lnTo>
                  <a:pt x="1419578" y="1071560"/>
                </a:lnTo>
                <a:lnTo>
                  <a:pt x="1425399" y="1055310"/>
                </a:lnTo>
                <a:lnTo>
                  <a:pt x="1454044" y="1009640"/>
                </a:lnTo>
                <a:lnTo>
                  <a:pt x="1462349" y="996947"/>
                </a:lnTo>
                <a:lnTo>
                  <a:pt x="1468377" y="988482"/>
                </a:lnTo>
                <a:lnTo>
                  <a:pt x="1479825" y="960731"/>
                </a:lnTo>
                <a:lnTo>
                  <a:pt x="1504952" y="914366"/>
                </a:lnTo>
                <a:lnTo>
                  <a:pt x="1521178" y="880532"/>
                </a:lnTo>
                <a:lnTo>
                  <a:pt x="1524575" y="867833"/>
                </a:lnTo>
                <a:lnTo>
                  <a:pt x="1553597" y="821397"/>
                </a:lnTo>
                <a:lnTo>
                  <a:pt x="1565624" y="797809"/>
                </a:lnTo>
                <a:lnTo>
                  <a:pt x="1569023" y="785232"/>
                </a:lnTo>
                <a:lnTo>
                  <a:pt x="1595911" y="738716"/>
                </a:lnTo>
                <a:lnTo>
                  <a:pt x="1608080" y="721783"/>
                </a:lnTo>
                <a:lnTo>
                  <a:pt x="1612883" y="709083"/>
                </a:lnTo>
                <a:lnTo>
                  <a:pt x="1642493" y="664459"/>
                </a:lnTo>
                <a:lnTo>
                  <a:pt x="1665816" y="618065"/>
                </a:lnTo>
                <a:lnTo>
                  <a:pt x="1691217" y="573355"/>
                </a:lnTo>
                <a:lnTo>
                  <a:pt x="1712383" y="527620"/>
                </a:lnTo>
                <a:lnTo>
                  <a:pt x="1735797" y="493766"/>
                </a:lnTo>
                <a:lnTo>
                  <a:pt x="1748104" y="477468"/>
                </a:lnTo>
                <a:lnTo>
                  <a:pt x="1767532" y="449387"/>
                </a:lnTo>
                <a:lnTo>
                  <a:pt x="1800680" y="404231"/>
                </a:lnTo>
                <a:lnTo>
                  <a:pt x="1824681" y="366887"/>
                </a:lnTo>
                <a:lnTo>
                  <a:pt x="1860146" y="322492"/>
                </a:lnTo>
                <a:lnTo>
                  <a:pt x="1880810" y="297508"/>
                </a:lnTo>
                <a:lnTo>
                  <a:pt x="1893663" y="287393"/>
                </a:lnTo>
                <a:lnTo>
                  <a:pt x="1898583" y="277221"/>
                </a:lnTo>
                <a:lnTo>
                  <a:pt x="1938211" y="235469"/>
                </a:lnTo>
                <a:lnTo>
                  <a:pt x="1945160" y="230242"/>
                </a:lnTo>
                <a:lnTo>
                  <a:pt x="1987154" y="184553"/>
                </a:lnTo>
                <a:lnTo>
                  <a:pt x="2008471" y="165110"/>
                </a:lnTo>
                <a:lnTo>
                  <a:pt x="2052805" y="133350"/>
                </a:lnTo>
                <a:lnTo>
                  <a:pt x="2087511" y="110772"/>
                </a:lnTo>
                <a:lnTo>
                  <a:pt x="2131513" y="93056"/>
                </a:lnTo>
                <a:lnTo>
                  <a:pt x="2176011" y="67733"/>
                </a:lnTo>
                <a:lnTo>
                  <a:pt x="2205571" y="53622"/>
                </a:lnTo>
                <a:lnTo>
                  <a:pt x="2249781" y="37984"/>
                </a:lnTo>
                <a:lnTo>
                  <a:pt x="2292234" y="26886"/>
                </a:lnTo>
                <a:lnTo>
                  <a:pt x="2305016" y="23959"/>
                </a:lnTo>
                <a:lnTo>
                  <a:pt x="2317740" y="20505"/>
                </a:lnTo>
                <a:lnTo>
                  <a:pt x="2361807" y="11249"/>
                </a:lnTo>
                <a:lnTo>
                  <a:pt x="2374783" y="7801"/>
                </a:lnTo>
                <a:lnTo>
                  <a:pt x="2418954" y="1362"/>
                </a:lnTo>
                <a:lnTo>
                  <a:pt x="2462465" y="35"/>
                </a:lnTo>
                <a:lnTo>
                  <a:pt x="2509481" y="0"/>
                </a:lnTo>
                <a:lnTo>
                  <a:pt x="2554350" y="705"/>
                </a:lnTo>
                <a:lnTo>
                  <a:pt x="2589449" y="5958"/>
                </a:lnTo>
                <a:lnTo>
                  <a:pt x="2611789" y="7004"/>
                </a:lnTo>
                <a:lnTo>
                  <a:pt x="2637351" y="12107"/>
                </a:lnTo>
                <a:lnTo>
                  <a:pt x="2650061" y="13229"/>
                </a:lnTo>
                <a:lnTo>
                  <a:pt x="2694281" y="23957"/>
                </a:lnTo>
                <a:lnTo>
                  <a:pt x="2710126" y="26854"/>
                </a:lnTo>
                <a:lnTo>
                  <a:pt x="2723759" y="30299"/>
                </a:lnTo>
                <a:lnTo>
                  <a:pt x="2744377" y="34834"/>
                </a:lnTo>
                <a:lnTo>
                  <a:pt x="2780248" y="48956"/>
                </a:lnTo>
                <a:lnTo>
                  <a:pt x="2793689" y="52135"/>
                </a:lnTo>
                <a:lnTo>
                  <a:pt x="2804726" y="57545"/>
                </a:lnTo>
                <a:lnTo>
                  <a:pt x="2849938" y="84668"/>
                </a:lnTo>
                <a:lnTo>
                  <a:pt x="2896961" y="114300"/>
                </a:lnTo>
                <a:lnTo>
                  <a:pt x="2931868" y="138838"/>
                </a:lnTo>
                <a:lnTo>
                  <a:pt x="2979296" y="185300"/>
                </a:lnTo>
                <a:lnTo>
                  <a:pt x="2992200" y="199612"/>
                </a:lnTo>
                <a:lnTo>
                  <a:pt x="2999976" y="216028"/>
                </a:lnTo>
                <a:lnTo>
                  <a:pt x="3038024" y="258585"/>
                </a:lnTo>
                <a:lnTo>
                  <a:pt x="3047675" y="275210"/>
                </a:lnTo>
                <a:lnTo>
                  <a:pt x="3087237" y="321794"/>
                </a:lnTo>
                <a:lnTo>
                  <a:pt x="3115833" y="357186"/>
                </a:lnTo>
                <a:lnTo>
                  <a:pt x="3126267" y="366810"/>
                </a:lnTo>
                <a:lnTo>
                  <a:pt x="3151444" y="409856"/>
                </a:lnTo>
                <a:lnTo>
                  <a:pt x="3158181" y="417108"/>
                </a:lnTo>
                <a:lnTo>
                  <a:pt x="3189153" y="463460"/>
                </a:lnTo>
                <a:lnTo>
                  <a:pt x="3227816" y="509410"/>
                </a:lnTo>
                <a:lnTo>
                  <a:pt x="3264846" y="556499"/>
                </a:lnTo>
                <a:lnTo>
                  <a:pt x="3300546" y="603248"/>
                </a:lnTo>
                <a:lnTo>
                  <a:pt x="3332600" y="648954"/>
                </a:lnTo>
                <a:lnTo>
                  <a:pt x="3367102" y="694920"/>
                </a:lnTo>
                <a:lnTo>
                  <a:pt x="3387272" y="725424"/>
                </a:lnTo>
                <a:lnTo>
                  <a:pt x="3423781" y="772576"/>
                </a:lnTo>
                <a:lnTo>
                  <a:pt x="3457161" y="814211"/>
                </a:lnTo>
                <a:lnTo>
                  <a:pt x="3468702" y="823958"/>
                </a:lnTo>
                <a:lnTo>
                  <a:pt x="3500054" y="868040"/>
                </a:lnTo>
                <a:lnTo>
                  <a:pt x="3532354" y="914402"/>
                </a:lnTo>
                <a:lnTo>
                  <a:pt x="3565942" y="960261"/>
                </a:lnTo>
                <a:lnTo>
                  <a:pt x="3606288" y="1004658"/>
                </a:lnTo>
                <a:lnTo>
                  <a:pt x="3611511" y="1011665"/>
                </a:lnTo>
                <a:lnTo>
                  <a:pt x="3624480" y="1023793"/>
                </a:lnTo>
                <a:lnTo>
                  <a:pt x="3630181" y="1030752"/>
                </a:lnTo>
                <a:lnTo>
                  <a:pt x="3643456" y="1042850"/>
                </a:lnTo>
                <a:lnTo>
                  <a:pt x="3675500" y="1078291"/>
                </a:lnTo>
                <a:lnTo>
                  <a:pt x="3706557" y="1100301"/>
                </a:lnTo>
                <a:lnTo>
                  <a:pt x="3712519" y="1107089"/>
                </a:lnTo>
                <a:lnTo>
                  <a:pt x="3756968" y="1140279"/>
                </a:lnTo>
                <a:lnTo>
                  <a:pt x="3801417" y="1172454"/>
                </a:lnTo>
                <a:lnTo>
                  <a:pt x="3846006" y="1202003"/>
                </a:lnTo>
                <a:lnTo>
                  <a:pt x="3892550" y="1236806"/>
                </a:lnTo>
                <a:lnTo>
                  <a:pt x="3939117" y="1265881"/>
                </a:lnTo>
                <a:lnTo>
                  <a:pt x="3985684" y="1296611"/>
                </a:lnTo>
                <a:lnTo>
                  <a:pt x="4032381" y="1318668"/>
                </a:lnTo>
                <a:lnTo>
                  <a:pt x="4046479" y="1325734"/>
                </a:lnTo>
                <a:lnTo>
                  <a:pt x="4085858" y="1350259"/>
                </a:lnTo>
                <a:lnTo>
                  <a:pt x="4133100" y="1373842"/>
                </a:lnTo>
                <a:lnTo>
                  <a:pt x="4149328" y="1383907"/>
                </a:lnTo>
                <a:lnTo>
                  <a:pt x="4193094" y="1401218"/>
                </a:lnTo>
                <a:lnTo>
                  <a:pt x="4216814" y="1407815"/>
                </a:lnTo>
                <a:lnTo>
                  <a:pt x="4228578" y="1410273"/>
                </a:lnTo>
                <a:lnTo>
                  <a:pt x="4260748" y="1425513"/>
                </a:lnTo>
                <a:lnTo>
                  <a:pt x="4293242" y="1434241"/>
                </a:lnTo>
                <a:lnTo>
                  <a:pt x="4316246" y="1444704"/>
                </a:lnTo>
                <a:lnTo>
                  <a:pt x="4361924" y="1458510"/>
                </a:lnTo>
                <a:lnTo>
                  <a:pt x="4407168" y="1475322"/>
                </a:lnTo>
                <a:lnTo>
                  <a:pt x="4446726" y="1490368"/>
                </a:lnTo>
                <a:lnTo>
                  <a:pt x="4476273" y="1497072"/>
                </a:lnTo>
                <a:lnTo>
                  <a:pt x="4521470" y="1513439"/>
                </a:lnTo>
                <a:lnTo>
                  <a:pt x="4566986" y="1530351"/>
                </a:lnTo>
                <a:lnTo>
                  <a:pt x="4610178" y="1545167"/>
                </a:lnTo>
                <a:lnTo>
                  <a:pt x="4641859" y="1553868"/>
                </a:lnTo>
                <a:lnTo>
                  <a:pt x="4686300" y="1564478"/>
                </a:lnTo>
                <a:lnTo>
                  <a:pt x="4727771" y="1576939"/>
                </a:lnTo>
                <a:lnTo>
                  <a:pt x="4771959" y="1586248"/>
                </a:lnTo>
                <a:lnTo>
                  <a:pt x="4816387" y="1596229"/>
                </a:lnTo>
                <a:lnTo>
                  <a:pt x="4857877" y="1606584"/>
                </a:lnTo>
                <a:lnTo>
                  <a:pt x="4900100" y="1612774"/>
                </a:lnTo>
                <a:lnTo>
                  <a:pt x="4942419" y="1618257"/>
                </a:lnTo>
                <a:lnTo>
                  <a:pt x="4981353" y="1623418"/>
                </a:lnTo>
                <a:lnTo>
                  <a:pt x="5021135" y="1627051"/>
                </a:lnTo>
                <a:lnTo>
                  <a:pt x="5059749" y="1630982"/>
                </a:lnTo>
                <a:lnTo>
                  <a:pt x="5101347" y="1636123"/>
                </a:lnTo>
                <a:lnTo>
                  <a:pt x="5143535" y="1637870"/>
                </a:lnTo>
                <a:lnTo>
                  <a:pt x="5185839" y="1641586"/>
                </a:lnTo>
                <a:lnTo>
                  <a:pt x="5228167" y="1644044"/>
                </a:lnTo>
                <a:lnTo>
                  <a:pt x="5268619" y="1646412"/>
                </a:lnTo>
                <a:lnTo>
                  <a:pt x="5316243" y="1651101"/>
                </a:lnTo>
                <a:lnTo>
                  <a:pt x="5355754" y="1656388"/>
                </a:lnTo>
                <a:lnTo>
                  <a:pt x="5397578" y="1659105"/>
                </a:lnTo>
                <a:lnTo>
                  <a:pt x="5439094" y="1663431"/>
                </a:lnTo>
                <a:lnTo>
                  <a:pt x="5473700" y="1657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SMARTInkShape-2517"/>
          <p:cNvSpPr/>
          <p:nvPr>
            <p:custDataLst>
              <p:tags r:id="rId11"/>
            </p:custDataLst>
          </p:nvPr>
        </p:nvSpPr>
        <p:spPr>
          <a:xfrm>
            <a:off x="8813799" y="3714750"/>
            <a:ext cx="184152" cy="1797051"/>
          </a:xfrm>
          <a:custGeom>
            <a:avLst/>
            <a:gdLst/>
            <a:ahLst/>
            <a:cxnLst/>
            <a:rect l="0" t="0" r="0" b="0"/>
            <a:pathLst>
              <a:path w="184152" h="1797051">
                <a:moveTo>
                  <a:pt x="1" y="0"/>
                </a:moveTo>
                <a:lnTo>
                  <a:pt x="1" y="0"/>
                </a:lnTo>
                <a:lnTo>
                  <a:pt x="0" y="5467"/>
                </a:lnTo>
                <a:lnTo>
                  <a:pt x="4365" y="11245"/>
                </a:lnTo>
                <a:lnTo>
                  <a:pt x="5763" y="17129"/>
                </a:lnTo>
                <a:lnTo>
                  <a:pt x="6344" y="34130"/>
                </a:lnTo>
                <a:lnTo>
                  <a:pt x="8230" y="38217"/>
                </a:lnTo>
                <a:lnTo>
                  <a:pt x="10714" y="42385"/>
                </a:lnTo>
                <a:lnTo>
                  <a:pt x="12308" y="50810"/>
                </a:lnTo>
                <a:lnTo>
                  <a:pt x="12679" y="65617"/>
                </a:lnTo>
                <a:lnTo>
                  <a:pt x="14572" y="69850"/>
                </a:lnTo>
                <a:lnTo>
                  <a:pt x="17061" y="74083"/>
                </a:lnTo>
                <a:lnTo>
                  <a:pt x="18658" y="82550"/>
                </a:lnTo>
                <a:lnTo>
                  <a:pt x="19704" y="93838"/>
                </a:lnTo>
                <a:lnTo>
                  <a:pt x="24511" y="109184"/>
                </a:lnTo>
                <a:lnTo>
                  <a:pt x="19099" y="154002"/>
                </a:lnTo>
                <a:lnTo>
                  <a:pt x="18349" y="174172"/>
                </a:lnTo>
                <a:lnTo>
                  <a:pt x="13290" y="199020"/>
                </a:lnTo>
                <a:lnTo>
                  <a:pt x="12704" y="244989"/>
                </a:lnTo>
                <a:lnTo>
                  <a:pt x="12701" y="290001"/>
                </a:lnTo>
                <a:lnTo>
                  <a:pt x="14582" y="296576"/>
                </a:lnTo>
                <a:lnTo>
                  <a:pt x="17064" y="302556"/>
                </a:lnTo>
                <a:lnTo>
                  <a:pt x="19041" y="349652"/>
                </a:lnTo>
                <a:lnTo>
                  <a:pt x="19756" y="378768"/>
                </a:lnTo>
                <a:lnTo>
                  <a:pt x="24518" y="398197"/>
                </a:lnTo>
                <a:lnTo>
                  <a:pt x="27247" y="425853"/>
                </a:lnTo>
                <a:lnTo>
                  <a:pt x="30861" y="439092"/>
                </a:lnTo>
                <a:lnTo>
                  <a:pt x="32404" y="461481"/>
                </a:lnTo>
                <a:lnTo>
                  <a:pt x="37211" y="480768"/>
                </a:lnTo>
                <a:lnTo>
                  <a:pt x="39971" y="520819"/>
                </a:lnTo>
                <a:lnTo>
                  <a:pt x="43123" y="533435"/>
                </a:lnTo>
                <a:lnTo>
                  <a:pt x="44442" y="578898"/>
                </a:lnTo>
                <a:lnTo>
                  <a:pt x="44451" y="624429"/>
                </a:lnTo>
                <a:lnTo>
                  <a:pt x="44451" y="670983"/>
                </a:lnTo>
                <a:lnTo>
                  <a:pt x="45156" y="687917"/>
                </a:lnTo>
                <a:lnTo>
                  <a:pt x="50213" y="713317"/>
                </a:lnTo>
                <a:lnTo>
                  <a:pt x="50795" y="759883"/>
                </a:lnTo>
                <a:lnTo>
                  <a:pt x="50801" y="804072"/>
                </a:lnTo>
                <a:lnTo>
                  <a:pt x="56976" y="851026"/>
                </a:lnTo>
                <a:lnTo>
                  <a:pt x="58997" y="871438"/>
                </a:lnTo>
                <a:lnTo>
                  <a:pt x="63105" y="898129"/>
                </a:lnTo>
                <a:lnTo>
                  <a:pt x="64030" y="908579"/>
                </a:lnTo>
                <a:lnTo>
                  <a:pt x="74036" y="953987"/>
                </a:lnTo>
                <a:lnTo>
                  <a:pt x="80508" y="999168"/>
                </a:lnTo>
                <a:lnTo>
                  <a:pt x="86862" y="1044032"/>
                </a:lnTo>
                <a:lnTo>
                  <a:pt x="88848" y="1088493"/>
                </a:lnTo>
                <a:lnTo>
                  <a:pt x="89590" y="1104978"/>
                </a:lnTo>
                <a:lnTo>
                  <a:pt x="95076" y="1145769"/>
                </a:lnTo>
                <a:lnTo>
                  <a:pt x="97122" y="1182586"/>
                </a:lnTo>
                <a:lnTo>
                  <a:pt x="101339" y="1216799"/>
                </a:lnTo>
                <a:lnTo>
                  <a:pt x="102254" y="1233961"/>
                </a:lnTo>
                <a:lnTo>
                  <a:pt x="107357" y="1260118"/>
                </a:lnTo>
                <a:lnTo>
                  <a:pt x="109714" y="1281375"/>
                </a:lnTo>
                <a:lnTo>
                  <a:pt x="113396" y="1299371"/>
                </a:lnTo>
                <a:lnTo>
                  <a:pt x="114828" y="1315810"/>
                </a:lnTo>
                <a:lnTo>
                  <a:pt x="119291" y="1328463"/>
                </a:lnTo>
                <a:lnTo>
                  <a:pt x="122130" y="1340239"/>
                </a:lnTo>
                <a:lnTo>
                  <a:pt x="125558" y="1352665"/>
                </a:lnTo>
                <a:lnTo>
                  <a:pt x="128455" y="1365284"/>
                </a:lnTo>
                <a:lnTo>
                  <a:pt x="138250" y="1397393"/>
                </a:lnTo>
                <a:lnTo>
                  <a:pt x="141454" y="1417409"/>
                </a:lnTo>
                <a:lnTo>
                  <a:pt x="144689" y="1429152"/>
                </a:lnTo>
                <a:lnTo>
                  <a:pt x="146151" y="1436690"/>
                </a:lnTo>
                <a:lnTo>
                  <a:pt x="150235" y="1445606"/>
                </a:lnTo>
                <a:lnTo>
                  <a:pt x="152465" y="1456166"/>
                </a:lnTo>
                <a:lnTo>
                  <a:pt x="156575" y="1464782"/>
                </a:lnTo>
                <a:lnTo>
                  <a:pt x="158811" y="1475252"/>
                </a:lnTo>
                <a:lnTo>
                  <a:pt x="162923" y="1483842"/>
                </a:lnTo>
                <a:lnTo>
                  <a:pt x="165161" y="1494306"/>
                </a:lnTo>
                <a:lnTo>
                  <a:pt x="169999" y="1504520"/>
                </a:lnTo>
                <a:lnTo>
                  <a:pt x="177861" y="1527628"/>
                </a:lnTo>
                <a:lnTo>
                  <a:pt x="182700" y="1536581"/>
                </a:lnTo>
                <a:lnTo>
                  <a:pt x="184149" y="1583381"/>
                </a:lnTo>
                <a:lnTo>
                  <a:pt x="184151" y="1608643"/>
                </a:lnTo>
                <a:lnTo>
                  <a:pt x="182270" y="1612890"/>
                </a:lnTo>
                <a:lnTo>
                  <a:pt x="179787" y="1617128"/>
                </a:lnTo>
                <a:lnTo>
                  <a:pt x="178192" y="1625599"/>
                </a:lnTo>
                <a:lnTo>
                  <a:pt x="178061" y="1627716"/>
                </a:lnTo>
                <a:lnTo>
                  <a:pt x="176036" y="1631950"/>
                </a:lnTo>
                <a:lnTo>
                  <a:pt x="173488" y="1636183"/>
                </a:lnTo>
                <a:lnTo>
                  <a:pt x="171853" y="1644650"/>
                </a:lnTo>
                <a:lnTo>
                  <a:pt x="171530" y="1653117"/>
                </a:lnTo>
                <a:lnTo>
                  <a:pt x="169605" y="1657350"/>
                </a:lnTo>
                <a:lnTo>
                  <a:pt x="165990" y="1662445"/>
                </a:lnTo>
                <a:lnTo>
                  <a:pt x="164399" y="1687121"/>
                </a:lnTo>
                <a:lnTo>
                  <a:pt x="159634" y="1694213"/>
                </a:lnTo>
                <a:lnTo>
                  <a:pt x="158925" y="1700275"/>
                </a:lnTo>
                <a:lnTo>
                  <a:pt x="158757" y="1716639"/>
                </a:lnTo>
                <a:lnTo>
                  <a:pt x="158049" y="1718043"/>
                </a:lnTo>
                <a:lnTo>
                  <a:pt x="156872" y="1718978"/>
                </a:lnTo>
                <a:lnTo>
                  <a:pt x="155381" y="1719602"/>
                </a:lnTo>
                <a:lnTo>
                  <a:pt x="154388" y="1720723"/>
                </a:lnTo>
                <a:lnTo>
                  <a:pt x="153284" y="1723851"/>
                </a:lnTo>
                <a:lnTo>
                  <a:pt x="152479" y="1735744"/>
                </a:lnTo>
                <a:lnTo>
                  <a:pt x="151747" y="1737129"/>
                </a:lnTo>
                <a:lnTo>
                  <a:pt x="150554" y="1738052"/>
                </a:lnTo>
                <a:lnTo>
                  <a:pt x="149053" y="1738668"/>
                </a:lnTo>
                <a:lnTo>
                  <a:pt x="148052" y="1739785"/>
                </a:lnTo>
                <a:lnTo>
                  <a:pt x="146315" y="1745259"/>
                </a:lnTo>
                <a:lnTo>
                  <a:pt x="146129" y="1749327"/>
                </a:lnTo>
                <a:lnTo>
                  <a:pt x="145398" y="1750418"/>
                </a:lnTo>
                <a:lnTo>
                  <a:pt x="144204" y="1751145"/>
                </a:lnTo>
                <a:lnTo>
                  <a:pt x="142703" y="1751630"/>
                </a:lnTo>
                <a:lnTo>
                  <a:pt x="141702" y="1752659"/>
                </a:lnTo>
                <a:lnTo>
                  <a:pt x="139779" y="1758664"/>
                </a:lnTo>
                <a:lnTo>
                  <a:pt x="139701" y="1771365"/>
                </a:lnTo>
                <a:lnTo>
                  <a:pt x="134234" y="1771625"/>
                </a:lnTo>
                <a:lnTo>
                  <a:pt x="133939" y="1772339"/>
                </a:lnTo>
                <a:lnTo>
                  <a:pt x="133352" y="1777993"/>
                </a:lnTo>
                <a:lnTo>
                  <a:pt x="127883" y="1783467"/>
                </a:lnTo>
                <a:lnTo>
                  <a:pt x="128295" y="1783761"/>
                </a:lnTo>
                <a:lnTo>
                  <a:pt x="133112" y="1784327"/>
                </a:lnTo>
                <a:lnTo>
                  <a:pt x="133350" y="1797028"/>
                </a:lnTo>
                <a:lnTo>
                  <a:pt x="138818" y="1797048"/>
                </a:lnTo>
                <a:lnTo>
                  <a:pt x="130785" y="1797050"/>
                </a:lnTo>
                <a:lnTo>
                  <a:pt x="129523" y="1795638"/>
                </a:lnTo>
                <a:lnTo>
                  <a:pt x="125618" y="1785117"/>
                </a:lnTo>
                <a:lnTo>
                  <a:pt x="120651" y="17780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8" name="SMARTInkShape-Group630"/>
          <p:cNvGrpSpPr/>
          <p:nvPr/>
        </p:nvGrpSpPr>
        <p:grpSpPr>
          <a:xfrm>
            <a:off x="11309350" y="4826348"/>
            <a:ext cx="533401" cy="462821"/>
            <a:chOff x="11309350" y="4826348"/>
            <a:chExt cx="533401" cy="462821"/>
          </a:xfrm>
        </p:grpSpPr>
        <p:sp>
          <p:nvSpPr>
            <p:cNvPr id="134" name="SMARTInkShape-2518"/>
            <p:cNvSpPr/>
            <p:nvPr>
              <p:custDataLst>
                <p:tags r:id="rId26"/>
              </p:custDataLst>
            </p:nvPr>
          </p:nvSpPr>
          <p:spPr>
            <a:xfrm>
              <a:off x="11677942" y="4953000"/>
              <a:ext cx="158459" cy="95251"/>
            </a:xfrm>
            <a:custGeom>
              <a:avLst/>
              <a:gdLst/>
              <a:ahLst/>
              <a:cxnLst/>
              <a:rect l="0" t="0" r="0" b="0"/>
              <a:pathLst>
                <a:path w="158459" h="95251">
                  <a:moveTo>
                    <a:pt x="25108" y="95250"/>
                  </a:moveTo>
                  <a:lnTo>
                    <a:pt x="25108" y="95250"/>
                  </a:lnTo>
                  <a:lnTo>
                    <a:pt x="25106" y="88508"/>
                  </a:lnTo>
                  <a:lnTo>
                    <a:pt x="23227" y="83316"/>
                  </a:lnTo>
                  <a:lnTo>
                    <a:pt x="697" y="51871"/>
                  </a:lnTo>
                  <a:lnTo>
                    <a:pt x="0" y="47746"/>
                  </a:lnTo>
                  <a:lnTo>
                    <a:pt x="1313" y="45942"/>
                  </a:lnTo>
                  <a:lnTo>
                    <a:pt x="24102" y="29609"/>
                  </a:lnTo>
                  <a:lnTo>
                    <a:pt x="44508" y="21868"/>
                  </a:lnTo>
                  <a:lnTo>
                    <a:pt x="88910" y="13693"/>
                  </a:lnTo>
                  <a:lnTo>
                    <a:pt x="133074" y="2632"/>
                  </a:lnTo>
                  <a:lnTo>
                    <a:pt x="158458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2519"/>
            <p:cNvSpPr/>
            <p:nvPr>
              <p:custDataLst>
                <p:tags r:id="rId27"/>
              </p:custDataLst>
            </p:nvPr>
          </p:nvSpPr>
          <p:spPr>
            <a:xfrm>
              <a:off x="11734800" y="4826348"/>
              <a:ext cx="107951" cy="291753"/>
            </a:xfrm>
            <a:custGeom>
              <a:avLst/>
              <a:gdLst/>
              <a:ahLst/>
              <a:cxnLst/>
              <a:rect l="0" t="0" r="0" b="0"/>
              <a:pathLst>
                <a:path w="107951" h="291753">
                  <a:moveTo>
                    <a:pt x="107950" y="56802"/>
                  </a:moveTo>
                  <a:lnTo>
                    <a:pt x="107950" y="56802"/>
                  </a:lnTo>
                  <a:lnTo>
                    <a:pt x="107950" y="30135"/>
                  </a:lnTo>
                  <a:lnTo>
                    <a:pt x="106069" y="25429"/>
                  </a:lnTo>
                  <a:lnTo>
                    <a:pt x="103587" y="20986"/>
                  </a:lnTo>
                  <a:lnTo>
                    <a:pt x="102482" y="16660"/>
                  </a:lnTo>
                  <a:lnTo>
                    <a:pt x="101481" y="15224"/>
                  </a:lnTo>
                  <a:lnTo>
                    <a:pt x="100110" y="14267"/>
                  </a:lnTo>
                  <a:lnTo>
                    <a:pt x="96705" y="12497"/>
                  </a:lnTo>
                  <a:lnTo>
                    <a:pt x="84607" y="2301"/>
                  </a:lnTo>
                  <a:lnTo>
                    <a:pt x="78299" y="436"/>
                  </a:lnTo>
                  <a:lnTo>
                    <a:pt x="74075" y="0"/>
                  </a:lnTo>
                  <a:lnTo>
                    <a:pt x="64360" y="3126"/>
                  </a:lnTo>
                  <a:lnTo>
                    <a:pt x="53505" y="10503"/>
                  </a:lnTo>
                  <a:lnTo>
                    <a:pt x="42411" y="20854"/>
                  </a:lnTo>
                  <a:lnTo>
                    <a:pt x="23285" y="64256"/>
                  </a:lnTo>
                  <a:lnTo>
                    <a:pt x="14229" y="106269"/>
                  </a:lnTo>
                  <a:lnTo>
                    <a:pt x="7134" y="146290"/>
                  </a:lnTo>
                  <a:lnTo>
                    <a:pt x="2055" y="189553"/>
                  </a:lnTo>
                  <a:lnTo>
                    <a:pt x="120" y="232685"/>
                  </a:lnTo>
                  <a:lnTo>
                    <a:pt x="2" y="277523"/>
                  </a:lnTo>
                  <a:lnTo>
                    <a:pt x="0" y="29175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2520"/>
            <p:cNvSpPr/>
            <p:nvPr>
              <p:custDataLst>
                <p:tags r:id="rId28"/>
              </p:custDataLst>
            </p:nvPr>
          </p:nvSpPr>
          <p:spPr>
            <a:xfrm>
              <a:off x="11309350" y="4997568"/>
              <a:ext cx="101162" cy="291601"/>
            </a:xfrm>
            <a:custGeom>
              <a:avLst/>
              <a:gdLst/>
              <a:ahLst/>
              <a:cxnLst/>
              <a:rect l="0" t="0" r="0" b="0"/>
              <a:pathLst>
                <a:path w="101162" h="291601">
                  <a:moveTo>
                    <a:pt x="0" y="69732"/>
                  </a:moveTo>
                  <a:lnTo>
                    <a:pt x="0" y="69732"/>
                  </a:lnTo>
                  <a:lnTo>
                    <a:pt x="6088" y="69732"/>
                  </a:lnTo>
                  <a:lnTo>
                    <a:pt x="7041" y="81269"/>
                  </a:lnTo>
                  <a:lnTo>
                    <a:pt x="9715" y="88030"/>
                  </a:lnTo>
                  <a:lnTo>
                    <a:pt x="10004" y="91103"/>
                  </a:lnTo>
                  <a:lnTo>
                    <a:pt x="8452" y="99504"/>
                  </a:lnTo>
                  <a:lnTo>
                    <a:pt x="12608" y="144646"/>
                  </a:lnTo>
                  <a:lnTo>
                    <a:pt x="12696" y="190579"/>
                  </a:lnTo>
                  <a:lnTo>
                    <a:pt x="12699" y="235722"/>
                  </a:lnTo>
                  <a:lnTo>
                    <a:pt x="12699" y="283251"/>
                  </a:lnTo>
                  <a:lnTo>
                    <a:pt x="12699" y="291600"/>
                  </a:lnTo>
                  <a:lnTo>
                    <a:pt x="12699" y="246518"/>
                  </a:lnTo>
                  <a:lnTo>
                    <a:pt x="16070" y="199651"/>
                  </a:lnTo>
                  <a:lnTo>
                    <a:pt x="18659" y="158459"/>
                  </a:lnTo>
                  <a:lnTo>
                    <a:pt x="19703" y="116981"/>
                  </a:lnTo>
                  <a:lnTo>
                    <a:pt x="25512" y="71963"/>
                  </a:lnTo>
                  <a:lnTo>
                    <a:pt x="33205" y="34202"/>
                  </a:lnTo>
                  <a:lnTo>
                    <a:pt x="48740" y="9037"/>
                  </a:lnTo>
                  <a:lnTo>
                    <a:pt x="55049" y="2908"/>
                  </a:lnTo>
                  <a:lnTo>
                    <a:pt x="59275" y="1227"/>
                  </a:lnTo>
                  <a:lnTo>
                    <a:pt x="71967" y="0"/>
                  </a:lnTo>
                  <a:lnTo>
                    <a:pt x="76200" y="1816"/>
                  </a:lnTo>
                  <a:lnTo>
                    <a:pt x="78316" y="3288"/>
                  </a:lnTo>
                  <a:lnTo>
                    <a:pt x="80669" y="6805"/>
                  </a:lnTo>
                  <a:lnTo>
                    <a:pt x="82420" y="10720"/>
                  </a:lnTo>
                  <a:lnTo>
                    <a:pt x="92603" y="23893"/>
                  </a:lnTo>
                  <a:lnTo>
                    <a:pt x="101161" y="63431"/>
                  </a:lnTo>
                  <a:lnTo>
                    <a:pt x="100836" y="84555"/>
                  </a:lnTo>
                  <a:lnTo>
                    <a:pt x="80400" y="131115"/>
                  </a:lnTo>
                  <a:lnTo>
                    <a:pt x="67730" y="151048"/>
                  </a:lnTo>
                  <a:lnTo>
                    <a:pt x="64909" y="153576"/>
                  </a:lnTo>
                  <a:lnTo>
                    <a:pt x="46448" y="162552"/>
                  </a:lnTo>
                  <a:lnTo>
                    <a:pt x="30593" y="164661"/>
                  </a:lnTo>
                  <a:lnTo>
                    <a:pt x="25826" y="162958"/>
                  </a:lnTo>
                  <a:lnTo>
                    <a:pt x="21356" y="160555"/>
                  </a:lnTo>
                  <a:lnTo>
                    <a:pt x="17018" y="159487"/>
                  </a:lnTo>
                  <a:lnTo>
                    <a:pt x="15578" y="158496"/>
                  </a:lnTo>
                  <a:lnTo>
                    <a:pt x="14618" y="157130"/>
                  </a:lnTo>
                  <a:lnTo>
                    <a:pt x="13553" y="153732"/>
                  </a:lnTo>
                  <a:lnTo>
                    <a:pt x="12813" y="143727"/>
                  </a:lnTo>
                  <a:lnTo>
                    <a:pt x="14632" y="139543"/>
                  </a:lnTo>
                  <a:lnTo>
                    <a:pt x="25400" y="12688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2521"/>
            <p:cNvSpPr/>
            <p:nvPr>
              <p:custDataLst>
                <p:tags r:id="rId29"/>
              </p:custDataLst>
            </p:nvPr>
          </p:nvSpPr>
          <p:spPr>
            <a:xfrm>
              <a:off x="11512560" y="4841667"/>
              <a:ext cx="126982" cy="288755"/>
            </a:xfrm>
            <a:custGeom>
              <a:avLst/>
              <a:gdLst/>
              <a:ahLst/>
              <a:cxnLst/>
              <a:rect l="0" t="0" r="0" b="0"/>
              <a:pathLst>
                <a:path w="126982" h="288755">
                  <a:moveTo>
                    <a:pt x="76190" y="231983"/>
                  </a:moveTo>
                  <a:lnTo>
                    <a:pt x="76190" y="231983"/>
                  </a:lnTo>
                  <a:lnTo>
                    <a:pt x="76188" y="185493"/>
                  </a:lnTo>
                  <a:lnTo>
                    <a:pt x="76188" y="167256"/>
                  </a:lnTo>
                  <a:lnTo>
                    <a:pt x="75485" y="165548"/>
                  </a:lnTo>
                  <a:lnTo>
                    <a:pt x="74309" y="164409"/>
                  </a:lnTo>
                  <a:lnTo>
                    <a:pt x="72820" y="163651"/>
                  </a:lnTo>
                  <a:lnTo>
                    <a:pt x="71826" y="162439"/>
                  </a:lnTo>
                  <a:lnTo>
                    <a:pt x="70722" y="159211"/>
                  </a:lnTo>
                  <a:lnTo>
                    <a:pt x="69721" y="158069"/>
                  </a:lnTo>
                  <a:lnTo>
                    <a:pt x="66731" y="156799"/>
                  </a:lnTo>
                  <a:lnTo>
                    <a:pt x="58307" y="155872"/>
                  </a:lnTo>
                  <a:lnTo>
                    <a:pt x="50385" y="160821"/>
                  </a:lnTo>
                  <a:lnTo>
                    <a:pt x="48403" y="161258"/>
                  </a:lnTo>
                  <a:lnTo>
                    <a:pt x="30483" y="176362"/>
                  </a:lnTo>
                  <a:lnTo>
                    <a:pt x="4230" y="223545"/>
                  </a:lnTo>
                  <a:lnTo>
                    <a:pt x="361" y="251015"/>
                  </a:lnTo>
                  <a:lnTo>
                    <a:pt x="0" y="278233"/>
                  </a:lnTo>
                  <a:lnTo>
                    <a:pt x="1877" y="282642"/>
                  </a:lnTo>
                  <a:lnTo>
                    <a:pt x="3363" y="284805"/>
                  </a:lnTo>
                  <a:lnTo>
                    <a:pt x="6898" y="287210"/>
                  </a:lnTo>
                  <a:lnTo>
                    <a:pt x="11546" y="288754"/>
                  </a:lnTo>
                  <a:lnTo>
                    <a:pt x="21897" y="283988"/>
                  </a:lnTo>
                  <a:lnTo>
                    <a:pt x="37047" y="270826"/>
                  </a:lnTo>
                  <a:lnTo>
                    <a:pt x="59202" y="237416"/>
                  </a:lnTo>
                  <a:lnTo>
                    <a:pt x="78952" y="195083"/>
                  </a:lnTo>
                  <a:lnTo>
                    <a:pt x="96188" y="153546"/>
                  </a:lnTo>
                  <a:lnTo>
                    <a:pt x="107787" y="111317"/>
                  </a:lnTo>
                  <a:lnTo>
                    <a:pt x="120626" y="67439"/>
                  </a:lnTo>
                  <a:lnTo>
                    <a:pt x="125733" y="41593"/>
                  </a:lnTo>
                  <a:lnTo>
                    <a:pt x="126981" y="4781"/>
                  </a:lnTo>
                  <a:lnTo>
                    <a:pt x="123617" y="426"/>
                  </a:lnTo>
                  <a:lnTo>
                    <a:pt x="121919" y="0"/>
                  </a:lnTo>
                  <a:lnTo>
                    <a:pt x="120082" y="422"/>
                  </a:lnTo>
                  <a:lnTo>
                    <a:pt x="118151" y="1409"/>
                  </a:lnTo>
                  <a:lnTo>
                    <a:pt x="116864" y="2773"/>
                  </a:lnTo>
                  <a:lnTo>
                    <a:pt x="110151" y="14804"/>
                  </a:lnTo>
                  <a:lnTo>
                    <a:pt x="102951" y="59260"/>
                  </a:lnTo>
                  <a:lnTo>
                    <a:pt x="101668" y="104397"/>
                  </a:lnTo>
                  <a:lnTo>
                    <a:pt x="98456" y="141682"/>
                  </a:lnTo>
                  <a:lnTo>
                    <a:pt x="101408" y="187451"/>
                  </a:lnTo>
                  <a:lnTo>
                    <a:pt x="102285" y="231273"/>
                  </a:lnTo>
                  <a:lnTo>
                    <a:pt x="108055" y="254182"/>
                  </a:lnTo>
                  <a:lnTo>
                    <a:pt x="111049" y="259017"/>
                  </a:lnTo>
                  <a:lnTo>
                    <a:pt x="114731" y="261637"/>
                  </a:lnTo>
                  <a:lnTo>
                    <a:pt x="120640" y="26373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631"/>
          <p:cNvGrpSpPr/>
          <p:nvPr/>
        </p:nvGrpSpPr>
        <p:grpSpPr>
          <a:xfrm>
            <a:off x="5949950" y="5543820"/>
            <a:ext cx="190501" cy="152091"/>
            <a:chOff x="5949950" y="5543820"/>
            <a:chExt cx="190501" cy="152091"/>
          </a:xfrm>
        </p:grpSpPr>
        <p:sp>
          <p:nvSpPr>
            <p:cNvPr id="139" name="SMARTInkShape-2522"/>
            <p:cNvSpPr/>
            <p:nvPr>
              <p:custDataLst>
                <p:tags r:id="rId24"/>
              </p:custDataLst>
            </p:nvPr>
          </p:nvSpPr>
          <p:spPr>
            <a:xfrm>
              <a:off x="5949950" y="5575307"/>
              <a:ext cx="190501" cy="107937"/>
            </a:xfrm>
            <a:custGeom>
              <a:avLst/>
              <a:gdLst/>
              <a:ahLst/>
              <a:cxnLst/>
              <a:rect l="0" t="0" r="0" b="0"/>
              <a:pathLst>
                <a:path w="190501" h="107937">
                  <a:moveTo>
                    <a:pt x="0" y="31743"/>
                  </a:moveTo>
                  <a:lnTo>
                    <a:pt x="0" y="31743"/>
                  </a:lnTo>
                  <a:lnTo>
                    <a:pt x="0" y="9400"/>
                  </a:lnTo>
                  <a:lnTo>
                    <a:pt x="705" y="8382"/>
                  </a:lnTo>
                  <a:lnTo>
                    <a:pt x="1881" y="7702"/>
                  </a:lnTo>
                  <a:lnTo>
                    <a:pt x="5467" y="6612"/>
                  </a:lnTo>
                  <a:lnTo>
                    <a:pt x="5958" y="4581"/>
                  </a:lnTo>
                  <a:lnTo>
                    <a:pt x="6327" y="262"/>
                  </a:lnTo>
                  <a:lnTo>
                    <a:pt x="12438" y="0"/>
                  </a:lnTo>
                  <a:lnTo>
                    <a:pt x="12677" y="5461"/>
                  </a:lnTo>
                  <a:lnTo>
                    <a:pt x="13390" y="5755"/>
                  </a:lnTo>
                  <a:lnTo>
                    <a:pt x="16064" y="6081"/>
                  </a:lnTo>
                  <a:lnTo>
                    <a:pt x="17059" y="6874"/>
                  </a:lnTo>
                  <a:lnTo>
                    <a:pt x="22159" y="15158"/>
                  </a:lnTo>
                  <a:lnTo>
                    <a:pt x="36747" y="29647"/>
                  </a:lnTo>
                  <a:lnTo>
                    <a:pt x="84029" y="63493"/>
                  </a:lnTo>
                  <a:lnTo>
                    <a:pt x="131319" y="91010"/>
                  </a:lnTo>
                  <a:lnTo>
                    <a:pt x="176345" y="106488"/>
                  </a:lnTo>
                  <a:lnTo>
                    <a:pt x="190198" y="107936"/>
                  </a:lnTo>
                  <a:lnTo>
                    <a:pt x="190500" y="8254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2523"/>
            <p:cNvSpPr/>
            <p:nvPr>
              <p:custDataLst>
                <p:tags r:id="rId25"/>
              </p:custDataLst>
            </p:nvPr>
          </p:nvSpPr>
          <p:spPr>
            <a:xfrm>
              <a:off x="6000783" y="5543820"/>
              <a:ext cx="126968" cy="152091"/>
            </a:xfrm>
            <a:custGeom>
              <a:avLst/>
              <a:gdLst/>
              <a:ahLst/>
              <a:cxnLst/>
              <a:rect l="0" t="0" r="0" b="0"/>
              <a:pathLst>
                <a:path w="126968" h="152091">
                  <a:moveTo>
                    <a:pt x="126967" y="18780"/>
                  </a:moveTo>
                  <a:lnTo>
                    <a:pt x="126967" y="18780"/>
                  </a:lnTo>
                  <a:lnTo>
                    <a:pt x="123596" y="18780"/>
                  </a:lnTo>
                  <a:lnTo>
                    <a:pt x="122603" y="18074"/>
                  </a:lnTo>
                  <a:lnTo>
                    <a:pt x="121941" y="16899"/>
                  </a:lnTo>
                  <a:lnTo>
                    <a:pt x="120693" y="7224"/>
                  </a:lnTo>
                  <a:lnTo>
                    <a:pt x="119963" y="6842"/>
                  </a:lnTo>
                  <a:lnTo>
                    <a:pt x="117268" y="6419"/>
                  </a:lnTo>
                  <a:lnTo>
                    <a:pt x="116268" y="5601"/>
                  </a:lnTo>
                  <a:lnTo>
                    <a:pt x="115156" y="2809"/>
                  </a:lnTo>
                  <a:lnTo>
                    <a:pt x="114154" y="1783"/>
                  </a:lnTo>
                  <a:lnTo>
                    <a:pt x="108877" y="0"/>
                  </a:lnTo>
                  <a:lnTo>
                    <a:pt x="101136" y="4791"/>
                  </a:lnTo>
                  <a:lnTo>
                    <a:pt x="99163" y="5221"/>
                  </a:lnTo>
                  <a:lnTo>
                    <a:pt x="97848" y="6918"/>
                  </a:lnTo>
                  <a:lnTo>
                    <a:pt x="96386" y="12567"/>
                  </a:lnTo>
                  <a:lnTo>
                    <a:pt x="91973" y="17900"/>
                  </a:lnTo>
                  <a:lnTo>
                    <a:pt x="86014" y="23328"/>
                  </a:lnTo>
                  <a:lnTo>
                    <a:pt x="55899" y="67491"/>
                  </a:lnTo>
                  <a:lnTo>
                    <a:pt x="25770" y="114030"/>
                  </a:lnTo>
                  <a:lnTo>
                    <a:pt x="0" y="152090"/>
                  </a:lnTo>
                  <a:lnTo>
                    <a:pt x="3347" y="148747"/>
                  </a:lnTo>
                  <a:lnTo>
                    <a:pt x="4997" y="145217"/>
                  </a:lnTo>
                  <a:lnTo>
                    <a:pt x="6317" y="13943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2" name="SMARTInkShape-2524"/>
          <p:cNvSpPr/>
          <p:nvPr>
            <p:custDataLst>
              <p:tags r:id="rId12"/>
            </p:custDataLst>
          </p:nvPr>
        </p:nvSpPr>
        <p:spPr>
          <a:xfrm>
            <a:off x="11315708" y="3067050"/>
            <a:ext cx="63493" cy="29059"/>
          </a:xfrm>
          <a:custGeom>
            <a:avLst/>
            <a:gdLst/>
            <a:ahLst/>
            <a:cxnLst/>
            <a:rect l="0" t="0" r="0" b="0"/>
            <a:pathLst>
              <a:path w="63493" h="29059">
                <a:moveTo>
                  <a:pt x="19042" y="6350"/>
                </a:moveTo>
                <a:lnTo>
                  <a:pt x="19042" y="6350"/>
                </a:lnTo>
                <a:lnTo>
                  <a:pt x="19042" y="0"/>
                </a:lnTo>
                <a:lnTo>
                  <a:pt x="13575" y="0"/>
                </a:lnTo>
                <a:lnTo>
                  <a:pt x="13280" y="706"/>
                </a:lnTo>
                <a:lnTo>
                  <a:pt x="12692" y="11811"/>
                </a:lnTo>
                <a:lnTo>
                  <a:pt x="13397" y="12107"/>
                </a:lnTo>
                <a:lnTo>
                  <a:pt x="18159" y="12622"/>
                </a:lnTo>
                <a:lnTo>
                  <a:pt x="18650" y="14547"/>
                </a:lnTo>
                <a:lnTo>
                  <a:pt x="18780" y="16048"/>
                </a:lnTo>
                <a:lnTo>
                  <a:pt x="19573" y="16343"/>
                </a:lnTo>
                <a:lnTo>
                  <a:pt x="25494" y="13113"/>
                </a:lnTo>
                <a:lnTo>
                  <a:pt x="30779" y="12754"/>
                </a:lnTo>
                <a:lnTo>
                  <a:pt x="31100" y="12031"/>
                </a:lnTo>
                <a:lnTo>
                  <a:pt x="31741" y="269"/>
                </a:lnTo>
                <a:lnTo>
                  <a:pt x="13659" y="0"/>
                </a:lnTo>
                <a:lnTo>
                  <a:pt x="6347" y="6346"/>
                </a:lnTo>
                <a:lnTo>
                  <a:pt x="6346" y="6347"/>
                </a:lnTo>
                <a:lnTo>
                  <a:pt x="6345" y="6348"/>
                </a:lnTo>
                <a:lnTo>
                  <a:pt x="31716" y="6350"/>
                </a:lnTo>
                <a:lnTo>
                  <a:pt x="9608" y="6350"/>
                </a:lnTo>
                <a:lnTo>
                  <a:pt x="8519" y="7056"/>
                </a:lnTo>
                <a:lnTo>
                  <a:pt x="7792" y="8231"/>
                </a:lnTo>
                <a:lnTo>
                  <a:pt x="7309" y="9721"/>
                </a:lnTo>
                <a:lnTo>
                  <a:pt x="6281" y="10714"/>
                </a:lnTo>
                <a:lnTo>
                  <a:pt x="18" y="12693"/>
                </a:lnTo>
                <a:lnTo>
                  <a:pt x="0" y="16069"/>
                </a:lnTo>
                <a:lnTo>
                  <a:pt x="704" y="17063"/>
                </a:lnTo>
                <a:lnTo>
                  <a:pt x="1876" y="17725"/>
                </a:lnTo>
                <a:lnTo>
                  <a:pt x="6459" y="18876"/>
                </a:lnTo>
                <a:lnTo>
                  <a:pt x="11732" y="19027"/>
                </a:lnTo>
                <a:lnTo>
                  <a:pt x="18075" y="13581"/>
                </a:lnTo>
                <a:lnTo>
                  <a:pt x="25375" y="12701"/>
                </a:lnTo>
                <a:lnTo>
                  <a:pt x="25384" y="12701"/>
                </a:lnTo>
                <a:lnTo>
                  <a:pt x="25391" y="18167"/>
                </a:lnTo>
                <a:lnTo>
                  <a:pt x="24687" y="18462"/>
                </a:lnTo>
                <a:lnTo>
                  <a:pt x="12692" y="19050"/>
                </a:lnTo>
                <a:lnTo>
                  <a:pt x="31742" y="19050"/>
                </a:lnTo>
                <a:lnTo>
                  <a:pt x="26274" y="24517"/>
                </a:lnTo>
                <a:lnTo>
                  <a:pt x="19126" y="25393"/>
                </a:lnTo>
                <a:lnTo>
                  <a:pt x="6426" y="25400"/>
                </a:lnTo>
                <a:lnTo>
                  <a:pt x="13108" y="25400"/>
                </a:lnTo>
                <a:lnTo>
                  <a:pt x="15086" y="26106"/>
                </a:lnTo>
                <a:lnTo>
                  <a:pt x="16405" y="27281"/>
                </a:lnTo>
                <a:lnTo>
                  <a:pt x="17284" y="28771"/>
                </a:lnTo>
                <a:lnTo>
                  <a:pt x="18575" y="29058"/>
                </a:lnTo>
                <a:lnTo>
                  <a:pt x="63492" y="127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SMARTInkShape-2525"/>
          <p:cNvSpPr/>
          <p:nvPr>
            <p:custDataLst>
              <p:tags r:id="rId13"/>
            </p:custDataLst>
          </p:nvPr>
        </p:nvSpPr>
        <p:spPr>
          <a:xfrm>
            <a:off x="6038850" y="3505200"/>
            <a:ext cx="2794001" cy="2120901"/>
          </a:xfrm>
          <a:custGeom>
            <a:avLst/>
            <a:gdLst/>
            <a:ahLst/>
            <a:cxnLst/>
            <a:rect l="0" t="0" r="0" b="0"/>
            <a:pathLst>
              <a:path w="2794001" h="2120901">
                <a:moveTo>
                  <a:pt x="6350" y="2114550"/>
                </a:moveTo>
                <a:lnTo>
                  <a:pt x="6350" y="2114550"/>
                </a:lnTo>
                <a:lnTo>
                  <a:pt x="77" y="2114550"/>
                </a:lnTo>
                <a:lnTo>
                  <a:pt x="0" y="2120899"/>
                </a:lnTo>
                <a:lnTo>
                  <a:pt x="15809" y="2120900"/>
                </a:lnTo>
                <a:lnTo>
                  <a:pt x="16889" y="2120194"/>
                </a:lnTo>
                <a:lnTo>
                  <a:pt x="17609" y="2119018"/>
                </a:lnTo>
                <a:lnTo>
                  <a:pt x="18090" y="2117529"/>
                </a:lnTo>
                <a:lnTo>
                  <a:pt x="19115" y="2116536"/>
                </a:lnTo>
                <a:lnTo>
                  <a:pt x="24433" y="2114812"/>
                </a:lnTo>
                <a:lnTo>
                  <a:pt x="72051" y="2114550"/>
                </a:lnTo>
                <a:lnTo>
                  <a:pt x="76237" y="2112669"/>
                </a:lnTo>
                <a:lnTo>
                  <a:pt x="80450" y="2110186"/>
                </a:lnTo>
                <a:lnTo>
                  <a:pt x="88903" y="2108592"/>
                </a:lnTo>
                <a:lnTo>
                  <a:pt x="103717" y="2108222"/>
                </a:lnTo>
                <a:lnTo>
                  <a:pt x="107949" y="2106328"/>
                </a:lnTo>
                <a:lnTo>
                  <a:pt x="110067" y="2104835"/>
                </a:lnTo>
                <a:lnTo>
                  <a:pt x="119787" y="2102734"/>
                </a:lnTo>
                <a:lnTo>
                  <a:pt x="162804" y="2101145"/>
                </a:lnTo>
                <a:lnTo>
                  <a:pt x="171414" y="2096824"/>
                </a:lnTo>
                <a:lnTo>
                  <a:pt x="218017" y="2095500"/>
                </a:lnTo>
                <a:lnTo>
                  <a:pt x="224367" y="2095500"/>
                </a:lnTo>
                <a:lnTo>
                  <a:pt x="228600" y="2093619"/>
                </a:lnTo>
                <a:lnTo>
                  <a:pt x="232833" y="2091136"/>
                </a:lnTo>
                <a:lnTo>
                  <a:pt x="241299" y="2089542"/>
                </a:lnTo>
                <a:lnTo>
                  <a:pt x="287605" y="2089150"/>
                </a:lnTo>
                <a:lnTo>
                  <a:pt x="335022" y="2089150"/>
                </a:lnTo>
                <a:lnTo>
                  <a:pt x="346167" y="2089150"/>
                </a:lnTo>
                <a:lnTo>
                  <a:pt x="347195" y="2088445"/>
                </a:lnTo>
                <a:lnTo>
                  <a:pt x="347880" y="2087268"/>
                </a:lnTo>
                <a:lnTo>
                  <a:pt x="348336" y="2085779"/>
                </a:lnTo>
                <a:lnTo>
                  <a:pt x="349347" y="2084786"/>
                </a:lnTo>
                <a:lnTo>
                  <a:pt x="354637" y="2083061"/>
                </a:lnTo>
                <a:lnTo>
                  <a:pt x="364353" y="2082823"/>
                </a:lnTo>
                <a:lnTo>
                  <a:pt x="365669" y="2082109"/>
                </a:lnTo>
                <a:lnTo>
                  <a:pt x="366547" y="2080928"/>
                </a:lnTo>
                <a:lnTo>
                  <a:pt x="367130" y="2079435"/>
                </a:lnTo>
                <a:lnTo>
                  <a:pt x="368226" y="2078441"/>
                </a:lnTo>
                <a:lnTo>
                  <a:pt x="371325" y="2077334"/>
                </a:lnTo>
                <a:lnTo>
                  <a:pt x="386365" y="2076456"/>
                </a:lnTo>
                <a:lnTo>
                  <a:pt x="405433" y="2058367"/>
                </a:lnTo>
                <a:lnTo>
                  <a:pt x="409484" y="2057686"/>
                </a:lnTo>
                <a:lnTo>
                  <a:pt x="410573" y="2056885"/>
                </a:lnTo>
                <a:lnTo>
                  <a:pt x="411782" y="2054114"/>
                </a:lnTo>
                <a:lnTo>
                  <a:pt x="412810" y="2053093"/>
                </a:lnTo>
                <a:lnTo>
                  <a:pt x="419530" y="2049572"/>
                </a:lnTo>
                <a:lnTo>
                  <a:pt x="430289" y="2040526"/>
                </a:lnTo>
                <a:lnTo>
                  <a:pt x="434186" y="2039317"/>
                </a:lnTo>
                <a:lnTo>
                  <a:pt x="435507" y="2038290"/>
                </a:lnTo>
                <a:lnTo>
                  <a:pt x="441173" y="2029596"/>
                </a:lnTo>
                <a:lnTo>
                  <a:pt x="444903" y="2027404"/>
                </a:lnTo>
                <a:lnTo>
                  <a:pt x="449675" y="2025996"/>
                </a:lnTo>
                <a:lnTo>
                  <a:pt x="455688" y="2021354"/>
                </a:lnTo>
                <a:lnTo>
                  <a:pt x="461613" y="2019203"/>
                </a:lnTo>
                <a:lnTo>
                  <a:pt x="468669" y="2013913"/>
                </a:lnTo>
                <a:lnTo>
                  <a:pt x="474727" y="2012435"/>
                </a:lnTo>
                <a:lnTo>
                  <a:pt x="487965" y="2001212"/>
                </a:lnTo>
                <a:lnTo>
                  <a:pt x="492028" y="2000535"/>
                </a:lnTo>
                <a:lnTo>
                  <a:pt x="497702" y="2000334"/>
                </a:lnTo>
                <a:lnTo>
                  <a:pt x="501776" y="1998406"/>
                </a:lnTo>
                <a:lnTo>
                  <a:pt x="506771" y="1994790"/>
                </a:lnTo>
                <a:lnTo>
                  <a:pt x="512827" y="1993370"/>
                </a:lnTo>
                <a:lnTo>
                  <a:pt x="518759" y="1989588"/>
                </a:lnTo>
                <a:lnTo>
                  <a:pt x="524986" y="1987448"/>
                </a:lnTo>
                <a:lnTo>
                  <a:pt x="532153" y="1982162"/>
                </a:lnTo>
                <a:lnTo>
                  <a:pt x="538223" y="1980684"/>
                </a:lnTo>
                <a:lnTo>
                  <a:pt x="544157" y="1976892"/>
                </a:lnTo>
                <a:lnTo>
                  <a:pt x="548294" y="1975758"/>
                </a:lnTo>
                <a:lnTo>
                  <a:pt x="549679" y="1974750"/>
                </a:lnTo>
                <a:lnTo>
                  <a:pt x="550602" y="1973372"/>
                </a:lnTo>
                <a:lnTo>
                  <a:pt x="551218" y="1971748"/>
                </a:lnTo>
                <a:lnTo>
                  <a:pt x="552334" y="1970665"/>
                </a:lnTo>
                <a:lnTo>
                  <a:pt x="555455" y="1969462"/>
                </a:lnTo>
                <a:lnTo>
                  <a:pt x="563208" y="1967985"/>
                </a:lnTo>
                <a:lnTo>
                  <a:pt x="569435" y="1964192"/>
                </a:lnTo>
                <a:lnTo>
                  <a:pt x="576602" y="1962419"/>
                </a:lnTo>
                <a:lnTo>
                  <a:pt x="577018" y="1961624"/>
                </a:lnTo>
                <a:lnTo>
                  <a:pt x="577479" y="1958858"/>
                </a:lnTo>
                <a:lnTo>
                  <a:pt x="578309" y="1957839"/>
                </a:lnTo>
                <a:lnTo>
                  <a:pt x="590701" y="1950893"/>
                </a:lnTo>
                <a:lnTo>
                  <a:pt x="595675" y="1949735"/>
                </a:lnTo>
                <a:lnTo>
                  <a:pt x="601728" y="1945142"/>
                </a:lnTo>
                <a:lnTo>
                  <a:pt x="607660" y="1943000"/>
                </a:lnTo>
                <a:lnTo>
                  <a:pt x="613886" y="1938915"/>
                </a:lnTo>
                <a:lnTo>
                  <a:pt x="620199" y="1937391"/>
                </a:lnTo>
                <a:lnTo>
                  <a:pt x="624423" y="1937034"/>
                </a:lnTo>
                <a:lnTo>
                  <a:pt x="625832" y="1936235"/>
                </a:lnTo>
                <a:lnTo>
                  <a:pt x="626771" y="1934995"/>
                </a:lnTo>
                <a:lnTo>
                  <a:pt x="627397" y="1933463"/>
                </a:lnTo>
                <a:lnTo>
                  <a:pt x="628520" y="1932443"/>
                </a:lnTo>
                <a:lnTo>
                  <a:pt x="635392" y="1928922"/>
                </a:lnTo>
                <a:lnTo>
                  <a:pt x="639407" y="1926215"/>
                </a:lnTo>
                <a:lnTo>
                  <a:pt x="645635" y="1923985"/>
                </a:lnTo>
                <a:lnTo>
                  <a:pt x="666866" y="1906754"/>
                </a:lnTo>
                <a:lnTo>
                  <a:pt x="668944" y="1906169"/>
                </a:lnTo>
                <a:lnTo>
                  <a:pt x="670329" y="1905074"/>
                </a:lnTo>
                <a:lnTo>
                  <a:pt x="672985" y="1900867"/>
                </a:lnTo>
                <a:lnTo>
                  <a:pt x="685916" y="1893754"/>
                </a:lnTo>
                <a:lnTo>
                  <a:pt x="687994" y="1893269"/>
                </a:lnTo>
                <a:lnTo>
                  <a:pt x="694289" y="1889216"/>
                </a:lnTo>
                <a:lnTo>
                  <a:pt x="702738" y="1882231"/>
                </a:lnTo>
                <a:lnTo>
                  <a:pt x="711201" y="1878238"/>
                </a:lnTo>
                <a:lnTo>
                  <a:pt x="715433" y="1875467"/>
                </a:lnTo>
                <a:lnTo>
                  <a:pt x="719666" y="1874235"/>
                </a:lnTo>
                <a:lnTo>
                  <a:pt x="721077" y="1873201"/>
                </a:lnTo>
                <a:lnTo>
                  <a:pt x="722019" y="1871807"/>
                </a:lnTo>
                <a:lnTo>
                  <a:pt x="722646" y="1870171"/>
                </a:lnTo>
                <a:lnTo>
                  <a:pt x="723770" y="1869081"/>
                </a:lnTo>
                <a:lnTo>
                  <a:pt x="726899" y="1867870"/>
                </a:lnTo>
                <a:lnTo>
                  <a:pt x="734657" y="1866386"/>
                </a:lnTo>
                <a:lnTo>
                  <a:pt x="749310" y="1855927"/>
                </a:lnTo>
                <a:lnTo>
                  <a:pt x="753538" y="1854262"/>
                </a:lnTo>
                <a:lnTo>
                  <a:pt x="773171" y="1837367"/>
                </a:lnTo>
                <a:lnTo>
                  <a:pt x="779107" y="1835101"/>
                </a:lnTo>
                <a:lnTo>
                  <a:pt x="786040" y="1830981"/>
                </a:lnTo>
                <a:lnTo>
                  <a:pt x="796012" y="1828741"/>
                </a:lnTo>
                <a:lnTo>
                  <a:pt x="804935" y="1823418"/>
                </a:lnTo>
                <a:lnTo>
                  <a:pt x="811220" y="1818277"/>
                </a:lnTo>
                <a:lnTo>
                  <a:pt x="817192" y="1816039"/>
                </a:lnTo>
                <a:lnTo>
                  <a:pt x="823430" y="1811927"/>
                </a:lnTo>
                <a:lnTo>
                  <a:pt x="829747" y="1809690"/>
                </a:lnTo>
                <a:lnTo>
                  <a:pt x="836087" y="1805577"/>
                </a:lnTo>
                <a:lnTo>
                  <a:pt x="842434" y="1804045"/>
                </a:lnTo>
                <a:lnTo>
                  <a:pt x="846667" y="1803686"/>
                </a:lnTo>
                <a:lnTo>
                  <a:pt x="850899" y="1801646"/>
                </a:lnTo>
                <a:lnTo>
                  <a:pt x="855133" y="1799093"/>
                </a:lnTo>
                <a:lnTo>
                  <a:pt x="861483" y="1796950"/>
                </a:lnTo>
                <a:lnTo>
                  <a:pt x="867833" y="1792865"/>
                </a:lnTo>
                <a:lnTo>
                  <a:pt x="874183" y="1790635"/>
                </a:lnTo>
                <a:lnTo>
                  <a:pt x="880533" y="1786526"/>
                </a:lnTo>
                <a:lnTo>
                  <a:pt x="886883" y="1784289"/>
                </a:lnTo>
                <a:lnTo>
                  <a:pt x="893233" y="1780177"/>
                </a:lnTo>
                <a:lnTo>
                  <a:pt x="899583" y="1777939"/>
                </a:lnTo>
                <a:lnTo>
                  <a:pt x="905933" y="1773827"/>
                </a:lnTo>
                <a:lnTo>
                  <a:pt x="910166" y="1772618"/>
                </a:lnTo>
                <a:lnTo>
                  <a:pt x="911577" y="1771590"/>
                </a:lnTo>
                <a:lnTo>
                  <a:pt x="912519" y="1770198"/>
                </a:lnTo>
                <a:lnTo>
                  <a:pt x="914270" y="1766772"/>
                </a:lnTo>
                <a:lnTo>
                  <a:pt x="917399" y="1762896"/>
                </a:lnTo>
                <a:lnTo>
                  <a:pt x="921141" y="1760704"/>
                </a:lnTo>
                <a:lnTo>
                  <a:pt x="925157" y="1759024"/>
                </a:lnTo>
                <a:lnTo>
                  <a:pt x="931385" y="1754817"/>
                </a:lnTo>
                <a:lnTo>
                  <a:pt x="937699" y="1752551"/>
                </a:lnTo>
                <a:lnTo>
                  <a:pt x="952893" y="1741352"/>
                </a:lnTo>
                <a:lnTo>
                  <a:pt x="954878" y="1740867"/>
                </a:lnTo>
                <a:lnTo>
                  <a:pt x="956202" y="1739839"/>
                </a:lnTo>
                <a:lnTo>
                  <a:pt x="957673" y="1736815"/>
                </a:lnTo>
                <a:lnTo>
                  <a:pt x="958771" y="1735727"/>
                </a:lnTo>
                <a:lnTo>
                  <a:pt x="961872" y="1734518"/>
                </a:lnTo>
                <a:lnTo>
                  <a:pt x="969612" y="1733035"/>
                </a:lnTo>
                <a:lnTo>
                  <a:pt x="979235" y="1725722"/>
                </a:lnTo>
                <a:lnTo>
                  <a:pt x="980907" y="1724098"/>
                </a:lnTo>
                <a:lnTo>
                  <a:pt x="984645" y="1722293"/>
                </a:lnTo>
                <a:lnTo>
                  <a:pt x="986630" y="1721812"/>
                </a:lnTo>
                <a:lnTo>
                  <a:pt x="996835" y="1715145"/>
                </a:lnTo>
                <a:lnTo>
                  <a:pt x="999957" y="1714786"/>
                </a:lnTo>
                <a:lnTo>
                  <a:pt x="1003695" y="1712746"/>
                </a:lnTo>
                <a:lnTo>
                  <a:pt x="1014487" y="1703965"/>
                </a:lnTo>
                <a:lnTo>
                  <a:pt x="1020412" y="1701736"/>
                </a:lnTo>
                <a:lnTo>
                  <a:pt x="1024547" y="1698714"/>
                </a:lnTo>
                <a:lnTo>
                  <a:pt x="1026854" y="1695019"/>
                </a:lnTo>
                <a:lnTo>
                  <a:pt x="1027469" y="1693046"/>
                </a:lnTo>
                <a:lnTo>
                  <a:pt x="1028585" y="1691730"/>
                </a:lnTo>
                <a:lnTo>
                  <a:pt x="1031707" y="1690269"/>
                </a:lnTo>
                <a:lnTo>
                  <a:pt x="1039459" y="1688625"/>
                </a:lnTo>
                <a:lnTo>
                  <a:pt x="1045685" y="1684804"/>
                </a:lnTo>
                <a:lnTo>
                  <a:pt x="1049889" y="1683663"/>
                </a:lnTo>
                <a:lnTo>
                  <a:pt x="1051293" y="1682653"/>
                </a:lnTo>
                <a:lnTo>
                  <a:pt x="1052229" y="1681274"/>
                </a:lnTo>
                <a:lnTo>
                  <a:pt x="1052852" y="1679649"/>
                </a:lnTo>
                <a:lnTo>
                  <a:pt x="1053974" y="1678566"/>
                </a:lnTo>
                <a:lnTo>
                  <a:pt x="1060843" y="1674947"/>
                </a:lnTo>
                <a:lnTo>
                  <a:pt x="1064857" y="1672226"/>
                </a:lnTo>
                <a:lnTo>
                  <a:pt x="1081762" y="1665172"/>
                </a:lnTo>
                <a:lnTo>
                  <a:pt x="1089499" y="1659981"/>
                </a:lnTo>
                <a:lnTo>
                  <a:pt x="1098435" y="1655988"/>
                </a:lnTo>
                <a:lnTo>
                  <a:pt x="1109118" y="1647293"/>
                </a:lnTo>
                <a:lnTo>
                  <a:pt x="1117597" y="1643290"/>
                </a:lnTo>
                <a:lnTo>
                  <a:pt x="1144542" y="1621351"/>
                </a:lnTo>
                <a:lnTo>
                  <a:pt x="1158001" y="1604433"/>
                </a:lnTo>
                <a:lnTo>
                  <a:pt x="1162131" y="1602081"/>
                </a:lnTo>
                <a:lnTo>
                  <a:pt x="1166320" y="1600330"/>
                </a:lnTo>
                <a:lnTo>
                  <a:pt x="1181102" y="1589265"/>
                </a:lnTo>
                <a:lnTo>
                  <a:pt x="1185334" y="1587579"/>
                </a:lnTo>
                <a:lnTo>
                  <a:pt x="1212965" y="1563862"/>
                </a:lnTo>
                <a:lnTo>
                  <a:pt x="1217135" y="1562178"/>
                </a:lnTo>
                <a:lnTo>
                  <a:pt x="1223449" y="1557968"/>
                </a:lnTo>
                <a:lnTo>
                  <a:pt x="1229788" y="1555702"/>
                </a:lnTo>
                <a:lnTo>
                  <a:pt x="1250949" y="1538544"/>
                </a:lnTo>
                <a:lnTo>
                  <a:pt x="1253066" y="1537929"/>
                </a:lnTo>
                <a:lnTo>
                  <a:pt x="1254477" y="1536814"/>
                </a:lnTo>
                <a:lnTo>
                  <a:pt x="1260299" y="1527970"/>
                </a:lnTo>
                <a:lnTo>
                  <a:pt x="1264041" y="1525764"/>
                </a:lnTo>
                <a:lnTo>
                  <a:pt x="1268057" y="1524078"/>
                </a:lnTo>
                <a:lnTo>
                  <a:pt x="1289053" y="1506796"/>
                </a:lnTo>
                <a:lnTo>
                  <a:pt x="1293284" y="1505065"/>
                </a:lnTo>
                <a:lnTo>
                  <a:pt x="1299634" y="1500829"/>
                </a:lnTo>
                <a:lnTo>
                  <a:pt x="1303867" y="1499590"/>
                </a:lnTo>
                <a:lnTo>
                  <a:pt x="1305278" y="1498555"/>
                </a:lnTo>
                <a:lnTo>
                  <a:pt x="1306218" y="1497159"/>
                </a:lnTo>
                <a:lnTo>
                  <a:pt x="1306846" y="1495523"/>
                </a:lnTo>
                <a:lnTo>
                  <a:pt x="1307969" y="1494432"/>
                </a:lnTo>
                <a:lnTo>
                  <a:pt x="1314842" y="1490800"/>
                </a:lnTo>
                <a:lnTo>
                  <a:pt x="1325084" y="1482181"/>
                </a:lnTo>
                <a:lnTo>
                  <a:pt x="1333509" y="1478188"/>
                </a:lnTo>
                <a:lnTo>
                  <a:pt x="1344671" y="1469031"/>
                </a:lnTo>
                <a:lnTo>
                  <a:pt x="1350607" y="1466791"/>
                </a:lnTo>
                <a:lnTo>
                  <a:pt x="1367512" y="1456781"/>
                </a:lnTo>
                <a:lnTo>
                  <a:pt x="1375249" y="1454224"/>
                </a:lnTo>
                <a:lnTo>
                  <a:pt x="1421275" y="1420281"/>
                </a:lnTo>
                <a:lnTo>
                  <a:pt x="1434673" y="1411581"/>
                </a:lnTo>
                <a:lnTo>
                  <a:pt x="1439143" y="1409830"/>
                </a:lnTo>
                <a:lnTo>
                  <a:pt x="1481405" y="1375831"/>
                </a:lnTo>
                <a:lnTo>
                  <a:pt x="1483902" y="1371599"/>
                </a:lnTo>
                <a:lnTo>
                  <a:pt x="1485717" y="1367366"/>
                </a:lnTo>
                <a:lnTo>
                  <a:pt x="1494621" y="1356783"/>
                </a:lnTo>
                <a:lnTo>
                  <a:pt x="1498713" y="1354431"/>
                </a:lnTo>
                <a:lnTo>
                  <a:pt x="1502883" y="1352680"/>
                </a:lnTo>
                <a:lnTo>
                  <a:pt x="1549424" y="1316297"/>
                </a:lnTo>
                <a:lnTo>
                  <a:pt x="1553644" y="1314565"/>
                </a:lnTo>
                <a:lnTo>
                  <a:pt x="1568451" y="1303515"/>
                </a:lnTo>
                <a:lnTo>
                  <a:pt x="1572683" y="1301829"/>
                </a:lnTo>
                <a:lnTo>
                  <a:pt x="1600200" y="1278221"/>
                </a:lnTo>
                <a:lnTo>
                  <a:pt x="1602316" y="1277598"/>
                </a:lnTo>
                <a:lnTo>
                  <a:pt x="1603728" y="1275770"/>
                </a:lnTo>
                <a:lnTo>
                  <a:pt x="1607874" y="1264581"/>
                </a:lnTo>
                <a:lnTo>
                  <a:pt x="1609549" y="1262154"/>
                </a:lnTo>
                <a:lnTo>
                  <a:pt x="1613292" y="1259457"/>
                </a:lnTo>
                <a:lnTo>
                  <a:pt x="1617307" y="1257553"/>
                </a:lnTo>
                <a:lnTo>
                  <a:pt x="1621444" y="1254355"/>
                </a:lnTo>
                <a:lnTo>
                  <a:pt x="1623752" y="1250582"/>
                </a:lnTo>
                <a:lnTo>
                  <a:pt x="1625485" y="1246553"/>
                </a:lnTo>
                <a:lnTo>
                  <a:pt x="1629720" y="1240318"/>
                </a:lnTo>
                <a:lnTo>
                  <a:pt x="1631995" y="1234002"/>
                </a:lnTo>
                <a:lnTo>
                  <a:pt x="1655412" y="1204784"/>
                </a:lnTo>
                <a:lnTo>
                  <a:pt x="1665840" y="1197389"/>
                </a:lnTo>
                <a:lnTo>
                  <a:pt x="1668179" y="1193514"/>
                </a:lnTo>
                <a:lnTo>
                  <a:pt x="1669924" y="1189439"/>
                </a:lnTo>
                <a:lnTo>
                  <a:pt x="1680984" y="1174743"/>
                </a:lnTo>
                <a:lnTo>
                  <a:pt x="1681573" y="1172628"/>
                </a:lnTo>
                <a:lnTo>
                  <a:pt x="1682671" y="1171219"/>
                </a:lnTo>
                <a:lnTo>
                  <a:pt x="1706903" y="1150581"/>
                </a:lnTo>
                <a:lnTo>
                  <a:pt x="1712973" y="1140865"/>
                </a:lnTo>
                <a:lnTo>
                  <a:pt x="1742018" y="1115465"/>
                </a:lnTo>
                <a:lnTo>
                  <a:pt x="1744369" y="1111242"/>
                </a:lnTo>
                <a:lnTo>
                  <a:pt x="1746119" y="1107013"/>
                </a:lnTo>
                <a:lnTo>
                  <a:pt x="1773773" y="1077383"/>
                </a:lnTo>
                <a:lnTo>
                  <a:pt x="1778003" y="1075031"/>
                </a:lnTo>
                <a:lnTo>
                  <a:pt x="1780118" y="1074404"/>
                </a:lnTo>
                <a:lnTo>
                  <a:pt x="1781529" y="1073280"/>
                </a:lnTo>
                <a:lnTo>
                  <a:pt x="1814222" y="1028734"/>
                </a:lnTo>
                <a:lnTo>
                  <a:pt x="1815971" y="1024481"/>
                </a:lnTo>
                <a:lnTo>
                  <a:pt x="1830994" y="1007534"/>
                </a:lnTo>
                <a:lnTo>
                  <a:pt x="1878184" y="967317"/>
                </a:lnTo>
                <a:lnTo>
                  <a:pt x="1888196" y="960261"/>
                </a:lnTo>
                <a:lnTo>
                  <a:pt x="1931632" y="913172"/>
                </a:lnTo>
                <a:lnTo>
                  <a:pt x="1949416" y="893503"/>
                </a:lnTo>
                <a:lnTo>
                  <a:pt x="1964264" y="874447"/>
                </a:lnTo>
                <a:lnTo>
                  <a:pt x="2010833" y="827617"/>
                </a:lnTo>
                <a:lnTo>
                  <a:pt x="2038350" y="798218"/>
                </a:lnTo>
                <a:lnTo>
                  <a:pt x="2042583" y="792208"/>
                </a:lnTo>
                <a:lnTo>
                  <a:pt x="2048933" y="787414"/>
                </a:lnTo>
                <a:lnTo>
                  <a:pt x="2067278" y="764255"/>
                </a:lnTo>
                <a:lnTo>
                  <a:pt x="2071424" y="755677"/>
                </a:lnTo>
                <a:lnTo>
                  <a:pt x="2099032" y="726017"/>
                </a:lnTo>
                <a:lnTo>
                  <a:pt x="2103175" y="717550"/>
                </a:lnTo>
                <a:lnTo>
                  <a:pt x="2112368" y="706378"/>
                </a:lnTo>
                <a:lnTo>
                  <a:pt x="2113580" y="702472"/>
                </a:lnTo>
                <a:lnTo>
                  <a:pt x="2114608" y="701148"/>
                </a:lnTo>
                <a:lnTo>
                  <a:pt x="2123303" y="695478"/>
                </a:lnTo>
                <a:lnTo>
                  <a:pt x="2125496" y="691747"/>
                </a:lnTo>
                <a:lnTo>
                  <a:pt x="2127176" y="687738"/>
                </a:lnTo>
                <a:lnTo>
                  <a:pt x="2130275" y="683604"/>
                </a:lnTo>
                <a:lnTo>
                  <a:pt x="2134003" y="681296"/>
                </a:lnTo>
                <a:lnTo>
                  <a:pt x="2135985" y="680681"/>
                </a:lnTo>
                <a:lnTo>
                  <a:pt x="2137307" y="679565"/>
                </a:lnTo>
                <a:lnTo>
                  <a:pt x="2142973" y="670720"/>
                </a:lnTo>
                <a:lnTo>
                  <a:pt x="2146703" y="668514"/>
                </a:lnTo>
                <a:lnTo>
                  <a:pt x="2148685" y="667926"/>
                </a:lnTo>
                <a:lnTo>
                  <a:pt x="2150007" y="666828"/>
                </a:lnTo>
                <a:lnTo>
                  <a:pt x="2163412" y="649763"/>
                </a:lnTo>
                <a:lnTo>
                  <a:pt x="2169637" y="644156"/>
                </a:lnTo>
                <a:lnTo>
                  <a:pt x="2178060" y="640023"/>
                </a:lnTo>
                <a:lnTo>
                  <a:pt x="2186518" y="632621"/>
                </a:lnTo>
                <a:lnTo>
                  <a:pt x="2188869" y="628534"/>
                </a:lnTo>
                <a:lnTo>
                  <a:pt x="2190620" y="624365"/>
                </a:lnTo>
                <a:lnTo>
                  <a:pt x="2224618" y="588433"/>
                </a:lnTo>
                <a:lnTo>
                  <a:pt x="2245196" y="572911"/>
                </a:lnTo>
                <a:lnTo>
                  <a:pt x="2286000" y="527053"/>
                </a:lnTo>
                <a:lnTo>
                  <a:pt x="2332567" y="480483"/>
                </a:lnTo>
                <a:lnTo>
                  <a:pt x="2336799" y="478131"/>
                </a:lnTo>
                <a:lnTo>
                  <a:pt x="2338916" y="477504"/>
                </a:lnTo>
                <a:lnTo>
                  <a:pt x="2343150" y="473044"/>
                </a:lnTo>
                <a:lnTo>
                  <a:pt x="2347383" y="467769"/>
                </a:lnTo>
                <a:lnTo>
                  <a:pt x="2377147" y="445870"/>
                </a:lnTo>
                <a:lnTo>
                  <a:pt x="2419348" y="400053"/>
                </a:lnTo>
                <a:lnTo>
                  <a:pt x="2465917" y="353483"/>
                </a:lnTo>
                <a:lnTo>
                  <a:pt x="2473677" y="345017"/>
                </a:lnTo>
                <a:lnTo>
                  <a:pt x="2475246" y="340783"/>
                </a:lnTo>
                <a:lnTo>
                  <a:pt x="2476370" y="339372"/>
                </a:lnTo>
                <a:lnTo>
                  <a:pt x="2508253" y="313022"/>
                </a:lnTo>
                <a:lnTo>
                  <a:pt x="2512485" y="311276"/>
                </a:lnTo>
                <a:lnTo>
                  <a:pt x="2527299" y="300215"/>
                </a:lnTo>
                <a:lnTo>
                  <a:pt x="2531533" y="298529"/>
                </a:lnTo>
                <a:lnTo>
                  <a:pt x="2535766" y="295428"/>
                </a:lnTo>
                <a:lnTo>
                  <a:pt x="2544233" y="284029"/>
                </a:lnTo>
                <a:lnTo>
                  <a:pt x="2554816" y="276638"/>
                </a:lnTo>
                <a:lnTo>
                  <a:pt x="2557168" y="272764"/>
                </a:lnTo>
                <a:lnTo>
                  <a:pt x="2558919" y="268689"/>
                </a:lnTo>
                <a:lnTo>
                  <a:pt x="2567778" y="258217"/>
                </a:lnTo>
                <a:lnTo>
                  <a:pt x="2571866" y="255874"/>
                </a:lnTo>
                <a:lnTo>
                  <a:pt x="2573944" y="255249"/>
                </a:lnTo>
                <a:lnTo>
                  <a:pt x="2575329" y="254127"/>
                </a:lnTo>
                <a:lnTo>
                  <a:pt x="2586830" y="239106"/>
                </a:lnTo>
                <a:lnTo>
                  <a:pt x="2590916" y="236797"/>
                </a:lnTo>
                <a:lnTo>
                  <a:pt x="2595084" y="235065"/>
                </a:lnTo>
                <a:lnTo>
                  <a:pt x="2599289" y="231944"/>
                </a:lnTo>
                <a:lnTo>
                  <a:pt x="2601628" y="228205"/>
                </a:lnTo>
                <a:lnTo>
                  <a:pt x="2603373" y="224191"/>
                </a:lnTo>
                <a:lnTo>
                  <a:pt x="2606501" y="220055"/>
                </a:lnTo>
                <a:lnTo>
                  <a:pt x="2610243" y="217747"/>
                </a:lnTo>
                <a:lnTo>
                  <a:pt x="2614257" y="216015"/>
                </a:lnTo>
                <a:lnTo>
                  <a:pt x="2631901" y="200177"/>
                </a:lnTo>
                <a:lnTo>
                  <a:pt x="2633762" y="196447"/>
                </a:lnTo>
                <a:lnTo>
                  <a:pt x="2634258" y="194464"/>
                </a:lnTo>
                <a:lnTo>
                  <a:pt x="2635294" y="193143"/>
                </a:lnTo>
                <a:lnTo>
                  <a:pt x="2648076" y="185629"/>
                </a:lnTo>
                <a:lnTo>
                  <a:pt x="2650150" y="185136"/>
                </a:lnTo>
                <a:lnTo>
                  <a:pt x="2651534" y="184102"/>
                </a:lnTo>
                <a:lnTo>
                  <a:pt x="2652456" y="182706"/>
                </a:lnTo>
                <a:lnTo>
                  <a:pt x="2653071" y="181071"/>
                </a:lnTo>
                <a:lnTo>
                  <a:pt x="2654186" y="179981"/>
                </a:lnTo>
                <a:lnTo>
                  <a:pt x="2663030" y="174716"/>
                </a:lnTo>
                <a:lnTo>
                  <a:pt x="2672118" y="166269"/>
                </a:lnTo>
                <a:lnTo>
                  <a:pt x="2672802" y="163738"/>
                </a:lnTo>
                <a:lnTo>
                  <a:pt x="2672985" y="162075"/>
                </a:lnTo>
                <a:lnTo>
                  <a:pt x="2675068" y="158346"/>
                </a:lnTo>
                <a:lnTo>
                  <a:pt x="2676613" y="156364"/>
                </a:lnTo>
                <a:lnTo>
                  <a:pt x="2680209" y="154162"/>
                </a:lnTo>
                <a:lnTo>
                  <a:pt x="2682156" y="153574"/>
                </a:lnTo>
                <a:lnTo>
                  <a:pt x="2683453" y="152478"/>
                </a:lnTo>
                <a:lnTo>
                  <a:pt x="2684896" y="149377"/>
                </a:lnTo>
                <a:lnTo>
                  <a:pt x="2685985" y="148268"/>
                </a:lnTo>
                <a:lnTo>
                  <a:pt x="2697576" y="140669"/>
                </a:lnTo>
                <a:lnTo>
                  <a:pt x="2716288" y="122867"/>
                </a:lnTo>
                <a:lnTo>
                  <a:pt x="2720185" y="121635"/>
                </a:lnTo>
                <a:lnTo>
                  <a:pt x="2721507" y="120601"/>
                </a:lnTo>
                <a:lnTo>
                  <a:pt x="2729130" y="107520"/>
                </a:lnTo>
                <a:lnTo>
                  <a:pt x="2729587" y="105547"/>
                </a:lnTo>
                <a:lnTo>
                  <a:pt x="2730597" y="104231"/>
                </a:lnTo>
                <a:lnTo>
                  <a:pt x="2733601" y="102769"/>
                </a:lnTo>
                <a:lnTo>
                  <a:pt x="2734683" y="101674"/>
                </a:lnTo>
                <a:lnTo>
                  <a:pt x="2741750" y="88781"/>
                </a:lnTo>
                <a:lnTo>
                  <a:pt x="2742233" y="86704"/>
                </a:lnTo>
                <a:lnTo>
                  <a:pt x="2743260" y="85319"/>
                </a:lnTo>
                <a:lnTo>
                  <a:pt x="2744651" y="84396"/>
                </a:lnTo>
                <a:lnTo>
                  <a:pt x="2746284" y="83781"/>
                </a:lnTo>
                <a:lnTo>
                  <a:pt x="2747372" y="82665"/>
                </a:lnTo>
                <a:lnTo>
                  <a:pt x="2748583" y="79544"/>
                </a:lnTo>
                <a:lnTo>
                  <a:pt x="2749263" y="73820"/>
                </a:lnTo>
                <a:lnTo>
                  <a:pt x="2750065" y="72496"/>
                </a:lnTo>
                <a:lnTo>
                  <a:pt x="2751304" y="71614"/>
                </a:lnTo>
                <a:lnTo>
                  <a:pt x="2754562" y="69928"/>
                </a:lnTo>
                <a:lnTo>
                  <a:pt x="2767616" y="58119"/>
                </a:lnTo>
                <a:lnTo>
                  <a:pt x="2768512" y="51768"/>
                </a:lnTo>
                <a:lnTo>
                  <a:pt x="2772947" y="45922"/>
                </a:lnTo>
                <a:lnTo>
                  <a:pt x="2774059" y="42046"/>
                </a:lnTo>
                <a:lnTo>
                  <a:pt x="2775062" y="40731"/>
                </a:lnTo>
                <a:lnTo>
                  <a:pt x="2778058" y="39269"/>
                </a:lnTo>
                <a:lnTo>
                  <a:pt x="2779138" y="38174"/>
                </a:lnTo>
                <a:lnTo>
                  <a:pt x="2780340" y="35075"/>
                </a:lnTo>
                <a:lnTo>
                  <a:pt x="2781365" y="33967"/>
                </a:lnTo>
                <a:lnTo>
                  <a:pt x="2790054" y="28670"/>
                </a:lnTo>
                <a:lnTo>
                  <a:pt x="2792246" y="24972"/>
                </a:lnTo>
                <a:lnTo>
                  <a:pt x="2793653" y="16849"/>
                </a:lnTo>
                <a:lnTo>
                  <a:pt x="27940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SMARTInkShape-2526"/>
          <p:cNvSpPr/>
          <p:nvPr>
            <p:custDataLst>
              <p:tags r:id="rId14"/>
            </p:custDataLst>
          </p:nvPr>
        </p:nvSpPr>
        <p:spPr>
          <a:xfrm>
            <a:off x="6096000" y="3600450"/>
            <a:ext cx="2667001" cy="2006599"/>
          </a:xfrm>
          <a:custGeom>
            <a:avLst/>
            <a:gdLst/>
            <a:ahLst/>
            <a:cxnLst/>
            <a:rect l="0" t="0" r="0" b="0"/>
            <a:pathLst>
              <a:path w="2667001" h="2006599">
                <a:moveTo>
                  <a:pt x="0" y="1993900"/>
                </a:moveTo>
                <a:lnTo>
                  <a:pt x="0" y="1993900"/>
                </a:lnTo>
                <a:lnTo>
                  <a:pt x="43221" y="1993900"/>
                </a:lnTo>
                <a:lnTo>
                  <a:pt x="49276" y="1998264"/>
                </a:lnTo>
                <a:lnTo>
                  <a:pt x="55974" y="1999988"/>
                </a:lnTo>
                <a:lnTo>
                  <a:pt x="78340" y="2000248"/>
                </a:lnTo>
                <a:lnTo>
                  <a:pt x="82560" y="2002131"/>
                </a:lnTo>
                <a:lnTo>
                  <a:pt x="86787" y="2004614"/>
                </a:lnTo>
                <a:lnTo>
                  <a:pt x="95252" y="2006208"/>
                </a:lnTo>
                <a:lnTo>
                  <a:pt x="122767" y="2006598"/>
                </a:lnTo>
                <a:lnTo>
                  <a:pt x="169699" y="1995258"/>
                </a:lnTo>
                <a:lnTo>
                  <a:pt x="179163" y="1992421"/>
                </a:lnTo>
                <a:lnTo>
                  <a:pt x="186872" y="1989715"/>
                </a:lnTo>
                <a:lnTo>
                  <a:pt x="232840" y="1984204"/>
                </a:lnTo>
                <a:lnTo>
                  <a:pt x="248975" y="1981596"/>
                </a:lnTo>
                <a:lnTo>
                  <a:pt x="256705" y="1980670"/>
                </a:lnTo>
                <a:lnTo>
                  <a:pt x="296381" y="1969141"/>
                </a:lnTo>
                <a:lnTo>
                  <a:pt x="306852" y="1967985"/>
                </a:lnTo>
                <a:lnTo>
                  <a:pt x="318950" y="1963512"/>
                </a:lnTo>
                <a:lnTo>
                  <a:pt x="325906" y="1962050"/>
                </a:lnTo>
                <a:lnTo>
                  <a:pt x="334494" y="1957965"/>
                </a:lnTo>
                <a:lnTo>
                  <a:pt x="376252" y="1949350"/>
                </a:lnTo>
                <a:lnTo>
                  <a:pt x="386831" y="1944543"/>
                </a:lnTo>
                <a:lnTo>
                  <a:pt x="422564" y="1936650"/>
                </a:lnTo>
                <a:lnTo>
                  <a:pt x="431648" y="1931843"/>
                </a:lnTo>
                <a:lnTo>
                  <a:pt x="433815" y="1931362"/>
                </a:lnTo>
                <a:lnTo>
                  <a:pt x="443068" y="1926226"/>
                </a:lnTo>
                <a:lnTo>
                  <a:pt x="460843" y="1923535"/>
                </a:lnTo>
                <a:lnTo>
                  <a:pt x="469783" y="1919062"/>
                </a:lnTo>
                <a:lnTo>
                  <a:pt x="512909" y="1909588"/>
                </a:lnTo>
                <a:lnTo>
                  <a:pt x="517943" y="1907039"/>
                </a:lnTo>
                <a:lnTo>
                  <a:pt x="563325" y="1893267"/>
                </a:lnTo>
                <a:lnTo>
                  <a:pt x="569748" y="1890849"/>
                </a:lnTo>
                <a:lnTo>
                  <a:pt x="575660" y="1888127"/>
                </a:lnTo>
                <a:lnTo>
                  <a:pt x="586216" y="1885890"/>
                </a:lnTo>
                <a:lnTo>
                  <a:pt x="608146" y="1875004"/>
                </a:lnTo>
                <a:lnTo>
                  <a:pt x="613187" y="1873324"/>
                </a:lnTo>
                <a:lnTo>
                  <a:pt x="620697" y="1869117"/>
                </a:lnTo>
                <a:lnTo>
                  <a:pt x="630841" y="1866851"/>
                </a:lnTo>
                <a:lnTo>
                  <a:pt x="650473" y="1856832"/>
                </a:lnTo>
                <a:lnTo>
                  <a:pt x="662006" y="1854274"/>
                </a:lnTo>
                <a:lnTo>
                  <a:pt x="670205" y="1849362"/>
                </a:lnTo>
                <a:lnTo>
                  <a:pt x="684835" y="1839304"/>
                </a:lnTo>
                <a:lnTo>
                  <a:pt x="709755" y="1830286"/>
                </a:lnTo>
                <a:lnTo>
                  <a:pt x="714791" y="1828755"/>
                </a:lnTo>
                <a:lnTo>
                  <a:pt x="744592" y="1812516"/>
                </a:lnTo>
                <a:lnTo>
                  <a:pt x="752766" y="1809864"/>
                </a:lnTo>
                <a:lnTo>
                  <a:pt x="793632" y="1777997"/>
                </a:lnTo>
                <a:lnTo>
                  <a:pt x="797930" y="1774471"/>
                </a:lnTo>
                <a:lnTo>
                  <a:pt x="806439" y="1770326"/>
                </a:lnTo>
                <a:lnTo>
                  <a:pt x="814915" y="1762922"/>
                </a:lnTo>
                <a:lnTo>
                  <a:pt x="821031" y="1760715"/>
                </a:lnTo>
                <a:lnTo>
                  <a:pt x="827747" y="1759029"/>
                </a:lnTo>
                <a:lnTo>
                  <a:pt x="837807" y="1752198"/>
                </a:lnTo>
                <a:lnTo>
                  <a:pt x="854010" y="1739864"/>
                </a:lnTo>
                <a:lnTo>
                  <a:pt x="855090" y="1737759"/>
                </a:lnTo>
                <a:lnTo>
                  <a:pt x="863352" y="1731426"/>
                </a:lnTo>
                <a:lnTo>
                  <a:pt x="890173" y="1718471"/>
                </a:lnTo>
                <a:lnTo>
                  <a:pt x="912267" y="1698268"/>
                </a:lnTo>
                <a:lnTo>
                  <a:pt x="926236" y="1692450"/>
                </a:lnTo>
                <a:lnTo>
                  <a:pt x="928640" y="1690627"/>
                </a:lnTo>
                <a:lnTo>
                  <a:pt x="954632" y="1661581"/>
                </a:lnTo>
                <a:lnTo>
                  <a:pt x="958857" y="1659231"/>
                </a:lnTo>
                <a:lnTo>
                  <a:pt x="963086" y="1657480"/>
                </a:lnTo>
                <a:lnTo>
                  <a:pt x="1009534" y="1621131"/>
                </a:lnTo>
                <a:lnTo>
                  <a:pt x="1021466" y="1616251"/>
                </a:lnTo>
                <a:lnTo>
                  <a:pt x="1053673" y="1595722"/>
                </a:lnTo>
                <a:lnTo>
                  <a:pt x="1065854" y="1590849"/>
                </a:lnTo>
                <a:lnTo>
                  <a:pt x="1098122" y="1568440"/>
                </a:lnTo>
                <a:lnTo>
                  <a:pt x="1113341" y="1553632"/>
                </a:lnTo>
                <a:lnTo>
                  <a:pt x="1119470" y="1551281"/>
                </a:lnTo>
                <a:lnTo>
                  <a:pt x="1126192" y="1549530"/>
                </a:lnTo>
                <a:lnTo>
                  <a:pt x="1136256" y="1542657"/>
                </a:lnTo>
                <a:lnTo>
                  <a:pt x="1167269" y="1521876"/>
                </a:lnTo>
                <a:lnTo>
                  <a:pt x="1182931" y="1514650"/>
                </a:lnTo>
                <a:lnTo>
                  <a:pt x="1189482" y="1508921"/>
                </a:lnTo>
                <a:lnTo>
                  <a:pt x="1195644" y="1506715"/>
                </a:lnTo>
                <a:lnTo>
                  <a:pt x="1202380" y="1505029"/>
                </a:lnTo>
                <a:lnTo>
                  <a:pt x="1224109" y="1494012"/>
                </a:lnTo>
                <a:lnTo>
                  <a:pt x="1229143" y="1492328"/>
                </a:lnTo>
                <a:lnTo>
                  <a:pt x="1233732" y="1489227"/>
                </a:lnTo>
                <a:lnTo>
                  <a:pt x="1236242" y="1485497"/>
                </a:lnTo>
                <a:lnTo>
                  <a:pt x="1236911" y="1483514"/>
                </a:lnTo>
                <a:lnTo>
                  <a:pt x="1241418" y="1479431"/>
                </a:lnTo>
                <a:lnTo>
                  <a:pt x="1247419" y="1475969"/>
                </a:lnTo>
                <a:lnTo>
                  <a:pt x="1254764" y="1473315"/>
                </a:lnTo>
                <a:lnTo>
                  <a:pt x="1261409" y="1469079"/>
                </a:lnTo>
                <a:lnTo>
                  <a:pt x="1267846" y="1466805"/>
                </a:lnTo>
                <a:lnTo>
                  <a:pt x="1274222" y="1462682"/>
                </a:lnTo>
                <a:lnTo>
                  <a:pt x="1278461" y="1461469"/>
                </a:lnTo>
                <a:lnTo>
                  <a:pt x="1279875" y="1460441"/>
                </a:lnTo>
                <a:lnTo>
                  <a:pt x="1280816" y="1459049"/>
                </a:lnTo>
                <a:lnTo>
                  <a:pt x="1281443" y="1457416"/>
                </a:lnTo>
                <a:lnTo>
                  <a:pt x="1283274" y="1456327"/>
                </a:lnTo>
                <a:lnTo>
                  <a:pt x="1291885" y="1454089"/>
                </a:lnTo>
                <a:lnTo>
                  <a:pt x="1301473" y="1447370"/>
                </a:lnTo>
                <a:lnTo>
                  <a:pt x="1312297" y="1437865"/>
                </a:lnTo>
                <a:lnTo>
                  <a:pt x="1345151" y="1421973"/>
                </a:lnTo>
                <a:lnTo>
                  <a:pt x="1363798" y="1406155"/>
                </a:lnTo>
                <a:lnTo>
                  <a:pt x="1373129" y="1403476"/>
                </a:lnTo>
                <a:lnTo>
                  <a:pt x="1374736" y="1402023"/>
                </a:lnTo>
                <a:lnTo>
                  <a:pt x="1375807" y="1400349"/>
                </a:lnTo>
                <a:lnTo>
                  <a:pt x="1422397" y="1358900"/>
                </a:lnTo>
                <a:lnTo>
                  <a:pt x="1435100" y="1344318"/>
                </a:lnTo>
                <a:lnTo>
                  <a:pt x="1447800" y="1327542"/>
                </a:lnTo>
                <a:lnTo>
                  <a:pt x="1473200" y="1299872"/>
                </a:lnTo>
                <a:lnTo>
                  <a:pt x="1481666" y="1287817"/>
                </a:lnTo>
                <a:lnTo>
                  <a:pt x="1527630" y="1253068"/>
                </a:lnTo>
                <a:lnTo>
                  <a:pt x="1532197" y="1248834"/>
                </a:lnTo>
                <a:lnTo>
                  <a:pt x="1538462" y="1246481"/>
                </a:lnTo>
                <a:lnTo>
                  <a:pt x="1545244" y="1244730"/>
                </a:lnTo>
                <a:lnTo>
                  <a:pt x="1555347" y="1237858"/>
                </a:lnTo>
                <a:lnTo>
                  <a:pt x="1583264" y="1210731"/>
                </a:lnTo>
                <a:lnTo>
                  <a:pt x="1589380" y="1208381"/>
                </a:lnTo>
                <a:lnTo>
                  <a:pt x="1592986" y="1207753"/>
                </a:lnTo>
                <a:lnTo>
                  <a:pt x="1596097" y="1205925"/>
                </a:lnTo>
                <a:lnTo>
                  <a:pt x="1640416" y="1159935"/>
                </a:lnTo>
                <a:lnTo>
                  <a:pt x="1646767" y="1153583"/>
                </a:lnTo>
                <a:lnTo>
                  <a:pt x="1652881" y="1151231"/>
                </a:lnTo>
                <a:lnTo>
                  <a:pt x="1656487" y="1150604"/>
                </a:lnTo>
                <a:lnTo>
                  <a:pt x="1658892" y="1149480"/>
                </a:lnTo>
                <a:lnTo>
                  <a:pt x="1660494" y="1148026"/>
                </a:lnTo>
                <a:lnTo>
                  <a:pt x="1661562" y="1146351"/>
                </a:lnTo>
                <a:lnTo>
                  <a:pt x="1708147" y="1104899"/>
                </a:lnTo>
                <a:lnTo>
                  <a:pt x="1731433" y="1082322"/>
                </a:lnTo>
                <a:lnTo>
                  <a:pt x="1739900" y="1078176"/>
                </a:lnTo>
                <a:lnTo>
                  <a:pt x="1750483" y="1069448"/>
                </a:lnTo>
                <a:lnTo>
                  <a:pt x="1754716" y="1067977"/>
                </a:lnTo>
                <a:lnTo>
                  <a:pt x="1756128" y="1066879"/>
                </a:lnTo>
                <a:lnTo>
                  <a:pt x="1799167" y="1020233"/>
                </a:lnTo>
                <a:lnTo>
                  <a:pt x="1845733" y="973667"/>
                </a:lnTo>
                <a:lnTo>
                  <a:pt x="1875131" y="946150"/>
                </a:lnTo>
                <a:lnTo>
                  <a:pt x="1891908" y="933450"/>
                </a:lnTo>
                <a:lnTo>
                  <a:pt x="1902126" y="922867"/>
                </a:lnTo>
                <a:lnTo>
                  <a:pt x="1906314" y="914400"/>
                </a:lnTo>
                <a:lnTo>
                  <a:pt x="1907992" y="912283"/>
                </a:lnTo>
                <a:lnTo>
                  <a:pt x="1911739" y="909932"/>
                </a:lnTo>
                <a:lnTo>
                  <a:pt x="1915756" y="908180"/>
                </a:lnTo>
                <a:lnTo>
                  <a:pt x="1919894" y="905051"/>
                </a:lnTo>
                <a:lnTo>
                  <a:pt x="1928298" y="893634"/>
                </a:lnTo>
                <a:lnTo>
                  <a:pt x="1945217" y="880342"/>
                </a:lnTo>
                <a:lnTo>
                  <a:pt x="1947568" y="876215"/>
                </a:lnTo>
                <a:lnTo>
                  <a:pt x="1949319" y="872029"/>
                </a:lnTo>
                <a:lnTo>
                  <a:pt x="1958178" y="861478"/>
                </a:lnTo>
                <a:lnTo>
                  <a:pt x="1970093" y="853015"/>
                </a:lnTo>
                <a:lnTo>
                  <a:pt x="1972735" y="848783"/>
                </a:lnTo>
                <a:lnTo>
                  <a:pt x="1974852" y="847372"/>
                </a:lnTo>
                <a:lnTo>
                  <a:pt x="1986504" y="843226"/>
                </a:lnTo>
                <a:lnTo>
                  <a:pt x="1988969" y="841551"/>
                </a:lnTo>
                <a:lnTo>
                  <a:pt x="1995810" y="832451"/>
                </a:lnTo>
                <a:lnTo>
                  <a:pt x="2003230" y="817271"/>
                </a:lnTo>
                <a:lnTo>
                  <a:pt x="2027773" y="788264"/>
                </a:lnTo>
                <a:lnTo>
                  <a:pt x="2035000" y="772845"/>
                </a:lnTo>
                <a:lnTo>
                  <a:pt x="2048279" y="757782"/>
                </a:lnTo>
                <a:lnTo>
                  <a:pt x="2049818" y="753540"/>
                </a:lnTo>
                <a:lnTo>
                  <a:pt x="2050934" y="752127"/>
                </a:lnTo>
                <a:lnTo>
                  <a:pt x="2055875" y="748726"/>
                </a:lnTo>
                <a:lnTo>
                  <a:pt x="2061809" y="740820"/>
                </a:lnTo>
                <a:lnTo>
                  <a:pt x="2068034" y="736439"/>
                </a:lnTo>
                <a:lnTo>
                  <a:pt x="2086329" y="713450"/>
                </a:lnTo>
                <a:lnTo>
                  <a:pt x="2090474" y="704876"/>
                </a:lnTo>
                <a:lnTo>
                  <a:pt x="2093265" y="700629"/>
                </a:lnTo>
                <a:lnTo>
                  <a:pt x="2095544" y="694270"/>
                </a:lnTo>
                <a:lnTo>
                  <a:pt x="2119029" y="666750"/>
                </a:lnTo>
                <a:lnTo>
                  <a:pt x="2123901" y="654912"/>
                </a:lnTo>
                <a:lnTo>
                  <a:pt x="2135794" y="639495"/>
                </a:lnTo>
                <a:lnTo>
                  <a:pt x="2146309" y="626802"/>
                </a:lnTo>
                <a:lnTo>
                  <a:pt x="2150538" y="620774"/>
                </a:lnTo>
                <a:lnTo>
                  <a:pt x="2156885" y="615968"/>
                </a:lnTo>
                <a:lnTo>
                  <a:pt x="2163938" y="606940"/>
                </a:lnTo>
                <a:lnTo>
                  <a:pt x="2186255" y="588494"/>
                </a:lnTo>
                <a:lnTo>
                  <a:pt x="2188752" y="584227"/>
                </a:lnTo>
                <a:lnTo>
                  <a:pt x="2190568" y="579979"/>
                </a:lnTo>
                <a:lnTo>
                  <a:pt x="2228851" y="533434"/>
                </a:lnTo>
                <a:lnTo>
                  <a:pt x="2232378" y="529182"/>
                </a:lnTo>
                <a:lnTo>
                  <a:pt x="2234364" y="522821"/>
                </a:lnTo>
                <a:lnTo>
                  <a:pt x="2234828" y="518585"/>
                </a:lnTo>
                <a:lnTo>
                  <a:pt x="2236916" y="514351"/>
                </a:lnTo>
                <a:lnTo>
                  <a:pt x="2252414" y="495300"/>
                </a:lnTo>
                <a:lnTo>
                  <a:pt x="2254139" y="491067"/>
                </a:lnTo>
                <a:lnTo>
                  <a:pt x="2284121" y="457200"/>
                </a:lnTo>
                <a:lnTo>
                  <a:pt x="2285629" y="452104"/>
                </a:lnTo>
                <a:lnTo>
                  <a:pt x="2296104" y="440092"/>
                </a:lnTo>
                <a:lnTo>
                  <a:pt x="2300069" y="431766"/>
                </a:lnTo>
                <a:lnTo>
                  <a:pt x="2302836" y="427551"/>
                </a:lnTo>
                <a:lnTo>
                  <a:pt x="2304066" y="423326"/>
                </a:lnTo>
                <a:lnTo>
                  <a:pt x="2305099" y="421917"/>
                </a:lnTo>
                <a:lnTo>
                  <a:pt x="2306494" y="420978"/>
                </a:lnTo>
                <a:lnTo>
                  <a:pt x="2309925" y="419229"/>
                </a:lnTo>
                <a:lnTo>
                  <a:pt x="2313801" y="416100"/>
                </a:lnTo>
                <a:lnTo>
                  <a:pt x="2315995" y="412357"/>
                </a:lnTo>
                <a:lnTo>
                  <a:pt x="2317675" y="408342"/>
                </a:lnTo>
                <a:lnTo>
                  <a:pt x="2320775" y="404206"/>
                </a:lnTo>
                <a:lnTo>
                  <a:pt x="2324503" y="401897"/>
                </a:lnTo>
                <a:lnTo>
                  <a:pt x="2326485" y="401281"/>
                </a:lnTo>
                <a:lnTo>
                  <a:pt x="2327807" y="400165"/>
                </a:lnTo>
                <a:lnTo>
                  <a:pt x="2338243" y="385991"/>
                </a:lnTo>
                <a:lnTo>
                  <a:pt x="2339878" y="384327"/>
                </a:lnTo>
                <a:lnTo>
                  <a:pt x="2341696" y="380597"/>
                </a:lnTo>
                <a:lnTo>
                  <a:pt x="2342180" y="378614"/>
                </a:lnTo>
                <a:lnTo>
                  <a:pt x="2343208" y="377293"/>
                </a:lnTo>
                <a:lnTo>
                  <a:pt x="2351903" y="371627"/>
                </a:lnTo>
                <a:lnTo>
                  <a:pt x="2354096" y="367897"/>
                </a:lnTo>
                <a:lnTo>
                  <a:pt x="2355776" y="363887"/>
                </a:lnTo>
                <a:lnTo>
                  <a:pt x="2373145" y="342783"/>
                </a:lnTo>
                <a:lnTo>
                  <a:pt x="2374825" y="338615"/>
                </a:lnTo>
                <a:lnTo>
                  <a:pt x="2385838" y="323847"/>
                </a:lnTo>
                <a:lnTo>
                  <a:pt x="2387522" y="319615"/>
                </a:lnTo>
                <a:lnTo>
                  <a:pt x="2391732" y="313266"/>
                </a:lnTo>
                <a:lnTo>
                  <a:pt x="2393998" y="306917"/>
                </a:lnTo>
                <a:lnTo>
                  <a:pt x="2411155" y="285750"/>
                </a:lnTo>
                <a:lnTo>
                  <a:pt x="2412885" y="281517"/>
                </a:lnTo>
                <a:lnTo>
                  <a:pt x="2440523" y="246416"/>
                </a:lnTo>
                <a:lnTo>
                  <a:pt x="2487078" y="204612"/>
                </a:lnTo>
                <a:lnTo>
                  <a:pt x="2517744" y="164577"/>
                </a:lnTo>
                <a:lnTo>
                  <a:pt x="2520230" y="157106"/>
                </a:lnTo>
                <a:lnTo>
                  <a:pt x="2538626" y="131170"/>
                </a:lnTo>
                <a:lnTo>
                  <a:pt x="2563109" y="109414"/>
                </a:lnTo>
                <a:lnTo>
                  <a:pt x="2568876" y="99368"/>
                </a:lnTo>
                <a:lnTo>
                  <a:pt x="2570473" y="94023"/>
                </a:lnTo>
                <a:lnTo>
                  <a:pt x="2574945" y="89295"/>
                </a:lnTo>
                <a:lnTo>
                  <a:pt x="2622432" y="44566"/>
                </a:lnTo>
                <a:lnTo>
                  <a:pt x="2649436" y="19445"/>
                </a:lnTo>
                <a:lnTo>
                  <a:pt x="2656371" y="14287"/>
                </a:lnTo>
                <a:lnTo>
                  <a:pt x="266700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SMARTInkShape-Group635"/>
          <p:cNvGrpSpPr/>
          <p:nvPr/>
        </p:nvGrpSpPr>
        <p:grpSpPr>
          <a:xfrm>
            <a:off x="8496300" y="2908300"/>
            <a:ext cx="3333751" cy="971551"/>
            <a:chOff x="8496300" y="2908300"/>
            <a:chExt cx="3333751" cy="971551"/>
          </a:xfrm>
        </p:grpSpPr>
        <p:sp>
          <p:nvSpPr>
            <p:cNvPr id="145" name="SMARTInkShape-2527"/>
            <p:cNvSpPr/>
            <p:nvPr>
              <p:custDataLst>
                <p:tags r:id="rId22"/>
              </p:custDataLst>
            </p:nvPr>
          </p:nvSpPr>
          <p:spPr>
            <a:xfrm>
              <a:off x="11277600" y="2978346"/>
              <a:ext cx="552451" cy="82355"/>
            </a:xfrm>
            <a:custGeom>
              <a:avLst/>
              <a:gdLst/>
              <a:ahLst/>
              <a:cxnLst/>
              <a:rect l="0" t="0" r="0" b="0"/>
              <a:pathLst>
                <a:path w="552451" h="82355">
                  <a:moveTo>
                    <a:pt x="0" y="82354"/>
                  </a:moveTo>
                  <a:lnTo>
                    <a:pt x="0" y="82354"/>
                  </a:lnTo>
                  <a:lnTo>
                    <a:pt x="5467" y="82354"/>
                  </a:lnTo>
                  <a:lnTo>
                    <a:pt x="9460" y="78983"/>
                  </a:lnTo>
                  <a:lnTo>
                    <a:pt x="15022" y="77328"/>
                  </a:lnTo>
                  <a:lnTo>
                    <a:pt x="33278" y="74239"/>
                  </a:lnTo>
                  <a:lnTo>
                    <a:pt x="44904" y="71012"/>
                  </a:lnTo>
                  <a:lnTo>
                    <a:pt x="92257" y="64210"/>
                  </a:lnTo>
                  <a:lnTo>
                    <a:pt x="136678" y="57239"/>
                  </a:lnTo>
                  <a:lnTo>
                    <a:pt x="146645" y="57039"/>
                  </a:lnTo>
                  <a:lnTo>
                    <a:pt x="151724" y="55110"/>
                  </a:lnTo>
                  <a:lnTo>
                    <a:pt x="154066" y="53608"/>
                  </a:lnTo>
                  <a:lnTo>
                    <a:pt x="171259" y="50627"/>
                  </a:lnTo>
                  <a:lnTo>
                    <a:pt x="149370" y="49899"/>
                  </a:lnTo>
                  <a:lnTo>
                    <a:pt x="128997" y="45137"/>
                  </a:lnTo>
                  <a:lnTo>
                    <a:pt x="81553" y="44277"/>
                  </a:lnTo>
                  <a:lnTo>
                    <a:pt x="34834" y="44255"/>
                  </a:lnTo>
                  <a:lnTo>
                    <a:pt x="17830" y="44960"/>
                  </a:lnTo>
                  <a:lnTo>
                    <a:pt x="6839" y="50343"/>
                  </a:lnTo>
                  <a:lnTo>
                    <a:pt x="51320" y="50603"/>
                  </a:lnTo>
                  <a:lnTo>
                    <a:pt x="94721" y="50604"/>
                  </a:lnTo>
                  <a:lnTo>
                    <a:pt x="134081" y="50604"/>
                  </a:lnTo>
                  <a:lnTo>
                    <a:pt x="175827" y="50604"/>
                  </a:lnTo>
                  <a:lnTo>
                    <a:pt x="221712" y="50604"/>
                  </a:lnTo>
                  <a:lnTo>
                    <a:pt x="269275" y="50604"/>
                  </a:lnTo>
                  <a:lnTo>
                    <a:pt x="289625" y="50604"/>
                  </a:lnTo>
                  <a:lnTo>
                    <a:pt x="287942" y="50604"/>
                  </a:lnTo>
                  <a:lnTo>
                    <a:pt x="270342" y="45578"/>
                  </a:lnTo>
                  <a:lnTo>
                    <a:pt x="225071" y="44331"/>
                  </a:lnTo>
                  <a:lnTo>
                    <a:pt x="183964" y="39238"/>
                  </a:lnTo>
                  <a:lnTo>
                    <a:pt x="141792" y="38080"/>
                  </a:lnTo>
                  <a:lnTo>
                    <a:pt x="99480" y="37927"/>
                  </a:lnTo>
                  <a:lnTo>
                    <a:pt x="53404" y="37905"/>
                  </a:lnTo>
                  <a:lnTo>
                    <a:pt x="46219" y="37904"/>
                  </a:lnTo>
                  <a:lnTo>
                    <a:pt x="93790" y="38610"/>
                  </a:lnTo>
                  <a:lnTo>
                    <a:pt x="133550" y="43371"/>
                  </a:lnTo>
                  <a:lnTo>
                    <a:pt x="177547" y="44138"/>
                  </a:lnTo>
                  <a:lnTo>
                    <a:pt x="219394" y="44239"/>
                  </a:lnTo>
                  <a:lnTo>
                    <a:pt x="266196" y="44253"/>
                  </a:lnTo>
                  <a:lnTo>
                    <a:pt x="271886" y="42372"/>
                  </a:lnTo>
                  <a:lnTo>
                    <a:pt x="274391" y="40883"/>
                  </a:lnTo>
                  <a:lnTo>
                    <a:pt x="276061" y="39184"/>
                  </a:lnTo>
                  <a:lnTo>
                    <a:pt x="278960" y="32698"/>
                  </a:lnTo>
                  <a:lnTo>
                    <a:pt x="269173" y="26710"/>
                  </a:lnTo>
                  <a:lnTo>
                    <a:pt x="232787" y="8960"/>
                  </a:lnTo>
                  <a:lnTo>
                    <a:pt x="198475" y="98"/>
                  </a:lnTo>
                  <a:lnTo>
                    <a:pt x="198639" y="0"/>
                  </a:lnTo>
                  <a:lnTo>
                    <a:pt x="217915" y="526"/>
                  </a:lnTo>
                  <a:lnTo>
                    <a:pt x="265021" y="15001"/>
                  </a:lnTo>
                  <a:lnTo>
                    <a:pt x="312072" y="24861"/>
                  </a:lnTo>
                  <a:lnTo>
                    <a:pt x="353285" y="33334"/>
                  </a:lnTo>
                  <a:lnTo>
                    <a:pt x="384910" y="40106"/>
                  </a:lnTo>
                  <a:lnTo>
                    <a:pt x="417780" y="45468"/>
                  </a:lnTo>
                  <a:lnTo>
                    <a:pt x="451206" y="52084"/>
                  </a:lnTo>
                  <a:lnTo>
                    <a:pt x="484875" y="59023"/>
                  </a:lnTo>
                  <a:lnTo>
                    <a:pt x="529919" y="66190"/>
                  </a:lnTo>
                  <a:lnTo>
                    <a:pt x="552450" y="696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2528"/>
            <p:cNvSpPr/>
            <p:nvPr>
              <p:custDataLst>
                <p:tags r:id="rId23"/>
              </p:custDataLst>
            </p:nvPr>
          </p:nvSpPr>
          <p:spPr>
            <a:xfrm>
              <a:off x="8496300" y="2908300"/>
              <a:ext cx="3276222" cy="971551"/>
            </a:xfrm>
            <a:custGeom>
              <a:avLst/>
              <a:gdLst/>
              <a:ahLst/>
              <a:cxnLst/>
              <a:rect l="0" t="0" r="0" b="0"/>
              <a:pathLst>
                <a:path w="3276222" h="971551">
                  <a:moveTo>
                    <a:pt x="0" y="971550"/>
                  </a:moveTo>
                  <a:lnTo>
                    <a:pt x="0" y="971550"/>
                  </a:lnTo>
                  <a:lnTo>
                    <a:pt x="0" y="952578"/>
                  </a:lnTo>
                  <a:lnTo>
                    <a:pt x="3370" y="949152"/>
                  </a:lnTo>
                  <a:lnTo>
                    <a:pt x="5025" y="945603"/>
                  </a:lnTo>
                  <a:lnTo>
                    <a:pt x="6088" y="940946"/>
                  </a:lnTo>
                  <a:lnTo>
                    <a:pt x="6881" y="940564"/>
                  </a:lnTo>
                  <a:lnTo>
                    <a:pt x="9644" y="940140"/>
                  </a:lnTo>
                  <a:lnTo>
                    <a:pt x="10662" y="939321"/>
                  </a:lnTo>
                  <a:lnTo>
                    <a:pt x="11795" y="936530"/>
                  </a:lnTo>
                  <a:lnTo>
                    <a:pt x="12802" y="935503"/>
                  </a:lnTo>
                  <a:lnTo>
                    <a:pt x="15802" y="934362"/>
                  </a:lnTo>
                  <a:lnTo>
                    <a:pt x="16885" y="933353"/>
                  </a:lnTo>
                  <a:lnTo>
                    <a:pt x="19565" y="927036"/>
                  </a:lnTo>
                  <a:lnTo>
                    <a:pt x="25131" y="921036"/>
                  </a:lnTo>
                  <a:lnTo>
                    <a:pt x="25319" y="917464"/>
                  </a:lnTo>
                  <a:lnTo>
                    <a:pt x="26052" y="916443"/>
                  </a:lnTo>
                  <a:lnTo>
                    <a:pt x="27246" y="915762"/>
                  </a:lnTo>
                  <a:lnTo>
                    <a:pt x="28747" y="915308"/>
                  </a:lnTo>
                  <a:lnTo>
                    <a:pt x="29748" y="914300"/>
                  </a:lnTo>
                  <a:lnTo>
                    <a:pt x="31486" y="909012"/>
                  </a:lnTo>
                  <a:lnTo>
                    <a:pt x="33513" y="908477"/>
                  </a:lnTo>
                  <a:lnTo>
                    <a:pt x="37193" y="908134"/>
                  </a:lnTo>
                  <a:lnTo>
                    <a:pt x="37697" y="906206"/>
                  </a:lnTo>
                  <a:lnTo>
                    <a:pt x="37831" y="904704"/>
                  </a:lnTo>
                  <a:lnTo>
                    <a:pt x="38626" y="903703"/>
                  </a:lnTo>
                  <a:lnTo>
                    <a:pt x="43543" y="901964"/>
                  </a:lnTo>
                  <a:lnTo>
                    <a:pt x="44046" y="899936"/>
                  </a:lnTo>
                  <a:lnTo>
                    <a:pt x="44369" y="896256"/>
                  </a:lnTo>
                  <a:lnTo>
                    <a:pt x="54163" y="885636"/>
                  </a:lnTo>
                  <a:lnTo>
                    <a:pt x="57704" y="883977"/>
                  </a:lnTo>
                  <a:lnTo>
                    <a:pt x="62354" y="882912"/>
                  </a:lnTo>
                  <a:lnTo>
                    <a:pt x="62736" y="882119"/>
                  </a:lnTo>
                  <a:lnTo>
                    <a:pt x="63161" y="879356"/>
                  </a:lnTo>
                  <a:lnTo>
                    <a:pt x="63980" y="878337"/>
                  </a:lnTo>
                  <a:lnTo>
                    <a:pt x="69947" y="875773"/>
                  </a:lnTo>
                  <a:lnTo>
                    <a:pt x="75236" y="870856"/>
                  </a:lnTo>
                  <a:lnTo>
                    <a:pt x="75914" y="866847"/>
                  </a:lnTo>
                  <a:lnTo>
                    <a:pt x="76715" y="865765"/>
                  </a:lnTo>
                  <a:lnTo>
                    <a:pt x="84027" y="861845"/>
                  </a:lnTo>
                  <a:lnTo>
                    <a:pt x="85651" y="860313"/>
                  </a:lnTo>
                  <a:lnTo>
                    <a:pt x="87457" y="856730"/>
                  </a:lnTo>
                  <a:lnTo>
                    <a:pt x="87938" y="854787"/>
                  </a:lnTo>
                  <a:lnTo>
                    <a:pt x="88964" y="853491"/>
                  </a:lnTo>
                  <a:lnTo>
                    <a:pt x="91986" y="852051"/>
                  </a:lnTo>
                  <a:lnTo>
                    <a:pt x="93074" y="850962"/>
                  </a:lnTo>
                  <a:lnTo>
                    <a:pt x="94283" y="847870"/>
                  </a:lnTo>
                  <a:lnTo>
                    <a:pt x="95310" y="846763"/>
                  </a:lnTo>
                  <a:lnTo>
                    <a:pt x="100633" y="844841"/>
                  </a:lnTo>
                  <a:lnTo>
                    <a:pt x="101170" y="842798"/>
                  </a:lnTo>
                  <a:lnTo>
                    <a:pt x="101313" y="841265"/>
                  </a:lnTo>
                  <a:lnTo>
                    <a:pt x="102115" y="840243"/>
                  </a:lnTo>
                  <a:lnTo>
                    <a:pt x="107042" y="838469"/>
                  </a:lnTo>
                  <a:lnTo>
                    <a:pt x="107546" y="836438"/>
                  </a:lnTo>
                  <a:lnTo>
                    <a:pt x="107870" y="832756"/>
                  </a:lnTo>
                  <a:lnTo>
                    <a:pt x="108602" y="832454"/>
                  </a:lnTo>
                  <a:lnTo>
                    <a:pt x="113409" y="831929"/>
                  </a:lnTo>
                  <a:lnTo>
                    <a:pt x="120566" y="825578"/>
                  </a:lnTo>
                  <a:lnTo>
                    <a:pt x="120643" y="820039"/>
                  </a:lnTo>
                  <a:lnTo>
                    <a:pt x="121351" y="819743"/>
                  </a:lnTo>
                  <a:lnTo>
                    <a:pt x="126116" y="819228"/>
                  </a:lnTo>
                  <a:lnTo>
                    <a:pt x="126607" y="817303"/>
                  </a:lnTo>
                  <a:lnTo>
                    <a:pt x="126922" y="813689"/>
                  </a:lnTo>
                  <a:lnTo>
                    <a:pt x="128847" y="813195"/>
                  </a:lnTo>
                  <a:lnTo>
                    <a:pt x="136699" y="812802"/>
                  </a:lnTo>
                  <a:lnTo>
                    <a:pt x="137699" y="812096"/>
                  </a:lnTo>
                  <a:lnTo>
                    <a:pt x="138366" y="810919"/>
                  </a:lnTo>
                  <a:lnTo>
                    <a:pt x="139436" y="807333"/>
                  </a:lnTo>
                  <a:lnTo>
                    <a:pt x="141464" y="806842"/>
                  </a:lnTo>
                  <a:lnTo>
                    <a:pt x="145145" y="806528"/>
                  </a:lnTo>
                  <a:lnTo>
                    <a:pt x="155486" y="796992"/>
                  </a:lnTo>
                  <a:lnTo>
                    <a:pt x="157300" y="793310"/>
                  </a:lnTo>
                  <a:lnTo>
                    <a:pt x="157783" y="791340"/>
                  </a:lnTo>
                  <a:lnTo>
                    <a:pt x="158810" y="790027"/>
                  </a:lnTo>
                  <a:lnTo>
                    <a:pt x="161834" y="788567"/>
                  </a:lnTo>
                  <a:lnTo>
                    <a:pt x="162923" y="787472"/>
                  </a:lnTo>
                  <a:lnTo>
                    <a:pt x="165614" y="781001"/>
                  </a:lnTo>
                  <a:lnTo>
                    <a:pt x="187234" y="758916"/>
                  </a:lnTo>
                  <a:lnTo>
                    <a:pt x="190930" y="757101"/>
                  </a:lnTo>
                  <a:lnTo>
                    <a:pt x="192903" y="756618"/>
                  </a:lnTo>
                  <a:lnTo>
                    <a:pt x="194218" y="755590"/>
                  </a:lnTo>
                  <a:lnTo>
                    <a:pt x="195680" y="752565"/>
                  </a:lnTo>
                  <a:lnTo>
                    <a:pt x="196776" y="751477"/>
                  </a:lnTo>
                  <a:lnTo>
                    <a:pt x="199875" y="750267"/>
                  </a:lnTo>
                  <a:lnTo>
                    <a:pt x="200983" y="749240"/>
                  </a:lnTo>
                  <a:lnTo>
                    <a:pt x="202215" y="746215"/>
                  </a:lnTo>
                  <a:lnTo>
                    <a:pt x="203248" y="745127"/>
                  </a:lnTo>
                  <a:lnTo>
                    <a:pt x="206279" y="743918"/>
                  </a:lnTo>
                  <a:lnTo>
                    <a:pt x="211952" y="743236"/>
                  </a:lnTo>
                  <a:lnTo>
                    <a:pt x="213268" y="742435"/>
                  </a:lnTo>
                  <a:lnTo>
                    <a:pt x="214145" y="741196"/>
                  </a:lnTo>
                  <a:lnTo>
                    <a:pt x="214730" y="739664"/>
                  </a:lnTo>
                  <a:lnTo>
                    <a:pt x="215826" y="738643"/>
                  </a:lnTo>
                  <a:lnTo>
                    <a:pt x="218924" y="737508"/>
                  </a:lnTo>
                  <a:lnTo>
                    <a:pt x="220032" y="736500"/>
                  </a:lnTo>
                  <a:lnTo>
                    <a:pt x="225328" y="727841"/>
                  </a:lnTo>
                  <a:lnTo>
                    <a:pt x="229028" y="725651"/>
                  </a:lnTo>
                  <a:lnTo>
                    <a:pt x="233780" y="724246"/>
                  </a:lnTo>
                  <a:lnTo>
                    <a:pt x="239788" y="719604"/>
                  </a:lnTo>
                  <a:lnTo>
                    <a:pt x="245712" y="717453"/>
                  </a:lnTo>
                  <a:lnTo>
                    <a:pt x="263427" y="701766"/>
                  </a:lnTo>
                  <a:lnTo>
                    <a:pt x="265246" y="698070"/>
                  </a:lnTo>
                  <a:lnTo>
                    <a:pt x="265730" y="696096"/>
                  </a:lnTo>
                  <a:lnTo>
                    <a:pt x="266758" y="694781"/>
                  </a:lnTo>
                  <a:lnTo>
                    <a:pt x="269784" y="693319"/>
                  </a:lnTo>
                  <a:lnTo>
                    <a:pt x="270872" y="692224"/>
                  </a:lnTo>
                  <a:lnTo>
                    <a:pt x="272083" y="689125"/>
                  </a:lnTo>
                  <a:lnTo>
                    <a:pt x="273110" y="688017"/>
                  </a:lnTo>
                  <a:lnTo>
                    <a:pt x="284580" y="680419"/>
                  </a:lnTo>
                  <a:lnTo>
                    <a:pt x="288775" y="676366"/>
                  </a:lnTo>
                  <a:lnTo>
                    <a:pt x="290622" y="672670"/>
                  </a:lnTo>
                  <a:lnTo>
                    <a:pt x="291115" y="670697"/>
                  </a:lnTo>
                  <a:lnTo>
                    <a:pt x="292148" y="669381"/>
                  </a:lnTo>
                  <a:lnTo>
                    <a:pt x="303833" y="661313"/>
                  </a:lnTo>
                  <a:lnTo>
                    <a:pt x="307884" y="660671"/>
                  </a:lnTo>
                  <a:lnTo>
                    <a:pt x="308972" y="659874"/>
                  </a:lnTo>
                  <a:lnTo>
                    <a:pt x="309699" y="658638"/>
                  </a:lnTo>
                  <a:lnTo>
                    <a:pt x="310959" y="653949"/>
                  </a:lnTo>
                  <a:lnTo>
                    <a:pt x="311065" y="650947"/>
                  </a:lnTo>
                  <a:lnTo>
                    <a:pt x="311798" y="649865"/>
                  </a:lnTo>
                  <a:lnTo>
                    <a:pt x="312993" y="649143"/>
                  </a:lnTo>
                  <a:lnTo>
                    <a:pt x="314496" y="648662"/>
                  </a:lnTo>
                  <a:lnTo>
                    <a:pt x="315497" y="647636"/>
                  </a:lnTo>
                  <a:lnTo>
                    <a:pt x="318029" y="641289"/>
                  </a:lnTo>
                  <a:lnTo>
                    <a:pt x="335583" y="623268"/>
                  </a:lnTo>
                  <a:lnTo>
                    <a:pt x="336263" y="619215"/>
                  </a:lnTo>
                  <a:lnTo>
                    <a:pt x="337064" y="618127"/>
                  </a:lnTo>
                  <a:lnTo>
                    <a:pt x="344377" y="614195"/>
                  </a:lnTo>
                  <a:lnTo>
                    <a:pt x="348287" y="610508"/>
                  </a:lnTo>
                  <a:lnTo>
                    <a:pt x="352336" y="609869"/>
                  </a:lnTo>
                  <a:lnTo>
                    <a:pt x="353424" y="609074"/>
                  </a:lnTo>
                  <a:lnTo>
                    <a:pt x="354150" y="607838"/>
                  </a:lnTo>
                  <a:lnTo>
                    <a:pt x="354633" y="606308"/>
                  </a:lnTo>
                  <a:lnTo>
                    <a:pt x="355660" y="605289"/>
                  </a:lnTo>
                  <a:lnTo>
                    <a:pt x="362010" y="602723"/>
                  </a:lnTo>
                  <a:lnTo>
                    <a:pt x="367333" y="597806"/>
                  </a:lnTo>
                  <a:lnTo>
                    <a:pt x="371384" y="597169"/>
                  </a:lnTo>
                  <a:lnTo>
                    <a:pt x="372473" y="596373"/>
                  </a:lnTo>
                  <a:lnTo>
                    <a:pt x="373198" y="595138"/>
                  </a:lnTo>
                  <a:lnTo>
                    <a:pt x="373682" y="593608"/>
                  </a:lnTo>
                  <a:lnTo>
                    <a:pt x="374710" y="592589"/>
                  </a:lnTo>
                  <a:lnTo>
                    <a:pt x="377734" y="591456"/>
                  </a:lnTo>
                  <a:lnTo>
                    <a:pt x="378823" y="590448"/>
                  </a:lnTo>
                  <a:lnTo>
                    <a:pt x="380033" y="587447"/>
                  </a:lnTo>
                  <a:lnTo>
                    <a:pt x="381060" y="586365"/>
                  </a:lnTo>
                  <a:lnTo>
                    <a:pt x="384084" y="585162"/>
                  </a:lnTo>
                  <a:lnTo>
                    <a:pt x="385172" y="584136"/>
                  </a:lnTo>
                  <a:lnTo>
                    <a:pt x="386383" y="581114"/>
                  </a:lnTo>
                  <a:lnTo>
                    <a:pt x="387410" y="580026"/>
                  </a:lnTo>
                  <a:lnTo>
                    <a:pt x="398880" y="572468"/>
                  </a:lnTo>
                  <a:lnTo>
                    <a:pt x="417640" y="554615"/>
                  </a:lnTo>
                  <a:lnTo>
                    <a:pt x="424282" y="552735"/>
                  </a:lnTo>
                  <a:lnTo>
                    <a:pt x="428475" y="549163"/>
                  </a:lnTo>
                  <a:lnTo>
                    <a:pt x="430322" y="545580"/>
                  </a:lnTo>
                  <a:lnTo>
                    <a:pt x="430815" y="543637"/>
                  </a:lnTo>
                  <a:lnTo>
                    <a:pt x="431848" y="542341"/>
                  </a:lnTo>
                  <a:lnTo>
                    <a:pt x="443533" y="534312"/>
                  </a:lnTo>
                  <a:lnTo>
                    <a:pt x="449882" y="533480"/>
                  </a:lnTo>
                  <a:lnTo>
                    <a:pt x="462642" y="521606"/>
                  </a:lnTo>
                  <a:lnTo>
                    <a:pt x="466651" y="520969"/>
                  </a:lnTo>
                  <a:lnTo>
                    <a:pt x="467734" y="520173"/>
                  </a:lnTo>
                  <a:lnTo>
                    <a:pt x="468937" y="517408"/>
                  </a:lnTo>
                  <a:lnTo>
                    <a:pt x="469964" y="516389"/>
                  </a:lnTo>
                  <a:lnTo>
                    <a:pt x="472986" y="515256"/>
                  </a:lnTo>
                  <a:lnTo>
                    <a:pt x="474074" y="514248"/>
                  </a:lnTo>
                  <a:lnTo>
                    <a:pt x="475283" y="511247"/>
                  </a:lnTo>
                  <a:lnTo>
                    <a:pt x="476310" y="510165"/>
                  </a:lnTo>
                  <a:lnTo>
                    <a:pt x="482660" y="507485"/>
                  </a:lnTo>
                  <a:lnTo>
                    <a:pt x="488663" y="501919"/>
                  </a:lnTo>
                  <a:lnTo>
                    <a:pt x="492235" y="501729"/>
                  </a:lnTo>
                  <a:lnTo>
                    <a:pt x="495819" y="499804"/>
                  </a:lnTo>
                  <a:lnTo>
                    <a:pt x="500498" y="496189"/>
                  </a:lnTo>
                  <a:lnTo>
                    <a:pt x="501138" y="493814"/>
                  </a:lnTo>
                  <a:lnTo>
                    <a:pt x="501309" y="492192"/>
                  </a:lnTo>
                  <a:lnTo>
                    <a:pt x="502127" y="491111"/>
                  </a:lnTo>
                  <a:lnTo>
                    <a:pt x="504919" y="489910"/>
                  </a:lnTo>
                  <a:lnTo>
                    <a:pt x="505946" y="488885"/>
                  </a:lnTo>
                  <a:lnTo>
                    <a:pt x="507087" y="485863"/>
                  </a:lnTo>
                  <a:lnTo>
                    <a:pt x="508097" y="484775"/>
                  </a:lnTo>
                  <a:lnTo>
                    <a:pt x="514414" y="482085"/>
                  </a:lnTo>
                  <a:lnTo>
                    <a:pt x="525578" y="472065"/>
                  </a:lnTo>
                  <a:lnTo>
                    <a:pt x="532230" y="470185"/>
                  </a:lnTo>
                  <a:lnTo>
                    <a:pt x="538765" y="464457"/>
                  </a:lnTo>
                  <a:lnTo>
                    <a:pt x="542829" y="463819"/>
                  </a:lnTo>
                  <a:lnTo>
                    <a:pt x="548501" y="463629"/>
                  </a:lnTo>
                  <a:lnTo>
                    <a:pt x="549818" y="462897"/>
                  </a:lnTo>
                  <a:lnTo>
                    <a:pt x="550694" y="461704"/>
                  </a:lnTo>
                  <a:lnTo>
                    <a:pt x="552104" y="458089"/>
                  </a:lnTo>
                  <a:lnTo>
                    <a:pt x="554177" y="457595"/>
                  </a:lnTo>
                  <a:lnTo>
                    <a:pt x="555717" y="457463"/>
                  </a:lnTo>
                  <a:lnTo>
                    <a:pt x="556745" y="456670"/>
                  </a:lnTo>
                  <a:lnTo>
                    <a:pt x="557887" y="453907"/>
                  </a:lnTo>
                  <a:lnTo>
                    <a:pt x="558897" y="452888"/>
                  </a:lnTo>
                  <a:lnTo>
                    <a:pt x="561901" y="451756"/>
                  </a:lnTo>
                  <a:lnTo>
                    <a:pt x="567558" y="451119"/>
                  </a:lnTo>
                  <a:lnTo>
                    <a:pt x="568872" y="450323"/>
                  </a:lnTo>
                  <a:lnTo>
                    <a:pt x="569748" y="449088"/>
                  </a:lnTo>
                  <a:lnTo>
                    <a:pt x="570332" y="447558"/>
                  </a:lnTo>
                  <a:lnTo>
                    <a:pt x="571426" y="446539"/>
                  </a:lnTo>
                  <a:lnTo>
                    <a:pt x="574525" y="445406"/>
                  </a:lnTo>
                  <a:lnTo>
                    <a:pt x="583026" y="444579"/>
                  </a:lnTo>
                  <a:lnTo>
                    <a:pt x="583417" y="443847"/>
                  </a:lnTo>
                  <a:lnTo>
                    <a:pt x="583852" y="441153"/>
                  </a:lnTo>
                  <a:lnTo>
                    <a:pt x="584674" y="440151"/>
                  </a:lnTo>
                  <a:lnTo>
                    <a:pt x="587468" y="439039"/>
                  </a:lnTo>
                  <a:lnTo>
                    <a:pt x="593008" y="438413"/>
                  </a:lnTo>
                  <a:lnTo>
                    <a:pt x="594306" y="437620"/>
                  </a:lnTo>
                  <a:lnTo>
                    <a:pt x="595171" y="436385"/>
                  </a:lnTo>
                  <a:lnTo>
                    <a:pt x="595747" y="434857"/>
                  </a:lnTo>
                  <a:lnTo>
                    <a:pt x="596837" y="433838"/>
                  </a:lnTo>
                  <a:lnTo>
                    <a:pt x="603300" y="431273"/>
                  </a:lnTo>
                  <a:lnTo>
                    <a:pt x="614780" y="420251"/>
                  </a:lnTo>
                  <a:lnTo>
                    <a:pt x="617311" y="419612"/>
                  </a:lnTo>
                  <a:lnTo>
                    <a:pt x="618974" y="419441"/>
                  </a:lnTo>
                  <a:lnTo>
                    <a:pt x="622703" y="417370"/>
                  </a:lnTo>
                  <a:lnTo>
                    <a:pt x="646530" y="394869"/>
                  </a:lnTo>
                  <a:lnTo>
                    <a:pt x="647180" y="392338"/>
                  </a:lnTo>
                  <a:lnTo>
                    <a:pt x="647354" y="390675"/>
                  </a:lnTo>
                  <a:lnTo>
                    <a:pt x="648174" y="389567"/>
                  </a:lnTo>
                  <a:lnTo>
                    <a:pt x="660337" y="380940"/>
                  </a:lnTo>
                  <a:lnTo>
                    <a:pt x="663429" y="377916"/>
                  </a:lnTo>
                  <a:lnTo>
                    <a:pt x="667155" y="376101"/>
                  </a:lnTo>
                  <a:lnTo>
                    <a:pt x="669136" y="375618"/>
                  </a:lnTo>
                  <a:lnTo>
                    <a:pt x="678219" y="369267"/>
                  </a:lnTo>
                  <a:lnTo>
                    <a:pt x="684277" y="364127"/>
                  </a:lnTo>
                  <a:lnTo>
                    <a:pt x="688180" y="362918"/>
                  </a:lnTo>
                  <a:lnTo>
                    <a:pt x="689504" y="361890"/>
                  </a:lnTo>
                  <a:lnTo>
                    <a:pt x="690974" y="358866"/>
                  </a:lnTo>
                  <a:lnTo>
                    <a:pt x="692071" y="357777"/>
                  </a:lnTo>
                  <a:lnTo>
                    <a:pt x="700884" y="352515"/>
                  </a:lnTo>
                  <a:lnTo>
                    <a:pt x="703087" y="348820"/>
                  </a:lnTo>
                  <a:lnTo>
                    <a:pt x="703675" y="346847"/>
                  </a:lnTo>
                  <a:lnTo>
                    <a:pt x="704772" y="345531"/>
                  </a:lnTo>
                  <a:lnTo>
                    <a:pt x="717670" y="338028"/>
                  </a:lnTo>
                  <a:lnTo>
                    <a:pt x="719747" y="337535"/>
                  </a:lnTo>
                  <a:lnTo>
                    <a:pt x="721130" y="336501"/>
                  </a:lnTo>
                  <a:lnTo>
                    <a:pt x="722054" y="335106"/>
                  </a:lnTo>
                  <a:lnTo>
                    <a:pt x="722669" y="333471"/>
                  </a:lnTo>
                  <a:lnTo>
                    <a:pt x="723785" y="332380"/>
                  </a:lnTo>
                  <a:lnTo>
                    <a:pt x="736520" y="324495"/>
                  </a:lnTo>
                  <a:lnTo>
                    <a:pt x="739622" y="324137"/>
                  </a:lnTo>
                  <a:lnTo>
                    <a:pt x="740732" y="323336"/>
                  </a:lnTo>
                  <a:lnTo>
                    <a:pt x="741471" y="322096"/>
                  </a:lnTo>
                  <a:lnTo>
                    <a:pt x="741964" y="320564"/>
                  </a:lnTo>
                  <a:lnTo>
                    <a:pt x="742997" y="319543"/>
                  </a:lnTo>
                  <a:lnTo>
                    <a:pt x="746028" y="318408"/>
                  </a:lnTo>
                  <a:lnTo>
                    <a:pt x="747119" y="317400"/>
                  </a:lnTo>
                  <a:lnTo>
                    <a:pt x="748330" y="314398"/>
                  </a:lnTo>
                  <a:lnTo>
                    <a:pt x="749359" y="313315"/>
                  </a:lnTo>
                  <a:lnTo>
                    <a:pt x="752383" y="312112"/>
                  </a:lnTo>
                  <a:lnTo>
                    <a:pt x="753473" y="311086"/>
                  </a:lnTo>
                  <a:lnTo>
                    <a:pt x="754682" y="308064"/>
                  </a:lnTo>
                  <a:lnTo>
                    <a:pt x="755710" y="306976"/>
                  </a:lnTo>
                  <a:lnTo>
                    <a:pt x="768276" y="299095"/>
                  </a:lnTo>
                  <a:lnTo>
                    <a:pt x="771375" y="298736"/>
                  </a:lnTo>
                  <a:lnTo>
                    <a:pt x="772483" y="297935"/>
                  </a:lnTo>
                  <a:lnTo>
                    <a:pt x="773222" y="296696"/>
                  </a:lnTo>
                  <a:lnTo>
                    <a:pt x="773715" y="295164"/>
                  </a:lnTo>
                  <a:lnTo>
                    <a:pt x="774748" y="294143"/>
                  </a:lnTo>
                  <a:lnTo>
                    <a:pt x="777779" y="293008"/>
                  </a:lnTo>
                  <a:lnTo>
                    <a:pt x="783452" y="292369"/>
                  </a:lnTo>
                  <a:lnTo>
                    <a:pt x="784768" y="291574"/>
                  </a:lnTo>
                  <a:lnTo>
                    <a:pt x="785645" y="290338"/>
                  </a:lnTo>
                  <a:lnTo>
                    <a:pt x="787054" y="286656"/>
                  </a:lnTo>
                  <a:lnTo>
                    <a:pt x="789126" y="286153"/>
                  </a:lnTo>
                  <a:lnTo>
                    <a:pt x="792837" y="285830"/>
                  </a:lnTo>
                  <a:lnTo>
                    <a:pt x="799137" y="280289"/>
                  </a:lnTo>
                  <a:lnTo>
                    <a:pt x="806163" y="279423"/>
                  </a:lnTo>
                  <a:lnTo>
                    <a:pt x="811892" y="273935"/>
                  </a:lnTo>
                  <a:lnTo>
                    <a:pt x="815901" y="273312"/>
                  </a:lnTo>
                  <a:lnTo>
                    <a:pt x="816984" y="272519"/>
                  </a:lnTo>
                  <a:lnTo>
                    <a:pt x="818187" y="269756"/>
                  </a:lnTo>
                  <a:lnTo>
                    <a:pt x="819214" y="268738"/>
                  </a:lnTo>
                  <a:lnTo>
                    <a:pt x="825560" y="266173"/>
                  </a:lnTo>
                  <a:lnTo>
                    <a:pt x="830882" y="261256"/>
                  </a:lnTo>
                  <a:lnTo>
                    <a:pt x="834934" y="260619"/>
                  </a:lnTo>
                  <a:lnTo>
                    <a:pt x="836023" y="259824"/>
                  </a:lnTo>
                  <a:lnTo>
                    <a:pt x="836749" y="258588"/>
                  </a:lnTo>
                  <a:lnTo>
                    <a:pt x="838009" y="253898"/>
                  </a:lnTo>
                  <a:lnTo>
                    <a:pt x="838115" y="250897"/>
                  </a:lnTo>
                  <a:lnTo>
                    <a:pt x="838849" y="249815"/>
                  </a:lnTo>
                  <a:lnTo>
                    <a:pt x="840044" y="249094"/>
                  </a:lnTo>
                  <a:lnTo>
                    <a:pt x="841546" y="248612"/>
                  </a:lnTo>
                  <a:lnTo>
                    <a:pt x="842547" y="247586"/>
                  </a:lnTo>
                  <a:lnTo>
                    <a:pt x="843659" y="244564"/>
                  </a:lnTo>
                  <a:lnTo>
                    <a:pt x="844662" y="243476"/>
                  </a:lnTo>
                  <a:lnTo>
                    <a:pt x="847658" y="242267"/>
                  </a:lnTo>
                  <a:lnTo>
                    <a:pt x="848738" y="241239"/>
                  </a:lnTo>
                  <a:lnTo>
                    <a:pt x="849939" y="238216"/>
                  </a:lnTo>
                  <a:lnTo>
                    <a:pt x="850965" y="237127"/>
                  </a:lnTo>
                  <a:lnTo>
                    <a:pt x="856283" y="235237"/>
                  </a:lnTo>
                  <a:lnTo>
                    <a:pt x="856820" y="233196"/>
                  </a:lnTo>
                  <a:lnTo>
                    <a:pt x="856963" y="231664"/>
                  </a:lnTo>
                  <a:lnTo>
                    <a:pt x="857764" y="230643"/>
                  </a:lnTo>
                  <a:lnTo>
                    <a:pt x="860536" y="229508"/>
                  </a:lnTo>
                  <a:lnTo>
                    <a:pt x="861557" y="228500"/>
                  </a:lnTo>
                  <a:lnTo>
                    <a:pt x="862692" y="225498"/>
                  </a:lnTo>
                  <a:lnTo>
                    <a:pt x="863700" y="224415"/>
                  </a:lnTo>
                  <a:lnTo>
                    <a:pt x="866701" y="223213"/>
                  </a:lnTo>
                  <a:lnTo>
                    <a:pt x="867784" y="222186"/>
                  </a:lnTo>
                  <a:lnTo>
                    <a:pt x="868987" y="219164"/>
                  </a:lnTo>
                  <a:lnTo>
                    <a:pt x="870014" y="218076"/>
                  </a:lnTo>
                  <a:lnTo>
                    <a:pt x="873036" y="216867"/>
                  </a:lnTo>
                  <a:lnTo>
                    <a:pt x="874124" y="215839"/>
                  </a:lnTo>
                  <a:lnTo>
                    <a:pt x="881683" y="204369"/>
                  </a:lnTo>
                  <a:lnTo>
                    <a:pt x="884101" y="203720"/>
                  </a:lnTo>
                  <a:lnTo>
                    <a:pt x="885734" y="203546"/>
                  </a:lnTo>
                  <a:lnTo>
                    <a:pt x="886823" y="202725"/>
                  </a:lnTo>
                  <a:lnTo>
                    <a:pt x="888032" y="199931"/>
                  </a:lnTo>
                  <a:lnTo>
                    <a:pt x="889060" y="198905"/>
                  </a:lnTo>
                  <a:lnTo>
                    <a:pt x="892084" y="197763"/>
                  </a:lnTo>
                  <a:lnTo>
                    <a:pt x="893173" y="196753"/>
                  </a:lnTo>
                  <a:lnTo>
                    <a:pt x="894383" y="193749"/>
                  </a:lnTo>
                  <a:lnTo>
                    <a:pt x="895410" y="192666"/>
                  </a:lnTo>
                  <a:lnTo>
                    <a:pt x="908177" y="185601"/>
                  </a:lnTo>
                  <a:lnTo>
                    <a:pt x="910251" y="185117"/>
                  </a:lnTo>
                  <a:lnTo>
                    <a:pt x="916542" y="181066"/>
                  </a:lnTo>
                  <a:lnTo>
                    <a:pt x="924989" y="174081"/>
                  </a:lnTo>
                  <a:lnTo>
                    <a:pt x="957135" y="158630"/>
                  </a:lnTo>
                  <a:lnTo>
                    <a:pt x="970349" y="150260"/>
                  </a:lnTo>
                  <a:lnTo>
                    <a:pt x="990912" y="142517"/>
                  </a:lnTo>
                  <a:lnTo>
                    <a:pt x="1037237" y="129648"/>
                  </a:lnTo>
                  <a:lnTo>
                    <a:pt x="1068272" y="122163"/>
                  </a:lnTo>
                  <a:lnTo>
                    <a:pt x="1103537" y="109796"/>
                  </a:lnTo>
                  <a:lnTo>
                    <a:pt x="1117195" y="106615"/>
                  </a:lnTo>
                  <a:lnTo>
                    <a:pt x="1130180" y="103086"/>
                  </a:lnTo>
                  <a:lnTo>
                    <a:pt x="1142965" y="100159"/>
                  </a:lnTo>
                  <a:lnTo>
                    <a:pt x="1155690" y="96705"/>
                  </a:lnTo>
                  <a:lnTo>
                    <a:pt x="1168396" y="93800"/>
                  </a:lnTo>
                  <a:lnTo>
                    <a:pt x="1193799" y="84304"/>
                  </a:lnTo>
                  <a:lnTo>
                    <a:pt x="1206500" y="81188"/>
                  </a:lnTo>
                  <a:lnTo>
                    <a:pt x="1219200" y="77678"/>
                  </a:lnTo>
                  <a:lnTo>
                    <a:pt x="1231899" y="74756"/>
                  </a:lnTo>
                  <a:lnTo>
                    <a:pt x="1244600" y="71303"/>
                  </a:lnTo>
                  <a:lnTo>
                    <a:pt x="1252361" y="69790"/>
                  </a:lnTo>
                  <a:lnTo>
                    <a:pt x="1261403" y="65677"/>
                  </a:lnTo>
                  <a:lnTo>
                    <a:pt x="1303351" y="57050"/>
                  </a:lnTo>
                  <a:lnTo>
                    <a:pt x="1313930" y="52244"/>
                  </a:lnTo>
                  <a:lnTo>
                    <a:pt x="1360919" y="43924"/>
                  </a:lnTo>
                  <a:lnTo>
                    <a:pt x="1373425" y="39006"/>
                  </a:lnTo>
                  <a:lnTo>
                    <a:pt x="1417504" y="38103"/>
                  </a:lnTo>
                  <a:lnTo>
                    <a:pt x="1443506" y="37394"/>
                  </a:lnTo>
                  <a:lnTo>
                    <a:pt x="1448949" y="34729"/>
                  </a:lnTo>
                  <a:lnTo>
                    <a:pt x="1451388" y="34442"/>
                  </a:lnTo>
                  <a:lnTo>
                    <a:pt x="1462532" y="37479"/>
                  </a:lnTo>
                  <a:lnTo>
                    <a:pt x="1507753" y="31760"/>
                  </a:lnTo>
                  <a:lnTo>
                    <a:pt x="1519065" y="31752"/>
                  </a:lnTo>
                  <a:lnTo>
                    <a:pt x="1559966" y="24710"/>
                  </a:lnTo>
                  <a:lnTo>
                    <a:pt x="1567033" y="21040"/>
                  </a:lnTo>
                  <a:lnTo>
                    <a:pt x="1598031" y="18360"/>
                  </a:lnTo>
                  <a:lnTo>
                    <a:pt x="1606540" y="14027"/>
                  </a:lnTo>
                  <a:lnTo>
                    <a:pt x="1623483" y="12046"/>
                  </a:lnTo>
                  <a:lnTo>
                    <a:pt x="1631950" y="7684"/>
                  </a:lnTo>
                  <a:lnTo>
                    <a:pt x="1678500" y="6350"/>
                  </a:lnTo>
                  <a:lnTo>
                    <a:pt x="1722731" y="6350"/>
                  </a:lnTo>
                  <a:lnTo>
                    <a:pt x="1729446" y="5644"/>
                  </a:lnTo>
                  <a:lnTo>
                    <a:pt x="1738385" y="883"/>
                  </a:lnTo>
                  <a:lnTo>
                    <a:pt x="1760876" y="23"/>
                  </a:lnTo>
                  <a:lnTo>
                    <a:pt x="1765216" y="1892"/>
                  </a:lnTo>
                  <a:lnTo>
                    <a:pt x="1769495" y="4368"/>
                  </a:lnTo>
                  <a:lnTo>
                    <a:pt x="1777992" y="5958"/>
                  </a:lnTo>
                  <a:lnTo>
                    <a:pt x="1793700" y="6343"/>
                  </a:lnTo>
                  <a:lnTo>
                    <a:pt x="1797441" y="4465"/>
                  </a:lnTo>
                  <a:lnTo>
                    <a:pt x="1801457" y="1985"/>
                  </a:lnTo>
                  <a:lnTo>
                    <a:pt x="1809783" y="392"/>
                  </a:lnTo>
                  <a:lnTo>
                    <a:pt x="1818222" y="77"/>
                  </a:lnTo>
                  <a:lnTo>
                    <a:pt x="1822452" y="1916"/>
                  </a:lnTo>
                  <a:lnTo>
                    <a:pt x="1826684" y="4379"/>
                  </a:lnTo>
                  <a:lnTo>
                    <a:pt x="1835149" y="5961"/>
                  </a:lnTo>
                  <a:lnTo>
                    <a:pt x="1868756" y="6348"/>
                  </a:lnTo>
                  <a:lnTo>
                    <a:pt x="1873133" y="4468"/>
                  </a:lnTo>
                  <a:lnTo>
                    <a:pt x="1877432" y="1986"/>
                  </a:lnTo>
                  <a:lnTo>
                    <a:pt x="1885941" y="392"/>
                  </a:lnTo>
                  <a:lnTo>
                    <a:pt x="1932510" y="0"/>
                  </a:lnTo>
                  <a:lnTo>
                    <a:pt x="1979056" y="0"/>
                  </a:lnTo>
                  <a:lnTo>
                    <a:pt x="1995318" y="0"/>
                  </a:lnTo>
                  <a:lnTo>
                    <a:pt x="1999938" y="1882"/>
                  </a:lnTo>
                  <a:lnTo>
                    <a:pt x="2002159" y="3371"/>
                  </a:lnTo>
                  <a:lnTo>
                    <a:pt x="2012027" y="5467"/>
                  </a:lnTo>
                  <a:lnTo>
                    <a:pt x="2059252" y="6349"/>
                  </a:lnTo>
                  <a:lnTo>
                    <a:pt x="2106083" y="6350"/>
                  </a:lnTo>
                  <a:lnTo>
                    <a:pt x="2148416" y="6350"/>
                  </a:lnTo>
                  <a:lnTo>
                    <a:pt x="2152650" y="4468"/>
                  </a:lnTo>
                  <a:lnTo>
                    <a:pt x="2154766" y="2979"/>
                  </a:lnTo>
                  <a:lnTo>
                    <a:pt x="2169563" y="261"/>
                  </a:lnTo>
                  <a:lnTo>
                    <a:pt x="2216140" y="0"/>
                  </a:lnTo>
                  <a:lnTo>
                    <a:pt x="2218260" y="0"/>
                  </a:lnTo>
                  <a:lnTo>
                    <a:pt x="2222498" y="1882"/>
                  </a:lnTo>
                  <a:lnTo>
                    <a:pt x="2224615" y="3371"/>
                  </a:lnTo>
                  <a:lnTo>
                    <a:pt x="2226732" y="3658"/>
                  </a:lnTo>
                  <a:lnTo>
                    <a:pt x="2237317" y="621"/>
                  </a:lnTo>
                  <a:lnTo>
                    <a:pt x="2239433" y="1120"/>
                  </a:lnTo>
                  <a:lnTo>
                    <a:pt x="2247900" y="5108"/>
                  </a:lnTo>
                  <a:lnTo>
                    <a:pt x="2295021" y="6349"/>
                  </a:lnTo>
                  <a:lnTo>
                    <a:pt x="2341034" y="6350"/>
                  </a:lnTo>
                  <a:lnTo>
                    <a:pt x="2345266" y="6350"/>
                  </a:lnTo>
                  <a:lnTo>
                    <a:pt x="2349499" y="8231"/>
                  </a:lnTo>
                  <a:lnTo>
                    <a:pt x="2353733" y="10714"/>
                  </a:lnTo>
                  <a:lnTo>
                    <a:pt x="2362200" y="12308"/>
                  </a:lnTo>
                  <a:lnTo>
                    <a:pt x="2409642" y="12700"/>
                  </a:lnTo>
                  <a:lnTo>
                    <a:pt x="2415377" y="12700"/>
                  </a:lnTo>
                  <a:lnTo>
                    <a:pt x="2419465" y="14581"/>
                  </a:lnTo>
                  <a:lnTo>
                    <a:pt x="2421543" y="16071"/>
                  </a:lnTo>
                  <a:lnTo>
                    <a:pt x="2431211" y="18167"/>
                  </a:lnTo>
                  <a:lnTo>
                    <a:pt x="2477810" y="19050"/>
                  </a:lnTo>
                  <a:lnTo>
                    <a:pt x="2484728" y="19050"/>
                  </a:lnTo>
                  <a:lnTo>
                    <a:pt x="2489095" y="20932"/>
                  </a:lnTo>
                  <a:lnTo>
                    <a:pt x="2493386" y="23414"/>
                  </a:lnTo>
                  <a:lnTo>
                    <a:pt x="2501890" y="25008"/>
                  </a:lnTo>
                  <a:lnTo>
                    <a:pt x="2532064" y="26101"/>
                  </a:lnTo>
                  <a:lnTo>
                    <a:pt x="2549979" y="31161"/>
                  </a:lnTo>
                  <a:lnTo>
                    <a:pt x="2580215" y="31748"/>
                  </a:lnTo>
                  <a:lnTo>
                    <a:pt x="2584450" y="33630"/>
                  </a:lnTo>
                  <a:lnTo>
                    <a:pt x="2588684" y="36113"/>
                  </a:lnTo>
                  <a:lnTo>
                    <a:pt x="2597149" y="37708"/>
                  </a:lnTo>
                  <a:lnTo>
                    <a:pt x="2599267" y="37839"/>
                  </a:lnTo>
                  <a:lnTo>
                    <a:pt x="2603500" y="39865"/>
                  </a:lnTo>
                  <a:lnTo>
                    <a:pt x="2607734" y="42412"/>
                  </a:lnTo>
                  <a:lnTo>
                    <a:pt x="2616199" y="44048"/>
                  </a:lnTo>
                  <a:lnTo>
                    <a:pt x="2637367" y="44443"/>
                  </a:lnTo>
                  <a:lnTo>
                    <a:pt x="2641600" y="46328"/>
                  </a:lnTo>
                  <a:lnTo>
                    <a:pt x="2645834" y="48813"/>
                  </a:lnTo>
                  <a:lnTo>
                    <a:pt x="2654299" y="50407"/>
                  </a:lnTo>
                  <a:lnTo>
                    <a:pt x="2675597" y="51490"/>
                  </a:lnTo>
                  <a:lnTo>
                    <a:pt x="2687906" y="56265"/>
                  </a:lnTo>
                  <a:lnTo>
                    <a:pt x="2696582" y="57681"/>
                  </a:lnTo>
                  <a:lnTo>
                    <a:pt x="2705091" y="62142"/>
                  </a:lnTo>
                  <a:lnTo>
                    <a:pt x="2722034" y="64153"/>
                  </a:lnTo>
                  <a:lnTo>
                    <a:pt x="2730499" y="68515"/>
                  </a:lnTo>
                  <a:lnTo>
                    <a:pt x="2777196" y="69850"/>
                  </a:lnTo>
                  <a:lnTo>
                    <a:pt x="2782533" y="69850"/>
                  </a:lnTo>
                  <a:lnTo>
                    <a:pt x="2787258" y="71731"/>
                  </a:lnTo>
                  <a:lnTo>
                    <a:pt x="2791709" y="74214"/>
                  </a:lnTo>
                  <a:lnTo>
                    <a:pt x="2800316" y="75808"/>
                  </a:lnTo>
                  <a:lnTo>
                    <a:pt x="2820632" y="76177"/>
                  </a:lnTo>
                  <a:lnTo>
                    <a:pt x="2825358" y="78071"/>
                  </a:lnTo>
                  <a:lnTo>
                    <a:pt x="2829809" y="80560"/>
                  </a:lnTo>
                  <a:lnTo>
                    <a:pt x="2836987" y="81960"/>
                  </a:lnTo>
                  <a:lnTo>
                    <a:pt x="2873793" y="83251"/>
                  </a:lnTo>
                  <a:lnTo>
                    <a:pt x="2881299" y="86913"/>
                  </a:lnTo>
                  <a:lnTo>
                    <a:pt x="2928482" y="94361"/>
                  </a:lnTo>
                  <a:lnTo>
                    <a:pt x="2966917" y="95940"/>
                  </a:lnTo>
                  <a:lnTo>
                    <a:pt x="2976625" y="99609"/>
                  </a:lnTo>
                  <a:lnTo>
                    <a:pt x="3022519" y="101566"/>
                  </a:lnTo>
                  <a:lnTo>
                    <a:pt x="3060827" y="102304"/>
                  </a:lnTo>
                  <a:lnTo>
                    <a:pt x="3105228" y="107776"/>
                  </a:lnTo>
                  <a:lnTo>
                    <a:pt x="3149892" y="107943"/>
                  </a:lnTo>
                  <a:lnTo>
                    <a:pt x="3196803" y="107950"/>
                  </a:lnTo>
                  <a:lnTo>
                    <a:pt x="3242724" y="107950"/>
                  </a:lnTo>
                  <a:lnTo>
                    <a:pt x="3272281" y="107950"/>
                  </a:lnTo>
                  <a:lnTo>
                    <a:pt x="3273721" y="107244"/>
                  </a:lnTo>
                  <a:lnTo>
                    <a:pt x="3274681" y="106068"/>
                  </a:lnTo>
                  <a:lnTo>
                    <a:pt x="3276221" y="102483"/>
                  </a:lnTo>
                  <a:lnTo>
                    <a:pt x="3275642" y="102188"/>
                  </a:lnTo>
                  <a:lnTo>
                    <a:pt x="323850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2" name="SMARTInkShape-Group636"/>
          <p:cNvGrpSpPr/>
          <p:nvPr/>
        </p:nvGrpSpPr>
        <p:grpSpPr>
          <a:xfrm>
            <a:off x="10993275" y="2463911"/>
            <a:ext cx="601826" cy="404892"/>
            <a:chOff x="10993275" y="2463911"/>
            <a:chExt cx="601826" cy="404892"/>
          </a:xfrm>
        </p:grpSpPr>
        <p:sp>
          <p:nvSpPr>
            <p:cNvPr id="148" name="SMARTInkShape-2529"/>
            <p:cNvSpPr/>
            <p:nvPr>
              <p:custDataLst>
                <p:tags r:id="rId18"/>
              </p:custDataLst>
            </p:nvPr>
          </p:nvSpPr>
          <p:spPr>
            <a:xfrm>
              <a:off x="11386433" y="2673350"/>
              <a:ext cx="208668" cy="57151"/>
            </a:xfrm>
            <a:custGeom>
              <a:avLst/>
              <a:gdLst/>
              <a:ahLst/>
              <a:cxnLst/>
              <a:rect l="0" t="0" r="0" b="0"/>
              <a:pathLst>
                <a:path w="208668" h="57151">
                  <a:moveTo>
                    <a:pt x="5467" y="57150"/>
                  </a:moveTo>
                  <a:lnTo>
                    <a:pt x="5467" y="57150"/>
                  </a:lnTo>
                  <a:lnTo>
                    <a:pt x="5467" y="42844"/>
                  </a:lnTo>
                  <a:lnTo>
                    <a:pt x="4761" y="41263"/>
                  </a:lnTo>
                  <a:lnTo>
                    <a:pt x="3586" y="40209"/>
                  </a:lnTo>
                  <a:lnTo>
                    <a:pt x="2096" y="39506"/>
                  </a:lnTo>
                  <a:lnTo>
                    <a:pt x="1103" y="38332"/>
                  </a:lnTo>
                  <a:lnTo>
                    <a:pt x="0" y="35145"/>
                  </a:lnTo>
                  <a:lnTo>
                    <a:pt x="410" y="33308"/>
                  </a:lnTo>
                  <a:lnTo>
                    <a:pt x="4661" y="26581"/>
                  </a:lnTo>
                  <a:lnTo>
                    <a:pt x="11083" y="20564"/>
                  </a:lnTo>
                  <a:lnTo>
                    <a:pt x="21320" y="15343"/>
                  </a:lnTo>
                  <a:lnTo>
                    <a:pt x="67845" y="7007"/>
                  </a:lnTo>
                  <a:lnTo>
                    <a:pt x="112744" y="6408"/>
                  </a:lnTo>
                  <a:lnTo>
                    <a:pt x="152219" y="4480"/>
                  </a:lnTo>
                  <a:lnTo>
                    <a:pt x="196634" y="590"/>
                  </a:lnTo>
                  <a:lnTo>
                    <a:pt x="20866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2530"/>
            <p:cNvSpPr/>
            <p:nvPr>
              <p:custDataLst>
                <p:tags r:id="rId19"/>
              </p:custDataLst>
            </p:nvPr>
          </p:nvSpPr>
          <p:spPr>
            <a:xfrm>
              <a:off x="11436386" y="2463911"/>
              <a:ext cx="107915" cy="404892"/>
            </a:xfrm>
            <a:custGeom>
              <a:avLst/>
              <a:gdLst/>
              <a:ahLst/>
              <a:cxnLst/>
              <a:rect l="0" t="0" r="0" b="0"/>
              <a:pathLst>
                <a:path w="107915" h="404892">
                  <a:moveTo>
                    <a:pt x="107914" y="44339"/>
                  </a:moveTo>
                  <a:lnTo>
                    <a:pt x="107914" y="44339"/>
                  </a:lnTo>
                  <a:lnTo>
                    <a:pt x="107914" y="32130"/>
                  </a:lnTo>
                  <a:lnTo>
                    <a:pt x="106033" y="26448"/>
                  </a:lnTo>
                  <a:lnTo>
                    <a:pt x="95048" y="12690"/>
                  </a:lnTo>
                  <a:lnTo>
                    <a:pt x="84608" y="2724"/>
                  </a:lnTo>
                  <a:lnTo>
                    <a:pt x="80388" y="1149"/>
                  </a:lnTo>
                  <a:lnTo>
                    <a:pt x="62229" y="0"/>
                  </a:lnTo>
                  <a:lnTo>
                    <a:pt x="51888" y="3293"/>
                  </a:lnTo>
                  <a:lnTo>
                    <a:pt x="43257" y="8737"/>
                  </a:lnTo>
                  <a:lnTo>
                    <a:pt x="34019" y="21967"/>
                  </a:lnTo>
                  <a:lnTo>
                    <a:pt x="11437" y="63796"/>
                  </a:lnTo>
                  <a:lnTo>
                    <a:pt x="1962" y="102100"/>
                  </a:lnTo>
                  <a:lnTo>
                    <a:pt x="228" y="144608"/>
                  </a:lnTo>
                  <a:lnTo>
                    <a:pt x="0" y="191633"/>
                  </a:lnTo>
                  <a:lnTo>
                    <a:pt x="4335" y="231269"/>
                  </a:lnTo>
                  <a:lnTo>
                    <a:pt x="5923" y="271188"/>
                  </a:lnTo>
                  <a:lnTo>
                    <a:pt x="10627" y="314336"/>
                  </a:lnTo>
                  <a:lnTo>
                    <a:pt x="12545" y="361660"/>
                  </a:lnTo>
                  <a:lnTo>
                    <a:pt x="14510" y="378954"/>
                  </a:lnTo>
                  <a:lnTo>
                    <a:pt x="18124" y="394069"/>
                  </a:lnTo>
                  <a:lnTo>
                    <a:pt x="16737" y="399212"/>
                  </a:lnTo>
                  <a:lnTo>
                    <a:pt x="13469" y="404891"/>
                  </a:lnTo>
                  <a:lnTo>
                    <a:pt x="13200" y="404651"/>
                  </a:lnTo>
                  <a:lnTo>
                    <a:pt x="12664" y="3999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2531"/>
            <p:cNvSpPr/>
            <p:nvPr>
              <p:custDataLst>
                <p:tags r:id="rId20"/>
              </p:custDataLst>
            </p:nvPr>
          </p:nvSpPr>
          <p:spPr>
            <a:xfrm>
              <a:off x="11189540" y="2476941"/>
              <a:ext cx="145211" cy="361367"/>
            </a:xfrm>
            <a:custGeom>
              <a:avLst/>
              <a:gdLst/>
              <a:ahLst/>
              <a:cxnLst/>
              <a:rect l="0" t="0" r="0" b="0"/>
              <a:pathLst>
                <a:path w="145211" h="361367">
                  <a:moveTo>
                    <a:pt x="113460" y="266259"/>
                  </a:moveTo>
                  <a:lnTo>
                    <a:pt x="113460" y="266259"/>
                  </a:lnTo>
                  <a:lnTo>
                    <a:pt x="113459" y="262888"/>
                  </a:lnTo>
                  <a:lnTo>
                    <a:pt x="112755" y="261895"/>
                  </a:lnTo>
                  <a:lnTo>
                    <a:pt x="111579" y="261233"/>
                  </a:lnTo>
                  <a:lnTo>
                    <a:pt x="107992" y="260170"/>
                  </a:lnTo>
                  <a:lnTo>
                    <a:pt x="90118" y="243612"/>
                  </a:lnTo>
                  <a:lnTo>
                    <a:pt x="85917" y="242083"/>
                  </a:lnTo>
                  <a:lnTo>
                    <a:pt x="84514" y="240969"/>
                  </a:lnTo>
                  <a:lnTo>
                    <a:pt x="81835" y="236737"/>
                  </a:lnTo>
                  <a:lnTo>
                    <a:pt x="63868" y="229613"/>
                  </a:lnTo>
                  <a:lnTo>
                    <a:pt x="54432" y="228446"/>
                  </a:lnTo>
                  <a:lnTo>
                    <a:pt x="50065" y="230168"/>
                  </a:lnTo>
                  <a:lnTo>
                    <a:pt x="23328" y="254828"/>
                  </a:lnTo>
                  <a:lnTo>
                    <a:pt x="3416" y="295719"/>
                  </a:lnTo>
                  <a:lnTo>
                    <a:pt x="0" y="312791"/>
                  </a:lnTo>
                  <a:lnTo>
                    <a:pt x="115" y="325515"/>
                  </a:lnTo>
                  <a:lnTo>
                    <a:pt x="7014" y="353277"/>
                  </a:lnTo>
                  <a:lnTo>
                    <a:pt x="8628" y="356021"/>
                  </a:lnTo>
                  <a:lnTo>
                    <a:pt x="11118" y="357850"/>
                  </a:lnTo>
                  <a:lnTo>
                    <a:pt x="20656" y="360425"/>
                  </a:lnTo>
                  <a:lnTo>
                    <a:pt x="36162" y="361366"/>
                  </a:lnTo>
                  <a:lnTo>
                    <a:pt x="42181" y="359564"/>
                  </a:lnTo>
                  <a:lnTo>
                    <a:pt x="67181" y="343207"/>
                  </a:lnTo>
                  <a:lnTo>
                    <a:pt x="83177" y="322302"/>
                  </a:lnTo>
                  <a:lnTo>
                    <a:pt x="102765" y="279437"/>
                  </a:lnTo>
                  <a:lnTo>
                    <a:pt x="113019" y="240117"/>
                  </a:lnTo>
                  <a:lnTo>
                    <a:pt x="121839" y="198379"/>
                  </a:lnTo>
                  <a:lnTo>
                    <a:pt x="130376" y="151799"/>
                  </a:lnTo>
                  <a:lnTo>
                    <a:pt x="136974" y="107895"/>
                  </a:lnTo>
                  <a:lnTo>
                    <a:pt x="138611" y="60418"/>
                  </a:lnTo>
                  <a:lnTo>
                    <a:pt x="138850" y="12796"/>
                  </a:lnTo>
                  <a:lnTo>
                    <a:pt x="136973" y="7088"/>
                  </a:lnTo>
                  <a:lnTo>
                    <a:pt x="135486" y="4578"/>
                  </a:lnTo>
                  <a:lnTo>
                    <a:pt x="133788" y="2905"/>
                  </a:lnTo>
                  <a:lnTo>
                    <a:pt x="130021" y="1046"/>
                  </a:lnTo>
                  <a:lnTo>
                    <a:pt x="123933" y="0"/>
                  </a:lnTo>
                  <a:lnTo>
                    <a:pt x="119761" y="1636"/>
                  </a:lnTo>
                  <a:lnTo>
                    <a:pt x="117661" y="3061"/>
                  </a:lnTo>
                  <a:lnTo>
                    <a:pt x="109220" y="15485"/>
                  </a:lnTo>
                  <a:lnTo>
                    <a:pt x="98643" y="39059"/>
                  </a:lnTo>
                  <a:lnTo>
                    <a:pt x="94781" y="79253"/>
                  </a:lnTo>
                  <a:lnTo>
                    <a:pt x="89433" y="120390"/>
                  </a:lnTo>
                  <a:lnTo>
                    <a:pt x="88946" y="162566"/>
                  </a:lnTo>
                  <a:lnTo>
                    <a:pt x="93550" y="204879"/>
                  </a:lnTo>
                  <a:lnTo>
                    <a:pt x="103173" y="252305"/>
                  </a:lnTo>
                  <a:lnTo>
                    <a:pt x="118973" y="291549"/>
                  </a:lnTo>
                  <a:lnTo>
                    <a:pt x="127400" y="303934"/>
                  </a:lnTo>
                  <a:lnTo>
                    <a:pt x="145210" y="3170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2532"/>
            <p:cNvSpPr/>
            <p:nvPr>
              <p:custDataLst>
                <p:tags r:id="rId21"/>
              </p:custDataLst>
            </p:nvPr>
          </p:nvSpPr>
          <p:spPr>
            <a:xfrm>
              <a:off x="10993275" y="2682448"/>
              <a:ext cx="125576" cy="149255"/>
            </a:xfrm>
            <a:custGeom>
              <a:avLst/>
              <a:gdLst/>
              <a:ahLst/>
              <a:cxnLst/>
              <a:rect l="0" t="0" r="0" b="0"/>
              <a:pathLst>
                <a:path w="125576" h="149255">
                  <a:moveTo>
                    <a:pt x="125575" y="29002"/>
                  </a:moveTo>
                  <a:lnTo>
                    <a:pt x="125575" y="29002"/>
                  </a:lnTo>
                  <a:lnTo>
                    <a:pt x="125575" y="10935"/>
                  </a:lnTo>
                  <a:lnTo>
                    <a:pt x="120107" y="4571"/>
                  </a:lnTo>
                  <a:lnTo>
                    <a:pt x="116115" y="3889"/>
                  </a:lnTo>
                  <a:lnTo>
                    <a:pt x="115035" y="3088"/>
                  </a:lnTo>
                  <a:lnTo>
                    <a:pt x="113835" y="316"/>
                  </a:lnTo>
                  <a:lnTo>
                    <a:pt x="112810" y="0"/>
                  </a:lnTo>
                  <a:lnTo>
                    <a:pt x="104120" y="2988"/>
                  </a:lnTo>
                  <a:lnTo>
                    <a:pt x="85212" y="4272"/>
                  </a:lnTo>
                  <a:lnTo>
                    <a:pt x="65645" y="15136"/>
                  </a:lnTo>
                  <a:lnTo>
                    <a:pt x="28896" y="44487"/>
                  </a:lnTo>
                  <a:lnTo>
                    <a:pt x="8294" y="71610"/>
                  </a:lnTo>
                  <a:lnTo>
                    <a:pt x="194" y="92898"/>
                  </a:lnTo>
                  <a:lnTo>
                    <a:pt x="0" y="101144"/>
                  </a:lnTo>
                  <a:lnTo>
                    <a:pt x="4136" y="118788"/>
                  </a:lnTo>
                  <a:lnTo>
                    <a:pt x="11433" y="129375"/>
                  </a:lnTo>
                  <a:lnTo>
                    <a:pt x="26542" y="140525"/>
                  </a:lnTo>
                  <a:lnTo>
                    <a:pt x="38924" y="146634"/>
                  </a:lnTo>
                  <a:lnTo>
                    <a:pt x="66717" y="149254"/>
                  </a:lnTo>
                  <a:lnTo>
                    <a:pt x="119225" y="14330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3" name="SMARTInkShape-2533"/>
          <p:cNvSpPr/>
          <p:nvPr>
            <p:custDataLst>
              <p:tags r:id="rId15"/>
            </p:custDataLst>
          </p:nvPr>
        </p:nvSpPr>
        <p:spPr>
          <a:xfrm>
            <a:off x="5934517" y="5822950"/>
            <a:ext cx="230865" cy="239910"/>
          </a:xfrm>
          <a:custGeom>
            <a:avLst/>
            <a:gdLst/>
            <a:ahLst/>
            <a:cxnLst/>
            <a:rect l="0" t="0" r="0" b="0"/>
            <a:pathLst>
              <a:path w="230865" h="239910">
                <a:moveTo>
                  <a:pt x="155133" y="44450"/>
                </a:moveTo>
                <a:lnTo>
                  <a:pt x="155133" y="44450"/>
                </a:lnTo>
                <a:lnTo>
                  <a:pt x="155132" y="22314"/>
                </a:lnTo>
                <a:lnTo>
                  <a:pt x="153251" y="18619"/>
                </a:lnTo>
                <a:lnTo>
                  <a:pt x="151762" y="16646"/>
                </a:lnTo>
                <a:lnTo>
                  <a:pt x="148226" y="14454"/>
                </a:lnTo>
                <a:lnTo>
                  <a:pt x="140205" y="13046"/>
                </a:lnTo>
                <a:lnTo>
                  <a:pt x="117893" y="12709"/>
                </a:lnTo>
                <a:lnTo>
                  <a:pt x="114784" y="14117"/>
                </a:lnTo>
                <a:lnTo>
                  <a:pt x="69145" y="52380"/>
                </a:lnTo>
                <a:lnTo>
                  <a:pt x="29488" y="97585"/>
                </a:lnTo>
                <a:lnTo>
                  <a:pt x="12214" y="133527"/>
                </a:lnTo>
                <a:lnTo>
                  <a:pt x="0" y="176459"/>
                </a:lnTo>
                <a:lnTo>
                  <a:pt x="2315" y="192298"/>
                </a:lnTo>
                <a:lnTo>
                  <a:pt x="11423" y="219116"/>
                </a:lnTo>
                <a:lnTo>
                  <a:pt x="17414" y="226266"/>
                </a:lnTo>
                <a:lnTo>
                  <a:pt x="32758" y="236606"/>
                </a:lnTo>
                <a:lnTo>
                  <a:pt x="48553" y="239909"/>
                </a:lnTo>
                <a:lnTo>
                  <a:pt x="66639" y="237517"/>
                </a:lnTo>
                <a:lnTo>
                  <a:pt x="109835" y="217498"/>
                </a:lnTo>
                <a:lnTo>
                  <a:pt x="154176" y="183733"/>
                </a:lnTo>
                <a:lnTo>
                  <a:pt x="193149" y="142642"/>
                </a:lnTo>
                <a:lnTo>
                  <a:pt x="220380" y="95422"/>
                </a:lnTo>
                <a:lnTo>
                  <a:pt x="228960" y="71765"/>
                </a:lnTo>
                <a:lnTo>
                  <a:pt x="230864" y="53295"/>
                </a:lnTo>
                <a:lnTo>
                  <a:pt x="227823" y="40328"/>
                </a:lnTo>
                <a:lnTo>
                  <a:pt x="222454" y="30921"/>
                </a:lnTo>
                <a:lnTo>
                  <a:pt x="209084" y="19219"/>
                </a:lnTo>
                <a:lnTo>
                  <a:pt x="208034" y="17046"/>
                </a:lnTo>
                <a:lnTo>
                  <a:pt x="205922" y="15597"/>
                </a:lnTo>
                <a:lnTo>
                  <a:pt x="177025" y="7013"/>
                </a:lnTo>
                <a:lnTo>
                  <a:pt x="165811" y="6438"/>
                </a:lnTo>
                <a:lnTo>
                  <a:pt x="164368" y="5703"/>
                </a:lnTo>
                <a:lnTo>
                  <a:pt x="163407" y="4507"/>
                </a:lnTo>
                <a:lnTo>
                  <a:pt x="161483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638"/>
          <p:cNvGrpSpPr/>
          <p:nvPr/>
        </p:nvGrpSpPr>
        <p:grpSpPr>
          <a:xfrm>
            <a:off x="11366507" y="3219711"/>
            <a:ext cx="468881" cy="196590"/>
            <a:chOff x="11366507" y="3219711"/>
            <a:chExt cx="468881" cy="196590"/>
          </a:xfrm>
        </p:grpSpPr>
        <p:sp>
          <p:nvSpPr>
            <p:cNvPr id="154" name="SMARTInkShape-2534"/>
            <p:cNvSpPr/>
            <p:nvPr>
              <p:custDataLst>
                <p:tags r:id="rId16"/>
              </p:custDataLst>
            </p:nvPr>
          </p:nvSpPr>
          <p:spPr>
            <a:xfrm>
              <a:off x="11791950" y="3219711"/>
              <a:ext cx="43438" cy="196590"/>
            </a:xfrm>
            <a:custGeom>
              <a:avLst/>
              <a:gdLst/>
              <a:ahLst/>
              <a:cxnLst/>
              <a:rect l="0" t="0" r="0" b="0"/>
              <a:pathLst>
                <a:path w="43438" h="196590">
                  <a:moveTo>
                    <a:pt x="12700" y="6089"/>
                  </a:moveTo>
                  <a:lnTo>
                    <a:pt x="12700" y="6089"/>
                  </a:lnTo>
                  <a:lnTo>
                    <a:pt x="16070" y="2718"/>
                  </a:lnTo>
                  <a:lnTo>
                    <a:pt x="21489" y="1063"/>
                  </a:lnTo>
                  <a:lnTo>
                    <a:pt x="33093" y="0"/>
                  </a:lnTo>
                  <a:lnTo>
                    <a:pt x="34762" y="619"/>
                  </a:lnTo>
                  <a:lnTo>
                    <a:pt x="35876" y="1737"/>
                  </a:lnTo>
                  <a:lnTo>
                    <a:pt x="39324" y="6681"/>
                  </a:lnTo>
                  <a:lnTo>
                    <a:pt x="41032" y="8600"/>
                  </a:lnTo>
                  <a:lnTo>
                    <a:pt x="42931" y="14496"/>
                  </a:lnTo>
                  <a:lnTo>
                    <a:pt x="43437" y="18044"/>
                  </a:lnTo>
                  <a:lnTo>
                    <a:pt x="34964" y="63646"/>
                  </a:lnTo>
                  <a:lnTo>
                    <a:pt x="24036" y="109029"/>
                  </a:lnTo>
                  <a:lnTo>
                    <a:pt x="15971" y="152217"/>
                  </a:lnTo>
                  <a:lnTo>
                    <a:pt x="0" y="19658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2535"/>
            <p:cNvSpPr/>
            <p:nvPr>
              <p:custDataLst>
                <p:tags r:id="rId17"/>
              </p:custDataLst>
            </p:nvPr>
          </p:nvSpPr>
          <p:spPr>
            <a:xfrm>
              <a:off x="11366507" y="3257552"/>
              <a:ext cx="323729" cy="107677"/>
            </a:xfrm>
            <a:custGeom>
              <a:avLst/>
              <a:gdLst/>
              <a:ahLst/>
              <a:cxnLst/>
              <a:rect l="0" t="0" r="0" b="0"/>
              <a:pathLst>
                <a:path w="323729" h="107677">
                  <a:moveTo>
                    <a:pt x="12693" y="50798"/>
                  </a:moveTo>
                  <a:lnTo>
                    <a:pt x="12693" y="50798"/>
                  </a:lnTo>
                  <a:lnTo>
                    <a:pt x="7225" y="50798"/>
                  </a:lnTo>
                  <a:lnTo>
                    <a:pt x="18" y="57125"/>
                  </a:lnTo>
                  <a:lnTo>
                    <a:pt x="0" y="60513"/>
                  </a:lnTo>
                  <a:lnTo>
                    <a:pt x="704" y="61507"/>
                  </a:lnTo>
                  <a:lnTo>
                    <a:pt x="1878" y="62171"/>
                  </a:lnTo>
                  <a:lnTo>
                    <a:pt x="8831" y="63236"/>
                  </a:lnTo>
                  <a:lnTo>
                    <a:pt x="56073" y="63493"/>
                  </a:lnTo>
                  <a:lnTo>
                    <a:pt x="100219" y="63498"/>
                  </a:lnTo>
                  <a:lnTo>
                    <a:pt x="141908" y="63498"/>
                  </a:lnTo>
                  <a:lnTo>
                    <a:pt x="189248" y="63498"/>
                  </a:lnTo>
                  <a:lnTo>
                    <a:pt x="233951" y="60127"/>
                  </a:lnTo>
                  <a:lnTo>
                    <a:pt x="270958" y="55383"/>
                  </a:lnTo>
                  <a:lnTo>
                    <a:pt x="281099" y="48332"/>
                  </a:lnTo>
                  <a:lnTo>
                    <a:pt x="283680" y="44293"/>
                  </a:lnTo>
                  <a:lnTo>
                    <a:pt x="285131" y="38052"/>
                  </a:lnTo>
                  <a:lnTo>
                    <a:pt x="285622" y="32993"/>
                  </a:lnTo>
                  <a:lnTo>
                    <a:pt x="280650" y="26924"/>
                  </a:lnTo>
                  <a:lnTo>
                    <a:pt x="270814" y="16853"/>
                  </a:lnTo>
                  <a:lnTo>
                    <a:pt x="264761" y="14545"/>
                  </a:lnTo>
                  <a:lnTo>
                    <a:pt x="261172" y="13929"/>
                  </a:lnTo>
                  <a:lnTo>
                    <a:pt x="258779" y="12813"/>
                  </a:lnTo>
                  <a:lnTo>
                    <a:pt x="257184" y="11364"/>
                  </a:lnTo>
                  <a:lnTo>
                    <a:pt x="256121" y="9692"/>
                  </a:lnTo>
                  <a:lnTo>
                    <a:pt x="254000" y="8577"/>
                  </a:lnTo>
                  <a:lnTo>
                    <a:pt x="245685" y="6303"/>
                  </a:lnTo>
                  <a:lnTo>
                    <a:pt x="244222" y="4907"/>
                  </a:lnTo>
                  <a:lnTo>
                    <a:pt x="243244" y="3271"/>
                  </a:lnTo>
                  <a:lnTo>
                    <a:pt x="241887" y="2180"/>
                  </a:lnTo>
                  <a:lnTo>
                    <a:pt x="235034" y="24"/>
                  </a:lnTo>
                  <a:lnTo>
                    <a:pt x="243790" y="0"/>
                  </a:lnTo>
                  <a:lnTo>
                    <a:pt x="247813" y="1880"/>
                  </a:lnTo>
                  <a:lnTo>
                    <a:pt x="249872" y="3369"/>
                  </a:lnTo>
                  <a:lnTo>
                    <a:pt x="259514" y="5465"/>
                  </a:lnTo>
                  <a:lnTo>
                    <a:pt x="279563" y="8113"/>
                  </a:lnTo>
                  <a:lnTo>
                    <a:pt x="299876" y="17164"/>
                  </a:lnTo>
                  <a:lnTo>
                    <a:pt x="319499" y="33873"/>
                  </a:lnTo>
                  <a:lnTo>
                    <a:pt x="321912" y="39983"/>
                  </a:lnTo>
                  <a:lnTo>
                    <a:pt x="323728" y="59003"/>
                  </a:lnTo>
                  <a:lnTo>
                    <a:pt x="321911" y="63382"/>
                  </a:lnTo>
                  <a:lnTo>
                    <a:pt x="300309" y="95131"/>
                  </a:lnTo>
                  <a:lnTo>
                    <a:pt x="299687" y="97287"/>
                  </a:lnTo>
                  <a:lnTo>
                    <a:pt x="298567" y="98724"/>
                  </a:lnTo>
                  <a:lnTo>
                    <a:pt x="293084" y="101220"/>
                  </a:lnTo>
                  <a:lnTo>
                    <a:pt x="292536" y="103311"/>
                  </a:lnTo>
                  <a:lnTo>
                    <a:pt x="292181" y="107032"/>
                  </a:lnTo>
                  <a:lnTo>
                    <a:pt x="292857" y="107338"/>
                  </a:lnTo>
                  <a:lnTo>
                    <a:pt x="295488" y="107676"/>
                  </a:lnTo>
                  <a:lnTo>
                    <a:pt x="296474" y="107061"/>
                  </a:lnTo>
                  <a:lnTo>
                    <a:pt x="297130" y="105946"/>
                  </a:lnTo>
                  <a:lnTo>
                    <a:pt x="298443" y="1015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750761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SMARTInkShape-Group44"/>
          <p:cNvGrpSpPr/>
          <p:nvPr/>
        </p:nvGrpSpPr>
        <p:grpSpPr>
          <a:xfrm>
            <a:off x="604797" y="446026"/>
            <a:ext cx="728704" cy="537003"/>
            <a:chOff x="604797" y="446026"/>
            <a:chExt cx="728704" cy="537003"/>
          </a:xfrm>
        </p:grpSpPr>
        <p:sp>
          <p:nvSpPr>
            <p:cNvPr id="2" name="SMARTInkShape-219"/>
            <p:cNvSpPr/>
            <p:nvPr>
              <p:custDataLst>
                <p:tags r:id="rId177"/>
              </p:custDataLst>
            </p:nvPr>
          </p:nvSpPr>
          <p:spPr>
            <a:xfrm>
              <a:off x="1312629" y="723900"/>
              <a:ext cx="20872" cy="25401"/>
            </a:xfrm>
            <a:custGeom>
              <a:avLst/>
              <a:gdLst/>
              <a:ahLst/>
              <a:cxnLst/>
              <a:rect l="0" t="0" r="0" b="0"/>
              <a:pathLst>
                <a:path w="20872" h="25401">
                  <a:moveTo>
                    <a:pt x="8171" y="0"/>
                  </a:moveTo>
                  <a:lnTo>
                    <a:pt x="8171" y="0"/>
                  </a:lnTo>
                  <a:lnTo>
                    <a:pt x="8171" y="24339"/>
                  </a:lnTo>
                  <a:lnTo>
                    <a:pt x="0" y="25260"/>
                  </a:lnTo>
                  <a:lnTo>
                    <a:pt x="2087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220"/>
            <p:cNvSpPr/>
            <p:nvPr>
              <p:custDataLst>
                <p:tags r:id="rId178"/>
              </p:custDataLst>
            </p:nvPr>
          </p:nvSpPr>
          <p:spPr>
            <a:xfrm>
              <a:off x="1289050" y="6096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221"/>
            <p:cNvSpPr/>
            <p:nvPr>
              <p:custDataLst>
                <p:tags r:id="rId179"/>
              </p:custDataLst>
            </p:nvPr>
          </p:nvSpPr>
          <p:spPr>
            <a:xfrm>
              <a:off x="744356" y="876300"/>
              <a:ext cx="366895" cy="106729"/>
            </a:xfrm>
            <a:custGeom>
              <a:avLst/>
              <a:gdLst/>
              <a:ahLst/>
              <a:cxnLst/>
              <a:rect l="0" t="0" r="0" b="0"/>
              <a:pathLst>
                <a:path w="366895" h="106729">
                  <a:moveTo>
                    <a:pt x="17644" y="88900"/>
                  </a:moveTo>
                  <a:lnTo>
                    <a:pt x="17644" y="88900"/>
                  </a:lnTo>
                  <a:lnTo>
                    <a:pt x="3338" y="97738"/>
                  </a:lnTo>
                  <a:lnTo>
                    <a:pt x="702" y="101765"/>
                  </a:lnTo>
                  <a:lnTo>
                    <a:pt x="0" y="103827"/>
                  </a:lnTo>
                  <a:lnTo>
                    <a:pt x="237" y="105201"/>
                  </a:lnTo>
                  <a:lnTo>
                    <a:pt x="1100" y="106117"/>
                  </a:lnTo>
                  <a:lnTo>
                    <a:pt x="2381" y="106728"/>
                  </a:lnTo>
                  <a:lnTo>
                    <a:pt x="3941" y="106430"/>
                  </a:lnTo>
                  <a:lnTo>
                    <a:pt x="7556" y="104217"/>
                  </a:lnTo>
                  <a:lnTo>
                    <a:pt x="51625" y="94795"/>
                  </a:lnTo>
                  <a:lnTo>
                    <a:pt x="97091" y="79537"/>
                  </a:lnTo>
                  <a:lnTo>
                    <a:pt x="140399" y="65204"/>
                  </a:lnTo>
                  <a:lnTo>
                    <a:pt x="177018" y="57655"/>
                  </a:lnTo>
                  <a:lnTo>
                    <a:pt x="214679" y="49068"/>
                  </a:lnTo>
                  <a:lnTo>
                    <a:pt x="254530" y="37587"/>
                  </a:lnTo>
                  <a:lnTo>
                    <a:pt x="295736" y="25248"/>
                  </a:lnTo>
                  <a:lnTo>
                    <a:pt x="332875" y="12655"/>
                  </a:lnTo>
                  <a:lnTo>
                    <a:pt x="3668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222"/>
            <p:cNvSpPr/>
            <p:nvPr>
              <p:custDataLst>
                <p:tags r:id="rId180"/>
              </p:custDataLst>
            </p:nvPr>
          </p:nvSpPr>
          <p:spPr>
            <a:xfrm>
              <a:off x="622414" y="831861"/>
              <a:ext cx="484436" cy="38004"/>
            </a:xfrm>
            <a:custGeom>
              <a:avLst/>
              <a:gdLst/>
              <a:ahLst/>
              <a:cxnLst/>
              <a:rect l="0" t="0" r="0" b="0"/>
              <a:pathLst>
                <a:path w="484436" h="38004">
                  <a:moveTo>
                    <a:pt x="25286" y="19039"/>
                  </a:moveTo>
                  <a:lnTo>
                    <a:pt x="25286" y="19039"/>
                  </a:lnTo>
                  <a:lnTo>
                    <a:pt x="2809" y="31682"/>
                  </a:lnTo>
                  <a:lnTo>
                    <a:pt x="1835" y="33112"/>
                  </a:lnTo>
                  <a:lnTo>
                    <a:pt x="0" y="37798"/>
                  </a:lnTo>
                  <a:lnTo>
                    <a:pt x="6662" y="38003"/>
                  </a:lnTo>
                  <a:lnTo>
                    <a:pt x="51900" y="32128"/>
                  </a:lnTo>
                  <a:lnTo>
                    <a:pt x="88163" y="28445"/>
                  </a:lnTo>
                  <a:lnTo>
                    <a:pt x="125604" y="26294"/>
                  </a:lnTo>
                  <a:lnTo>
                    <a:pt x="164606" y="22286"/>
                  </a:lnTo>
                  <a:lnTo>
                    <a:pt x="209715" y="16630"/>
                  </a:lnTo>
                  <a:lnTo>
                    <a:pt x="255458" y="10486"/>
                  </a:lnTo>
                  <a:lnTo>
                    <a:pt x="300291" y="7568"/>
                  </a:lnTo>
                  <a:lnTo>
                    <a:pt x="344855" y="3332"/>
                  </a:lnTo>
                  <a:lnTo>
                    <a:pt x="382596" y="979"/>
                  </a:lnTo>
                  <a:lnTo>
                    <a:pt x="425543" y="185"/>
                  </a:lnTo>
                  <a:lnTo>
                    <a:pt x="468869" y="0"/>
                  </a:lnTo>
                  <a:lnTo>
                    <a:pt x="477140" y="700"/>
                  </a:lnTo>
                  <a:lnTo>
                    <a:pt x="483167" y="3362"/>
                  </a:lnTo>
                  <a:lnTo>
                    <a:pt x="484351" y="4355"/>
                  </a:lnTo>
                  <a:lnTo>
                    <a:pt x="484435" y="5016"/>
                  </a:lnTo>
                  <a:lnTo>
                    <a:pt x="482486" y="63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223"/>
            <p:cNvSpPr/>
            <p:nvPr>
              <p:custDataLst>
                <p:tags r:id="rId181"/>
              </p:custDataLst>
            </p:nvPr>
          </p:nvSpPr>
          <p:spPr>
            <a:xfrm>
              <a:off x="1047750" y="533400"/>
              <a:ext cx="107951" cy="29059"/>
            </a:xfrm>
            <a:custGeom>
              <a:avLst/>
              <a:gdLst/>
              <a:ahLst/>
              <a:cxnLst/>
              <a:rect l="0" t="0" r="0" b="0"/>
              <a:pathLst>
                <a:path w="107951" h="29059">
                  <a:moveTo>
                    <a:pt x="0" y="25400"/>
                  </a:moveTo>
                  <a:lnTo>
                    <a:pt x="0" y="25400"/>
                  </a:lnTo>
                  <a:lnTo>
                    <a:pt x="0" y="29058"/>
                  </a:lnTo>
                  <a:lnTo>
                    <a:pt x="0" y="27496"/>
                  </a:lnTo>
                  <a:lnTo>
                    <a:pt x="705" y="26798"/>
                  </a:lnTo>
                  <a:lnTo>
                    <a:pt x="19773" y="20456"/>
                  </a:lnTo>
                  <a:lnTo>
                    <a:pt x="36126" y="19328"/>
                  </a:lnTo>
                  <a:lnTo>
                    <a:pt x="44513" y="15410"/>
                  </a:lnTo>
                  <a:lnTo>
                    <a:pt x="52945" y="10377"/>
                  </a:lnTo>
                  <a:lnTo>
                    <a:pt x="86784" y="1040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224"/>
            <p:cNvSpPr/>
            <p:nvPr>
              <p:custDataLst>
                <p:tags r:id="rId182"/>
              </p:custDataLst>
            </p:nvPr>
          </p:nvSpPr>
          <p:spPr>
            <a:xfrm>
              <a:off x="1026917" y="446026"/>
              <a:ext cx="122434" cy="100075"/>
            </a:xfrm>
            <a:custGeom>
              <a:avLst/>
              <a:gdLst/>
              <a:ahLst/>
              <a:cxnLst/>
              <a:rect l="0" t="0" r="0" b="0"/>
              <a:pathLst>
                <a:path w="122434" h="100075">
                  <a:moveTo>
                    <a:pt x="20833" y="100074"/>
                  </a:moveTo>
                  <a:lnTo>
                    <a:pt x="20833" y="100074"/>
                  </a:lnTo>
                  <a:lnTo>
                    <a:pt x="15807" y="88141"/>
                  </a:lnTo>
                  <a:lnTo>
                    <a:pt x="12994" y="79370"/>
                  </a:lnTo>
                  <a:lnTo>
                    <a:pt x="9573" y="69715"/>
                  </a:lnTo>
                  <a:lnTo>
                    <a:pt x="8417" y="60132"/>
                  </a:lnTo>
                  <a:lnTo>
                    <a:pt x="167" y="47081"/>
                  </a:lnTo>
                  <a:lnTo>
                    <a:pt x="0" y="44284"/>
                  </a:lnTo>
                  <a:lnTo>
                    <a:pt x="7146" y="26091"/>
                  </a:lnTo>
                  <a:lnTo>
                    <a:pt x="18981" y="18601"/>
                  </a:lnTo>
                  <a:lnTo>
                    <a:pt x="66060" y="1241"/>
                  </a:lnTo>
                  <a:lnTo>
                    <a:pt x="83858" y="0"/>
                  </a:lnTo>
                  <a:lnTo>
                    <a:pt x="110916" y="5013"/>
                  </a:lnTo>
                  <a:lnTo>
                    <a:pt x="122433" y="111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225"/>
            <p:cNvSpPr/>
            <p:nvPr>
              <p:custDataLst>
                <p:tags r:id="rId183"/>
              </p:custDataLst>
            </p:nvPr>
          </p:nvSpPr>
          <p:spPr>
            <a:xfrm>
              <a:off x="1028700" y="548966"/>
              <a:ext cx="19051" cy="155885"/>
            </a:xfrm>
            <a:custGeom>
              <a:avLst/>
              <a:gdLst/>
              <a:ahLst/>
              <a:cxnLst/>
              <a:rect l="0" t="0" r="0" b="0"/>
              <a:pathLst>
                <a:path w="19051" h="155885">
                  <a:moveTo>
                    <a:pt x="0" y="9834"/>
                  </a:moveTo>
                  <a:lnTo>
                    <a:pt x="0" y="9834"/>
                  </a:lnTo>
                  <a:lnTo>
                    <a:pt x="0" y="4367"/>
                  </a:lnTo>
                  <a:lnTo>
                    <a:pt x="3658" y="0"/>
                  </a:lnTo>
                  <a:lnTo>
                    <a:pt x="2096" y="1465"/>
                  </a:lnTo>
                  <a:lnTo>
                    <a:pt x="2103" y="2138"/>
                  </a:lnTo>
                  <a:lnTo>
                    <a:pt x="2813" y="2587"/>
                  </a:lnTo>
                  <a:lnTo>
                    <a:pt x="3992" y="2886"/>
                  </a:lnTo>
                  <a:lnTo>
                    <a:pt x="4778" y="3791"/>
                  </a:lnTo>
                  <a:lnTo>
                    <a:pt x="5651" y="6678"/>
                  </a:lnTo>
                  <a:lnTo>
                    <a:pt x="8139" y="23233"/>
                  </a:lnTo>
                  <a:lnTo>
                    <a:pt x="11349" y="35441"/>
                  </a:lnTo>
                  <a:lnTo>
                    <a:pt x="12684" y="82509"/>
                  </a:lnTo>
                  <a:lnTo>
                    <a:pt x="13405" y="125371"/>
                  </a:lnTo>
                  <a:lnTo>
                    <a:pt x="17726" y="138124"/>
                  </a:lnTo>
                  <a:lnTo>
                    <a:pt x="19050" y="1558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226"/>
            <p:cNvSpPr/>
            <p:nvPr>
              <p:custDataLst>
                <p:tags r:id="rId184"/>
              </p:custDataLst>
            </p:nvPr>
          </p:nvSpPr>
          <p:spPr>
            <a:xfrm>
              <a:off x="826383" y="471284"/>
              <a:ext cx="106288" cy="296690"/>
            </a:xfrm>
            <a:custGeom>
              <a:avLst/>
              <a:gdLst/>
              <a:ahLst/>
              <a:cxnLst/>
              <a:rect l="0" t="0" r="0" b="0"/>
              <a:pathLst>
                <a:path w="106288" h="296690">
                  <a:moveTo>
                    <a:pt x="5467" y="87516"/>
                  </a:moveTo>
                  <a:lnTo>
                    <a:pt x="5467" y="87516"/>
                  </a:lnTo>
                  <a:lnTo>
                    <a:pt x="0" y="87516"/>
                  </a:lnTo>
                  <a:lnTo>
                    <a:pt x="10129" y="87516"/>
                  </a:lnTo>
                  <a:lnTo>
                    <a:pt x="10692" y="88222"/>
                  </a:lnTo>
                  <a:lnTo>
                    <a:pt x="11317" y="90887"/>
                  </a:lnTo>
                  <a:lnTo>
                    <a:pt x="13697" y="138451"/>
                  </a:lnTo>
                  <a:lnTo>
                    <a:pt x="16842" y="151056"/>
                  </a:lnTo>
                  <a:lnTo>
                    <a:pt x="18133" y="195075"/>
                  </a:lnTo>
                  <a:lnTo>
                    <a:pt x="18871" y="224953"/>
                  </a:lnTo>
                  <a:lnTo>
                    <a:pt x="24125" y="240798"/>
                  </a:lnTo>
                  <a:lnTo>
                    <a:pt x="24439" y="245186"/>
                  </a:lnTo>
                  <a:lnTo>
                    <a:pt x="26364" y="243905"/>
                  </a:lnTo>
                  <a:lnTo>
                    <a:pt x="27865" y="242575"/>
                  </a:lnTo>
                  <a:lnTo>
                    <a:pt x="28160" y="240983"/>
                  </a:lnTo>
                  <a:lnTo>
                    <a:pt x="27651" y="239216"/>
                  </a:lnTo>
                  <a:lnTo>
                    <a:pt x="26606" y="237333"/>
                  </a:lnTo>
                  <a:lnTo>
                    <a:pt x="24792" y="220247"/>
                  </a:lnTo>
                  <a:lnTo>
                    <a:pt x="21162" y="178987"/>
                  </a:lnTo>
                  <a:lnTo>
                    <a:pt x="18561" y="138097"/>
                  </a:lnTo>
                  <a:lnTo>
                    <a:pt x="14560" y="95954"/>
                  </a:lnTo>
                  <a:lnTo>
                    <a:pt x="14182" y="53646"/>
                  </a:lnTo>
                  <a:lnTo>
                    <a:pt x="17967" y="10674"/>
                  </a:lnTo>
                  <a:lnTo>
                    <a:pt x="19960" y="5621"/>
                  </a:lnTo>
                  <a:lnTo>
                    <a:pt x="23617" y="0"/>
                  </a:lnTo>
                  <a:lnTo>
                    <a:pt x="24622" y="244"/>
                  </a:lnTo>
                  <a:lnTo>
                    <a:pt x="37347" y="9654"/>
                  </a:lnTo>
                  <a:lnTo>
                    <a:pt x="39420" y="10208"/>
                  </a:lnTo>
                  <a:lnTo>
                    <a:pt x="43605" y="14586"/>
                  </a:lnTo>
                  <a:lnTo>
                    <a:pt x="48523" y="20531"/>
                  </a:lnTo>
                  <a:lnTo>
                    <a:pt x="58519" y="28549"/>
                  </a:lnTo>
                  <a:lnTo>
                    <a:pt x="86659" y="70389"/>
                  </a:lnTo>
                  <a:lnTo>
                    <a:pt x="100598" y="111761"/>
                  </a:lnTo>
                  <a:lnTo>
                    <a:pt x="105789" y="138088"/>
                  </a:lnTo>
                  <a:lnTo>
                    <a:pt x="106287" y="182753"/>
                  </a:lnTo>
                  <a:lnTo>
                    <a:pt x="92137" y="230194"/>
                  </a:lnTo>
                  <a:lnTo>
                    <a:pt x="67109" y="271613"/>
                  </a:lnTo>
                  <a:lnTo>
                    <a:pt x="39512" y="294206"/>
                  </a:lnTo>
                  <a:lnTo>
                    <a:pt x="33037" y="296219"/>
                  </a:lnTo>
                  <a:lnTo>
                    <a:pt x="28774" y="296689"/>
                  </a:lnTo>
                  <a:lnTo>
                    <a:pt x="27355" y="296109"/>
                  </a:lnTo>
                  <a:lnTo>
                    <a:pt x="26409" y="295017"/>
                  </a:lnTo>
                  <a:lnTo>
                    <a:pt x="24652" y="291922"/>
                  </a:lnTo>
                  <a:lnTo>
                    <a:pt x="20402" y="286213"/>
                  </a:lnTo>
                  <a:lnTo>
                    <a:pt x="19160" y="282129"/>
                  </a:lnTo>
                  <a:lnTo>
                    <a:pt x="19535" y="280053"/>
                  </a:lnTo>
                  <a:lnTo>
                    <a:pt x="23433" y="273759"/>
                  </a:lnTo>
                  <a:lnTo>
                    <a:pt x="30867" y="265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227"/>
            <p:cNvSpPr/>
            <p:nvPr>
              <p:custDataLst>
                <p:tags r:id="rId185"/>
              </p:custDataLst>
            </p:nvPr>
          </p:nvSpPr>
          <p:spPr>
            <a:xfrm>
              <a:off x="604797" y="495331"/>
              <a:ext cx="157204" cy="234802"/>
            </a:xfrm>
            <a:custGeom>
              <a:avLst/>
              <a:gdLst/>
              <a:ahLst/>
              <a:cxnLst/>
              <a:rect l="0" t="0" r="0" b="0"/>
              <a:pathLst>
                <a:path w="157204" h="234802">
                  <a:moveTo>
                    <a:pt x="106403" y="57119"/>
                  </a:moveTo>
                  <a:lnTo>
                    <a:pt x="106403" y="57119"/>
                  </a:lnTo>
                  <a:lnTo>
                    <a:pt x="106403" y="23228"/>
                  </a:lnTo>
                  <a:lnTo>
                    <a:pt x="108284" y="19008"/>
                  </a:lnTo>
                  <a:lnTo>
                    <a:pt x="109774" y="16895"/>
                  </a:lnTo>
                  <a:lnTo>
                    <a:pt x="110061" y="15487"/>
                  </a:lnTo>
                  <a:lnTo>
                    <a:pt x="109547" y="14547"/>
                  </a:lnTo>
                  <a:lnTo>
                    <a:pt x="108499" y="13921"/>
                  </a:lnTo>
                  <a:lnTo>
                    <a:pt x="107801" y="12798"/>
                  </a:lnTo>
                  <a:lnTo>
                    <a:pt x="106817" y="7847"/>
                  </a:lnTo>
                  <a:lnTo>
                    <a:pt x="106419" y="318"/>
                  </a:lnTo>
                  <a:lnTo>
                    <a:pt x="97566" y="0"/>
                  </a:lnTo>
                  <a:lnTo>
                    <a:pt x="93538" y="1864"/>
                  </a:lnTo>
                  <a:lnTo>
                    <a:pt x="91477" y="3349"/>
                  </a:lnTo>
                  <a:lnTo>
                    <a:pt x="78734" y="7143"/>
                  </a:lnTo>
                  <a:lnTo>
                    <a:pt x="47645" y="41023"/>
                  </a:lnTo>
                  <a:lnTo>
                    <a:pt x="22721" y="83517"/>
                  </a:lnTo>
                  <a:lnTo>
                    <a:pt x="4841" y="127400"/>
                  </a:lnTo>
                  <a:lnTo>
                    <a:pt x="346" y="146147"/>
                  </a:lnTo>
                  <a:lnTo>
                    <a:pt x="0" y="158070"/>
                  </a:lnTo>
                  <a:lnTo>
                    <a:pt x="10203" y="203999"/>
                  </a:lnTo>
                  <a:lnTo>
                    <a:pt x="17613" y="214626"/>
                  </a:lnTo>
                  <a:lnTo>
                    <a:pt x="32760" y="225789"/>
                  </a:lnTo>
                  <a:lnTo>
                    <a:pt x="45150" y="231900"/>
                  </a:lnTo>
                  <a:lnTo>
                    <a:pt x="84359" y="234801"/>
                  </a:lnTo>
                  <a:lnTo>
                    <a:pt x="97676" y="231513"/>
                  </a:lnTo>
                  <a:lnTo>
                    <a:pt x="143923" y="210908"/>
                  </a:lnTo>
                  <a:lnTo>
                    <a:pt x="157203" y="196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45"/>
          <p:cNvGrpSpPr/>
          <p:nvPr/>
        </p:nvGrpSpPr>
        <p:grpSpPr>
          <a:xfrm>
            <a:off x="2336800" y="444500"/>
            <a:ext cx="913837" cy="527051"/>
            <a:chOff x="2336800" y="444500"/>
            <a:chExt cx="913837" cy="527051"/>
          </a:xfrm>
        </p:grpSpPr>
        <p:sp>
          <p:nvSpPr>
            <p:cNvPr id="12" name="SMARTInkShape-228"/>
            <p:cNvSpPr/>
            <p:nvPr>
              <p:custDataLst>
                <p:tags r:id="rId169"/>
              </p:custDataLst>
            </p:nvPr>
          </p:nvSpPr>
          <p:spPr>
            <a:xfrm>
              <a:off x="3168650" y="488950"/>
              <a:ext cx="81987" cy="368301"/>
            </a:xfrm>
            <a:custGeom>
              <a:avLst/>
              <a:gdLst/>
              <a:ahLst/>
              <a:cxnLst/>
              <a:rect l="0" t="0" r="0" b="0"/>
              <a:pathLst>
                <a:path w="81987" h="368301">
                  <a:moveTo>
                    <a:pt x="0" y="0"/>
                  </a:moveTo>
                  <a:lnTo>
                    <a:pt x="0" y="0"/>
                  </a:lnTo>
                  <a:lnTo>
                    <a:pt x="0" y="17828"/>
                  </a:lnTo>
                  <a:lnTo>
                    <a:pt x="3371" y="25430"/>
                  </a:lnTo>
                  <a:lnTo>
                    <a:pt x="8789" y="30823"/>
                  </a:lnTo>
                  <a:lnTo>
                    <a:pt x="12209" y="33248"/>
                  </a:lnTo>
                  <a:lnTo>
                    <a:pt x="14490" y="36277"/>
                  </a:lnTo>
                  <a:lnTo>
                    <a:pt x="21912" y="51276"/>
                  </a:lnTo>
                  <a:lnTo>
                    <a:pt x="50925" y="94119"/>
                  </a:lnTo>
                  <a:lnTo>
                    <a:pt x="67373" y="138320"/>
                  </a:lnTo>
                  <a:lnTo>
                    <a:pt x="78269" y="180014"/>
                  </a:lnTo>
                  <a:lnTo>
                    <a:pt x="81986" y="227289"/>
                  </a:lnTo>
                  <a:lnTo>
                    <a:pt x="77406" y="270761"/>
                  </a:lnTo>
                  <a:lnTo>
                    <a:pt x="70286" y="296282"/>
                  </a:lnTo>
                  <a:lnTo>
                    <a:pt x="41945" y="342059"/>
                  </a:lnTo>
                  <a:lnTo>
                    <a:pt x="19050" y="368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229"/>
            <p:cNvSpPr/>
            <p:nvPr>
              <p:custDataLst>
                <p:tags r:id="rId170"/>
              </p:custDataLst>
            </p:nvPr>
          </p:nvSpPr>
          <p:spPr>
            <a:xfrm>
              <a:off x="2941052" y="647726"/>
              <a:ext cx="176799" cy="101488"/>
            </a:xfrm>
            <a:custGeom>
              <a:avLst/>
              <a:gdLst/>
              <a:ahLst/>
              <a:cxnLst/>
              <a:rect l="0" t="0" r="0" b="0"/>
              <a:pathLst>
                <a:path w="176799" h="101488">
                  <a:moveTo>
                    <a:pt x="125998" y="44424"/>
                  </a:moveTo>
                  <a:lnTo>
                    <a:pt x="125998" y="44424"/>
                  </a:lnTo>
                  <a:lnTo>
                    <a:pt x="125998" y="26126"/>
                  </a:lnTo>
                  <a:lnTo>
                    <a:pt x="124116" y="20299"/>
                  </a:lnTo>
                  <a:lnTo>
                    <a:pt x="117160" y="10809"/>
                  </a:lnTo>
                  <a:lnTo>
                    <a:pt x="113133" y="8317"/>
                  </a:lnTo>
                  <a:lnTo>
                    <a:pt x="108991" y="6504"/>
                  </a:lnTo>
                  <a:lnTo>
                    <a:pt x="102693" y="2222"/>
                  </a:lnTo>
                  <a:lnTo>
                    <a:pt x="95653" y="640"/>
                  </a:lnTo>
                  <a:lnTo>
                    <a:pt x="69972" y="0"/>
                  </a:lnTo>
                  <a:lnTo>
                    <a:pt x="57970" y="3353"/>
                  </a:lnTo>
                  <a:lnTo>
                    <a:pt x="48848" y="8815"/>
                  </a:lnTo>
                  <a:lnTo>
                    <a:pt x="19810" y="33228"/>
                  </a:lnTo>
                  <a:lnTo>
                    <a:pt x="9929" y="48954"/>
                  </a:lnTo>
                  <a:lnTo>
                    <a:pt x="501" y="82536"/>
                  </a:lnTo>
                  <a:lnTo>
                    <a:pt x="0" y="86765"/>
                  </a:lnTo>
                  <a:lnTo>
                    <a:pt x="371" y="89585"/>
                  </a:lnTo>
                  <a:lnTo>
                    <a:pt x="1325" y="91464"/>
                  </a:lnTo>
                  <a:lnTo>
                    <a:pt x="2666" y="92718"/>
                  </a:lnTo>
                  <a:lnTo>
                    <a:pt x="4156" y="95992"/>
                  </a:lnTo>
                  <a:lnTo>
                    <a:pt x="4553" y="97852"/>
                  </a:lnTo>
                  <a:lnTo>
                    <a:pt x="5524" y="99093"/>
                  </a:lnTo>
                  <a:lnTo>
                    <a:pt x="8483" y="100471"/>
                  </a:lnTo>
                  <a:lnTo>
                    <a:pt x="23625" y="101477"/>
                  </a:lnTo>
                  <a:lnTo>
                    <a:pt x="29463" y="99650"/>
                  </a:lnTo>
                  <a:lnTo>
                    <a:pt x="35116" y="97191"/>
                  </a:lnTo>
                  <a:lnTo>
                    <a:pt x="45526" y="95101"/>
                  </a:lnTo>
                  <a:lnTo>
                    <a:pt x="53393" y="90327"/>
                  </a:lnTo>
                  <a:lnTo>
                    <a:pt x="79426" y="66291"/>
                  </a:lnTo>
                  <a:lnTo>
                    <a:pt x="87897" y="62149"/>
                  </a:lnTo>
                  <a:lnTo>
                    <a:pt x="92993" y="58117"/>
                  </a:lnTo>
                  <a:lnTo>
                    <a:pt x="97247" y="57418"/>
                  </a:lnTo>
                  <a:lnTo>
                    <a:pt x="100990" y="59136"/>
                  </a:lnTo>
                  <a:lnTo>
                    <a:pt x="109970" y="66591"/>
                  </a:lnTo>
                  <a:lnTo>
                    <a:pt x="111819" y="70269"/>
                  </a:lnTo>
                  <a:lnTo>
                    <a:pt x="112312" y="72237"/>
                  </a:lnTo>
                  <a:lnTo>
                    <a:pt x="116376" y="78379"/>
                  </a:lnTo>
                  <a:lnTo>
                    <a:pt x="128199" y="90998"/>
                  </a:lnTo>
                  <a:lnTo>
                    <a:pt x="132386" y="93346"/>
                  </a:lnTo>
                  <a:lnTo>
                    <a:pt x="154137" y="101280"/>
                  </a:lnTo>
                  <a:lnTo>
                    <a:pt x="160048" y="101487"/>
                  </a:lnTo>
                  <a:lnTo>
                    <a:pt x="176798" y="952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230"/>
            <p:cNvSpPr/>
            <p:nvPr>
              <p:custDataLst>
                <p:tags r:id="rId171"/>
              </p:custDataLst>
            </p:nvPr>
          </p:nvSpPr>
          <p:spPr>
            <a:xfrm>
              <a:off x="2807610" y="467056"/>
              <a:ext cx="170541" cy="396545"/>
            </a:xfrm>
            <a:custGeom>
              <a:avLst/>
              <a:gdLst/>
              <a:ahLst/>
              <a:cxnLst/>
              <a:rect l="0" t="0" r="0" b="0"/>
              <a:pathLst>
                <a:path w="170541" h="396545">
                  <a:moveTo>
                    <a:pt x="170540" y="21894"/>
                  </a:moveTo>
                  <a:lnTo>
                    <a:pt x="170540" y="21894"/>
                  </a:lnTo>
                  <a:lnTo>
                    <a:pt x="170540" y="18523"/>
                  </a:lnTo>
                  <a:lnTo>
                    <a:pt x="168658" y="14987"/>
                  </a:lnTo>
                  <a:lnTo>
                    <a:pt x="166176" y="11063"/>
                  </a:lnTo>
                  <a:lnTo>
                    <a:pt x="164073" y="4887"/>
                  </a:lnTo>
                  <a:lnTo>
                    <a:pt x="161080" y="695"/>
                  </a:lnTo>
                  <a:lnTo>
                    <a:pt x="160000" y="0"/>
                  </a:lnTo>
                  <a:lnTo>
                    <a:pt x="159280" y="242"/>
                  </a:lnTo>
                  <a:lnTo>
                    <a:pt x="158800" y="1110"/>
                  </a:lnTo>
                  <a:lnTo>
                    <a:pt x="157774" y="1688"/>
                  </a:lnTo>
                  <a:lnTo>
                    <a:pt x="151059" y="2616"/>
                  </a:lnTo>
                  <a:lnTo>
                    <a:pt x="149086" y="2692"/>
                  </a:lnTo>
                  <a:lnTo>
                    <a:pt x="145012" y="4658"/>
                  </a:lnTo>
                  <a:lnTo>
                    <a:pt x="117371" y="25623"/>
                  </a:lnTo>
                  <a:lnTo>
                    <a:pt x="102522" y="48031"/>
                  </a:lnTo>
                  <a:lnTo>
                    <a:pt x="95860" y="60321"/>
                  </a:lnTo>
                  <a:lnTo>
                    <a:pt x="67235" y="103898"/>
                  </a:lnTo>
                  <a:lnTo>
                    <a:pt x="49971" y="143272"/>
                  </a:lnTo>
                  <a:lnTo>
                    <a:pt x="32973" y="185021"/>
                  </a:lnTo>
                  <a:lnTo>
                    <a:pt x="16732" y="227239"/>
                  </a:lnTo>
                  <a:lnTo>
                    <a:pt x="5998" y="269550"/>
                  </a:lnTo>
                  <a:lnTo>
                    <a:pt x="0" y="316686"/>
                  </a:lnTo>
                  <a:lnTo>
                    <a:pt x="1151" y="345021"/>
                  </a:lnTo>
                  <a:lnTo>
                    <a:pt x="7964" y="367630"/>
                  </a:lnTo>
                  <a:lnTo>
                    <a:pt x="17398" y="381313"/>
                  </a:lnTo>
                  <a:lnTo>
                    <a:pt x="25101" y="386247"/>
                  </a:lnTo>
                  <a:lnTo>
                    <a:pt x="68940" y="3965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231"/>
            <p:cNvSpPr/>
            <p:nvPr>
              <p:custDataLst>
                <p:tags r:id="rId172"/>
              </p:custDataLst>
            </p:nvPr>
          </p:nvSpPr>
          <p:spPr>
            <a:xfrm>
              <a:off x="2489200" y="787400"/>
              <a:ext cx="133351" cy="184151"/>
            </a:xfrm>
            <a:custGeom>
              <a:avLst/>
              <a:gdLst/>
              <a:ahLst/>
              <a:cxnLst/>
              <a:rect l="0" t="0" r="0" b="0"/>
              <a:pathLst>
                <a:path w="133351" h="184151">
                  <a:moveTo>
                    <a:pt x="133350" y="0"/>
                  </a:moveTo>
                  <a:lnTo>
                    <a:pt x="133350" y="0"/>
                  </a:lnTo>
                  <a:lnTo>
                    <a:pt x="129979" y="0"/>
                  </a:lnTo>
                  <a:lnTo>
                    <a:pt x="126443" y="1881"/>
                  </a:lnTo>
                  <a:lnTo>
                    <a:pt x="118423" y="8838"/>
                  </a:lnTo>
                  <a:lnTo>
                    <a:pt x="106054" y="24125"/>
                  </a:lnTo>
                  <a:lnTo>
                    <a:pt x="102452" y="26667"/>
                  </a:lnTo>
                  <a:lnTo>
                    <a:pt x="96569" y="35135"/>
                  </a:lnTo>
                  <a:lnTo>
                    <a:pt x="73298" y="76920"/>
                  </a:lnTo>
                  <a:lnTo>
                    <a:pt x="45653" y="121561"/>
                  </a:lnTo>
                  <a:lnTo>
                    <a:pt x="15049" y="166453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232"/>
            <p:cNvSpPr/>
            <p:nvPr>
              <p:custDataLst>
                <p:tags r:id="rId173"/>
              </p:custDataLst>
            </p:nvPr>
          </p:nvSpPr>
          <p:spPr>
            <a:xfrm>
              <a:off x="2477408" y="800178"/>
              <a:ext cx="119743" cy="114223"/>
            </a:xfrm>
            <a:custGeom>
              <a:avLst/>
              <a:gdLst/>
              <a:ahLst/>
              <a:cxnLst/>
              <a:rect l="0" t="0" r="0" b="0"/>
              <a:pathLst>
                <a:path w="119743" h="114223">
                  <a:moveTo>
                    <a:pt x="24492" y="6272"/>
                  </a:moveTo>
                  <a:lnTo>
                    <a:pt x="24492" y="6272"/>
                  </a:lnTo>
                  <a:lnTo>
                    <a:pt x="8706" y="6272"/>
                  </a:lnTo>
                  <a:lnTo>
                    <a:pt x="7618" y="5566"/>
                  </a:lnTo>
                  <a:lnTo>
                    <a:pt x="6893" y="4391"/>
                  </a:lnTo>
                  <a:lnTo>
                    <a:pt x="5728" y="805"/>
                  </a:lnTo>
                  <a:lnTo>
                    <a:pt x="3688" y="314"/>
                  </a:lnTo>
                  <a:lnTo>
                    <a:pt x="0" y="0"/>
                  </a:lnTo>
                  <a:lnTo>
                    <a:pt x="2732" y="3316"/>
                  </a:lnTo>
                  <a:lnTo>
                    <a:pt x="6119" y="4958"/>
                  </a:lnTo>
                  <a:lnTo>
                    <a:pt x="8010" y="5396"/>
                  </a:lnTo>
                  <a:lnTo>
                    <a:pt x="14042" y="9383"/>
                  </a:lnTo>
                  <a:lnTo>
                    <a:pt x="35873" y="27242"/>
                  </a:lnTo>
                  <a:lnTo>
                    <a:pt x="38429" y="30836"/>
                  </a:lnTo>
                  <a:lnTo>
                    <a:pt x="46914" y="36709"/>
                  </a:lnTo>
                  <a:lnTo>
                    <a:pt x="56330" y="42378"/>
                  </a:lnTo>
                  <a:lnTo>
                    <a:pt x="101834" y="89954"/>
                  </a:lnTo>
                  <a:lnTo>
                    <a:pt x="110377" y="99211"/>
                  </a:lnTo>
                  <a:lnTo>
                    <a:pt x="114678" y="107834"/>
                  </a:lnTo>
                  <a:lnTo>
                    <a:pt x="119742" y="1142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233"/>
            <p:cNvSpPr/>
            <p:nvPr>
              <p:custDataLst>
                <p:tags r:id="rId174"/>
              </p:custDataLst>
            </p:nvPr>
          </p:nvSpPr>
          <p:spPr>
            <a:xfrm>
              <a:off x="2336800" y="603250"/>
              <a:ext cx="209551" cy="68629"/>
            </a:xfrm>
            <a:custGeom>
              <a:avLst/>
              <a:gdLst/>
              <a:ahLst/>
              <a:cxnLst/>
              <a:rect l="0" t="0" r="0" b="0"/>
              <a:pathLst>
                <a:path w="209551" h="68629">
                  <a:moveTo>
                    <a:pt x="0" y="50800"/>
                  </a:moveTo>
                  <a:lnTo>
                    <a:pt x="0" y="50800"/>
                  </a:lnTo>
                  <a:lnTo>
                    <a:pt x="0" y="65727"/>
                  </a:lnTo>
                  <a:lnTo>
                    <a:pt x="706" y="67101"/>
                  </a:lnTo>
                  <a:lnTo>
                    <a:pt x="1881" y="68017"/>
                  </a:lnTo>
                  <a:lnTo>
                    <a:pt x="3371" y="68628"/>
                  </a:lnTo>
                  <a:lnTo>
                    <a:pt x="4364" y="68330"/>
                  </a:lnTo>
                  <a:lnTo>
                    <a:pt x="5026" y="67426"/>
                  </a:lnTo>
                  <a:lnTo>
                    <a:pt x="5467" y="66117"/>
                  </a:lnTo>
                  <a:lnTo>
                    <a:pt x="6467" y="65245"/>
                  </a:lnTo>
                  <a:lnTo>
                    <a:pt x="9460" y="64275"/>
                  </a:lnTo>
                  <a:lnTo>
                    <a:pt x="21062" y="61721"/>
                  </a:lnTo>
                  <a:lnTo>
                    <a:pt x="65991" y="44404"/>
                  </a:lnTo>
                  <a:lnTo>
                    <a:pt x="111374" y="36772"/>
                  </a:lnTo>
                  <a:lnTo>
                    <a:pt x="155542" y="22978"/>
                  </a:lnTo>
                  <a:lnTo>
                    <a:pt x="209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234"/>
            <p:cNvSpPr/>
            <p:nvPr>
              <p:custDataLst>
                <p:tags r:id="rId175"/>
              </p:custDataLst>
            </p:nvPr>
          </p:nvSpPr>
          <p:spPr>
            <a:xfrm>
              <a:off x="2336884" y="444500"/>
              <a:ext cx="126917" cy="63501"/>
            </a:xfrm>
            <a:custGeom>
              <a:avLst/>
              <a:gdLst/>
              <a:ahLst/>
              <a:cxnLst/>
              <a:rect l="0" t="0" r="0" b="0"/>
              <a:pathLst>
                <a:path w="126917" h="63501">
                  <a:moveTo>
                    <a:pt x="12616" y="63500"/>
                  </a:moveTo>
                  <a:lnTo>
                    <a:pt x="12616" y="63500"/>
                  </a:lnTo>
                  <a:lnTo>
                    <a:pt x="3156" y="63500"/>
                  </a:lnTo>
                  <a:lnTo>
                    <a:pt x="2076" y="62794"/>
                  </a:lnTo>
                  <a:lnTo>
                    <a:pt x="1356" y="61619"/>
                  </a:lnTo>
                  <a:lnTo>
                    <a:pt x="106" y="57033"/>
                  </a:lnTo>
                  <a:lnTo>
                    <a:pt x="0" y="54040"/>
                  </a:lnTo>
                  <a:lnTo>
                    <a:pt x="677" y="52960"/>
                  </a:lnTo>
                  <a:lnTo>
                    <a:pt x="1835" y="52240"/>
                  </a:lnTo>
                  <a:lnTo>
                    <a:pt x="5391" y="51084"/>
                  </a:lnTo>
                  <a:lnTo>
                    <a:pt x="11656" y="39890"/>
                  </a:lnTo>
                  <a:lnTo>
                    <a:pt x="53716" y="16293"/>
                  </a:lnTo>
                  <a:lnTo>
                    <a:pt x="101103" y="6443"/>
                  </a:lnTo>
                  <a:lnTo>
                    <a:pt x="1269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235"/>
            <p:cNvSpPr/>
            <p:nvPr>
              <p:custDataLst>
                <p:tags r:id="rId176"/>
              </p:custDataLst>
            </p:nvPr>
          </p:nvSpPr>
          <p:spPr>
            <a:xfrm>
              <a:off x="2345843" y="489027"/>
              <a:ext cx="13666" cy="342093"/>
            </a:xfrm>
            <a:custGeom>
              <a:avLst/>
              <a:gdLst/>
              <a:ahLst/>
              <a:cxnLst/>
              <a:rect l="0" t="0" r="0" b="0"/>
              <a:pathLst>
                <a:path w="13666" h="342093">
                  <a:moveTo>
                    <a:pt x="3657" y="6273"/>
                  </a:moveTo>
                  <a:lnTo>
                    <a:pt x="3657" y="6273"/>
                  </a:lnTo>
                  <a:lnTo>
                    <a:pt x="3657" y="0"/>
                  </a:lnTo>
                  <a:lnTo>
                    <a:pt x="7028" y="3317"/>
                  </a:lnTo>
                  <a:lnTo>
                    <a:pt x="8683" y="6841"/>
                  </a:lnTo>
                  <a:lnTo>
                    <a:pt x="9992" y="51639"/>
                  </a:lnTo>
                  <a:lnTo>
                    <a:pt x="10006" y="97108"/>
                  </a:lnTo>
                  <a:lnTo>
                    <a:pt x="13665" y="137761"/>
                  </a:lnTo>
                  <a:lnTo>
                    <a:pt x="10628" y="179873"/>
                  </a:lnTo>
                  <a:lnTo>
                    <a:pt x="8207" y="225322"/>
                  </a:lnTo>
                  <a:lnTo>
                    <a:pt x="4056" y="271368"/>
                  </a:lnTo>
                  <a:lnTo>
                    <a:pt x="3667" y="318148"/>
                  </a:lnTo>
                  <a:lnTo>
                    <a:pt x="2956" y="326212"/>
                  </a:lnTo>
                  <a:lnTo>
                    <a:pt x="0" y="337274"/>
                  </a:lnTo>
                  <a:lnTo>
                    <a:pt x="513" y="339124"/>
                  </a:lnTo>
                  <a:lnTo>
                    <a:pt x="3036" y="342092"/>
                  </a:lnTo>
                  <a:lnTo>
                    <a:pt x="3243" y="341630"/>
                  </a:lnTo>
                  <a:lnTo>
                    <a:pt x="3657" y="330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6"/>
          <p:cNvGrpSpPr/>
          <p:nvPr/>
        </p:nvGrpSpPr>
        <p:grpSpPr>
          <a:xfrm>
            <a:off x="3594177" y="723900"/>
            <a:ext cx="215824" cy="138681"/>
            <a:chOff x="3594177" y="723900"/>
            <a:chExt cx="215824" cy="138681"/>
          </a:xfrm>
        </p:grpSpPr>
        <p:sp>
          <p:nvSpPr>
            <p:cNvPr id="21" name="SMARTInkShape-236"/>
            <p:cNvSpPr/>
            <p:nvPr>
              <p:custDataLst>
                <p:tags r:id="rId167"/>
              </p:custDataLst>
            </p:nvPr>
          </p:nvSpPr>
          <p:spPr>
            <a:xfrm>
              <a:off x="3594177" y="723900"/>
              <a:ext cx="158674" cy="12678"/>
            </a:xfrm>
            <a:custGeom>
              <a:avLst/>
              <a:gdLst/>
              <a:ahLst/>
              <a:cxnLst/>
              <a:rect l="0" t="0" r="0" b="0"/>
              <a:pathLst>
                <a:path w="158674" h="12678">
                  <a:moveTo>
                    <a:pt x="6273" y="6350"/>
                  </a:moveTo>
                  <a:lnTo>
                    <a:pt x="6273" y="6350"/>
                  </a:lnTo>
                  <a:lnTo>
                    <a:pt x="0" y="12622"/>
                  </a:lnTo>
                  <a:lnTo>
                    <a:pt x="3317" y="12677"/>
                  </a:lnTo>
                  <a:lnTo>
                    <a:pt x="6840" y="10808"/>
                  </a:lnTo>
                  <a:lnTo>
                    <a:pt x="10758" y="8331"/>
                  </a:lnTo>
                  <a:lnTo>
                    <a:pt x="17637" y="6937"/>
                  </a:lnTo>
                  <a:lnTo>
                    <a:pt x="64030" y="1334"/>
                  </a:lnTo>
                  <a:lnTo>
                    <a:pt x="105812" y="78"/>
                  </a:lnTo>
                  <a:lnTo>
                    <a:pt x="152139" y="2"/>
                  </a:lnTo>
                  <a:lnTo>
                    <a:pt x="158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237"/>
            <p:cNvSpPr/>
            <p:nvPr>
              <p:custDataLst>
                <p:tags r:id="rId168"/>
              </p:custDataLst>
            </p:nvPr>
          </p:nvSpPr>
          <p:spPr>
            <a:xfrm>
              <a:off x="3619637" y="819150"/>
              <a:ext cx="190364" cy="43431"/>
            </a:xfrm>
            <a:custGeom>
              <a:avLst/>
              <a:gdLst/>
              <a:ahLst/>
              <a:cxnLst/>
              <a:rect l="0" t="0" r="0" b="0"/>
              <a:pathLst>
                <a:path w="190364" h="43431">
                  <a:moveTo>
                    <a:pt x="31613" y="6350"/>
                  </a:moveTo>
                  <a:lnTo>
                    <a:pt x="31613" y="6350"/>
                  </a:lnTo>
                  <a:lnTo>
                    <a:pt x="1423" y="36539"/>
                  </a:lnTo>
                  <a:lnTo>
                    <a:pt x="556" y="39288"/>
                  </a:lnTo>
                  <a:lnTo>
                    <a:pt x="0" y="43430"/>
                  </a:lnTo>
                  <a:lnTo>
                    <a:pt x="41757" y="32481"/>
                  </a:lnTo>
                  <a:lnTo>
                    <a:pt x="84332" y="17727"/>
                  </a:lnTo>
                  <a:lnTo>
                    <a:pt x="131863" y="11480"/>
                  </a:lnTo>
                  <a:lnTo>
                    <a:pt x="176910" y="2662"/>
                  </a:lnTo>
                  <a:lnTo>
                    <a:pt x="19036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SMARTInkShape-Group47"/>
          <p:cNvGrpSpPr/>
          <p:nvPr/>
        </p:nvGrpSpPr>
        <p:grpSpPr>
          <a:xfrm>
            <a:off x="4274845" y="451335"/>
            <a:ext cx="855956" cy="463066"/>
            <a:chOff x="4274845" y="451335"/>
            <a:chExt cx="855956" cy="463066"/>
          </a:xfrm>
        </p:grpSpPr>
        <p:sp>
          <p:nvSpPr>
            <p:cNvPr id="24" name="SMARTInkShape-238"/>
            <p:cNvSpPr/>
            <p:nvPr>
              <p:custDataLst>
                <p:tags r:id="rId162"/>
              </p:custDataLst>
            </p:nvPr>
          </p:nvSpPr>
          <p:spPr>
            <a:xfrm>
              <a:off x="4274845" y="451335"/>
              <a:ext cx="80861" cy="418286"/>
            </a:xfrm>
            <a:custGeom>
              <a:avLst/>
              <a:gdLst/>
              <a:ahLst/>
              <a:cxnLst/>
              <a:rect l="0" t="0" r="0" b="0"/>
              <a:pathLst>
                <a:path w="80861" h="418286">
                  <a:moveTo>
                    <a:pt x="24105" y="170965"/>
                  </a:moveTo>
                  <a:lnTo>
                    <a:pt x="24105" y="170965"/>
                  </a:lnTo>
                  <a:lnTo>
                    <a:pt x="20734" y="170965"/>
                  </a:lnTo>
                  <a:lnTo>
                    <a:pt x="19741" y="170259"/>
                  </a:lnTo>
                  <a:lnTo>
                    <a:pt x="19079" y="169084"/>
                  </a:lnTo>
                  <a:lnTo>
                    <a:pt x="18638" y="167594"/>
                  </a:lnTo>
                  <a:lnTo>
                    <a:pt x="18343" y="167307"/>
                  </a:lnTo>
                  <a:lnTo>
                    <a:pt x="18147" y="167821"/>
                  </a:lnTo>
                  <a:lnTo>
                    <a:pt x="17756" y="209623"/>
                  </a:lnTo>
                  <a:lnTo>
                    <a:pt x="17755" y="255429"/>
                  </a:lnTo>
                  <a:lnTo>
                    <a:pt x="22119" y="296100"/>
                  </a:lnTo>
                  <a:lnTo>
                    <a:pt x="28295" y="341601"/>
                  </a:lnTo>
                  <a:lnTo>
                    <a:pt x="30328" y="384936"/>
                  </a:lnTo>
                  <a:lnTo>
                    <a:pt x="30430" y="403417"/>
                  </a:lnTo>
                  <a:lnTo>
                    <a:pt x="31144" y="406367"/>
                  </a:lnTo>
                  <a:lnTo>
                    <a:pt x="32325" y="408333"/>
                  </a:lnTo>
                  <a:lnTo>
                    <a:pt x="33819" y="409643"/>
                  </a:lnTo>
                  <a:lnTo>
                    <a:pt x="35478" y="412981"/>
                  </a:lnTo>
                  <a:lnTo>
                    <a:pt x="36727" y="418285"/>
                  </a:lnTo>
                  <a:lnTo>
                    <a:pt x="32425" y="408411"/>
                  </a:lnTo>
                  <a:lnTo>
                    <a:pt x="25064" y="367375"/>
                  </a:lnTo>
                  <a:lnTo>
                    <a:pt x="17324" y="322192"/>
                  </a:lnTo>
                  <a:lnTo>
                    <a:pt x="12574" y="277429"/>
                  </a:lnTo>
                  <a:lnTo>
                    <a:pt x="8380" y="240375"/>
                  </a:lnTo>
                  <a:lnTo>
                    <a:pt x="6040" y="202585"/>
                  </a:lnTo>
                  <a:lnTo>
                    <a:pt x="5250" y="156959"/>
                  </a:lnTo>
                  <a:lnTo>
                    <a:pt x="5093" y="113975"/>
                  </a:lnTo>
                  <a:lnTo>
                    <a:pt x="696" y="71058"/>
                  </a:lnTo>
                  <a:lnTo>
                    <a:pt x="0" y="51522"/>
                  </a:lnTo>
                  <a:lnTo>
                    <a:pt x="6830" y="7804"/>
                  </a:lnTo>
                  <a:lnTo>
                    <a:pt x="10501" y="1152"/>
                  </a:lnTo>
                  <a:lnTo>
                    <a:pt x="14766" y="243"/>
                  </a:lnTo>
                  <a:lnTo>
                    <a:pt x="17879" y="0"/>
                  </a:lnTo>
                  <a:lnTo>
                    <a:pt x="23219" y="1612"/>
                  </a:lnTo>
                  <a:lnTo>
                    <a:pt x="44337" y="14454"/>
                  </a:lnTo>
                  <a:lnTo>
                    <a:pt x="69764" y="57771"/>
                  </a:lnTo>
                  <a:lnTo>
                    <a:pt x="78253" y="78625"/>
                  </a:lnTo>
                  <a:lnTo>
                    <a:pt x="80860" y="113223"/>
                  </a:lnTo>
                  <a:lnTo>
                    <a:pt x="72382" y="151863"/>
                  </a:lnTo>
                  <a:lnTo>
                    <a:pt x="48000" y="194874"/>
                  </a:lnTo>
                  <a:lnTo>
                    <a:pt x="15129" y="232545"/>
                  </a:lnTo>
                  <a:lnTo>
                    <a:pt x="13887" y="235301"/>
                  </a:lnTo>
                  <a:lnTo>
                    <a:pt x="12354" y="237139"/>
                  </a:lnTo>
                  <a:lnTo>
                    <a:pt x="5055" y="240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239"/>
            <p:cNvSpPr/>
            <p:nvPr>
              <p:custDataLst>
                <p:tags r:id="rId163"/>
              </p:custDataLst>
            </p:nvPr>
          </p:nvSpPr>
          <p:spPr>
            <a:xfrm>
              <a:off x="4387850" y="635000"/>
              <a:ext cx="165101" cy="228458"/>
            </a:xfrm>
            <a:custGeom>
              <a:avLst/>
              <a:gdLst/>
              <a:ahLst/>
              <a:cxnLst/>
              <a:rect l="0" t="0" r="0" b="0"/>
              <a:pathLst>
                <a:path w="165101" h="228458">
                  <a:moveTo>
                    <a:pt x="0" y="107950"/>
                  </a:moveTo>
                  <a:lnTo>
                    <a:pt x="0" y="107950"/>
                  </a:lnTo>
                  <a:lnTo>
                    <a:pt x="0" y="88986"/>
                  </a:lnTo>
                  <a:lnTo>
                    <a:pt x="8838" y="88908"/>
                  </a:lnTo>
                  <a:lnTo>
                    <a:pt x="12865" y="90785"/>
                  </a:lnTo>
                  <a:lnTo>
                    <a:pt x="27669" y="100437"/>
                  </a:lnTo>
                  <a:lnTo>
                    <a:pt x="60780" y="147776"/>
                  </a:lnTo>
                  <a:lnTo>
                    <a:pt x="66849" y="161457"/>
                  </a:lnTo>
                  <a:lnTo>
                    <a:pt x="69733" y="200817"/>
                  </a:lnTo>
                  <a:lnTo>
                    <a:pt x="66444" y="213704"/>
                  </a:lnTo>
                  <a:lnTo>
                    <a:pt x="61001" y="223089"/>
                  </a:lnTo>
                  <a:lnTo>
                    <a:pt x="56980" y="226151"/>
                  </a:lnTo>
                  <a:lnTo>
                    <a:pt x="52021" y="228116"/>
                  </a:lnTo>
                  <a:lnTo>
                    <a:pt x="47790" y="228457"/>
                  </a:lnTo>
                  <a:lnTo>
                    <a:pt x="44053" y="226655"/>
                  </a:lnTo>
                  <a:lnTo>
                    <a:pt x="42069" y="225187"/>
                  </a:lnTo>
                  <a:lnTo>
                    <a:pt x="39863" y="219792"/>
                  </a:lnTo>
                  <a:lnTo>
                    <a:pt x="34673" y="194985"/>
                  </a:lnTo>
                  <a:lnTo>
                    <a:pt x="38412" y="152181"/>
                  </a:lnTo>
                  <a:lnTo>
                    <a:pt x="49602" y="107876"/>
                  </a:lnTo>
                  <a:lnTo>
                    <a:pt x="60871" y="84723"/>
                  </a:lnTo>
                  <a:lnTo>
                    <a:pt x="96791" y="40109"/>
                  </a:lnTo>
                  <a:lnTo>
                    <a:pt x="114757" y="27877"/>
                  </a:lnTo>
                  <a:lnTo>
                    <a:pt x="131604" y="17902"/>
                  </a:lnTo>
                  <a:lnTo>
                    <a:pt x="147414" y="7891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240"/>
            <p:cNvSpPr/>
            <p:nvPr>
              <p:custDataLst>
                <p:tags r:id="rId164"/>
              </p:custDataLst>
            </p:nvPr>
          </p:nvSpPr>
          <p:spPr>
            <a:xfrm>
              <a:off x="4681020" y="515258"/>
              <a:ext cx="100531" cy="341993"/>
            </a:xfrm>
            <a:custGeom>
              <a:avLst/>
              <a:gdLst/>
              <a:ahLst/>
              <a:cxnLst/>
              <a:rect l="0" t="0" r="0" b="0"/>
              <a:pathLst>
                <a:path w="100531" h="341993">
                  <a:moveTo>
                    <a:pt x="68780" y="18142"/>
                  </a:moveTo>
                  <a:lnTo>
                    <a:pt x="68780" y="18142"/>
                  </a:lnTo>
                  <a:lnTo>
                    <a:pt x="68780" y="8683"/>
                  </a:lnTo>
                  <a:lnTo>
                    <a:pt x="68074" y="7602"/>
                  </a:lnTo>
                  <a:lnTo>
                    <a:pt x="66898" y="6882"/>
                  </a:lnTo>
                  <a:lnTo>
                    <a:pt x="63313" y="5726"/>
                  </a:lnTo>
                  <a:lnTo>
                    <a:pt x="62822" y="3687"/>
                  </a:lnTo>
                  <a:lnTo>
                    <a:pt x="62692" y="2155"/>
                  </a:lnTo>
                  <a:lnTo>
                    <a:pt x="61899" y="1134"/>
                  </a:lnTo>
                  <a:lnTo>
                    <a:pt x="59136" y="0"/>
                  </a:lnTo>
                  <a:lnTo>
                    <a:pt x="58117" y="403"/>
                  </a:lnTo>
                  <a:lnTo>
                    <a:pt x="57438" y="1377"/>
                  </a:lnTo>
                  <a:lnTo>
                    <a:pt x="56986" y="2732"/>
                  </a:lnTo>
                  <a:lnTo>
                    <a:pt x="34887" y="44918"/>
                  </a:lnTo>
                  <a:lnTo>
                    <a:pt x="22211" y="90601"/>
                  </a:lnTo>
                  <a:lnTo>
                    <a:pt x="10087" y="129142"/>
                  </a:lnTo>
                  <a:lnTo>
                    <a:pt x="4348" y="170726"/>
                  </a:lnTo>
                  <a:lnTo>
                    <a:pt x="0" y="209541"/>
                  </a:lnTo>
                  <a:lnTo>
                    <a:pt x="5978" y="252932"/>
                  </a:lnTo>
                  <a:lnTo>
                    <a:pt x="18041" y="296970"/>
                  </a:lnTo>
                  <a:lnTo>
                    <a:pt x="22946" y="309282"/>
                  </a:lnTo>
                  <a:lnTo>
                    <a:pt x="34346" y="324147"/>
                  </a:lnTo>
                  <a:lnTo>
                    <a:pt x="45009" y="333120"/>
                  </a:lnTo>
                  <a:lnTo>
                    <a:pt x="58685" y="338049"/>
                  </a:lnTo>
                  <a:lnTo>
                    <a:pt x="100530" y="341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241"/>
            <p:cNvSpPr/>
            <p:nvPr>
              <p:custDataLst>
                <p:tags r:id="rId165"/>
              </p:custDataLst>
            </p:nvPr>
          </p:nvSpPr>
          <p:spPr>
            <a:xfrm>
              <a:off x="4902200" y="622384"/>
              <a:ext cx="165101" cy="234867"/>
            </a:xfrm>
            <a:custGeom>
              <a:avLst/>
              <a:gdLst/>
              <a:ahLst/>
              <a:cxnLst/>
              <a:rect l="0" t="0" r="0" b="0"/>
              <a:pathLst>
                <a:path w="165101" h="234867">
                  <a:moveTo>
                    <a:pt x="0" y="12616"/>
                  </a:moveTo>
                  <a:lnTo>
                    <a:pt x="0" y="12616"/>
                  </a:lnTo>
                  <a:lnTo>
                    <a:pt x="0" y="200"/>
                  </a:lnTo>
                  <a:lnTo>
                    <a:pt x="3371" y="0"/>
                  </a:lnTo>
                  <a:lnTo>
                    <a:pt x="6907" y="1835"/>
                  </a:lnTo>
                  <a:lnTo>
                    <a:pt x="40471" y="28997"/>
                  </a:lnTo>
                  <a:lnTo>
                    <a:pt x="77464" y="76260"/>
                  </a:lnTo>
                  <a:lnTo>
                    <a:pt x="109893" y="121280"/>
                  </a:lnTo>
                  <a:lnTo>
                    <a:pt x="134746" y="164428"/>
                  </a:lnTo>
                  <a:lnTo>
                    <a:pt x="152234" y="207550"/>
                  </a:lnTo>
                  <a:lnTo>
                    <a:pt x="165100" y="2348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242"/>
            <p:cNvSpPr/>
            <p:nvPr>
              <p:custDataLst>
                <p:tags r:id="rId166"/>
              </p:custDataLst>
            </p:nvPr>
          </p:nvSpPr>
          <p:spPr>
            <a:xfrm>
              <a:off x="4889500" y="660400"/>
              <a:ext cx="241301" cy="254001"/>
            </a:xfrm>
            <a:custGeom>
              <a:avLst/>
              <a:gdLst/>
              <a:ahLst/>
              <a:cxnLst/>
              <a:rect l="0" t="0" r="0" b="0"/>
              <a:pathLst>
                <a:path w="241301" h="254001">
                  <a:moveTo>
                    <a:pt x="241300" y="0"/>
                  </a:moveTo>
                  <a:lnTo>
                    <a:pt x="241300" y="0"/>
                  </a:lnTo>
                  <a:lnTo>
                    <a:pt x="226373" y="0"/>
                  </a:lnTo>
                  <a:lnTo>
                    <a:pt x="224293" y="1411"/>
                  </a:lnTo>
                  <a:lnTo>
                    <a:pt x="214004" y="11934"/>
                  </a:lnTo>
                  <a:lnTo>
                    <a:pt x="207296" y="17298"/>
                  </a:lnTo>
                  <a:lnTo>
                    <a:pt x="193478" y="32240"/>
                  </a:lnTo>
                  <a:lnTo>
                    <a:pt x="169725" y="53687"/>
                  </a:lnTo>
                  <a:lnTo>
                    <a:pt x="132815" y="97300"/>
                  </a:lnTo>
                  <a:lnTo>
                    <a:pt x="95203" y="139323"/>
                  </a:lnTo>
                  <a:lnTo>
                    <a:pt x="56264" y="184128"/>
                  </a:lnTo>
                  <a:lnTo>
                    <a:pt x="22787" y="223529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" name="SMARTInkShape-Group48"/>
          <p:cNvGrpSpPr/>
          <p:nvPr/>
        </p:nvGrpSpPr>
        <p:grpSpPr>
          <a:xfrm>
            <a:off x="5468717" y="547060"/>
            <a:ext cx="687607" cy="399091"/>
            <a:chOff x="5468717" y="547060"/>
            <a:chExt cx="687607" cy="399091"/>
          </a:xfrm>
        </p:grpSpPr>
        <p:sp>
          <p:nvSpPr>
            <p:cNvPr id="30" name="SMARTInkShape-243"/>
            <p:cNvSpPr/>
            <p:nvPr>
              <p:custDataLst>
                <p:tags r:id="rId158"/>
              </p:custDataLst>
            </p:nvPr>
          </p:nvSpPr>
          <p:spPr>
            <a:xfrm>
              <a:off x="5468717" y="616030"/>
              <a:ext cx="194524" cy="190421"/>
            </a:xfrm>
            <a:custGeom>
              <a:avLst/>
              <a:gdLst/>
              <a:ahLst/>
              <a:cxnLst/>
              <a:rect l="0" t="0" r="0" b="0"/>
              <a:pathLst>
                <a:path w="194524" h="190421">
                  <a:moveTo>
                    <a:pt x="182783" y="12620"/>
                  </a:moveTo>
                  <a:lnTo>
                    <a:pt x="182783" y="12620"/>
                  </a:lnTo>
                  <a:lnTo>
                    <a:pt x="188250" y="7153"/>
                  </a:lnTo>
                  <a:lnTo>
                    <a:pt x="192243" y="6531"/>
                  </a:lnTo>
                  <a:lnTo>
                    <a:pt x="193323" y="5739"/>
                  </a:lnTo>
                  <a:lnTo>
                    <a:pt x="194523" y="2976"/>
                  </a:lnTo>
                  <a:lnTo>
                    <a:pt x="194137" y="1958"/>
                  </a:lnTo>
                  <a:lnTo>
                    <a:pt x="193175" y="1278"/>
                  </a:lnTo>
                  <a:lnTo>
                    <a:pt x="189369" y="0"/>
                  </a:lnTo>
                  <a:lnTo>
                    <a:pt x="189203" y="3315"/>
                  </a:lnTo>
                  <a:lnTo>
                    <a:pt x="188474" y="4300"/>
                  </a:lnTo>
                  <a:lnTo>
                    <a:pt x="141780" y="34640"/>
                  </a:lnTo>
                  <a:lnTo>
                    <a:pt x="100063" y="63470"/>
                  </a:lnTo>
                  <a:lnTo>
                    <a:pt x="55893" y="97994"/>
                  </a:lnTo>
                  <a:lnTo>
                    <a:pt x="10497" y="140666"/>
                  </a:lnTo>
                  <a:lnTo>
                    <a:pt x="1708" y="149992"/>
                  </a:lnTo>
                  <a:lnTo>
                    <a:pt x="0" y="154343"/>
                  </a:lnTo>
                  <a:lnTo>
                    <a:pt x="250" y="156491"/>
                  </a:lnTo>
                  <a:lnTo>
                    <a:pt x="4220" y="167128"/>
                  </a:lnTo>
                  <a:lnTo>
                    <a:pt x="5885" y="168542"/>
                  </a:lnTo>
                  <a:lnTo>
                    <a:pt x="45054" y="182305"/>
                  </a:lnTo>
                  <a:lnTo>
                    <a:pt x="87648" y="183967"/>
                  </a:lnTo>
                  <a:lnTo>
                    <a:pt x="119298" y="185938"/>
                  </a:lnTo>
                  <a:lnTo>
                    <a:pt x="166713" y="190303"/>
                  </a:lnTo>
                  <a:lnTo>
                    <a:pt x="176433" y="1904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244"/>
            <p:cNvSpPr/>
            <p:nvPr>
              <p:custDataLst>
                <p:tags r:id="rId159"/>
              </p:custDataLst>
            </p:nvPr>
          </p:nvSpPr>
          <p:spPr>
            <a:xfrm>
              <a:off x="5473820" y="876300"/>
              <a:ext cx="241181" cy="31737"/>
            </a:xfrm>
            <a:custGeom>
              <a:avLst/>
              <a:gdLst/>
              <a:ahLst/>
              <a:cxnLst/>
              <a:rect l="0" t="0" r="0" b="0"/>
              <a:pathLst>
                <a:path w="241181" h="31737">
                  <a:moveTo>
                    <a:pt x="44330" y="6350"/>
                  </a:moveTo>
                  <a:lnTo>
                    <a:pt x="44330" y="6350"/>
                  </a:lnTo>
                  <a:lnTo>
                    <a:pt x="6806" y="29801"/>
                  </a:lnTo>
                  <a:lnTo>
                    <a:pt x="4497" y="30451"/>
                  </a:lnTo>
                  <a:lnTo>
                    <a:pt x="2958" y="30178"/>
                  </a:lnTo>
                  <a:lnTo>
                    <a:pt x="1932" y="29291"/>
                  </a:lnTo>
                  <a:lnTo>
                    <a:pt x="285" y="26169"/>
                  </a:lnTo>
                  <a:lnTo>
                    <a:pt x="60" y="27623"/>
                  </a:lnTo>
                  <a:lnTo>
                    <a:pt x="0" y="28999"/>
                  </a:lnTo>
                  <a:lnTo>
                    <a:pt x="666" y="29916"/>
                  </a:lnTo>
                  <a:lnTo>
                    <a:pt x="3286" y="30935"/>
                  </a:lnTo>
                  <a:lnTo>
                    <a:pt x="45967" y="31736"/>
                  </a:lnTo>
                  <a:lnTo>
                    <a:pt x="93343" y="27385"/>
                  </a:lnTo>
                  <a:lnTo>
                    <a:pt x="138761" y="22290"/>
                  </a:lnTo>
                  <a:lnTo>
                    <a:pt x="179347" y="14621"/>
                  </a:lnTo>
                  <a:lnTo>
                    <a:pt x="223909" y="4207"/>
                  </a:lnTo>
                  <a:lnTo>
                    <a:pt x="24118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245"/>
            <p:cNvSpPr/>
            <p:nvPr>
              <p:custDataLst>
                <p:tags r:id="rId160"/>
              </p:custDataLst>
            </p:nvPr>
          </p:nvSpPr>
          <p:spPr>
            <a:xfrm>
              <a:off x="5829698" y="685832"/>
              <a:ext cx="209153" cy="132293"/>
            </a:xfrm>
            <a:custGeom>
              <a:avLst/>
              <a:gdLst/>
              <a:ahLst/>
              <a:cxnLst/>
              <a:rect l="0" t="0" r="0" b="0"/>
              <a:pathLst>
                <a:path w="209153" h="132293">
                  <a:moveTo>
                    <a:pt x="126602" y="38068"/>
                  </a:moveTo>
                  <a:lnTo>
                    <a:pt x="126602" y="38068"/>
                  </a:lnTo>
                  <a:lnTo>
                    <a:pt x="129973" y="38068"/>
                  </a:lnTo>
                  <a:lnTo>
                    <a:pt x="130966" y="37362"/>
                  </a:lnTo>
                  <a:lnTo>
                    <a:pt x="131628" y="36186"/>
                  </a:lnTo>
                  <a:lnTo>
                    <a:pt x="132875" y="31979"/>
                  </a:lnTo>
                  <a:lnTo>
                    <a:pt x="132951" y="19980"/>
                  </a:lnTo>
                  <a:lnTo>
                    <a:pt x="128588" y="14139"/>
                  </a:lnTo>
                  <a:lnTo>
                    <a:pt x="126485" y="8243"/>
                  </a:lnTo>
                  <a:lnTo>
                    <a:pt x="123492" y="4116"/>
                  </a:lnTo>
                  <a:lnTo>
                    <a:pt x="119811" y="1812"/>
                  </a:lnTo>
                  <a:lnTo>
                    <a:pt x="111699" y="332"/>
                  </a:lnTo>
                  <a:lnTo>
                    <a:pt x="95706" y="0"/>
                  </a:lnTo>
                  <a:lnTo>
                    <a:pt x="89822" y="1864"/>
                  </a:lnTo>
                  <a:lnTo>
                    <a:pt x="87266" y="3349"/>
                  </a:lnTo>
                  <a:lnTo>
                    <a:pt x="40599" y="45976"/>
                  </a:lnTo>
                  <a:lnTo>
                    <a:pt x="8744" y="90938"/>
                  </a:lnTo>
                  <a:lnTo>
                    <a:pt x="2624" y="103671"/>
                  </a:lnTo>
                  <a:lnTo>
                    <a:pt x="0" y="121479"/>
                  </a:lnTo>
                  <a:lnTo>
                    <a:pt x="573" y="123308"/>
                  </a:lnTo>
                  <a:lnTo>
                    <a:pt x="1660" y="124528"/>
                  </a:lnTo>
                  <a:lnTo>
                    <a:pt x="11162" y="131011"/>
                  </a:lnTo>
                  <a:lnTo>
                    <a:pt x="17911" y="132292"/>
                  </a:lnTo>
                  <a:lnTo>
                    <a:pt x="23732" y="130981"/>
                  </a:lnTo>
                  <a:lnTo>
                    <a:pt x="26272" y="129643"/>
                  </a:lnTo>
                  <a:lnTo>
                    <a:pt x="71453" y="120547"/>
                  </a:lnTo>
                  <a:lnTo>
                    <a:pt x="79984" y="117529"/>
                  </a:lnTo>
                  <a:lnTo>
                    <a:pt x="86597" y="111954"/>
                  </a:lnTo>
                  <a:lnTo>
                    <a:pt x="92594" y="105479"/>
                  </a:lnTo>
                  <a:lnTo>
                    <a:pt x="123226" y="79525"/>
                  </a:lnTo>
                  <a:lnTo>
                    <a:pt x="125101" y="75779"/>
                  </a:lnTo>
                  <a:lnTo>
                    <a:pt x="126576" y="69921"/>
                  </a:lnTo>
                  <a:lnTo>
                    <a:pt x="126594" y="73220"/>
                  </a:lnTo>
                  <a:lnTo>
                    <a:pt x="127301" y="74202"/>
                  </a:lnTo>
                  <a:lnTo>
                    <a:pt x="129971" y="75294"/>
                  </a:lnTo>
                  <a:lnTo>
                    <a:pt x="130964" y="76291"/>
                  </a:lnTo>
                  <a:lnTo>
                    <a:pt x="134441" y="82960"/>
                  </a:lnTo>
                  <a:lnTo>
                    <a:pt x="138342" y="87701"/>
                  </a:lnTo>
                  <a:lnTo>
                    <a:pt x="148546" y="93002"/>
                  </a:lnTo>
                  <a:lnTo>
                    <a:pt x="155839" y="95267"/>
                  </a:lnTo>
                  <a:lnTo>
                    <a:pt x="163174" y="99387"/>
                  </a:lnTo>
                  <a:lnTo>
                    <a:pt x="170137" y="100599"/>
                  </a:lnTo>
                  <a:lnTo>
                    <a:pt x="176054" y="99256"/>
                  </a:lnTo>
                  <a:lnTo>
                    <a:pt x="209152" y="825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246"/>
            <p:cNvSpPr/>
            <p:nvPr>
              <p:custDataLst>
                <p:tags r:id="rId161"/>
              </p:custDataLst>
            </p:nvPr>
          </p:nvSpPr>
          <p:spPr>
            <a:xfrm>
              <a:off x="6058184" y="547060"/>
              <a:ext cx="98140" cy="399091"/>
            </a:xfrm>
            <a:custGeom>
              <a:avLst/>
              <a:gdLst/>
              <a:ahLst/>
              <a:cxnLst/>
              <a:rect l="0" t="0" r="0" b="0"/>
              <a:pathLst>
                <a:path w="98140" h="399091">
                  <a:moveTo>
                    <a:pt x="12416" y="11740"/>
                  </a:moveTo>
                  <a:lnTo>
                    <a:pt x="12416" y="11740"/>
                  </a:lnTo>
                  <a:lnTo>
                    <a:pt x="676" y="0"/>
                  </a:lnTo>
                  <a:lnTo>
                    <a:pt x="356" y="386"/>
                  </a:lnTo>
                  <a:lnTo>
                    <a:pt x="0" y="2695"/>
                  </a:lnTo>
                  <a:lnTo>
                    <a:pt x="1723" y="6074"/>
                  </a:lnTo>
                  <a:lnTo>
                    <a:pt x="27013" y="53657"/>
                  </a:lnTo>
                  <a:lnTo>
                    <a:pt x="50683" y="100975"/>
                  </a:lnTo>
                  <a:lnTo>
                    <a:pt x="70999" y="148087"/>
                  </a:lnTo>
                  <a:lnTo>
                    <a:pt x="83595" y="187833"/>
                  </a:lnTo>
                  <a:lnTo>
                    <a:pt x="89912" y="206420"/>
                  </a:lnTo>
                  <a:lnTo>
                    <a:pt x="93968" y="247098"/>
                  </a:lnTo>
                  <a:lnTo>
                    <a:pt x="98139" y="289104"/>
                  </a:lnTo>
                  <a:lnTo>
                    <a:pt x="97004" y="317426"/>
                  </a:lnTo>
                  <a:lnTo>
                    <a:pt x="83301" y="358947"/>
                  </a:lnTo>
                  <a:lnTo>
                    <a:pt x="63216" y="3990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4" name="SMARTInkShape-Group49"/>
          <p:cNvGrpSpPr/>
          <p:nvPr/>
        </p:nvGrpSpPr>
        <p:grpSpPr>
          <a:xfrm>
            <a:off x="1485901" y="1533366"/>
            <a:ext cx="1092200" cy="377516"/>
            <a:chOff x="1485901" y="1533366"/>
            <a:chExt cx="1092200" cy="377516"/>
          </a:xfrm>
        </p:grpSpPr>
        <p:sp>
          <p:nvSpPr>
            <p:cNvPr id="35" name="SMARTInkShape-247"/>
            <p:cNvSpPr/>
            <p:nvPr>
              <p:custDataLst>
                <p:tags r:id="rId149"/>
              </p:custDataLst>
            </p:nvPr>
          </p:nvSpPr>
          <p:spPr>
            <a:xfrm>
              <a:off x="1485901" y="1533366"/>
              <a:ext cx="148835" cy="377516"/>
            </a:xfrm>
            <a:custGeom>
              <a:avLst/>
              <a:gdLst/>
              <a:ahLst/>
              <a:cxnLst/>
              <a:rect l="0" t="0" r="0" b="0"/>
              <a:pathLst>
                <a:path w="148835" h="377516">
                  <a:moveTo>
                    <a:pt x="12699" y="104934"/>
                  </a:moveTo>
                  <a:lnTo>
                    <a:pt x="12699" y="104934"/>
                  </a:lnTo>
                  <a:lnTo>
                    <a:pt x="18971" y="98662"/>
                  </a:lnTo>
                  <a:lnTo>
                    <a:pt x="12284" y="98607"/>
                  </a:lnTo>
                  <a:lnTo>
                    <a:pt x="10306" y="99305"/>
                  </a:lnTo>
                  <a:lnTo>
                    <a:pt x="8987" y="100476"/>
                  </a:lnTo>
                  <a:lnTo>
                    <a:pt x="4699" y="106424"/>
                  </a:lnTo>
                  <a:lnTo>
                    <a:pt x="3132" y="108044"/>
                  </a:lnTo>
                  <a:lnTo>
                    <a:pt x="2793" y="110535"/>
                  </a:lnTo>
                  <a:lnTo>
                    <a:pt x="4276" y="120077"/>
                  </a:lnTo>
                  <a:lnTo>
                    <a:pt x="468" y="140185"/>
                  </a:lnTo>
                  <a:lnTo>
                    <a:pt x="17" y="182153"/>
                  </a:lnTo>
                  <a:lnTo>
                    <a:pt x="0" y="225644"/>
                  </a:lnTo>
                  <a:lnTo>
                    <a:pt x="705" y="268053"/>
                  </a:lnTo>
                  <a:lnTo>
                    <a:pt x="5957" y="314368"/>
                  </a:lnTo>
                  <a:lnTo>
                    <a:pt x="6339" y="359698"/>
                  </a:lnTo>
                  <a:lnTo>
                    <a:pt x="6349" y="377515"/>
                  </a:lnTo>
                  <a:lnTo>
                    <a:pt x="6349" y="332873"/>
                  </a:lnTo>
                  <a:lnTo>
                    <a:pt x="1985" y="291558"/>
                  </a:lnTo>
                  <a:lnTo>
                    <a:pt x="391" y="250636"/>
                  </a:lnTo>
                  <a:lnTo>
                    <a:pt x="76" y="205211"/>
                  </a:lnTo>
                  <a:lnTo>
                    <a:pt x="14" y="161248"/>
                  </a:lnTo>
                  <a:lnTo>
                    <a:pt x="2" y="122773"/>
                  </a:lnTo>
                  <a:lnTo>
                    <a:pt x="705" y="80341"/>
                  </a:lnTo>
                  <a:lnTo>
                    <a:pt x="7838" y="36122"/>
                  </a:lnTo>
                  <a:lnTo>
                    <a:pt x="11259" y="22692"/>
                  </a:lnTo>
                  <a:lnTo>
                    <a:pt x="12764" y="14759"/>
                  </a:lnTo>
                  <a:lnTo>
                    <a:pt x="15785" y="8882"/>
                  </a:lnTo>
                  <a:lnTo>
                    <a:pt x="17579" y="7033"/>
                  </a:lnTo>
                  <a:lnTo>
                    <a:pt x="27601" y="450"/>
                  </a:lnTo>
                  <a:lnTo>
                    <a:pt x="30395" y="0"/>
                  </a:lnTo>
                  <a:lnTo>
                    <a:pt x="41069" y="2738"/>
                  </a:lnTo>
                  <a:lnTo>
                    <a:pt x="65690" y="14756"/>
                  </a:lnTo>
                  <a:lnTo>
                    <a:pt x="82564" y="31199"/>
                  </a:lnTo>
                  <a:lnTo>
                    <a:pt x="115554" y="76699"/>
                  </a:lnTo>
                  <a:lnTo>
                    <a:pt x="132399" y="117818"/>
                  </a:lnTo>
                  <a:lnTo>
                    <a:pt x="143807" y="159991"/>
                  </a:lnTo>
                  <a:lnTo>
                    <a:pt x="148834" y="185374"/>
                  </a:lnTo>
                  <a:lnTo>
                    <a:pt x="146555" y="227702"/>
                  </a:lnTo>
                  <a:lnTo>
                    <a:pt x="131788" y="269662"/>
                  </a:lnTo>
                  <a:lnTo>
                    <a:pt x="125047" y="285603"/>
                  </a:lnTo>
                  <a:lnTo>
                    <a:pt x="97891" y="312248"/>
                  </a:lnTo>
                  <a:lnTo>
                    <a:pt x="72012" y="328919"/>
                  </a:lnTo>
                  <a:lnTo>
                    <a:pt x="47661" y="337952"/>
                  </a:lnTo>
                  <a:lnTo>
                    <a:pt x="24353" y="339771"/>
                  </a:lnTo>
                  <a:lnTo>
                    <a:pt x="19525" y="337952"/>
                  </a:lnTo>
                  <a:lnTo>
                    <a:pt x="10676" y="331036"/>
                  </a:lnTo>
                  <a:lnTo>
                    <a:pt x="8272" y="327014"/>
                  </a:lnTo>
                  <a:lnTo>
                    <a:pt x="6462" y="315728"/>
                  </a:lnTo>
                  <a:lnTo>
                    <a:pt x="9753" y="311481"/>
                  </a:lnTo>
                  <a:lnTo>
                    <a:pt x="13271" y="309622"/>
                  </a:lnTo>
                  <a:lnTo>
                    <a:pt x="19049" y="3081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248"/>
            <p:cNvSpPr/>
            <p:nvPr>
              <p:custDataLst>
                <p:tags r:id="rId150"/>
              </p:custDataLst>
            </p:nvPr>
          </p:nvSpPr>
          <p:spPr>
            <a:xfrm>
              <a:off x="1747133" y="1765300"/>
              <a:ext cx="11818" cy="57151"/>
            </a:xfrm>
            <a:custGeom>
              <a:avLst/>
              <a:gdLst/>
              <a:ahLst/>
              <a:cxnLst/>
              <a:rect l="0" t="0" r="0" b="0"/>
              <a:pathLst>
                <a:path w="11818" h="57151">
                  <a:moveTo>
                    <a:pt x="5467" y="0"/>
                  </a:moveTo>
                  <a:lnTo>
                    <a:pt x="5467" y="0"/>
                  </a:lnTo>
                  <a:lnTo>
                    <a:pt x="5467" y="15111"/>
                  </a:lnTo>
                  <a:lnTo>
                    <a:pt x="4761" y="16424"/>
                  </a:lnTo>
                  <a:lnTo>
                    <a:pt x="3585" y="17299"/>
                  </a:lnTo>
                  <a:lnTo>
                    <a:pt x="2096" y="17883"/>
                  </a:lnTo>
                  <a:lnTo>
                    <a:pt x="1103" y="18977"/>
                  </a:lnTo>
                  <a:lnTo>
                    <a:pt x="0" y="22075"/>
                  </a:lnTo>
                  <a:lnTo>
                    <a:pt x="411" y="23889"/>
                  </a:lnTo>
                  <a:lnTo>
                    <a:pt x="3655" y="30518"/>
                  </a:lnTo>
                  <a:lnTo>
                    <a:pt x="5465" y="56795"/>
                  </a:lnTo>
                  <a:lnTo>
                    <a:pt x="11817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249"/>
            <p:cNvSpPr/>
            <p:nvPr>
              <p:custDataLst>
                <p:tags r:id="rId151"/>
              </p:custDataLst>
            </p:nvPr>
          </p:nvSpPr>
          <p:spPr>
            <a:xfrm>
              <a:off x="1746334" y="1676400"/>
              <a:ext cx="12617" cy="44451"/>
            </a:xfrm>
            <a:custGeom>
              <a:avLst/>
              <a:gdLst/>
              <a:ahLst/>
              <a:cxnLst/>
              <a:rect l="0" t="0" r="0" b="0"/>
              <a:pathLst>
                <a:path w="12617" h="44451">
                  <a:moveTo>
                    <a:pt x="12616" y="44450"/>
                  </a:moveTo>
                  <a:lnTo>
                    <a:pt x="12616" y="44450"/>
                  </a:lnTo>
                  <a:lnTo>
                    <a:pt x="12616" y="17967"/>
                  </a:lnTo>
                  <a:lnTo>
                    <a:pt x="10734" y="13160"/>
                  </a:lnTo>
                  <a:lnTo>
                    <a:pt x="8252" y="8671"/>
                  </a:lnTo>
                  <a:lnTo>
                    <a:pt x="7149" y="4324"/>
                  </a:lnTo>
                  <a:lnTo>
                    <a:pt x="6149" y="3588"/>
                  </a:lnTo>
                  <a:lnTo>
                    <a:pt x="4777" y="3803"/>
                  </a:lnTo>
                  <a:lnTo>
                    <a:pt x="3156" y="4652"/>
                  </a:lnTo>
                  <a:lnTo>
                    <a:pt x="2076" y="4513"/>
                  </a:lnTo>
                  <a:lnTo>
                    <a:pt x="1356" y="3714"/>
                  </a:lnTo>
                  <a:lnTo>
                    <a:pt x="0" y="217"/>
                  </a:lnTo>
                  <a:lnTo>
                    <a:pt x="126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250"/>
            <p:cNvSpPr/>
            <p:nvPr>
              <p:custDataLst>
                <p:tags r:id="rId152"/>
              </p:custDataLst>
            </p:nvPr>
          </p:nvSpPr>
          <p:spPr>
            <a:xfrm>
              <a:off x="1857139" y="1701802"/>
              <a:ext cx="54125" cy="139689"/>
            </a:xfrm>
            <a:custGeom>
              <a:avLst/>
              <a:gdLst/>
              <a:ahLst/>
              <a:cxnLst/>
              <a:rect l="0" t="0" r="0" b="0"/>
              <a:pathLst>
                <a:path w="54125" h="139689">
                  <a:moveTo>
                    <a:pt x="41511" y="19048"/>
                  </a:moveTo>
                  <a:lnTo>
                    <a:pt x="41511" y="19048"/>
                  </a:lnTo>
                  <a:lnTo>
                    <a:pt x="41511" y="15677"/>
                  </a:lnTo>
                  <a:lnTo>
                    <a:pt x="39630" y="12140"/>
                  </a:lnTo>
                  <a:lnTo>
                    <a:pt x="35422" y="6687"/>
                  </a:lnTo>
                  <a:lnTo>
                    <a:pt x="35239" y="3077"/>
                  </a:lnTo>
                  <a:lnTo>
                    <a:pt x="34507" y="2051"/>
                  </a:lnTo>
                  <a:lnTo>
                    <a:pt x="33314" y="1367"/>
                  </a:lnTo>
                  <a:lnTo>
                    <a:pt x="29074" y="78"/>
                  </a:lnTo>
                  <a:lnTo>
                    <a:pt x="19358" y="0"/>
                  </a:lnTo>
                  <a:lnTo>
                    <a:pt x="18276" y="705"/>
                  </a:lnTo>
                  <a:lnTo>
                    <a:pt x="17554" y="1880"/>
                  </a:lnTo>
                  <a:lnTo>
                    <a:pt x="17073" y="3369"/>
                  </a:lnTo>
                  <a:lnTo>
                    <a:pt x="16047" y="4362"/>
                  </a:lnTo>
                  <a:lnTo>
                    <a:pt x="13025" y="5465"/>
                  </a:lnTo>
                  <a:lnTo>
                    <a:pt x="11937" y="6465"/>
                  </a:lnTo>
                  <a:lnTo>
                    <a:pt x="4862" y="19179"/>
                  </a:lnTo>
                  <a:lnTo>
                    <a:pt x="3436" y="40217"/>
                  </a:lnTo>
                  <a:lnTo>
                    <a:pt x="5304" y="44449"/>
                  </a:lnTo>
                  <a:lnTo>
                    <a:pt x="6789" y="46565"/>
                  </a:lnTo>
                  <a:lnTo>
                    <a:pt x="10322" y="48917"/>
                  </a:lnTo>
                  <a:lnTo>
                    <a:pt x="14243" y="50667"/>
                  </a:lnTo>
                  <a:lnTo>
                    <a:pt x="43628" y="78322"/>
                  </a:lnTo>
                  <a:lnTo>
                    <a:pt x="45980" y="82551"/>
                  </a:lnTo>
                  <a:lnTo>
                    <a:pt x="47730" y="86783"/>
                  </a:lnTo>
                  <a:lnTo>
                    <a:pt x="51977" y="93132"/>
                  </a:lnTo>
                  <a:lnTo>
                    <a:pt x="53549" y="99481"/>
                  </a:lnTo>
                  <a:lnTo>
                    <a:pt x="54124" y="110065"/>
                  </a:lnTo>
                  <a:lnTo>
                    <a:pt x="52291" y="114298"/>
                  </a:lnTo>
                  <a:lnTo>
                    <a:pt x="49830" y="118531"/>
                  </a:lnTo>
                  <a:lnTo>
                    <a:pt x="47739" y="124881"/>
                  </a:lnTo>
                  <a:lnTo>
                    <a:pt x="39099" y="135465"/>
                  </a:lnTo>
                  <a:lnTo>
                    <a:pt x="35030" y="137817"/>
                  </a:lnTo>
                  <a:lnTo>
                    <a:pt x="26668" y="139326"/>
                  </a:lnTo>
                  <a:lnTo>
                    <a:pt x="7644" y="139688"/>
                  </a:lnTo>
                  <a:lnTo>
                    <a:pt x="6233" y="138986"/>
                  </a:lnTo>
                  <a:lnTo>
                    <a:pt x="5292" y="137812"/>
                  </a:lnTo>
                  <a:lnTo>
                    <a:pt x="3541" y="134627"/>
                  </a:lnTo>
                  <a:lnTo>
                    <a:pt x="412" y="130859"/>
                  </a:lnTo>
                  <a:lnTo>
                    <a:pt x="0" y="129572"/>
                  </a:lnTo>
                  <a:lnTo>
                    <a:pt x="432" y="128714"/>
                  </a:lnTo>
                  <a:lnTo>
                    <a:pt x="1425" y="128142"/>
                  </a:lnTo>
                  <a:lnTo>
                    <a:pt x="2087" y="127055"/>
                  </a:lnTo>
                  <a:lnTo>
                    <a:pt x="2822" y="123966"/>
                  </a:lnTo>
                  <a:lnTo>
                    <a:pt x="3724" y="122860"/>
                  </a:lnTo>
                  <a:lnTo>
                    <a:pt x="9761" y="1206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251"/>
            <p:cNvSpPr/>
            <p:nvPr>
              <p:custDataLst>
                <p:tags r:id="rId153"/>
              </p:custDataLst>
            </p:nvPr>
          </p:nvSpPr>
          <p:spPr>
            <a:xfrm>
              <a:off x="1956793" y="1733550"/>
              <a:ext cx="75208" cy="107951"/>
            </a:xfrm>
            <a:custGeom>
              <a:avLst/>
              <a:gdLst/>
              <a:ahLst/>
              <a:cxnLst/>
              <a:rect l="0" t="0" r="0" b="0"/>
              <a:pathLst>
                <a:path w="75208" h="107951">
                  <a:moveTo>
                    <a:pt x="75207" y="6350"/>
                  </a:moveTo>
                  <a:lnTo>
                    <a:pt x="75207" y="6350"/>
                  </a:lnTo>
                  <a:lnTo>
                    <a:pt x="75207" y="883"/>
                  </a:lnTo>
                  <a:lnTo>
                    <a:pt x="74501" y="588"/>
                  </a:lnTo>
                  <a:lnTo>
                    <a:pt x="41333" y="0"/>
                  </a:lnTo>
                  <a:lnTo>
                    <a:pt x="37104" y="1881"/>
                  </a:lnTo>
                  <a:lnTo>
                    <a:pt x="18057" y="17218"/>
                  </a:lnTo>
                  <a:lnTo>
                    <a:pt x="15940" y="17828"/>
                  </a:lnTo>
                  <a:lnTo>
                    <a:pt x="11707" y="22270"/>
                  </a:lnTo>
                  <a:lnTo>
                    <a:pt x="8179" y="28242"/>
                  </a:lnTo>
                  <a:lnTo>
                    <a:pt x="0" y="51979"/>
                  </a:lnTo>
                  <a:lnTo>
                    <a:pt x="1330" y="58615"/>
                  </a:lnTo>
                  <a:lnTo>
                    <a:pt x="4164" y="70284"/>
                  </a:lnTo>
                  <a:lnTo>
                    <a:pt x="5532" y="77804"/>
                  </a:lnTo>
                  <a:lnTo>
                    <a:pt x="8492" y="83498"/>
                  </a:lnTo>
                  <a:lnTo>
                    <a:pt x="28817" y="99415"/>
                  </a:lnTo>
                  <a:lnTo>
                    <a:pt x="39198" y="105108"/>
                  </a:lnTo>
                  <a:lnTo>
                    <a:pt x="47761" y="107108"/>
                  </a:lnTo>
                  <a:lnTo>
                    <a:pt x="62507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252"/>
            <p:cNvSpPr/>
            <p:nvPr>
              <p:custDataLst>
                <p:tags r:id="rId154"/>
              </p:custDataLst>
            </p:nvPr>
          </p:nvSpPr>
          <p:spPr>
            <a:xfrm>
              <a:off x="2082800" y="1714500"/>
              <a:ext cx="88901" cy="132278"/>
            </a:xfrm>
            <a:custGeom>
              <a:avLst/>
              <a:gdLst/>
              <a:ahLst/>
              <a:cxnLst/>
              <a:rect l="0" t="0" r="0" b="0"/>
              <a:pathLst>
                <a:path w="88901" h="132278">
                  <a:moveTo>
                    <a:pt x="6350" y="50800"/>
                  </a:moveTo>
                  <a:lnTo>
                    <a:pt x="6350" y="50800"/>
                  </a:lnTo>
                  <a:lnTo>
                    <a:pt x="261" y="44711"/>
                  </a:lnTo>
                  <a:lnTo>
                    <a:pt x="0" y="38107"/>
                  </a:lnTo>
                  <a:lnTo>
                    <a:pt x="8838" y="38101"/>
                  </a:lnTo>
                  <a:lnTo>
                    <a:pt x="10126" y="38806"/>
                  </a:lnTo>
                  <a:lnTo>
                    <a:pt x="10984" y="39982"/>
                  </a:lnTo>
                  <a:lnTo>
                    <a:pt x="11556" y="41471"/>
                  </a:lnTo>
                  <a:lnTo>
                    <a:pt x="12643" y="42464"/>
                  </a:lnTo>
                  <a:lnTo>
                    <a:pt x="19457" y="45939"/>
                  </a:lnTo>
                  <a:lnTo>
                    <a:pt x="23464" y="50051"/>
                  </a:lnTo>
                  <a:lnTo>
                    <a:pt x="36229" y="69496"/>
                  </a:lnTo>
                  <a:lnTo>
                    <a:pt x="44156" y="102566"/>
                  </a:lnTo>
                  <a:lnTo>
                    <a:pt x="44442" y="124833"/>
                  </a:lnTo>
                  <a:lnTo>
                    <a:pt x="42565" y="127918"/>
                  </a:lnTo>
                  <a:lnTo>
                    <a:pt x="38982" y="132277"/>
                  </a:lnTo>
                  <a:lnTo>
                    <a:pt x="37982" y="131929"/>
                  </a:lnTo>
                  <a:lnTo>
                    <a:pt x="33205" y="128774"/>
                  </a:lnTo>
                  <a:lnTo>
                    <a:pt x="29339" y="127788"/>
                  </a:lnTo>
                  <a:lnTo>
                    <a:pt x="28026" y="126114"/>
                  </a:lnTo>
                  <a:lnTo>
                    <a:pt x="24037" y="115170"/>
                  </a:lnTo>
                  <a:lnTo>
                    <a:pt x="22375" y="112763"/>
                  </a:lnTo>
                  <a:lnTo>
                    <a:pt x="20035" y="102634"/>
                  </a:lnTo>
                  <a:lnTo>
                    <a:pt x="19950" y="82205"/>
                  </a:lnTo>
                  <a:lnTo>
                    <a:pt x="28517" y="46636"/>
                  </a:lnTo>
                  <a:lnTo>
                    <a:pt x="45139" y="25409"/>
                  </a:lnTo>
                  <a:lnTo>
                    <a:pt x="64884" y="6908"/>
                  </a:lnTo>
                  <a:lnTo>
                    <a:pt x="74729" y="204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253"/>
            <p:cNvSpPr/>
            <p:nvPr>
              <p:custDataLst>
                <p:tags r:id="rId155"/>
              </p:custDataLst>
            </p:nvPr>
          </p:nvSpPr>
          <p:spPr>
            <a:xfrm>
              <a:off x="2197100" y="1594254"/>
              <a:ext cx="196851" cy="234175"/>
            </a:xfrm>
            <a:custGeom>
              <a:avLst/>
              <a:gdLst/>
              <a:ahLst/>
              <a:cxnLst/>
              <a:rect l="0" t="0" r="0" b="0"/>
              <a:pathLst>
                <a:path w="196851" h="234175">
                  <a:moveTo>
                    <a:pt x="0" y="177396"/>
                  </a:moveTo>
                  <a:lnTo>
                    <a:pt x="0" y="177396"/>
                  </a:lnTo>
                  <a:lnTo>
                    <a:pt x="9460" y="177396"/>
                  </a:lnTo>
                  <a:lnTo>
                    <a:pt x="13141" y="175514"/>
                  </a:lnTo>
                  <a:lnTo>
                    <a:pt x="17129" y="173032"/>
                  </a:lnTo>
                  <a:lnTo>
                    <a:pt x="21254" y="171929"/>
                  </a:lnTo>
                  <a:lnTo>
                    <a:pt x="22636" y="170929"/>
                  </a:lnTo>
                  <a:lnTo>
                    <a:pt x="23557" y="169557"/>
                  </a:lnTo>
                  <a:lnTo>
                    <a:pt x="25286" y="166151"/>
                  </a:lnTo>
                  <a:lnTo>
                    <a:pt x="28407" y="162285"/>
                  </a:lnTo>
                  <a:lnTo>
                    <a:pt x="32146" y="160096"/>
                  </a:lnTo>
                  <a:lnTo>
                    <a:pt x="34130" y="159513"/>
                  </a:lnTo>
                  <a:lnTo>
                    <a:pt x="35454" y="158418"/>
                  </a:lnTo>
                  <a:lnTo>
                    <a:pt x="49038" y="139261"/>
                  </a:lnTo>
                  <a:lnTo>
                    <a:pt x="50722" y="135047"/>
                  </a:lnTo>
                  <a:lnTo>
                    <a:pt x="56164" y="127848"/>
                  </a:lnTo>
                  <a:lnTo>
                    <a:pt x="57063" y="121238"/>
                  </a:lnTo>
                  <a:lnTo>
                    <a:pt x="56386" y="120908"/>
                  </a:lnTo>
                  <a:lnTo>
                    <a:pt x="47688" y="120272"/>
                  </a:lnTo>
                  <a:lnTo>
                    <a:pt x="44008" y="122139"/>
                  </a:lnTo>
                  <a:lnTo>
                    <a:pt x="42039" y="123624"/>
                  </a:lnTo>
                  <a:lnTo>
                    <a:pt x="39850" y="127157"/>
                  </a:lnTo>
                  <a:lnTo>
                    <a:pt x="38172" y="131078"/>
                  </a:lnTo>
                  <a:lnTo>
                    <a:pt x="15507" y="166771"/>
                  </a:lnTo>
                  <a:lnTo>
                    <a:pt x="13531" y="175345"/>
                  </a:lnTo>
                  <a:lnTo>
                    <a:pt x="12709" y="210916"/>
                  </a:lnTo>
                  <a:lnTo>
                    <a:pt x="14586" y="215342"/>
                  </a:lnTo>
                  <a:lnTo>
                    <a:pt x="27627" y="230304"/>
                  </a:lnTo>
                  <a:lnTo>
                    <a:pt x="31799" y="232661"/>
                  </a:lnTo>
                  <a:lnTo>
                    <a:pt x="40226" y="234174"/>
                  </a:lnTo>
                  <a:lnTo>
                    <a:pt x="44454" y="232499"/>
                  </a:lnTo>
                  <a:lnTo>
                    <a:pt x="80544" y="209973"/>
                  </a:lnTo>
                  <a:lnTo>
                    <a:pt x="121649" y="162440"/>
                  </a:lnTo>
                  <a:lnTo>
                    <a:pt x="146418" y="120114"/>
                  </a:lnTo>
                  <a:lnTo>
                    <a:pt x="170237" y="75788"/>
                  </a:lnTo>
                  <a:lnTo>
                    <a:pt x="180670" y="55464"/>
                  </a:lnTo>
                  <a:lnTo>
                    <a:pt x="190299" y="8905"/>
                  </a:lnTo>
                  <a:lnTo>
                    <a:pt x="190492" y="0"/>
                  </a:lnTo>
                  <a:lnTo>
                    <a:pt x="187127" y="3087"/>
                  </a:lnTo>
                  <a:lnTo>
                    <a:pt x="185473" y="6557"/>
                  </a:lnTo>
                  <a:lnTo>
                    <a:pt x="177359" y="25607"/>
                  </a:lnTo>
                  <a:lnTo>
                    <a:pt x="158739" y="70019"/>
                  </a:lnTo>
                  <a:lnTo>
                    <a:pt x="154278" y="88666"/>
                  </a:lnTo>
                  <a:lnTo>
                    <a:pt x="147042" y="132956"/>
                  </a:lnTo>
                  <a:lnTo>
                    <a:pt x="146089" y="175907"/>
                  </a:lnTo>
                  <a:lnTo>
                    <a:pt x="146773" y="185201"/>
                  </a:lnTo>
                  <a:lnTo>
                    <a:pt x="153890" y="213576"/>
                  </a:lnTo>
                  <a:lnTo>
                    <a:pt x="163933" y="226829"/>
                  </a:lnTo>
                  <a:lnTo>
                    <a:pt x="166463" y="227588"/>
                  </a:lnTo>
                  <a:lnTo>
                    <a:pt x="173836" y="228076"/>
                  </a:lnTo>
                  <a:lnTo>
                    <a:pt x="177920" y="226261"/>
                  </a:lnTo>
                  <a:lnTo>
                    <a:pt x="179996" y="224789"/>
                  </a:lnTo>
                  <a:lnTo>
                    <a:pt x="182304" y="221273"/>
                  </a:lnTo>
                  <a:lnTo>
                    <a:pt x="191941" y="191797"/>
                  </a:lnTo>
                  <a:lnTo>
                    <a:pt x="196850" y="18374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254"/>
            <p:cNvSpPr/>
            <p:nvPr>
              <p:custDataLst>
                <p:tags r:id="rId156"/>
              </p:custDataLst>
            </p:nvPr>
          </p:nvSpPr>
          <p:spPr>
            <a:xfrm>
              <a:off x="2330459" y="1720850"/>
              <a:ext cx="101592" cy="6351"/>
            </a:xfrm>
            <a:custGeom>
              <a:avLst/>
              <a:gdLst/>
              <a:ahLst/>
              <a:cxnLst/>
              <a:rect l="0" t="0" r="0" b="0"/>
              <a:pathLst>
                <a:path w="101592" h="6351">
                  <a:moveTo>
                    <a:pt x="25391" y="0"/>
                  </a:moveTo>
                  <a:lnTo>
                    <a:pt x="25391" y="0"/>
                  </a:lnTo>
                  <a:lnTo>
                    <a:pt x="10464" y="0"/>
                  </a:lnTo>
                  <a:lnTo>
                    <a:pt x="6292" y="1881"/>
                  </a:lnTo>
                  <a:lnTo>
                    <a:pt x="0" y="6343"/>
                  </a:lnTo>
                  <a:lnTo>
                    <a:pt x="45416" y="6350"/>
                  </a:lnTo>
                  <a:lnTo>
                    <a:pt x="89203" y="6350"/>
                  </a:lnTo>
                  <a:lnTo>
                    <a:pt x="10159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255"/>
            <p:cNvSpPr/>
            <p:nvPr>
              <p:custDataLst>
                <p:tags r:id="rId157"/>
              </p:custDataLst>
            </p:nvPr>
          </p:nvSpPr>
          <p:spPr>
            <a:xfrm>
              <a:off x="2445127" y="1714792"/>
              <a:ext cx="132974" cy="104663"/>
            </a:xfrm>
            <a:custGeom>
              <a:avLst/>
              <a:gdLst/>
              <a:ahLst/>
              <a:cxnLst/>
              <a:rect l="0" t="0" r="0" b="0"/>
              <a:pathLst>
                <a:path w="132974" h="104663">
                  <a:moveTo>
                    <a:pt x="18673" y="37808"/>
                  </a:moveTo>
                  <a:lnTo>
                    <a:pt x="18673" y="37808"/>
                  </a:lnTo>
                  <a:lnTo>
                    <a:pt x="18673" y="43275"/>
                  </a:lnTo>
                  <a:lnTo>
                    <a:pt x="12346" y="50483"/>
                  </a:lnTo>
                  <a:lnTo>
                    <a:pt x="17792" y="50506"/>
                  </a:lnTo>
                  <a:lnTo>
                    <a:pt x="23569" y="46144"/>
                  </a:lnTo>
                  <a:lnTo>
                    <a:pt x="27434" y="45040"/>
                  </a:lnTo>
                  <a:lnTo>
                    <a:pt x="28747" y="44041"/>
                  </a:lnTo>
                  <a:lnTo>
                    <a:pt x="55288" y="12012"/>
                  </a:lnTo>
                  <a:lnTo>
                    <a:pt x="56480" y="7234"/>
                  </a:lnTo>
                  <a:lnTo>
                    <a:pt x="51280" y="694"/>
                  </a:lnTo>
                  <a:lnTo>
                    <a:pt x="43935" y="0"/>
                  </a:lnTo>
                  <a:lnTo>
                    <a:pt x="38602" y="1719"/>
                  </a:lnTo>
                  <a:lnTo>
                    <a:pt x="36192" y="3165"/>
                  </a:lnTo>
                  <a:lnTo>
                    <a:pt x="34586" y="4835"/>
                  </a:lnTo>
                  <a:lnTo>
                    <a:pt x="32801" y="8572"/>
                  </a:lnTo>
                  <a:lnTo>
                    <a:pt x="28245" y="12585"/>
                  </a:lnTo>
                  <a:lnTo>
                    <a:pt x="17193" y="20909"/>
                  </a:lnTo>
                  <a:lnTo>
                    <a:pt x="3912" y="39045"/>
                  </a:lnTo>
                  <a:lnTo>
                    <a:pt x="1529" y="45649"/>
                  </a:lnTo>
                  <a:lnTo>
                    <a:pt x="0" y="58015"/>
                  </a:lnTo>
                  <a:lnTo>
                    <a:pt x="5123" y="77058"/>
                  </a:lnTo>
                  <a:lnTo>
                    <a:pt x="15239" y="90664"/>
                  </a:lnTo>
                  <a:lnTo>
                    <a:pt x="20204" y="96107"/>
                  </a:lnTo>
                  <a:lnTo>
                    <a:pt x="26644" y="98997"/>
                  </a:lnTo>
                  <a:lnTo>
                    <a:pt x="46403" y="104662"/>
                  </a:lnTo>
                  <a:lnTo>
                    <a:pt x="88903" y="101480"/>
                  </a:lnTo>
                  <a:lnTo>
                    <a:pt x="118442" y="94423"/>
                  </a:lnTo>
                  <a:lnTo>
                    <a:pt x="132973" y="8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SMARTInkShape-Group50"/>
          <p:cNvGrpSpPr/>
          <p:nvPr/>
        </p:nvGrpSpPr>
        <p:grpSpPr>
          <a:xfrm>
            <a:off x="3041650" y="1606722"/>
            <a:ext cx="482601" cy="247104"/>
            <a:chOff x="3041650" y="1606722"/>
            <a:chExt cx="482601" cy="247104"/>
          </a:xfrm>
        </p:grpSpPr>
        <p:sp>
          <p:nvSpPr>
            <p:cNvPr id="45" name="SMARTInkShape-256"/>
            <p:cNvSpPr/>
            <p:nvPr>
              <p:custDataLst>
                <p:tags r:id="rId144"/>
              </p:custDataLst>
            </p:nvPr>
          </p:nvSpPr>
          <p:spPr>
            <a:xfrm>
              <a:off x="3041650" y="1606722"/>
              <a:ext cx="127001" cy="247104"/>
            </a:xfrm>
            <a:custGeom>
              <a:avLst/>
              <a:gdLst/>
              <a:ahLst/>
              <a:cxnLst/>
              <a:rect l="0" t="0" r="0" b="0"/>
              <a:pathLst>
                <a:path w="127001" h="247104">
                  <a:moveTo>
                    <a:pt x="0" y="107778"/>
                  </a:moveTo>
                  <a:lnTo>
                    <a:pt x="0" y="107778"/>
                  </a:lnTo>
                  <a:lnTo>
                    <a:pt x="6272" y="107778"/>
                  </a:lnTo>
                  <a:lnTo>
                    <a:pt x="12436" y="113867"/>
                  </a:lnTo>
                  <a:lnTo>
                    <a:pt x="12699" y="158641"/>
                  </a:lnTo>
                  <a:lnTo>
                    <a:pt x="11994" y="192447"/>
                  </a:lnTo>
                  <a:lnTo>
                    <a:pt x="6611" y="222940"/>
                  </a:lnTo>
                  <a:lnTo>
                    <a:pt x="6351" y="247103"/>
                  </a:lnTo>
                  <a:lnTo>
                    <a:pt x="1987" y="237970"/>
                  </a:lnTo>
                  <a:lnTo>
                    <a:pt x="392" y="224877"/>
                  </a:lnTo>
                  <a:lnTo>
                    <a:pt x="1916" y="190016"/>
                  </a:lnTo>
                  <a:lnTo>
                    <a:pt x="5766" y="149103"/>
                  </a:lnTo>
                  <a:lnTo>
                    <a:pt x="9644" y="105807"/>
                  </a:lnTo>
                  <a:lnTo>
                    <a:pt x="14179" y="63347"/>
                  </a:lnTo>
                  <a:lnTo>
                    <a:pt x="22136" y="18368"/>
                  </a:lnTo>
                  <a:lnTo>
                    <a:pt x="25461" y="4222"/>
                  </a:lnTo>
                  <a:lnTo>
                    <a:pt x="26852" y="2757"/>
                  </a:lnTo>
                  <a:lnTo>
                    <a:pt x="30782" y="407"/>
                  </a:lnTo>
                  <a:lnTo>
                    <a:pt x="34834" y="0"/>
                  </a:lnTo>
                  <a:lnTo>
                    <a:pt x="35923" y="648"/>
                  </a:lnTo>
                  <a:lnTo>
                    <a:pt x="36648" y="1786"/>
                  </a:lnTo>
                  <a:lnTo>
                    <a:pt x="37132" y="3250"/>
                  </a:lnTo>
                  <a:lnTo>
                    <a:pt x="66656" y="44448"/>
                  </a:lnTo>
                  <a:lnTo>
                    <a:pt x="80751" y="90222"/>
                  </a:lnTo>
                  <a:lnTo>
                    <a:pt x="81045" y="101386"/>
                  </a:lnTo>
                  <a:lnTo>
                    <a:pt x="77244" y="114900"/>
                  </a:lnTo>
                  <a:lnTo>
                    <a:pt x="59239" y="143083"/>
                  </a:lnTo>
                  <a:lnTo>
                    <a:pt x="55021" y="147693"/>
                  </a:lnTo>
                  <a:lnTo>
                    <a:pt x="48913" y="150212"/>
                  </a:lnTo>
                  <a:lnTo>
                    <a:pt x="1895" y="152226"/>
                  </a:lnTo>
                  <a:lnTo>
                    <a:pt x="33" y="152228"/>
                  </a:lnTo>
                  <a:lnTo>
                    <a:pt x="5470" y="152228"/>
                  </a:lnTo>
                  <a:lnTo>
                    <a:pt x="50942" y="171409"/>
                  </a:lnTo>
                  <a:lnTo>
                    <a:pt x="59330" y="174864"/>
                  </a:lnTo>
                  <a:lnTo>
                    <a:pt x="93136" y="186358"/>
                  </a:lnTo>
                  <a:lnTo>
                    <a:pt x="105703" y="193908"/>
                  </a:lnTo>
                  <a:lnTo>
                    <a:pt x="119161" y="198012"/>
                  </a:lnTo>
                  <a:lnTo>
                    <a:pt x="127000" y="203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257"/>
            <p:cNvSpPr/>
            <p:nvPr>
              <p:custDataLst>
                <p:tags r:id="rId145"/>
              </p:custDataLst>
            </p:nvPr>
          </p:nvSpPr>
          <p:spPr>
            <a:xfrm>
              <a:off x="3187700" y="1625600"/>
              <a:ext cx="146051" cy="196447"/>
            </a:xfrm>
            <a:custGeom>
              <a:avLst/>
              <a:gdLst/>
              <a:ahLst/>
              <a:cxnLst/>
              <a:rect l="0" t="0" r="0" b="0"/>
              <a:pathLst>
                <a:path w="146051" h="196447">
                  <a:moveTo>
                    <a:pt x="0" y="69850"/>
                  </a:moveTo>
                  <a:lnTo>
                    <a:pt x="0" y="69850"/>
                  </a:lnTo>
                  <a:lnTo>
                    <a:pt x="0" y="54923"/>
                  </a:lnTo>
                  <a:lnTo>
                    <a:pt x="1881" y="50751"/>
                  </a:lnTo>
                  <a:lnTo>
                    <a:pt x="5467" y="45694"/>
                  </a:lnTo>
                  <a:lnTo>
                    <a:pt x="5762" y="45985"/>
                  </a:lnTo>
                  <a:lnTo>
                    <a:pt x="6089" y="48190"/>
                  </a:lnTo>
                  <a:lnTo>
                    <a:pt x="6881" y="49060"/>
                  </a:lnTo>
                  <a:lnTo>
                    <a:pt x="9644" y="50027"/>
                  </a:lnTo>
                  <a:lnTo>
                    <a:pt x="10662" y="50990"/>
                  </a:lnTo>
                  <a:lnTo>
                    <a:pt x="17606" y="63635"/>
                  </a:lnTo>
                  <a:lnTo>
                    <a:pt x="25831" y="83119"/>
                  </a:lnTo>
                  <a:lnTo>
                    <a:pt x="29119" y="91270"/>
                  </a:lnTo>
                  <a:lnTo>
                    <a:pt x="41179" y="137586"/>
                  </a:lnTo>
                  <a:lnTo>
                    <a:pt x="50513" y="185012"/>
                  </a:lnTo>
                  <a:lnTo>
                    <a:pt x="50715" y="192245"/>
                  </a:lnTo>
                  <a:lnTo>
                    <a:pt x="51449" y="193780"/>
                  </a:lnTo>
                  <a:lnTo>
                    <a:pt x="52644" y="194803"/>
                  </a:lnTo>
                  <a:lnTo>
                    <a:pt x="56260" y="196446"/>
                  </a:lnTo>
                  <a:lnTo>
                    <a:pt x="60258" y="193359"/>
                  </a:lnTo>
                  <a:lnTo>
                    <a:pt x="78342" y="160721"/>
                  </a:lnTo>
                  <a:lnTo>
                    <a:pt x="93135" y="113926"/>
                  </a:lnTo>
                  <a:lnTo>
                    <a:pt x="105833" y="70467"/>
                  </a:lnTo>
                  <a:lnTo>
                    <a:pt x="120650" y="27318"/>
                  </a:lnTo>
                  <a:lnTo>
                    <a:pt x="131233" y="5897"/>
                  </a:lnTo>
                  <a:lnTo>
                    <a:pt x="138445" y="776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258"/>
            <p:cNvSpPr/>
            <p:nvPr>
              <p:custDataLst>
                <p:tags r:id="rId146"/>
              </p:custDataLst>
            </p:nvPr>
          </p:nvSpPr>
          <p:spPr>
            <a:xfrm>
              <a:off x="3347647" y="1739907"/>
              <a:ext cx="75004" cy="88869"/>
            </a:xfrm>
            <a:custGeom>
              <a:avLst/>
              <a:gdLst/>
              <a:ahLst/>
              <a:cxnLst/>
              <a:rect l="0" t="0" r="0" b="0"/>
              <a:pathLst>
                <a:path w="75004" h="88869">
                  <a:moveTo>
                    <a:pt x="75003" y="12693"/>
                  </a:moveTo>
                  <a:lnTo>
                    <a:pt x="75003" y="12693"/>
                  </a:lnTo>
                  <a:lnTo>
                    <a:pt x="40673" y="11987"/>
                  </a:lnTo>
                  <a:lnTo>
                    <a:pt x="37299" y="10811"/>
                  </a:lnTo>
                  <a:lnTo>
                    <a:pt x="24291" y="77"/>
                  </a:lnTo>
                  <a:lnTo>
                    <a:pt x="18743" y="0"/>
                  </a:lnTo>
                  <a:lnTo>
                    <a:pt x="12463" y="5461"/>
                  </a:lnTo>
                  <a:lnTo>
                    <a:pt x="11587" y="11733"/>
                  </a:lnTo>
                  <a:lnTo>
                    <a:pt x="16977" y="18076"/>
                  </a:lnTo>
                  <a:lnTo>
                    <a:pt x="18386" y="23921"/>
                  </a:lnTo>
                  <a:lnTo>
                    <a:pt x="22166" y="29817"/>
                  </a:lnTo>
                  <a:lnTo>
                    <a:pt x="24305" y="36033"/>
                  </a:lnTo>
                  <a:lnTo>
                    <a:pt x="28388" y="42343"/>
                  </a:lnTo>
                  <a:lnTo>
                    <a:pt x="29912" y="48681"/>
                  </a:lnTo>
                  <a:lnTo>
                    <a:pt x="30268" y="52912"/>
                  </a:lnTo>
                  <a:lnTo>
                    <a:pt x="31068" y="54322"/>
                  </a:lnTo>
                  <a:lnTo>
                    <a:pt x="32308" y="55262"/>
                  </a:lnTo>
                  <a:lnTo>
                    <a:pt x="33840" y="55889"/>
                  </a:lnTo>
                  <a:lnTo>
                    <a:pt x="34860" y="57013"/>
                  </a:lnTo>
                  <a:lnTo>
                    <a:pt x="38381" y="63885"/>
                  </a:lnTo>
                  <a:lnTo>
                    <a:pt x="41088" y="67901"/>
                  </a:lnTo>
                  <a:lnTo>
                    <a:pt x="42968" y="74962"/>
                  </a:lnTo>
                  <a:lnTo>
                    <a:pt x="37761" y="81552"/>
                  </a:lnTo>
                  <a:lnTo>
                    <a:pt x="31511" y="87923"/>
                  </a:lnTo>
                  <a:lnTo>
                    <a:pt x="27466" y="88606"/>
                  </a:lnTo>
                  <a:lnTo>
                    <a:pt x="13555" y="88868"/>
                  </a:lnTo>
                  <a:lnTo>
                    <a:pt x="10533" y="87000"/>
                  </a:lnTo>
                  <a:lnTo>
                    <a:pt x="6839" y="84524"/>
                  </a:lnTo>
                  <a:lnTo>
                    <a:pt x="2845" y="83424"/>
                  </a:lnTo>
                  <a:lnTo>
                    <a:pt x="1497" y="82424"/>
                  </a:lnTo>
                  <a:lnTo>
                    <a:pt x="599" y="81053"/>
                  </a:lnTo>
                  <a:lnTo>
                    <a:pt x="0" y="79433"/>
                  </a:lnTo>
                  <a:lnTo>
                    <a:pt x="307" y="77647"/>
                  </a:lnTo>
                  <a:lnTo>
                    <a:pt x="5153" y="6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259"/>
            <p:cNvSpPr/>
            <p:nvPr>
              <p:custDataLst>
                <p:tags r:id="rId147"/>
              </p:custDataLst>
            </p:nvPr>
          </p:nvSpPr>
          <p:spPr>
            <a:xfrm>
              <a:off x="3486236" y="1778000"/>
              <a:ext cx="18965" cy="12678"/>
            </a:xfrm>
            <a:custGeom>
              <a:avLst/>
              <a:gdLst/>
              <a:ahLst/>
              <a:cxnLst/>
              <a:rect l="0" t="0" r="0" b="0"/>
              <a:pathLst>
                <a:path w="18965" h="12678">
                  <a:moveTo>
                    <a:pt x="18964" y="6350"/>
                  </a:moveTo>
                  <a:lnTo>
                    <a:pt x="18964" y="6350"/>
                  </a:lnTo>
                  <a:lnTo>
                    <a:pt x="15593" y="9721"/>
                  </a:lnTo>
                  <a:lnTo>
                    <a:pt x="12056" y="11376"/>
                  </a:lnTo>
                  <a:lnTo>
                    <a:pt x="897" y="12677"/>
                  </a:lnTo>
                  <a:lnTo>
                    <a:pt x="0" y="1763"/>
                  </a:lnTo>
                  <a:lnTo>
                    <a:pt x="677" y="1175"/>
                  </a:lnTo>
                  <a:lnTo>
                    <a:pt x="5389" y="155"/>
                  </a:lnTo>
                  <a:lnTo>
                    <a:pt x="189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260"/>
            <p:cNvSpPr/>
            <p:nvPr>
              <p:custDataLst>
                <p:tags r:id="rId148"/>
              </p:custDataLst>
            </p:nvPr>
          </p:nvSpPr>
          <p:spPr>
            <a:xfrm>
              <a:off x="3517900" y="1816100"/>
              <a:ext cx="6351" cy="12694"/>
            </a:xfrm>
            <a:custGeom>
              <a:avLst/>
              <a:gdLst/>
              <a:ahLst/>
              <a:cxnLst/>
              <a:rect l="0" t="0" r="0" b="0"/>
              <a:pathLst>
                <a:path w="6351" h="12694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5644" y="4364"/>
                  </a:lnTo>
                  <a:lnTo>
                    <a:pt x="4468" y="5026"/>
                  </a:lnTo>
                  <a:lnTo>
                    <a:pt x="2979" y="5467"/>
                  </a:lnTo>
                  <a:lnTo>
                    <a:pt x="1986" y="6467"/>
                  </a:lnTo>
                  <a:lnTo>
                    <a:pt x="2" y="12693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51"/>
          <p:cNvGrpSpPr/>
          <p:nvPr/>
        </p:nvGrpSpPr>
        <p:grpSpPr>
          <a:xfrm>
            <a:off x="4660900" y="1606576"/>
            <a:ext cx="894628" cy="552425"/>
            <a:chOff x="4660900" y="1606576"/>
            <a:chExt cx="894628" cy="552425"/>
          </a:xfrm>
        </p:grpSpPr>
        <p:sp>
          <p:nvSpPr>
            <p:cNvPr id="51" name="SMARTInkShape-261"/>
            <p:cNvSpPr/>
            <p:nvPr>
              <p:custDataLst>
                <p:tags r:id="rId136"/>
              </p:custDataLst>
            </p:nvPr>
          </p:nvSpPr>
          <p:spPr>
            <a:xfrm>
              <a:off x="4660900" y="1657375"/>
              <a:ext cx="6351" cy="334888"/>
            </a:xfrm>
            <a:custGeom>
              <a:avLst/>
              <a:gdLst/>
              <a:ahLst/>
              <a:cxnLst/>
              <a:rect l="0" t="0" r="0" b="0"/>
              <a:pathLst>
                <a:path w="6351" h="334888">
                  <a:moveTo>
                    <a:pt x="6350" y="12675"/>
                  </a:moveTo>
                  <a:lnTo>
                    <a:pt x="6350" y="12675"/>
                  </a:lnTo>
                  <a:lnTo>
                    <a:pt x="6350" y="0"/>
                  </a:lnTo>
                  <a:lnTo>
                    <a:pt x="6350" y="45983"/>
                  </a:lnTo>
                  <a:lnTo>
                    <a:pt x="6350" y="86033"/>
                  </a:lnTo>
                  <a:lnTo>
                    <a:pt x="6350" y="127158"/>
                  </a:lnTo>
                  <a:lnTo>
                    <a:pt x="6350" y="174646"/>
                  </a:lnTo>
                  <a:lnTo>
                    <a:pt x="6350" y="215332"/>
                  </a:lnTo>
                  <a:lnTo>
                    <a:pt x="6350" y="256299"/>
                  </a:lnTo>
                  <a:lnTo>
                    <a:pt x="6350" y="299470"/>
                  </a:lnTo>
                  <a:lnTo>
                    <a:pt x="5644" y="312924"/>
                  </a:lnTo>
                  <a:lnTo>
                    <a:pt x="261" y="334887"/>
                  </a:lnTo>
                  <a:lnTo>
                    <a:pt x="174" y="334727"/>
                  </a:lnTo>
                  <a:lnTo>
                    <a:pt x="0" y="292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262"/>
            <p:cNvSpPr/>
            <p:nvPr>
              <p:custDataLst>
                <p:tags r:id="rId137"/>
              </p:custDataLst>
            </p:nvPr>
          </p:nvSpPr>
          <p:spPr>
            <a:xfrm>
              <a:off x="4673601" y="1606576"/>
              <a:ext cx="171450" cy="88875"/>
            </a:xfrm>
            <a:custGeom>
              <a:avLst/>
              <a:gdLst/>
              <a:ahLst/>
              <a:cxnLst/>
              <a:rect l="0" t="0" r="0" b="0"/>
              <a:pathLst>
                <a:path w="171450" h="88875">
                  <a:moveTo>
                    <a:pt x="6349" y="88874"/>
                  </a:moveTo>
                  <a:lnTo>
                    <a:pt x="6349" y="88874"/>
                  </a:lnTo>
                  <a:lnTo>
                    <a:pt x="1985" y="78735"/>
                  </a:lnTo>
                  <a:lnTo>
                    <a:pt x="0" y="35077"/>
                  </a:lnTo>
                  <a:lnTo>
                    <a:pt x="1880" y="31333"/>
                  </a:lnTo>
                  <a:lnTo>
                    <a:pt x="3370" y="29346"/>
                  </a:lnTo>
                  <a:lnTo>
                    <a:pt x="6906" y="27139"/>
                  </a:lnTo>
                  <a:lnTo>
                    <a:pt x="52734" y="8170"/>
                  </a:lnTo>
                  <a:lnTo>
                    <a:pt x="95362" y="965"/>
                  </a:lnTo>
                  <a:lnTo>
                    <a:pt x="140846" y="0"/>
                  </a:lnTo>
                  <a:lnTo>
                    <a:pt x="149146" y="1867"/>
                  </a:lnTo>
                  <a:lnTo>
                    <a:pt x="155892" y="4343"/>
                  </a:lnTo>
                  <a:lnTo>
                    <a:pt x="171449" y="6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263"/>
            <p:cNvSpPr/>
            <p:nvPr>
              <p:custDataLst>
                <p:tags r:id="rId138"/>
              </p:custDataLst>
            </p:nvPr>
          </p:nvSpPr>
          <p:spPr>
            <a:xfrm>
              <a:off x="4673623" y="1771650"/>
              <a:ext cx="158728" cy="31725"/>
            </a:xfrm>
            <a:custGeom>
              <a:avLst/>
              <a:gdLst/>
              <a:ahLst/>
              <a:cxnLst/>
              <a:rect l="0" t="0" r="0" b="0"/>
              <a:pathLst>
                <a:path w="158728" h="31725">
                  <a:moveTo>
                    <a:pt x="6327" y="0"/>
                  </a:moveTo>
                  <a:lnTo>
                    <a:pt x="6327" y="0"/>
                  </a:lnTo>
                  <a:lnTo>
                    <a:pt x="6327" y="6742"/>
                  </a:lnTo>
                  <a:lnTo>
                    <a:pt x="4445" y="11934"/>
                  </a:lnTo>
                  <a:lnTo>
                    <a:pt x="1963" y="16593"/>
                  </a:lnTo>
                  <a:lnTo>
                    <a:pt x="151" y="25239"/>
                  </a:lnTo>
                  <a:lnTo>
                    <a:pt x="0" y="30753"/>
                  </a:lnTo>
                  <a:lnTo>
                    <a:pt x="697" y="31086"/>
                  </a:lnTo>
                  <a:lnTo>
                    <a:pt x="18275" y="31724"/>
                  </a:lnTo>
                  <a:lnTo>
                    <a:pt x="63884" y="22290"/>
                  </a:lnTo>
                  <a:lnTo>
                    <a:pt x="108335" y="11337"/>
                  </a:lnTo>
                  <a:lnTo>
                    <a:pt x="1587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264"/>
            <p:cNvSpPr/>
            <p:nvPr>
              <p:custDataLst>
                <p:tags r:id="rId139"/>
              </p:custDataLst>
            </p:nvPr>
          </p:nvSpPr>
          <p:spPr>
            <a:xfrm>
              <a:off x="4832350" y="1981200"/>
              <a:ext cx="107951" cy="127001"/>
            </a:xfrm>
            <a:custGeom>
              <a:avLst/>
              <a:gdLst/>
              <a:ahLst/>
              <a:cxnLst/>
              <a:rect l="0" t="0" r="0" b="0"/>
              <a:pathLst>
                <a:path w="107951" h="1270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9459" y="8838"/>
                  </a:lnTo>
                  <a:lnTo>
                    <a:pt x="13141" y="10984"/>
                  </a:lnTo>
                  <a:lnTo>
                    <a:pt x="15111" y="11556"/>
                  </a:lnTo>
                  <a:lnTo>
                    <a:pt x="19181" y="15954"/>
                  </a:lnTo>
                  <a:lnTo>
                    <a:pt x="60621" y="61315"/>
                  </a:lnTo>
                  <a:lnTo>
                    <a:pt x="74722" y="84141"/>
                  </a:lnTo>
                  <a:lnTo>
                    <a:pt x="87562" y="96609"/>
                  </a:lnTo>
                  <a:lnTo>
                    <a:pt x="99601" y="113862"/>
                  </a:lnTo>
                  <a:lnTo>
                    <a:pt x="101417" y="118339"/>
                  </a:lnTo>
                  <a:lnTo>
                    <a:pt x="10795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265"/>
            <p:cNvSpPr/>
            <p:nvPr>
              <p:custDataLst>
                <p:tags r:id="rId140"/>
              </p:custDataLst>
            </p:nvPr>
          </p:nvSpPr>
          <p:spPr>
            <a:xfrm>
              <a:off x="4845050" y="2013289"/>
              <a:ext cx="101601" cy="145712"/>
            </a:xfrm>
            <a:custGeom>
              <a:avLst/>
              <a:gdLst/>
              <a:ahLst/>
              <a:cxnLst/>
              <a:rect l="0" t="0" r="0" b="0"/>
              <a:pathLst>
                <a:path w="101601" h="145712">
                  <a:moveTo>
                    <a:pt x="101600" y="12361"/>
                  </a:moveTo>
                  <a:lnTo>
                    <a:pt x="101600" y="12361"/>
                  </a:lnTo>
                  <a:lnTo>
                    <a:pt x="101600" y="3523"/>
                  </a:lnTo>
                  <a:lnTo>
                    <a:pt x="100895" y="2235"/>
                  </a:lnTo>
                  <a:lnTo>
                    <a:pt x="99718" y="1377"/>
                  </a:lnTo>
                  <a:lnTo>
                    <a:pt x="96133" y="0"/>
                  </a:lnTo>
                  <a:lnTo>
                    <a:pt x="88459" y="4731"/>
                  </a:lnTo>
                  <a:lnTo>
                    <a:pt x="86489" y="5158"/>
                  </a:lnTo>
                  <a:lnTo>
                    <a:pt x="80346" y="9129"/>
                  </a:lnTo>
                  <a:lnTo>
                    <a:pt x="59265" y="30017"/>
                  </a:lnTo>
                  <a:lnTo>
                    <a:pt x="52210" y="40014"/>
                  </a:lnTo>
                  <a:lnTo>
                    <a:pt x="39424" y="51951"/>
                  </a:lnTo>
                  <a:lnTo>
                    <a:pt x="16163" y="84386"/>
                  </a:lnTo>
                  <a:lnTo>
                    <a:pt x="1184" y="130895"/>
                  </a:lnTo>
                  <a:lnTo>
                    <a:pt x="0" y="1457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266"/>
            <p:cNvSpPr/>
            <p:nvPr>
              <p:custDataLst>
                <p:tags r:id="rId141"/>
              </p:custDataLst>
            </p:nvPr>
          </p:nvSpPr>
          <p:spPr>
            <a:xfrm>
              <a:off x="5138574" y="1695450"/>
              <a:ext cx="170027" cy="309776"/>
            </a:xfrm>
            <a:custGeom>
              <a:avLst/>
              <a:gdLst/>
              <a:ahLst/>
              <a:cxnLst/>
              <a:rect l="0" t="0" r="0" b="0"/>
              <a:pathLst>
                <a:path w="170027" h="309776">
                  <a:moveTo>
                    <a:pt x="170026" y="6350"/>
                  </a:moveTo>
                  <a:lnTo>
                    <a:pt x="170026" y="6350"/>
                  </a:lnTo>
                  <a:lnTo>
                    <a:pt x="155099" y="6350"/>
                  </a:lnTo>
                  <a:lnTo>
                    <a:pt x="150927" y="4468"/>
                  </a:lnTo>
                  <a:lnTo>
                    <a:pt x="146721" y="1986"/>
                  </a:lnTo>
                  <a:lnTo>
                    <a:pt x="138272" y="392"/>
                  </a:lnTo>
                  <a:lnTo>
                    <a:pt x="110491" y="0"/>
                  </a:lnTo>
                  <a:lnTo>
                    <a:pt x="106406" y="1881"/>
                  </a:lnTo>
                  <a:lnTo>
                    <a:pt x="98035" y="8838"/>
                  </a:lnTo>
                  <a:lnTo>
                    <a:pt x="63792" y="52735"/>
                  </a:lnTo>
                  <a:lnTo>
                    <a:pt x="41892" y="98734"/>
                  </a:lnTo>
                  <a:lnTo>
                    <a:pt x="22828" y="142819"/>
                  </a:lnTo>
                  <a:lnTo>
                    <a:pt x="8259" y="184282"/>
                  </a:lnTo>
                  <a:lnTo>
                    <a:pt x="1001" y="225795"/>
                  </a:lnTo>
                  <a:lnTo>
                    <a:pt x="0" y="246819"/>
                  </a:lnTo>
                  <a:lnTo>
                    <a:pt x="5811" y="280607"/>
                  </a:lnTo>
                  <a:lnTo>
                    <a:pt x="11434" y="289579"/>
                  </a:lnTo>
                  <a:lnTo>
                    <a:pt x="22533" y="299193"/>
                  </a:lnTo>
                  <a:lnTo>
                    <a:pt x="34759" y="306509"/>
                  </a:lnTo>
                  <a:lnTo>
                    <a:pt x="50689" y="309775"/>
                  </a:lnTo>
                  <a:lnTo>
                    <a:pt x="81126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267"/>
            <p:cNvSpPr/>
            <p:nvPr>
              <p:custDataLst>
                <p:tags r:id="rId142"/>
              </p:custDataLst>
            </p:nvPr>
          </p:nvSpPr>
          <p:spPr>
            <a:xfrm>
              <a:off x="5248055" y="1866933"/>
              <a:ext cx="143096" cy="81516"/>
            </a:xfrm>
            <a:custGeom>
              <a:avLst/>
              <a:gdLst/>
              <a:ahLst/>
              <a:cxnLst/>
              <a:rect l="0" t="0" r="0" b="0"/>
              <a:pathLst>
                <a:path w="143096" h="81516">
                  <a:moveTo>
                    <a:pt x="85945" y="31717"/>
                  </a:moveTo>
                  <a:lnTo>
                    <a:pt x="85945" y="31717"/>
                  </a:lnTo>
                  <a:lnTo>
                    <a:pt x="85945" y="10702"/>
                  </a:lnTo>
                  <a:lnTo>
                    <a:pt x="84064" y="6384"/>
                  </a:lnTo>
                  <a:lnTo>
                    <a:pt x="82574" y="4245"/>
                  </a:lnTo>
                  <a:lnTo>
                    <a:pt x="79037" y="1868"/>
                  </a:lnTo>
                  <a:lnTo>
                    <a:pt x="74408" y="812"/>
                  </a:lnTo>
                  <a:lnTo>
                    <a:pt x="48959" y="0"/>
                  </a:lnTo>
                  <a:lnTo>
                    <a:pt x="42931" y="1863"/>
                  </a:lnTo>
                  <a:lnTo>
                    <a:pt x="20254" y="17680"/>
                  </a:lnTo>
                  <a:lnTo>
                    <a:pt x="7897" y="32961"/>
                  </a:lnTo>
                  <a:lnTo>
                    <a:pt x="5396" y="39561"/>
                  </a:lnTo>
                  <a:lnTo>
                    <a:pt x="0" y="58725"/>
                  </a:lnTo>
                  <a:lnTo>
                    <a:pt x="2809" y="71588"/>
                  </a:lnTo>
                  <a:lnTo>
                    <a:pt x="4415" y="73114"/>
                  </a:lnTo>
                  <a:lnTo>
                    <a:pt x="15251" y="77445"/>
                  </a:lnTo>
                  <a:lnTo>
                    <a:pt x="19954" y="80263"/>
                  </a:lnTo>
                  <a:lnTo>
                    <a:pt x="24394" y="81515"/>
                  </a:lnTo>
                  <a:lnTo>
                    <a:pt x="30602" y="80190"/>
                  </a:lnTo>
                  <a:lnTo>
                    <a:pt x="56265" y="71255"/>
                  </a:lnTo>
                  <a:lnTo>
                    <a:pt x="81687" y="48642"/>
                  </a:lnTo>
                  <a:lnTo>
                    <a:pt x="84052" y="44414"/>
                  </a:lnTo>
                  <a:lnTo>
                    <a:pt x="85912" y="32088"/>
                  </a:lnTo>
                  <a:lnTo>
                    <a:pt x="92032" y="31727"/>
                  </a:lnTo>
                  <a:lnTo>
                    <a:pt x="95589" y="35091"/>
                  </a:lnTo>
                  <a:lnTo>
                    <a:pt x="97286" y="38626"/>
                  </a:lnTo>
                  <a:lnTo>
                    <a:pt x="97739" y="40556"/>
                  </a:lnTo>
                  <a:lnTo>
                    <a:pt x="98747" y="41843"/>
                  </a:lnTo>
                  <a:lnTo>
                    <a:pt x="101748" y="43273"/>
                  </a:lnTo>
                  <a:lnTo>
                    <a:pt x="109423" y="44896"/>
                  </a:lnTo>
                  <a:lnTo>
                    <a:pt x="116342" y="48714"/>
                  </a:lnTo>
                  <a:lnTo>
                    <a:pt x="125604" y="50864"/>
                  </a:lnTo>
                  <a:lnTo>
                    <a:pt x="127201" y="52243"/>
                  </a:lnTo>
                  <a:lnTo>
                    <a:pt x="128266" y="53868"/>
                  </a:lnTo>
                  <a:lnTo>
                    <a:pt x="133212" y="55673"/>
                  </a:lnTo>
                  <a:lnTo>
                    <a:pt x="143095" y="57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268"/>
            <p:cNvSpPr/>
            <p:nvPr>
              <p:custDataLst>
                <p:tags r:id="rId143"/>
              </p:custDataLst>
            </p:nvPr>
          </p:nvSpPr>
          <p:spPr>
            <a:xfrm>
              <a:off x="5454650" y="1727314"/>
              <a:ext cx="100878" cy="291987"/>
            </a:xfrm>
            <a:custGeom>
              <a:avLst/>
              <a:gdLst/>
              <a:ahLst/>
              <a:cxnLst/>
              <a:rect l="0" t="0" r="0" b="0"/>
              <a:pathLst>
                <a:path w="100878" h="291987">
                  <a:moveTo>
                    <a:pt x="0" y="25286"/>
                  </a:moveTo>
                  <a:lnTo>
                    <a:pt x="0" y="25286"/>
                  </a:lnTo>
                  <a:lnTo>
                    <a:pt x="0" y="0"/>
                  </a:lnTo>
                  <a:lnTo>
                    <a:pt x="3371" y="3291"/>
                  </a:lnTo>
                  <a:lnTo>
                    <a:pt x="6907" y="4927"/>
                  </a:lnTo>
                  <a:lnTo>
                    <a:pt x="8839" y="5363"/>
                  </a:lnTo>
                  <a:lnTo>
                    <a:pt x="12865" y="9611"/>
                  </a:lnTo>
                  <a:lnTo>
                    <a:pt x="17712" y="15497"/>
                  </a:lnTo>
                  <a:lnTo>
                    <a:pt x="52992" y="47371"/>
                  </a:lnTo>
                  <a:lnTo>
                    <a:pt x="82554" y="90845"/>
                  </a:lnTo>
                  <a:lnTo>
                    <a:pt x="96113" y="119688"/>
                  </a:lnTo>
                  <a:lnTo>
                    <a:pt x="100877" y="159082"/>
                  </a:lnTo>
                  <a:lnTo>
                    <a:pt x="100798" y="201734"/>
                  </a:lnTo>
                  <a:lnTo>
                    <a:pt x="95796" y="230045"/>
                  </a:lnTo>
                  <a:lnTo>
                    <a:pt x="77831" y="265955"/>
                  </a:lnTo>
                  <a:lnTo>
                    <a:pt x="57150" y="2919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52"/>
          <p:cNvGrpSpPr/>
          <p:nvPr/>
        </p:nvGrpSpPr>
        <p:grpSpPr>
          <a:xfrm>
            <a:off x="5969284" y="1860550"/>
            <a:ext cx="241017" cy="133271"/>
            <a:chOff x="5969284" y="1860550"/>
            <a:chExt cx="241017" cy="133271"/>
          </a:xfrm>
        </p:grpSpPr>
        <p:sp>
          <p:nvSpPr>
            <p:cNvPr id="60" name="SMARTInkShape-269"/>
            <p:cNvSpPr/>
            <p:nvPr>
              <p:custDataLst>
                <p:tags r:id="rId134"/>
              </p:custDataLst>
            </p:nvPr>
          </p:nvSpPr>
          <p:spPr>
            <a:xfrm>
              <a:off x="5969284" y="1860550"/>
              <a:ext cx="171167" cy="12701"/>
            </a:xfrm>
            <a:custGeom>
              <a:avLst/>
              <a:gdLst/>
              <a:ahLst/>
              <a:cxnLst/>
              <a:rect l="0" t="0" r="0" b="0"/>
              <a:pathLst>
                <a:path w="171167" h="12701">
                  <a:moveTo>
                    <a:pt x="12416" y="0"/>
                  </a:moveTo>
                  <a:lnTo>
                    <a:pt x="12416" y="0"/>
                  </a:lnTo>
                  <a:lnTo>
                    <a:pt x="6949" y="5467"/>
                  </a:lnTo>
                  <a:lnTo>
                    <a:pt x="676" y="6272"/>
                  </a:lnTo>
                  <a:lnTo>
                    <a:pt x="356" y="5593"/>
                  </a:lnTo>
                  <a:lnTo>
                    <a:pt x="0" y="2956"/>
                  </a:lnTo>
                  <a:lnTo>
                    <a:pt x="611" y="1971"/>
                  </a:lnTo>
                  <a:lnTo>
                    <a:pt x="1724" y="1314"/>
                  </a:lnTo>
                  <a:lnTo>
                    <a:pt x="6661" y="389"/>
                  </a:lnTo>
                  <a:lnTo>
                    <a:pt x="24289" y="23"/>
                  </a:lnTo>
                  <a:lnTo>
                    <a:pt x="66600" y="6089"/>
                  </a:lnTo>
                  <a:lnTo>
                    <a:pt x="110451" y="6327"/>
                  </a:lnTo>
                  <a:lnTo>
                    <a:pt x="153188" y="7054"/>
                  </a:lnTo>
                  <a:lnTo>
                    <a:pt x="17116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270"/>
            <p:cNvSpPr/>
            <p:nvPr>
              <p:custDataLst>
                <p:tags r:id="rId135"/>
              </p:custDataLst>
            </p:nvPr>
          </p:nvSpPr>
          <p:spPr>
            <a:xfrm>
              <a:off x="6013479" y="1955800"/>
              <a:ext cx="196822" cy="38021"/>
            </a:xfrm>
            <a:custGeom>
              <a:avLst/>
              <a:gdLst/>
              <a:ahLst/>
              <a:cxnLst/>
              <a:rect l="0" t="0" r="0" b="0"/>
              <a:pathLst>
                <a:path w="196822" h="38021">
                  <a:moveTo>
                    <a:pt x="12671" y="12700"/>
                  </a:moveTo>
                  <a:lnTo>
                    <a:pt x="12671" y="12700"/>
                  </a:lnTo>
                  <a:lnTo>
                    <a:pt x="9300" y="16071"/>
                  </a:lnTo>
                  <a:lnTo>
                    <a:pt x="5764" y="17726"/>
                  </a:lnTo>
                  <a:lnTo>
                    <a:pt x="3832" y="18167"/>
                  </a:lnTo>
                  <a:lnTo>
                    <a:pt x="2545" y="19167"/>
                  </a:lnTo>
                  <a:lnTo>
                    <a:pt x="1115" y="22160"/>
                  </a:lnTo>
                  <a:lnTo>
                    <a:pt x="0" y="31404"/>
                  </a:lnTo>
                  <a:lnTo>
                    <a:pt x="3351" y="35019"/>
                  </a:lnTo>
                  <a:lnTo>
                    <a:pt x="6883" y="36731"/>
                  </a:lnTo>
                  <a:lnTo>
                    <a:pt x="30009" y="38020"/>
                  </a:lnTo>
                  <a:lnTo>
                    <a:pt x="73538" y="30258"/>
                  </a:lnTo>
                  <a:lnTo>
                    <a:pt x="119956" y="20217"/>
                  </a:lnTo>
                  <a:lnTo>
                    <a:pt x="164130" y="10314"/>
                  </a:lnTo>
                  <a:lnTo>
                    <a:pt x="196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SMARTInkShape-Group53"/>
          <p:cNvGrpSpPr/>
          <p:nvPr/>
        </p:nvGrpSpPr>
        <p:grpSpPr>
          <a:xfrm>
            <a:off x="6578600" y="1696333"/>
            <a:ext cx="1471889" cy="709358"/>
            <a:chOff x="6578600" y="1696333"/>
            <a:chExt cx="1471889" cy="709358"/>
          </a:xfrm>
        </p:grpSpPr>
        <p:sp>
          <p:nvSpPr>
            <p:cNvPr id="63" name="SMARTInkShape-271"/>
            <p:cNvSpPr/>
            <p:nvPr>
              <p:custDataLst>
                <p:tags r:id="rId121"/>
              </p:custDataLst>
            </p:nvPr>
          </p:nvSpPr>
          <p:spPr>
            <a:xfrm>
              <a:off x="6601258" y="1696333"/>
              <a:ext cx="351993" cy="354631"/>
            </a:xfrm>
            <a:custGeom>
              <a:avLst/>
              <a:gdLst/>
              <a:ahLst/>
              <a:cxnLst/>
              <a:rect l="0" t="0" r="0" b="0"/>
              <a:pathLst>
                <a:path w="351993" h="354631">
                  <a:moveTo>
                    <a:pt x="301192" y="5467"/>
                  </a:moveTo>
                  <a:lnTo>
                    <a:pt x="301192" y="5467"/>
                  </a:lnTo>
                  <a:lnTo>
                    <a:pt x="301192" y="0"/>
                  </a:lnTo>
                  <a:lnTo>
                    <a:pt x="307464" y="5396"/>
                  </a:lnTo>
                  <a:lnTo>
                    <a:pt x="301451" y="5465"/>
                  </a:lnTo>
                  <a:lnTo>
                    <a:pt x="301214" y="10934"/>
                  </a:lnTo>
                  <a:lnTo>
                    <a:pt x="300501" y="11228"/>
                  </a:lnTo>
                  <a:lnTo>
                    <a:pt x="292405" y="13582"/>
                  </a:lnTo>
                  <a:lnTo>
                    <a:pt x="283301" y="18690"/>
                  </a:lnTo>
                  <a:lnTo>
                    <a:pt x="258554" y="33014"/>
                  </a:lnTo>
                  <a:lnTo>
                    <a:pt x="212114" y="54944"/>
                  </a:lnTo>
                  <a:lnTo>
                    <a:pt x="169150" y="70732"/>
                  </a:lnTo>
                  <a:lnTo>
                    <a:pt x="123469" y="89865"/>
                  </a:lnTo>
                  <a:lnTo>
                    <a:pt x="98712" y="99253"/>
                  </a:lnTo>
                  <a:lnTo>
                    <a:pt x="84015" y="108593"/>
                  </a:lnTo>
                  <a:lnTo>
                    <a:pt x="72135" y="112693"/>
                  </a:lnTo>
                  <a:lnTo>
                    <a:pt x="70170" y="114345"/>
                  </a:lnTo>
                  <a:lnTo>
                    <a:pt x="61004" y="124917"/>
                  </a:lnTo>
                  <a:lnTo>
                    <a:pt x="60387" y="127465"/>
                  </a:lnTo>
                  <a:lnTo>
                    <a:pt x="60221" y="129132"/>
                  </a:lnTo>
                  <a:lnTo>
                    <a:pt x="61920" y="132866"/>
                  </a:lnTo>
                  <a:lnTo>
                    <a:pt x="64321" y="136878"/>
                  </a:lnTo>
                  <a:lnTo>
                    <a:pt x="65389" y="141012"/>
                  </a:lnTo>
                  <a:lnTo>
                    <a:pt x="69626" y="145202"/>
                  </a:lnTo>
                  <a:lnTo>
                    <a:pt x="76212" y="148710"/>
                  </a:lnTo>
                  <a:lnTo>
                    <a:pt x="119315" y="161569"/>
                  </a:lnTo>
                  <a:lnTo>
                    <a:pt x="161625" y="169088"/>
                  </a:lnTo>
                  <a:lnTo>
                    <a:pt x="186918" y="173646"/>
                  </a:lnTo>
                  <a:lnTo>
                    <a:pt x="223649" y="186291"/>
                  </a:lnTo>
                  <a:lnTo>
                    <a:pt x="226213" y="188105"/>
                  </a:lnTo>
                  <a:lnTo>
                    <a:pt x="229062" y="192003"/>
                  </a:lnTo>
                  <a:lnTo>
                    <a:pt x="230667" y="198163"/>
                  </a:lnTo>
                  <a:lnTo>
                    <a:pt x="230185" y="200254"/>
                  </a:lnTo>
                  <a:lnTo>
                    <a:pt x="227771" y="204457"/>
                  </a:lnTo>
                  <a:lnTo>
                    <a:pt x="213424" y="216901"/>
                  </a:lnTo>
                  <a:lnTo>
                    <a:pt x="210930" y="220507"/>
                  </a:lnTo>
                  <a:lnTo>
                    <a:pt x="202515" y="226394"/>
                  </a:lnTo>
                  <a:lnTo>
                    <a:pt x="187758" y="235556"/>
                  </a:lnTo>
                  <a:lnTo>
                    <a:pt x="150567" y="258320"/>
                  </a:lnTo>
                  <a:lnTo>
                    <a:pt x="104446" y="280573"/>
                  </a:lnTo>
                  <a:lnTo>
                    <a:pt x="59898" y="302466"/>
                  </a:lnTo>
                  <a:lnTo>
                    <a:pt x="17489" y="322929"/>
                  </a:lnTo>
                  <a:lnTo>
                    <a:pt x="745" y="337781"/>
                  </a:lnTo>
                  <a:lnTo>
                    <a:pt x="0" y="339899"/>
                  </a:lnTo>
                  <a:lnTo>
                    <a:pt x="208" y="342016"/>
                  </a:lnTo>
                  <a:lnTo>
                    <a:pt x="1052" y="344133"/>
                  </a:lnTo>
                  <a:lnTo>
                    <a:pt x="2321" y="345544"/>
                  </a:lnTo>
                  <a:lnTo>
                    <a:pt x="11431" y="351366"/>
                  </a:lnTo>
                  <a:lnTo>
                    <a:pt x="24366" y="353724"/>
                  </a:lnTo>
                  <a:lnTo>
                    <a:pt x="63489" y="354630"/>
                  </a:lnTo>
                  <a:lnTo>
                    <a:pt x="101238" y="353994"/>
                  </a:lnTo>
                  <a:lnTo>
                    <a:pt x="142664" y="349687"/>
                  </a:lnTo>
                  <a:lnTo>
                    <a:pt x="184819" y="348628"/>
                  </a:lnTo>
                  <a:lnTo>
                    <a:pt x="223280" y="348444"/>
                  </a:lnTo>
                  <a:lnTo>
                    <a:pt x="269678" y="347677"/>
                  </a:lnTo>
                  <a:lnTo>
                    <a:pt x="315482" y="342902"/>
                  </a:lnTo>
                  <a:lnTo>
                    <a:pt x="351992" y="3356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272"/>
            <p:cNvSpPr/>
            <p:nvPr>
              <p:custDataLst>
                <p:tags r:id="rId122"/>
              </p:custDataLst>
            </p:nvPr>
          </p:nvSpPr>
          <p:spPr>
            <a:xfrm>
              <a:off x="6591300" y="2241550"/>
              <a:ext cx="1" cy="101601"/>
            </a:xfrm>
            <a:custGeom>
              <a:avLst/>
              <a:gdLst/>
              <a:ahLst/>
              <a:cxnLst/>
              <a:rect l="0" t="0" r="0" b="0"/>
              <a:pathLst>
                <a:path w="1" h="101601">
                  <a:moveTo>
                    <a:pt x="0" y="0"/>
                  </a:moveTo>
                  <a:lnTo>
                    <a:pt x="0" y="0"/>
                  </a:lnTo>
                  <a:lnTo>
                    <a:pt x="0" y="46333"/>
                  </a:lnTo>
                  <a:lnTo>
                    <a:pt x="0" y="93077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273"/>
            <p:cNvSpPr/>
            <p:nvPr>
              <p:custDataLst>
                <p:tags r:id="rId123"/>
              </p:custDataLst>
            </p:nvPr>
          </p:nvSpPr>
          <p:spPr>
            <a:xfrm>
              <a:off x="6578600" y="2152650"/>
              <a:ext cx="31751" cy="37216"/>
            </a:xfrm>
            <a:custGeom>
              <a:avLst/>
              <a:gdLst/>
              <a:ahLst/>
              <a:cxnLst/>
              <a:rect l="0" t="0" r="0" b="0"/>
              <a:pathLst>
                <a:path w="31751" h="37216">
                  <a:moveTo>
                    <a:pt x="31750" y="19050"/>
                  </a:moveTo>
                  <a:lnTo>
                    <a:pt x="31750" y="19050"/>
                  </a:lnTo>
                  <a:lnTo>
                    <a:pt x="26283" y="19050"/>
                  </a:lnTo>
                  <a:lnTo>
                    <a:pt x="25988" y="18344"/>
                  </a:lnTo>
                  <a:lnTo>
                    <a:pt x="25662" y="15679"/>
                  </a:lnTo>
                  <a:lnTo>
                    <a:pt x="24869" y="14686"/>
                  </a:lnTo>
                  <a:lnTo>
                    <a:pt x="19130" y="12723"/>
                  </a:lnTo>
                  <a:lnTo>
                    <a:pt x="13590" y="18169"/>
                  </a:lnTo>
                  <a:lnTo>
                    <a:pt x="12778" y="24440"/>
                  </a:lnTo>
                  <a:lnTo>
                    <a:pt x="6373" y="31725"/>
                  </a:lnTo>
                  <a:lnTo>
                    <a:pt x="11819" y="37215"/>
                  </a:lnTo>
                  <a:lnTo>
                    <a:pt x="12112" y="36805"/>
                  </a:lnTo>
                  <a:lnTo>
                    <a:pt x="12440" y="34467"/>
                  </a:lnTo>
                  <a:lnTo>
                    <a:pt x="13232" y="33561"/>
                  </a:lnTo>
                  <a:lnTo>
                    <a:pt x="15993" y="32555"/>
                  </a:lnTo>
                  <a:lnTo>
                    <a:pt x="17012" y="31581"/>
                  </a:lnTo>
                  <a:lnTo>
                    <a:pt x="18781" y="26353"/>
                  </a:lnTo>
                  <a:lnTo>
                    <a:pt x="19050" y="6642"/>
                  </a:lnTo>
                  <a:lnTo>
                    <a:pt x="12961" y="26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274"/>
            <p:cNvSpPr/>
            <p:nvPr>
              <p:custDataLst>
                <p:tags r:id="rId124"/>
              </p:custDataLst>
            </p:nvPr>
          </p:nvSpPr>
          <p:spPr>
            <a:xfrm>
              <a:off x="6724760" y="2216150"/>
              <a:ext cx="113306" cy="120651"/>
            </a:xfrm>
            <a:custGeom>
              <a:avLst/>
              <a:gdLst/>
              <a:ahLst/>
              <a:cxnLst/>
              <a:rect l="0" t="0" r="0" b="0"/>
              <a:pathLst>
                <a:path w="113306" h="120651">
                  <a:moveTo>
                    <a:pt x="101490" y="6350"/>
                  </a:moveTo>
                  <a:lnTo>
                    <a:pt x="101490" y="6350"/>
                  </a:lnTo>
                  <a:lnTo>
                    <a:pt x="101490" y="883"/>
                  </a:lnTo>
                  <a:lnTo>
                    <a:pt x="102195" y="588"/>
                  </a:lnTo>
                  <a:lnTo>
                    <a:pt x="113305" y="0"/>
                  </a:lnTo>
                  <a:lnTo>
                    <a:pt x="110557" y="0"/>
                  </a:lnTo>
                  <a:lnTo>
                    <a:pt x="109651" y="705"/>
                  </a:lnTo>
                  <a:lnTo>
                    <a:pt x="108645" y="3371"/>
                  </a:lnTo>
                  <a:lnTo>
                    <a:pt x="107671" y="4364"/>
                  </a:lnTo>
                  <a:lnTo>
                    <a:pt x="104707" y="5467"/>
                  </a:lnTo>
                  <a:lnTo>
                    <a:pt x="103635" y="6467"/>
                  </a:lnTo>
                  <a:lnTo>
                    <a:pt x="98402" y="15111"/>
                  </a:lnTo>
                  <a:lnTo>
                    <a:pt x="92826" y="17299"/>
                  </a:lnTo>
                  <a:lnTo>
                    <a:pt x="89364" y="17883"/>
                  </a:lnTo>
                  <a:lnTo>
                    <a:pt x="87056" y="18977"/>
                  </a:lnTo>
                  <a:lnTo>
                    <a:pt x="85517" y="20413"/>
                  </a:lnTo>
                  <a:lnTo>
                    <a:pt x="84492" y="22075"/>
                  </a:lnTo>
                  <a:lnTo>
                    <a:pt x="54224" y="42349"/>
                  </a:lnTo>
                  <a:lnTo>
                    <a:pt x="34531" y="55035"/>
                  </a:lnTo>
                  <a:lnTo>
                    <a:pt x="8362" y="79728"/>
                  </a:lnTo>
                  <a:lnTo>
                    <a:pt x="4126" y="81296"/>
                  </a:lnTo>
                  <a:lnTo>
                    <a:pt x="2714" y="82419"/>
                  </a:lnTo>
                  <a:lnTo>
                    <a:pt x="262" y="87907"/>
                  </a:lnTo>
                  <a:lnTo>
                    <a:pt x="0" y="91977"/>
                  </a:lnTo>
                  <a:lnTo>
                    <a:pt x="669" y="93068"/>
                  </a:lnTo>
                  <a:lnTo>
                    <a:pt x="1820" y="93795"/>
                  </a:lnTo>
                  <a:lnTo>
                    <a:pt x="5366" y="94963"/>
                  </a:lnTo>
                  <a:lnTo>
                    <a:pt x="9351" y="98536"/>
                  </a:lnTo>
                  <a:lnTo>
                    <a:pt x="14914" y="100238"/>
                  </a:lnTo>
                  <a:lnTo>
                    <a:pt x="61547" y="104964"/>
                  </a:lnTo>
                  <a:lnTo>
                    <a:pt x="80594" y="109438"/>
                  </a:lnTo>
                  <a:lnTo>
                    <a:pt x="85852" y="112139"/>
                  </a:lnTo>
                  <a:lnTo>
                    <a:pt x="92780" y="114365"/>
                  </a:lnTo>
                  <a:lnTo>
                    <a:pt x="10149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275"/>
            <p:cNvSpPr/>
            <p:nvPr>
              <p:custDataLst>
                <p:tags r:id="rId125"/>
              </p:custDataLst>
            </p:nvPr>
          </p:nvSpPr>
          <p:spPr>
            <a:xfrm>
              <a:off x="6724650" y="2381250"/>
              <a:ext cx="177801" cy="24441"/>
            </a:xfrm>
            <a:custGeom>
              <a:avLst/>
              <a:gdLst/>
              <a:ahLst/>
              <a:cxnLst/>
              <a:rect l="0" t="0" r="0" b="0"/>
              <a:pathLst>
                <a:path w="177801" h="24441">
                  <a:moveTo>
                    <a:pt x="0" y="12700"/>
                  </a:moveTo>
                  <a:lnTo>
                    <a:pt x="0" y="12700"/>
                  </a:lnTo>
                  <a:lnTo>
                    <a:pt x="0" y="24440"/>
                  </a:lnTo>
                  <a:lnTo>
                    <a:pt x="1881" y="23092"/>
                  </a:lnTo>
                  <a:lnTo>
                    <a:pt x="3370" y="21745"/>
                  </a:lnTo>
                  <a:lnTo>
                    <a:pt x="6907" y="20248"/>
                  </a:lnTo>
                  <a:lnTo>
                    <a:pt x="50853" y="13102"/>
                  </a:lnTo>
                  <a:lnTo>
                    <a:pt x="65398" y="10938"/>
                  </a:lnTo>
                  <a:lnTo>
                    <a:pt x="77043" y="9095"/>
                  </a:lnTo>
                  <a:lnTo>
                    <a:pt x="103647" y="9897"/>
                  </a:lnTo>
                  <a:lnTo>
                    <a:pt x="145673" y="4780"/>
                  </a:lnTo>
                  <a:lnTo>
                    <a:pt x="177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276"/>
            <p:cNvSpPr/>
            <p:nvPr>
              <p:custDataLst>
                <p:tags r:id="rId126"/>
              </p:custDataLst>
            </p:nvPr>
          </p:nvSpPr>
          <p:spPr>
            <a:xfrm>
              <a:off x="7048509" y="2241575"/>
              <a:ext cx="165092" cy="119423"/>
            </a:xfrm>
            <a:custGeom>
              <a:avLst/>
              <a:gdLst/>
              <a:ahLst/>
              <a:cxnLst/>
              <a:rect l="0" t="0" r="0" b="0"/>
              <a:pathLst>
                <a:path w="165092" h="119423">
                  <a:moveTo>
                    <a:pt x="95241" y="44425"/>
                  </a:moveTo>
                  <a:lnTo>
                    <a:pt x="95241" y="44425"/>
                  </a:lnTo>
                  <a:lnTo>
                    <a:pt x="95241" y="41054"/>
                  </a:lnTo>
                  <a:lnTo>
                    <a:pt x="94535" y="40061"/>
                  </a:lnTo>
                  <a:lnTo>
                    <a:pt x="93360" y="39399"/>
                  </a:lnTo>
                  <a:lnTo>
                    <a:pt x="91870" y="38958"/>
                  </a:lnTo>
                  <a:lnTo>
                    <a:pt x="90877" y="37958"/>
                  </a:lnTo>
                  <a:lnTo>
                    <a:pt x="89153" y="32685"/>
                  </a:lnTo>
                  <a:lnTo>
                    <a:pt x="88968" y="28639"/>
                  </a:lnTo>
                  <a:lnTo>
                    <a:pt x="87044" y="24944"/>
                  </a:lnTo>
                  <a:lnTo>
                    <a:pt x="84542" y="20950"/>
                  </a:lnTo>
                  <a:lnTo>
                    <a:pt x="83430" y="16823"/>
                  </a:lnTo>
                  <a:lnTo>
                    <a:pt x="82428" y="15440"/>
                  </a:lnTo>
                  <a:lnTo>
                    <a:pt x="81054" y="14518"/>
                  </a:lnTo>
                  <a:lnTo>
                    <a:pt x="79433" y="13904"/>
                  </a:lnTo>
                  <a:lnTo>
                    <a:pt x="78352" y="12789"/>
                  </a:lnTo>
                  <a:lnTo>
                    <a:pt x="77151" y="9668"/>
                  </a:lnTo>
                  <a:lnTo>
                    <a:pt x="76126" y="8554"/>
                  </a:lnTo>
                  <a:lnTo>
                    <a:pt x="73104" y="7316"/>
                  </a:lnTo>
                  <a:lnTo>
                    <a:pt x="72016" y="6280"/>
                  </a:lnTo>
                  <a:lnTo>
                    <a:pt x="70808" y="3248"/>
                  </a:lnTo>
                  <a:lnTo>
                    <a:pt x="69780" y="2157"/>
                  </a:lnTo>
                  <a:lnTo>
                    <a:pt x="66757" y="945"/>
                  </a:lnTo>
                  <a:lnTo>
                    <a:pt x="48649" y="0"/>
                  </a:lnTo>
                  <a:lnTo>
                    <a:pt x="44430" y="1868"/>
                  </a:lnTo>
                  <a:lnTo>
                    <a:pt x="35973" y="8815"/>
                  </a:lnTo>
                  <a:lnTo>
                    <a:pt x="6341" y="55375"/>
                  </a:lnTo>
                  <a:lnTo>
                    <a:pt x="4224" y="58075"/>
                  </a:lnTo>
                  <a:lnTo>
                    <a:pt x="1872" y="64838"/>
                  </a:lnTo>
                  <a:lnTo>
                    <a:pt x="0" y="105685"/>
                  </a:lnTo>
                  <a:lnTo>
                    <a:pt x="1877" y="108811"/>
                  </a:lnTo>
                  <a:lnTo>
                    <a:pt x="8830" y="116567"/>
                  </a:lnTo>
                  <a:lnTo>
                    <a:pt x="12856" y="118821"/>
                  </a:lnTo>
                  <a:lnTo>
                    <a:pt x="14918" y="119422"/>
                  </a:lnTo>
                  <a:lnTo>
                    <a:pt x="20971" y="118209"/>
                  </a:lnTo>
                  <a:lnTo>
                    <a:pt x="37703" y="112739"/>
                  </a:lnTo>
                  <a:lnTo>
                    <a:pt x="65338" y="93082"/>
                  </a:lnTo>
                  <a:lnTo>
                    <a:pt x="86064" y="65766"/>
                  </a:lnTo>
                  <a:lnTo>
                    <a:pt x="90213" y="57159"/>
                  </a:lnTo>
                  <a:lnTo>
                    <a:pt x="93006" y="52907"/>
                  </a:lnTo>
                  <a:lnTo>
                    <a:pt x="94947" y="45681"/>
                  </a:lnTo>
                  <a:lnTo>
                    <a:pt x="95232" y="38369"/>
                  </a:lnTo>
                  <a:lnTo>
                    <a:pt x="100707" y="43568"/>
                  </a:lnTo>
                  <a:lnTo>
                    <a:pt x="102122" y="49325"/>
                  </a:lnTo>
                  <a:lnTo>
                    <a:pt x="105903" y="55206"/>
                  </a:lnTo>
                  <a:lnTo>
                    <a:pt x="112831" y="72090"/>
                  </a:lnTo>
                  <a:lnTo>
                    <a:pt x="122844" y="84382"/>
                  </a:lnTo>
                  <a:lnTo>
                    <a:pt x="144303" y="97319"/>
                  </a:lnTo>
                  <a:lnTo>
                    <a:pt x="165091" y="1015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277"/>
            <p:cNvSpPr/>
            <p:nvPr>
              <p:custDataLst>
                <p:tags r:id="rId127"/>
              </p:custDataLst>
            </p:nvPr>
          </p:nvSpPr>
          <p:spPr>
            <a:xfrm>
              <a:off x="7375485" y="1752713"/>
              <a:ext cx="139975" cy="380506"/>
            </a:xfrm>
            <a:custGeom>
              <a:avLst/>
              <a:gdLst/>
              <a:ahLst/>
              <a:cxnLst/>
              <a:rect l="0" t="0" r="0" b="0"/>
              <a:pathLst>
                <a:path w="139975" h="380506">
                  <a:moveTo>
                    <a:pt x="15915" y="126887"/>
                  </a:moveTo>
                  <a:lnTo>
                    <a:pt x="15915" y="126887"/>
                  </a:lnTo>
                  <a:lnTo>
                    <a:pt x="15915" y="114194"/>
                  </a:lnTo>
                  <a:lnTo>
                    <a:pt x="15915" y="157537"/>
                  </a:lnTo>
                  <a:lnTo>
                    <a:pt x="15915" y="204106"/>
                  </a:lnTo>
                  <a:lnTo>
                    <a:pt x="15915" y="246199"/>
                  </a:lnTo>
                  <a:lnTo>
                    <a:pt x="15915" y="292818"/>
                  </a:lnTo>
                  <a:lnTo>
                    <a:pt x="15915" y="340320"/>
                  </a:lnTo>
                  <a:lnTo>
                    <a:pt x="15915" y="380505"/>
                  </a:lnTo>
                  <a:lnTo>
                    <a:pt x="15209" y="339162"/>
                  </a:lnTo>
                  <a:lnTo>
                    <a:pt x="10153" y="293599"/>
                  </a:lnTo>
                  <a:lnTo>
                    <a:pt x="9642" y="251704"/>
                  </a:lnTo>
                  <a:lnTo>
                    <a:pt x="14601" y="209428"/>
                  </a:lnTo>
                  <a:lnTo>
                    <a:pt x="16448" y="163444"/>
                  </a:lnTo>
                  <a:lnTo>
                    <a:pt x="22367" y="116595"/>
                  </a:lnTo>
                  <a:lnTo>
                    <a:pt x="33213" y="71759"/>
                  </a:lnTo>
                  <a:lnTo>
                    <a:pt x="41363" y="34552"/>
                  </a:lnTo>
                  <a:lnTo>
                    <a:pt x="46189" y="23485"/>
                  </a:lnTo>
                  <a:lnTo>
                    <a:pt x="52259" y="13067"/>
                  </a:lnTo>
                  <a:lnTo>
                    <a:pt x="53941" y="8567"/>
                  </a:lnTo>
                  <a:lnTo>
                    <a:pt x="57040" y="4215"/>
                  </a:lnTo>
                  <a:lnTo>
                    <a:pt x="62649" y="1811"/>
                  </a:lnTo>
                  <a:lnTo>
                    <a:pt x="81294" y="0"/>
                  </a:lnTo>
                  <a:lnTo>
                    <a:pt x="85660" y="1818"/>
                  </a:lnTo>
                  <a:lnTo>
                    <a:pt x="112397" y="26554"/>
                  </a:lnTo>
                  <a:lnTo>
                    <a:pt x="132309" y="61358"/>
                  </a:lnTo>
                  <a:lnTo>
                    <a:pt x="139974" y="95965"/>
                  </a:lnTo>
                  <a:lnTo>
                    <a:pt x="134945" y="120895"/>
                  </a:lnTo>
                  <a:lnTo>
                    <a:pt x="125769" y="141045"/>
                  </a:lnTo>
                  <a:lnTo>
                    <a:pt x="121653" y="146820"/>
                  </a:lnTo>
                  <a:lnTo>
                    <a:pt x="108193" y="156276"/>
                  </a:lnTo>
                  <a:lnTo>
                    <a:pt x="77483" y="174467"/>
                  </a:lnTo>
                  <a:lnTo>
                    <a:pt x="30809" y="183720"/>
                  </a:lnTo>
                  <a:lnTo>
                    <a:pt x="21426" y="183943"/>
                  </a:lnTo>
                  <a:lnTo>
                    <a:pt x="10806" y="180638"/>
                  </a:lnTo>
                  <a:lnTo>
                    <a:pt x="8275" y="178949"/>
                  </a:lnTo>
                  <a:lnTo>
                    <a:pt x="510" y="169107"/>
                  </a:lnTo>
                  <a:lnTo>
                    <a:pt x="0" y="167734"/>
                  </a:lnTo>
                  <a:lnTo>
                    <a:pt x="366" y="166818"/>
                  </a:lnTo>
                  <a:lnTo>
                    <a:pt x="3215" y="1649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278"/>
            <p:cNvSpPr/>
            <p:nvPr>
              <p:custDataLst>
                <p:tags r:id="rId128"/>
              </p:custDataLst>
            </p:nvPr>
          </p:nvSpPr>
          <p:spPr>
            <a:xfrm>
              <a:off x="7524750" y="1969383"/>
              <a:ext cx="95251" cy="100718"/>
            </a:xfrm>
            <a:custGeom>
              <a:avLst/>
              <a:gdLst/>
              <a:ahLst/>
              <a:cxnLst/>
              <a:rect l="0" t="0" r="0" b="0"/>
              <a:pathLst>
                <a:path w="95251" h="100718">
                  <a:moveTo>
                    <a:pt x="0" y="5467"/>
                  </a:moveTo>
                  <a:lnTo>
                    <a:pt x="0" y="5467"/>
                  </a:lnTo>
                  <a:lnTo>
                    <a:pt x="10934" y="0"/>
                  </a:lnTo>
                  <a:lnTo>
                    <a:pt x="11523" y="411"/>
                  </a:lnTo>
                  <a:lnTo>
                    <a:pt x="12177" y="2750"/>
                  </a:lnTo>
                  <a:lnTo>
                    <a:pt x="13057" y="3655"/>
                  </a:lnTo>
                  <a:lnTo>
                    <a:pt x="15916" y="4662"/>
                  </a:lnTo>
                  <a:lnTo>
                    <a:pt x="21492" y="5228"/>
                  </a:lnTo>
                  <a:lnTo>
                    <a:pt x="22795" y="6013"/>
                  </a:lnTo>
                  <a:lnTo>
                    <a:pt x="23663" y="7242"/>
                  </a:lnTo>
                  <a:lnTo>
                    <a:pt x="25333" y="10489"/>
                  </a:lnTo>
                  <a:lnTo>
                    <a:pt x="65382" y="54943"/>
                  </a:lnTo>
                  <a:lnTo>
                    <a:pt x="71393" y="59912"/>
                  </a:lnTo>
                  <a:lnTo>
                    <a:pt x="93027" y="92663"/>
                  </a:lnTo>
                  <a:lnTo>
                    <a:pt x="95250" y="1007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279"/>
            <p:cNvSpPr/>
            <p:nvPr>
              <p:custDataLst>
                <p:tags r:id="rId129"/>
              </p:custDataLst>
            </p:nvPr>
          </p:nvSpPr>
          <p:spPr>
            <a:xfrm>
              <a:off x="7531100" y="1968500"/>
              <a:ext cx="107951" cy="127001"/>
            </a:xfrm>
            <a:custGeom>
              <a:avLst/>
              <a:gdLst/>
              <a:ahLst/>
              <a:cxnLst/>
              <a:rect l="0" t="0" r="0" b="0"/>
              <a:pathLst>
                <a:path w="107951" h="127001">
                  <a:moveTo>
                    <a:pt x="107950" y="0"/>
                  </a:moveTo>
                  <a:lnTo>
                    <a:pt x="107950" y="0"/>
                  </a:lnTo>
                  <a:lnTo>
                    <a:pt x="98490" y="0"/>
                  </a:lnTo>
                  <a:lnTo>
                    <a:pt x="94809" y="1881"/>
                  </a:lnTo>
                  <a:lnTo>
                    <a:pt x="92839" y="3371"/>
                  </a:lnTo>
                  <a:lnTo>
                    <a:pt x="90651" y="6907"/>
                  </a:lnTo>
                  <a:lnTo>
                    <a:pt x="88425" y="17007"/>
                  </a:lnTo>
                  <a:lnTo>
                    <a:pt x="53499" y="61326"/>
                  </a:lnTo>
                  <a:lnTo>
                    <a:pt x="36006" y="89842"/>
                  </a:lnTo>
                  <a:lnTo>
                    <a:pt x="20376" y="103327"/>
                  </a:lnTo>
                  <a:lnTo>
                    <a:pt x="10844" y="115503"/>
                  </a:lnTo>
                  <a:lnTo>
                    <a:pt x="6465" y="118363"/>
                  </a:lnTo>
                  <a:lnTo>
                    <a:pt x="4310" y="119125"/>
                  </a:lnTo>
                  <a:lnTo>
                    <a:pt x="2873" y="120339"/>
                  </a:lnTo>
                  <a:lnTo>
                    <a:pt x="0" y="127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280"/>
            <p:cNvSpPr/>
            <p:nvPr>
              <p:custDataLst>
                <p:tags r:id="rId130"/>
              </p:custDataLst>
            </p:nvPr>
          </p:nvSpPr>
          <p:spPr>
            <a:xfrm>
              <a:off x="7798087" y="1746252"/>
              <a:ext cx="101314" cy="246307"/>
            </a:xfrm>
            <a:custGeom>
              <a:avLst/>
              <a:gdLst/>
              <a:ahLst/>
              <a:cxnLst/>
              <a:rect l="0" t="0" r="0" b="0"/>
              <a:pathLst>
                <a:path w="101314" h="246307">
                  <a:moveTo>
                    <a:pt x="101313" y="6348"/>
                  </a:moveTo>
                  <a:lnTo>
                    <a:pt x="101313" y="6348"/>
                  </a:lnTo>
                  <a:lnTo>
                    <a:pt x="101312" y="259"/>
                  </a:lnTo>
                  <a:lnTo>
                    <a:pt x="86202" y="0"/>
                  </a:lnTo>
                  <a:lnTo>
                    <a:pt x="82132" y="1880"/>
                  </a:lnTo>
                  <a:lnTo>
                    <a:pt x="77972" y="4362"/>
                  </a:lnTo>
                  <a:lnTo>
                    <a:pt x="71662" y="6465"/>
                  </a:lnTo>
                  <a:lnTo>
                    <a:pt x="51373" y="24623"/>
                  </a:lnTo>
                  <a:lnTo>
                    <a:pt x="19189" y="69863"/>
                  </a:lnTo>
                  <a:lnTo>
                    <a:pt x="15424" y="79027"/>
                  </a:lnTo>
                  <a:lnTo>
                    <a:pt x="6024" y="123296"/>
                  </a:lnTo>
                  <a:lnTo>
                    <a:pt x="0" y="162713"/>
                  </a:lnTo>
                  <a:lnTo>
                    <a:pt x="7564" y="202795"/>
                  </a:lnTo>
                  <a:lnTo>
                    <a:pt x="13185" y="219948"/>
                  </a:lnTo>
                  <a:lnTo>
                    <a:pt x="33402" y="243118"/>
                  </a:lnTo>
                  <a:lnTo>
                    <a:pt x="39616" y="245635"/>
                  </a:lnTo>
                  <a:lnTo>
                    <a:pt x="43248" y="246306"/>
                  </a:lnTo>
                  <a:lnTo>
                    <a:pt x="49166" y="245170"/>
                  </a:lnTo>
                  <a:lnTo>
                    <a:pt x="56863" y="241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281"/>
            <p:cNvSpPr/>
            <p:nvPr>
              <p:custDataLst>
                <p:tags r:id="rId131"/>
              </p:custDataLst>
            </p:nvPr>
          </p:nvSpPr>
          <p:spPr>
            <a:xfrm>
              <a:off x="7943850" y="18923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6907"/>
                  </a:lnTo>
                  <a:lnTo>
                    <a:pt x="6345" y="40349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282"/>
            <p:cNvSpPr/>
            <p:nvPr>
              <p:custDataLst>
                <p:tags r:id="rId132"/>
              </p:custDataLst>
            </p:nvPr>
          </p:nvSpPr>
          <p:spPr>
            <a:xfrm>
              <a:off x="7956572" y="1790700"/>
              <a:ext cx="6329" cy="31751"/>
            </a:xfrm>
            <a:custGeom>
              <a:avLst/>
              <a:gdLst/>
              <a:ahLst/>
              <a:cxnLst/>
              <a:rect l="0" t="0" r="0" b="0"/>
              <a:pathLst>
                <a:path w="6329" h="31751">
                  <a:moveTo>
                    <a:pt x="6328" y="31750"/>
                  </a:moveTo>
                  <a:lnTo>
                    <a:pt x="6328" y="31750"/>
                  </a:lnTo>
                  <a:lnTo>
                    <a:pt x="6328" y="20194"/>
                  </a:lnTo>
                  <a:lnTo>
                    <a:pt x="1964" y="14206"/>
                  </a:lnTo>
                  <a:lnTo>
                    <a:pt x="240" y="7524"/>
                  </a:lnTo>
                  <a:lnTo>
                    <a:pt x="0" y="986"/>
                  </a:lnTo>
                  <a:lnTo>
                    <a:pt x="698" y="657"/>
                  </a:lnTo>
                  <a:lnTo>
                    <a:pt x="63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283"/>
            <p:cNvSpPr/>
            <p:nvPr>
              <p:custDataLst>
                <p:tags r:id="rId133"/>
              </p:custDataLst>
            </p:nvPr>
          </p:nvSpPr>
          <p:spPr>
            <a:xfrm>
              <a:off x="8013700" y="1778000"/>
              <a:ext cx="36789" cy="228601"/>
            </a:xfrm>
            <a:custGeom>
              <a:avLst/>
              <a:gdLst/>
              <a:ahLst/>
              <a:cxnLst/>
              <a:rect l="0" t="0" r="0" b="0"/>
              <a:pathLst>
                <a:path w="36789" h="228601">
                  <a:moveTo>
                    <a:pt x="12700" y="0"/>
                  </a:moveTo>
                  <a:lnTo>
                    <a:pt x="12700" y="0"/>
                  </a:lnTo>
                  <a:lnTo>
                    <a:pt x="16070" y="3371"/>
                  </a:lnTo>
                  <a:lnTo>
                    <a:pt x="17726" y="6907"/>
                  </a:lnTo>
                  <a:lnTo>
                    <a:pt x="18167" y="8838"/>
                  </a:lnTo>
                  <a:lnTo>
                    <a:pt x="19168" y="10126"/>
                  </a:lnTo>
                  <a:lnTo>
                    <a:pt x="22159" y="11556"/>
                  </a:lnTo>
                  <a:lnTo>
                    <a:pt x="23239" y="12643"/>
                  </a:lnTo>
                  <a:lnTo>
                    <a:pt x="29574" y="28534"/>
                  </a:lnTo>
                  <a:lnTo>
                    <a:pt x="35036" y="70261"/>
                  </a:lnTo>
                  <a:lnTo>
                    <a:pt x="36788" y="99695"/>
                  </a:lnTo>
                  <a:lnTo>
                    <a:pt x="32284" y="140238"/>
                  </a:lnTo>
                  <a:lnTo>
                    <a:pt x="30497" y="163064"/>
                  </a:lnTo>
                  <a:lnTo>
                    <a:pt x="14466" y="206680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6" name="SMARTInkShape-Group54"/>
          <p:cNvGrpSpPr/>
          <p:nvPr/>
        </p:nvGrpSpPr>
        <p:grpSpPr>
          <a:xfrm>
            <a:off x="1619250" y="3010021"/>
            <a:ext cx="1331609" cy="442737"/>
            <a:chOff x="1619250" y="3010021"/>
            <a:chExt cx="1331609" cy="442737"/>
          </a:xfrm>
        </p:grpSpPr>
        <p:sp>
          <p:nvSpPr>
            <p:cNvPr id="77" name="SMARTInkShape-284"/>
            <p:cNvSpPr/>
            <p:nvPr>
              <p:custDataLst>
                <p:tags r:id="rId112"/>
              </p:custDataLst>
            </p:nvPr>
          </p:nvSpPr>
          <p:spPr>
            <a:xfrm>
              <a:off x="1619250" y="3010021"/>
              <a:ext cx="158456" cy="329698"/>
            </a:xfrm>
            <a:custGeom>
              <a:avLst/>
              <a:gdLst/>
              <a:ahLst/>
              <a:cxnLst/>
              <a:rect l="0" t="0" r="0" b="0"/>
              <a:pathLst>
                <a:path w="158456" h="329698">
                  <a:moveTo>
                    <a:pt x="0" y="95129"/>
                  </a:moveTo>
                  <a:lnTo>
                    <a:pt x="0" y="95129"/>
                  </a:lnTo>
                  <a:lnTo>
                    <a:pt x="0" y="100596"/>
                  </a:lnTo>
                  <a:lnTo>
                    <a:pt x="0" y="95150"/>
                  </a:lnTo>
                  <a:lnTo>
                    <a:pt x="5467" y="100598"/>
                  </a:lnTo>
                  <a:lnTo>
                    <a:pt x="6088" y="104589"/>
                  </a:lnTo>
                  <a:lnTo>
                    <a:pt x="7004" y="112964"/>
                  </a:lnTo>
                  <a:lnTo>
                    <a:pt x="11366" y="127475"/>
                  </a:lnTo>
                  <a:lnTo>
                    <a:pt x="14464" y="152331"/>
                  </a:lnTo>
                  <a:lnTo>
                    <a:pt x="17691" y="166876"/>
                  </a:lnTo>
                  <a:lnTo>
                    <a:pt x="22341" y="209540"/>
                  </a:lnTo>
                  <a:lnTo>
                    <a:pt x="25281" y="254275"/>
                  </a:lnTo>
                  <a:lnTo>
                    <a:pt x="25397" y="298174"/>
                  </a:lnTo>
                  <a:lnTo>
                    <a:pt x="25400" y="329697"/>
                  </a:lnTo>
                  <a:lnTo>
                    <a:pt x="22029" y="326595"/>
                  </a:lnTo>
                  <a:lnTo>
                    <a:pt x="20374" y="321240"/>
                  </a:lnTo>
                  <a:lnTo>
                    <a:pt x="15702" y="277981"/>
                  </a:lnTo>
                  <a:lnTo>
                    <a:pt x="12964" y="237694"/>
                  </a:lnTo>
                  <a:lnTo>
                    <a:pt x="12723" y="191513"/>
                  </a:lnTo>
                  <a:lnTo>
                    <a:pt x="14585" y="151871"/>
                  </a:lnTo>
                  <a:lnTo>
                    <a:pt x="20539" y="108351"/>
                  </a:lnTo>
                  <a:lnTo>
                    <a:pt x="30280" y="61413"/>
                  </a:lnTo>
                  <a:lnTo>
                    <a:pt x="48700" y="17715"/>
                  </a:lnTo>
                  <a:lnTo>
                    <a:pt x="52924" y="11804"/>
                  </a:lnTo>
                  <a:lnTo>
                    <a:pt x="62640" y="4510"/>
                  </a:lnTo>
                  <a:lnTo>
                    <a:pt x="71085" y="1251"/>
                  </a:lnTo>
                  <a:lnTo>
                    <a:pt x="90057" y="0"/>
                  </a:lnTo>
                  <a:lnTo>
                    <a:pt x="94823" y="1814"/>
                  </a:lnTo>
                  <a:lnTo>
                    <a:pt x="109435" y="10717"/>
                  </a:lnTo>
                  <a:lnTo>
                    <a:pt x="117030" y="24450"/>
                  </a:lnTo>
                  <a:lnTo>
                    <a:pt x="119935" y="40350"/>
                  </a:lnTo>
                  <a:lnTo>
                    <a:pt x="119882" y="69882"/>
                  </a:lnTo>
                  <a:lnTo>
                    <a:pt x="109389" y="114145"/>
                  </a:lnTo>
                  <a:lnTo>
                    <a:pt x="106495" y="126869"/>
                  </a:lnTo>
                  <a:lnTo>
                    <a:pt x="102567" y="140439"/>
                  </a:lnTo>
                  <a:lnTo>
                    <a:pt x="101685" y="154285"/>
                  </a:lnTo>
                  <a:lnTo>
                    <a:pt x="100951" y="155733"/>
                  </a:lnTo>
                  <a:lnTo>
                    <a:pt x="99756" y="156698"/>
                  </a:lnTo>
                  <a:lnTo>
                    <a:pt x="96140" y="158247"/>
                  </a:lnTo>
                  <a:lnTo>
                    <a:pt x="95646" y="160341"/>
                  </a:lnTo>
                  <a:lnTo>
                    <a:pt x="95328" y="164063"/>
                  </a:lnTo>
                  <a:lnTo>
                    <a:pt x="96008" y="164368"/>
                  </a:lnTo>
                  <a:lnTo>
                    <a:pt x="100724" y="164898"/>
                  </a:lnTo>
                  <a:lnTo>
                    <a:pt x="106497" y="169327"/>
                  </a:lnTo>
                  <a:lnTo>
                    <a:pt x="132969" y="179134"/>
                  </a:lnTo>
                  <a:lnTo>
                    <a:pt x="141741" y="186433"/>
                  </a:lnTo>
                  <a:lnTo>
                    <a:pt x="148144" y="195952"/>
                  </a:lnTo>
                  <a:lnTo>
                    <a:pt x="157260" y="220692"/>
                  </a:lnTo>
                  <a:lnTo>
                    <a:pt x="158455" y="233683"/>
                  </a:lnTo>
                  <a:lnTo>
                    <a:pt x="156738" y="239729"/>
                  </a:lnTo>
                  <a:lnTo>
                    <a:pt x="154328" y="245473"/>
                  </a:lnTo>
                  <a:lnTo>
                    <a:pt x="149283" y="264749"/>
                  </a:lnTo>
                  <a:lnTo>
                    <a:pt x="141619" y="276383"/>
                  </a:lnTo>
                  <a:lnTo>
                    <a:pt x="134702" y="283281"/>
                  </a:lnTo>
                  <a:lnTo>
                    <a:pt x="112636" y="295487"/>
                  </a:lnTo>
                  <a:lnTo>
                    <a:pt x="84616" y="304016"/>
                  </a:lnTo>
                  <a:lnTo>
                    <a:pt x="68702" y="304592"/>
                  </a:lnTo>
                  <a:lnTo>
                    <a:pt x="63930" y="302759"/>
                  </a:lnTo>
                  <a:lnTo>
                    <a:pt x="59458" y="300298"/>
                  </a:lnTo>
                  <a:lnTo>
                    <a:pt x="55118" y="299204"/>
                  </a:lnTo>
                  <a:lnTo>
                    <a:pt x="53679" y="298207"/>
                  </a:lnTo>
                  <a:lnTo>
                    <a:pt x="52719" y="296836"/>
                  </a:lnTo>
                  <a:lnTo>
                    <a:pt x="47808" y="286196"/>
                  </a:lnTo>
                  <a:lnTo>
                    <a:pt x="47394" y="283185"/>
                  </a:lnTo>
                  <a:lnTo>
                    <a:pt x="50212" y="271048"/>
                  </a:lnTo>
                  <a:lnTo>
                    <a:pt x="52420" y="266684"/>
                  </a:lnTo>
                  <a:lnTo>
                    <a:pt x="63500" y="253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285"/>
            <p:cNvSpPr/>
            <p:nvPr>
              <p:custDataLst>
                <p:tags r:id="rId113"/>
              </p:custDataLst>
            </p:nvPr>
          </p:nvSpPr>
          <p:spPr>
            <a:xfrm>
              <a:off x="1873250" y="3225800"/>
              <a:ext cx="12701" cy="69851"/>
            </a:xfrm>
            <a:custGeom>
              <a:avLst/>
              <a:gdLst/>
              <a:ahLst/>
              <a:cxnLst/>
              <a:rect l="0" t="0" r="0" b="0"/>
              <a:pathLst>
                <a:path w="12701" h="69851">
                  <a:moveTo>
                    <a:pt x="0" y="0"/>
                  </a:moveTo>
                  <a:lnTo>
                    <a:pt x="0" y="0"/>
                  </a:lnTo>
                  <a:lnTo>
                    <a:pt x="6088" y="6089"/>
                  </a:lnTo>
                  <a:lnTo>
                    <a:pt x="7054" y="28256"/>
                  </a:lnTo>
                  <a:lnTo>
                    <a:pt x="11376" y="37828"/>
                  </a:lnTo>
                  <a:lnTo>
                    <a:pt x="1270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286"/>
            <p:cNvSpPr/>
            <p:nvPr>
              <p:custDataLst>
                <p:tags r:id="rId114"/>
              </p:custDataLst>
            </p:nvPr>
          </p:nvSpPr>
          <p:spPr>
            <a:xfrm>
              <a:off x="1873252" y="3130879"/>
              <a:ext cx="19049" cy="56822"/>
            </a:xfrm>
            <a:custGeom>
              <a:avLst/>
              <a:gdLst/>
              <a:ahLst/>
              <a:cxnLst/>
              <a:rect l="0" t="0" r="0" b="0"/>
              <a:pathLst>
                <a:path w="19049" h="56822">
                  <a:moveTo>
                    <a:pt x="6348" y="56821"/>
                  </a:moveTo>
                  <a:lnTo>
                    <a:pt x="6348" y="56821"/>
                  </a:lnTo>
                  <a:lnTo>
                    <a:pt x="2977" y="50079"/>
                  </a:lnTo>
                  <a:lnTo>
                    <a:pt x="32" y="10429"/>
                  </a:lnTo>
                  <a:lnTo>
                    <a:pt x="21" y="11076"/>
                  </a:lnTo>
                  <a:lnTo>
                    <a:pt x="0" y="3419"/>
                  </a:lnTo>
                  <a:lnTo>
                    <a:pt x="705" y="2170"/>
                  </a:lnTo>
                  <a:lnTo>
                    <a:pt x="1880" y="1337"/>
                  </a:lnTo>
                  <a:lnTo>
                    <a:pt x="6906" y="165"/>
                  </a:lnTo>
                  <a:lnTo>
                    <a:pt x="8837" y="0"/>
                  </a:lnTo>
                  <a:lnTo>
                    <a:pt x="10124" y="596"/>
                  </a:lnTo>
                  <a:lnTo>
                    <a:pt x="10982" y="1698"/>
                  </a:lnTo>
                  <a:lnTo>
                    <a:pt x="11554" y="3140"/>
                  </a:lnTo>
                  <a:lnTo>
                    <a:pt x="12641" y="4100"/>
                  </a:lnTo>
                  <a:lnTo>
                    <a:pt x="19048" y="60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287"/>
            <p:cNvSpPr/>
            <p:nvPr>
              <p:custDataLst>
                <p:tags r:id="rId115"/>
              </p:custDataLst>
            </p:nvPr>
          </p:nvSpPr>
          <p:spPr>
            <a:xfrm>
              <a:off x="1950234" y="3181350"/>
              <a:ext cx="93474" cy="114301"/>
            </a:xfrm>
            <a:custGeom>
              <a:avLst/>
              <a:gdLst/>
              <a:ahLst/>
              <a:cxnLst/>
              <a:rect l="0" t="0" r="0" b="0"/>
              <a:pathLst>
                <a:path w="93474" h="114301">
                  <a:moveTo>
                    <a:pt x="18266" y="0"/>
                  </a:moveTo>
                  <a:lnTo>
                    <a:pt x="18266" y="0"/>
                  </a:lnTo>
                  <a:lnTo>
                    <a:pt x="18266" y="5467"/>
                  </a:lnTo>
                  <a:lnTo>
                    <a:pt x="5174" y="11245"/>
                  </a:lnTo>
                  <a:lnTo>
                    <a:pt x="1864" y="15111"/>
                  </a:lnTo>
                  <a:lnTo>
                    <a:pt x="393" y="19181"/>
                  </a:lnTo>
                  <a:lnTo>
                    <a:pt x="0" y="21254"/>
                  </a:lnTo>
                  <a:lnTo>
                    <a:pt x="6224" y="61158"/>
                  </a:lnTo>
                  <a:lnTo>
                    <a:pt x="10582" y="69805"/>
                  </a:lnTo>
                  <a:lnTo>
                    <a:pt x="11909" y="82440"/>
                  </a:lnTo>
                  <a:lnTo>
                    <a:pt x="11916" y="73087"/>
                  </a:lnTo>
                  <a:lnTo>
                    <a:pt x="6449" y="55828"/>
                  </a:lnTo>
                  <a:lnTo>
                    <a:pt x="6860" y="53447"/>
                  </a:lnTo>
                  <a:lnTo>
                    <a:pt x="10104" y="46018"/>
                  </a:lnTo>
                  <a:lnTo>
                    <a:pt x="12574" y="21345"/>
                  </a:lnTo>
                  <a:lnTo>
                    <a:pt x="16933" y="12735"/>
                  </a:lnTo>
                  <a:lnTo>
                    <a:pt x="17377" y="10606"/>
                  </a:lnTo>
                  <a:lnTo>
                    <a:pt x="18379" y="9188"/>
                  </a:lnTo>
                  <a:lnTo>
                    <a:pt x="19752" y="8242"/>
                  </a:lnTo>
                  <a:lnTo>
                    <a:pt x="23160" y="6485"/>
                  </a:lnTo>
                  <a:lnTo>
                    <a:pt x="29045" y="2235"/>
                  </a:lnTo>
                  <a:lnTo>
                    <a:pt x="35257" y="663"/>
                  </a:lnTo>
                  <a:lnTo>
                    <a:pt x="39459" y="294"/>
                  </a:lnTo>
                  <a:lnTo>
                    <a:pt x="43677" y="2012"/>
                  </a:lnTo>
                  <a:lnTo>
                    <a:pt x="47904" y="4422"/>
                  </a:lnTo>
                  <a:lnTo>
                    <a:pt x="54251" y="6484"/>
                  </a:lnTo>
                  <a:lnTo>
                    <a:pt x="60600" y="10545"/>
                  </a:lnTo>
                  <a:lnTo>
                    <a:pt x="64833" y="11742"/>
                  </a:lnTo>
                  <a:lnTo>
                    <a:pt x="69066" y="16037"/>
                  </a:lnTo>
                  <a:lnTo>
                    <a:pt x="85294" y="40230"/>
                  </a:lnTo>
                  <a:lnTo>
                    <a:pt x="93473" y="68023"/>
                  </a:lnTo>
                  <a:lnTo>
                    <a:pt x="87941" y="96678"/>
                  </a:lnTo>
                  <a:lnTo>
                    <a:pt x="8176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288"/>
            <p:cNvSpPr/>
            <p:nvPr>
              <p:custDataLst>
                <p:tags r:id="rId116"/>
              </p:custDataLst>
            </p:nvPr>
          </p:nvSpPr>
          <p:spPr>
            <a:xfrm>
              <a:off x="2191652" y="3048023"/>
              <a:ext cx="75299" cy="241278"/>
            </a:xfrm>
            <a:custGeom>
              <a:avLst/>
              <a:gdLst/>
              <a:ahLst/>
              <a:cxnLst/>
              <a:rect l="0" t="0" r="0" b="0"/>
              <a:pathLst>
                <a:path w="75299" h="241278">
                  <a:moveTo>
                    <a:pt x="75298" y="19027"/>
                  </a:moveTo>
                  <a:lnTo>
                    <a:pt x="75298" y="19027"/>
                  </a:lnTo>
                  <a:lnTo>
                    <a:pt x="75298" y="9383"/>
                  </a:lnTo>
                  <a:lnTo>
                    <a:pt x="74592" y="8364"/>
                  </a:lnTo>
                  <a:lnTo>
                    <a:pt x="73416" y="7685"/>
                  </a:lnTo>
                  <a:lnTo>
                    <a:pt x="69831" y="6595"/>
                  </a:lnTo>
                  <a:lnTo>
                    <a:pt x="69340" y="4565"/>
                  </a:lnTo>
                  <a:lnTo>
                    <a:pt x="69209" y="3036"/>
                  </a:lnTo>
                  <a:lnTo>
                    <a:pt x="68417" y="2016"/>
                  </a:lnTo>
                  <a:lnTo>
                    <a:pt x="63503" y="246"/>
                  </a:lnTo>
                  <a:lnTo>
                    <a:pt x="53839" y="0"/>
                  </a:lnTo>
                  <a:lnTo>
                    <a:pt x="49768" y="1869"/>
                  </a:lnTo>
                  <a:lnTo>
                    <a:pt x="47695" y="3355"/>
                  </a:lnTo>
                  <a:lnTo>
                    <a:pt x="45391" y="6887"/>
                  </a:lnTo>
                  <a:lnTo>
                    <a:pt x="43661" y="10809"/>
                  </a:lnTo>
                  <a:lnTo>
                    <a:pt x="14073" y="53674"/>
                  </a:lnTo>
                  <a:lnTo>
                    <a:pt x="8317" y="70685"/>
                  </a:lnTo>
                  <a:lnTo>
                    <a:pt x="590" y="114327"/>
                  </a:lnTo>
                  <a:lnTo>
                    <a:pt x="0" y="146034"/>
                  </a:lnTo>
                  <a:lnTo>
                    <a:pt x="11975" y="188596"/>
                  </a:lnTo>
                  <a:lnTo>
                    <a:pt x="23110" y="211396"/>
                  </a:lnTo>
                  <a:lnTo>
                    <a:pt x="38435" y="229406"/>
                  </a:lnTo>
                  <a:lnTo>
                    <a:pt x="56248" y="241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289"/>
            <p:cNvSpPr/>
            <p:nvPr>
              <p:custDataLst>
                <p:tags r:id="rId117"/>
              </p:custDataLst>
            </p:nvPr>
          </p:nvSpPr>
          <p:spPr>
            <a:xfrm>
              <a:off x="2317773" y="3089063"/>
              <a:ext cx="119719" cy="186276"/>
            </a:xfrm>
            <a:custGeom>
              <a:avLst/>
              <a:gdLst/>
              <a:ahLst/>
              <a:cxnLst/>
              <a:rect l="0" t="0" r="0" b="0"/>
              <a:pathLst>
                <a:path w="119719" h="186276">
                  <a:moveTo>
                    <a:pt x="12677" y="79587"/>
                  </a:moveTo>
                  <a:lnTo>
                    <a:pt x="12677" y="79587"/>
                  </a:lnTo>
                  <a:lnTo>
                    <a:pt x="6588" y="79587"/>
                  </a:lnTo>
                  <a:lnTo>
                    <a:pt x="3033" y="82958"/>
                  </a:lnTo>
                  <a:lnTo>
                    <a:pt x="1335" y="86494"/>
                  </a:lnTo>
                  <a:lnTo>
                    <a:pt x="12" y="110028"/>
                  </a:lnTo>
                  <a:lnTo>
                    <a:pt x="0" y="112581"/>
                  </a:lnTo>
                  <a:lnTo>
                    <a:pt x="10639" y="157803"/>
                  </a:lnTo>
                  <a:lnTo>
                    <a:pt x="13204" y="172526"/>
                  </a:lnTo>
                  <a:lnTo>
                    <a:pt x="17668" y="181148"/>
                  </a:lnTo>
                  <a:lnTo>
                    <a:pt x="18758" y="186275"/>
                  </a:lnTo>
                  <a:lnTo>
                    <a:pt x="18848" y="185990"/>
                  </a:lnTo>
                  <a:lnTo>
                    <a:pt x="19003" y="178588"/>
                  </a:lnTo>
                  <a:lnTo>
                    <a:pt x="17135" y="174623"/>
                  </a:lnTo>
                  <a:lnTo>
                    <a:pt x="15649" y="172577"/>
                  </a:lnTo>
                  <a:lnTo>
                    <a:pt x="13557" y="162957"/>
                  </a:lnTo>
                  <a:lnTo>
                    <a:pt x="12692" y="116829"/>
                  </a:lnTo>
                  <a:lnTo>
                    <a:pt x="12678" y="70225"/>
                  </a:lnTo>
                  <a:lnTo>
                    <a:pt x="13382" y="33680"/>
                  </a:lnTo>
                  <a:lnTo>
                    <a:pt x="17746" y="21221"/>
                  </a:lnTo>
                  <a:lnTo>
                    <a:pt x="27604" y="8018"/>
                  </a:lnTo>
                  <a:lnTo>
                    <a:pt x="31776" y="5445"/>
                  </a:lnTo>
                  <a:lnTo>
                    <a:pt x="35982" y="3596"/>
                  </a:lnTo>
                  <a:lnTo>
                    <a:pt x="40203" y="423"/>
                  </a:lnTo>
                  <a:lnTo>
                    <a:pt x="42317" y="0"/>
                  </a:lnTo>
                  <a:lnTo>
                    <a:pt x="44431" y="424"/>
                  </a:lnTo>
                  <a:lnTo>
                    <a:pt x="49368" y="2070"/>
                  </a:lnTo>
                  <a:lnTo>
                    <a:pt x="59375" y="3702"/>
                  </a:lnTo>
                  <a:lnTo>
                    <a:pt x="67122" y="8341"/>
                  </a:lnTo>
                  <a:lnTo>
                    <a:pt x="91109" y="31758"/>
                  </a:lnTo>
                  <a:lnTo>
                    <a:pt x="103430" y="52183"/>
                  </a:lnTo>
                  <a:lnTo>
                    <a:pt x="112777" y="82797"/>
                  </a:lnTo>
                  <a:lnTo>
                    <a:pt x="114785" y="102326"/>
                  </a:lnTo>
                  <a:lnTo>
                    <a:pt x="119718" y="122127"/>
                  </a:lnTo>
                  <a:lnTo>
                    <a:pt x="114277" y="162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290"/>
            <p:cNvSpPr/>
            <p:nvPr>
              <p:custDataLst>
                <p:tags r:id="rId118"/>
              </p:custDataLst>
            </p:nvPr>
          </p:nvSpPr>
          <p:spPr>
            <a:xfrm>
              <a:off x="2540000" y="3232150"/>
              <a:ext cx="19051" cy="76201"/>
            </a:xfrm>
            <a:custGeom>
              <a:avLst/>
              <a:gdLst/>
              <a:ahLst/>
              <a:cxnLst/>
              <a:rect l="0" t="0" r="0" b="0"/>
              <a:pathLst>
                <a:path w="19051" h="76201">
                  <a:moveTo>
                    <a:pt x="19050" y="0"/>
                  </a:moveTo>
                  <a:lnTo>
                    <a:pt x="19050" y="0"/>
                  </a:lnTo>
                  <a:lnTo>
                    <a:pt x="18344" y="41713"/>
                  </a:lnTo>
                  <a:lnTo>
                    <a:pt x="10211" y="66954"/>
                  </a:lnTo>
                  <a:lnTo>
                    <a:pt x="6185" y="72091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291"/>
            <p:cNvSpPr/>
            <p:nvPr>
              <p:custDataLst>
                <p:tags r:id="rId119"/>
              </p:custDataLst>
            </p:nvPr>
          </p:nvSpPr>
          <p:spPr>
            <a:xfrm>
              <a:off x="2692400" y="3080217"/>
              <a:ext cx="119657" cy="372541"/>
            </a:xfrm>
            <a:custGeom>
              <a:avLst/>
              <a:gdLst/>
              <a:ahLst/>
              <a:cxnLst/>
              <a:rect l="0" t="0" r="0" b="0"/>
              <a:pathLst>
                <a:path w="119657" h="372541">
                  <a:moveTo>
                    <a:pt x="0" y="120183"/>
                  </a:moveTo>
                  <a:lnTo>
                    <a:pt x="0" y="120183"/>
                  </a:lnTo>
                  <a:lnTo>
                    <a:pt x="0" y="114716"/>
                  </a:lnTo>
                  <a:lnTo>
                    <a:pt x="5467" y="108443"/>
                  </a:lnTo>
                  <a:lnTo>
                    <a:pt x="11740" y="107567"/>
                  </a:lnTo>
                  <a:lnTo>
                    <a:pt x="15786" y="110879"/>
                  </a:lnTo>
                  <a:lnTo>
                    <a:pt x="17600" y="114401"/>
                  </a:lnTo>
                  <a:lnTo>
                    <a:pt x="28502" y="161747"/>
                  </a:lnTo>
                  <a:lnTo>
                    <a:pt x="31465" y="202154"/>
                  </a:lnTo>
                  <a:lnTo>
                    <a:pt x="29831" y="239433"/>
                  </a:lnTo>
                  <a:lnTo>
                    <a:pt x="25789" y="283836"/>
                  </a:lnTo>
                  <a:lnTo>
                    <a:pt x="23553" y="326401"/>
                  </a:lnTo>
                  <a:lnTo>
                    <a:pt x="19643" y="350461"/>
                  </a:lnTo>
                  <a:lnTo>
                    <a:pt x="19073" y="372540"/>
                  </a:lnTo>
                  <a:lnTo>
                    <a:pt x="18360" y="372382"/>
                  </a:lnTo>
                  <a:lnTo>
                    <a:pt x="15686" y="370325"/>
                  </a:lnTo>
                  <a:lnTo>
                    <a:pt x="14027" y="367059"/>
                  </a:lnTo>
                  <a:lnTo>
                    <a:pt x="12778" y="344133"/>
                  </a:lnTo>
                  <a:lnTo>
                    <a:pt x="12705" y="296888"/>
                  </a:lnTo>
                  <a:lnTo>
                    <a:pt x="12701" y="258830"/>
                  </a:lnTo>
                  <a:lnTo>
                    <a:pt x="16071" y="220713"/>
                  </a:lnTo>
                  <a:lnTo>
                    <a:pt x="19167" y="177278"/>
                  </a:lnTo>
                  <a:lnTo>
                    <a:pt x="25841" y="138177"/>
                  </a:lnTo>
                  <a:lnTo>
                    <a:pt x="36041" y="91247"/>
                  </a:lnTo>
                  <a:lnTo>
                    <a:pt x="48689" y="49244"/>
                  </a:lnTo>
                  <a:lnTo>
                    <a:pt x="57151" y="28481"/>
                  </a:lnTo>
                  <a:lnTo>
                    <a:pt x="60678" y="21571"/>
                  </a:lnTo>
                  <a:lnTo>
                    <a:pt x="64824" y="7519"/>
                  </a:lnTo>
                  <a:lnTo>
                    <a:pt x="68857" y="1110"/>
                  </a:lnTo>
                  <a:lnTo>
                    <a:pt x="71290" y="234"/>
                  </a:lnTo>
                  <a:lnTo>
                    <a:pt x="72927" y="0"/>
                  </a:lnTo>
                  <a:lnTo>
                    <a:pt x="81972" y="3042"/>
                  </a:lnTo>
                  <a:lnTo>
                    <a:pt x="90219" y="8412"/>
                  </a:lnTo>
                  <a:lnTo>
                    <a:pt x="101495" y="25545"/>
                  </a:lnTo>
                  <a:lnTo>
                    <a:pt x="111464" y="46180"/>
                  </a:lnTo>
                  <a:lnTo>
                    <a:pt x="119656" y="85437"/>
                  </a:lnTo>
                  <a:lnTo>
                    <a:pt x="111165" y="127764"/>
                  </a:lnTo>
                  <a:lnTo>
                    <a:pt x="105616" y="136017"/>
                  </a:lnTo>
                  <a:lnTo>
                    <a:pt x="96440" y="146511"/>
                  </a:lnTo>
                  <a:lnTo>
                    <a:pt x="90840" y="153757"/>
                  </a:lnTo>
                  <a:lnTo>
                    <a:pt x="75036" y="166432"/>
                  </a:lnTo>
                  <a:lnTo>
                    <a:pt x="68392" y="168960"/>
                  </a:lnTo>
                  <a:lnTo>
                    <a:pt x="52629" y="170583"/>
                  </a:lnTo>
                  <a:lnTo>
                    <a:pt x="40131" y="167494"/>
                  </a:lnTo>
                  <a:lnTo>
                    <a:pt x="30862" y="162110"/>
                  </a:lnTo>
                  <a:lnTo>
                    <a:pt x="27828" y="158102"/>
                  </a:lnTo>
                  <a:lnTo>
                    <a:pt x="19050" y="1392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292"/>
            <p:cNvSpPr/>
            <p:nvPr>
              <p:custDataLst>
                <p:tags r:id="rId120"/>
              </p:custDataLst>
            </p:nvPr>
          </p:nvSpPr>
          <p:spPr>
            <a:xfrm>
              <a:off x="2857500" y="3035561"/>
              <a:ext cx="93359" cy="298190"/>
            </a:xfrm>
            <a:custGeom>
              <a:avLst/>
              <a:gdLst/>
              <a:ahLst/>
              <a:cxnLst/>
              <a:rect l="0" t="0" r="0" b="0"/>
              <a:pathLst>
                <a:path w="93359" h="298190">
                  <a:moveTo>
                    <a:pt x="25400" y="6089"/>
                  </a:moveTo>
                  <a:lnTo>
                    <a:pt x="25400" y="6089"/>
                  </a:lnTo>
                  <a:lnTo>
                    <a:pt x="30867" y="6089"/>
                  </a:lnTo>
                  <a:lnTo>
                    <a:pt x="31161" y="5383"/>
                  </a:lnTo>
                  <a:lnTo>
                    <a:pt x="31488" y="2718"/>
                  </a:lnTo>
                  <a:lnTo>
                    <a:pt x="32281" y="1725"/>
                  </a:lnTo>
                  <a:lnTo>
                    <a:pt x="37194" y="0"/>
                  </a:lnTo>
                  <a:lnTo>
                    <a:pt x="73500" y="47250"/>
                  </a:lnTo>
                  <a:lnTo>
                    <a:pt x="88866" y="88818"/>
                  </a:lnTo>
                  <a:lnTo>
                    <a:pt x="93358" y="109623"/>
                  </a:lnTo>
                  <a:lnTo>
                    <a:pt x="92808" y="131781"/>
                  </a:lnTo>
                  <a:lnTo>
                    <a:pt x="80454" y="177981"/>
                  </a:lnTo>
                  <a:lnTo>
                    <a:pt x="61107" y="219225"/>
                  </a:lnTo>
                  <a:lnTo>
                    <a:pt x="31734" y="264396"/>
                  </a:lnTo>
                  <a:lnTo>
                    <a:pt x="0" y="2981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55"/>
          <p:cNvGrpSpPr/>
          <p:nvPr/>
        </p:nvGrpSpPr>
        <p:grpSpPr>
          <a:xfrm>
            <a:off x="520700" y="3098800"/>
            <a:ext cx="273051" cy="349251"/>
            <a:chOff x="520700" y="3098800"/>
            <a:chExt cx="273051" cy="349251"/>
          </a:xfrm>
        </p:grpSpPr>
        <p:sp>
          <p:nvSpPr>
            <p:cNvPr id="87" name="SMARTInkShape-293"/>
            <p:cNvSpPr/>
            <p:nvPr>
              <p:custDataLst>
                <p:tags r:id="rId110"/>
              </p:custDataLst>
            </p:nvPr>
          </p:nvSpPr>
          <p:spPr>
            <a:xfrm>
              <a:off x="527050" y="3098800"/>
              <a:ext cx="234951" cy="322848"/>
            </a:xfrm>
            <a:custGeom>
              <a:avLst/>
              <a:gdLst/>
              <a:ahLst/>
              <a:cxnLst/>
              <a:rect l="0" t="0" r="0" b="0"/>
              <a:pathLst>
                <a:path w="234951" h="322848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6273" y="3371"/>
                  </a:lnTo>
                  <a:lnTo>
                    <a:pt x="7004" y="4364"/>
                  </a:lnTo>
                  <a:lnTo>
                    <a:pt x="9698" y="5467"/>
                  </a:lnTo>
                  <a:lnTo>
                    <a:pt x="10699" y="6467"/>
                  </a:lnTo>
                  <a:lnTo>
                    <a:pt x="21460" y="26722"/>
                  </a:lnTo>
                  <a:lnTo>
                    <a:pt x="34055" y="41601"/>
                  </a:lnTo>
                  <a:lnTo>
                    <a:pt x="43173" y="57482"/>
                  </a:lnTo>
                  <a:lnTo>
                    <a:pt x="71576" y="90285"/>
                  </a:lnTo>
                  <a:lnTo>
                    <a:pt x="98038" y="133527"/>
                  </a:lnTo>
                  <a:lnTo>
                    <a:pt x="127367" y="173869"/>
                  </a:lnTo>
                  <a:lnTo>
                    <a:pt x="156294" y="215555"/>
                  </a:lnTo>
                  <a:lnTo>
                    <a:pt x="186247" y="259624"/>
                  </a:lnTo>
                  <a:lnTo>
                    <a:pt x="223374" y="305629"/>
                  </a:lnTo>
                  <a:lnTo>
                    <a:pt x="226277" y="310578"/>
                  </a:lnTo>
                  <a:lnTo>
                    <a:pt x="227051" y="312885"/>
                  </a:lnTo>
                  <a:lnTo>
                    <a:pt x="228273" y="314423"/>
                  </a:lnTo>
                  <a:lnTo>
                    <a:pt x="232658" y="317294"/>
                  </a:lnTo>
                  <a:lnTo>
                    <a:pt x="234648" y="322847"/>
                  </a:lnTo>
                  <a:lnTo>
                    <a:pt x="234816" y="321523"/>
                  </a:lnTo>
                  <a:lnTo>
                    <a:pt x="234923" y="314924"/>
                  </a:lnTo>
                  <a:lnTo>
                    <a:pt x="233057" y="310945"/>
                  </a:lnTo>
                  <a:lnTo>
                    <a:pt x="231571" y="308897"/>
                  </a:lnTo>
                  <a:lnTo>
                    <a:pt x="231286" y="306120"/>
                  </a:lnTo>
                  <a:lnTo>
                    <a:pt x="234950" y="292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294"/>
            <p:cNvSpPr/>
            <p:nvPr>
              <p:custDataLst>
                <p:tags r:id="rId111"/>
              </p:custDataLst>
            </p:nvPr>
          </p:nvSpPr>
          <p:spPr>
            <a:xfrm>
              <a:off x="520700" y="3098834"/>
              <a:ext cx="273051" cy="349217"/>
            </a:xfrm>
            <a:custGeom>
              <a:avLst/>
              <a:gdLst/>
              <a:ahLst/>
              <a:cxnLst/>
              <a:rect l="0" t="0" r="0" b="0"/>
              <a:pathLst>
                <a:path w="273051" h="349217">
                  <a:moveTo>
                    <a:pt x="273050" y="38066"/>
                  </a:moveTo>
                  <a:lnTo>
                    <a:pt x="273050" y="38066"/>
                  </a:lnTo>
                  <a:lnTo>
                    <a:pt x="273050" y="1295"/>
                  </a:lnTo>
                  <a:lnTo>
                    <a:pt x="272344" y="852"/>
                  </a:lnTo>
                  <a:lnTo>
                    <a:pt x="266583" y="44"/>
                  </a:lnTo>
                  <a:lnTo>
                    <a:pt x="263591" y="0"/>
                  </a:lnTo>
                  <a:lnTo>
                    <a:pt x="262510" y="694"/>
                  </a:lnTo>
                  <a:lnTo>
                    <a:pt x="261790" y="1863"/>
                  </a:lnTo>
                  <a:lnTo>
                    <a:pt x="261310" y="3347"/>
                  </a:lnTo>
                  <a:lnTo>
                    <a:pt x="235787" y="45790"/>
                  </a:lnTo>
                  <a:lnTo>
                    <a:pt x="207358" y="89652"/>
                  </a:lnTo>
                  <a:lnTo>
                    <a:pt x="186257" y="129465"/>
                  </a:lnTo>
                  <a:lnTo>
                    <a:pt x="160073" y="171466"/>
                  </a:lnTo>
                  <a:lnTo>
                    <a:pt x="128324" y="213756"/>
                  </a:lnTo>
                  <a:lnTo>
                    <a:pt x="94086" y="259480"/>
                  </a:lnTo>
                  <a:lnTo>
                    <a:pt x="58530" y="302835"/>
                  </a:lnTo>
                  <a:lnTo>
                    <a:pt x="14219" y="343695"/>
                  </a:lnTo>
                  <a:lnTo>
                    <a:pt x="0" y="3492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0" name="SMARTInkShape-295"/>
          <p:cNvSpPr/>
          <p:nvPr>
            <p:custDataLst>
              <p:tags r:id="rId1"/>
            </p:custDataLst>
          </p:nvPr>
        </p:nvSpPr>
        <p:spPr>
          <a:xfrm>
            <a:off x="1047757" y="3222215"/>
            <a:ext cx="266694" cy="98826"/>
          </a:xfrm>
          <a:custGeom>
            <a:avLst/>
            <a:gdLst/>
            <a:ahLst/>
            <a:cxnLst/>
            <a:rect l="0" t="0" r="0" b="0"/>
            <a:pathLst>
              <a:path w="266694" h="98826">
                <a:moveTo>
                  <a:pt x="19043" y="86135"/>
                </a:moveTo>
                <a:lnTo>
                  <a:pt x="19043" y="86135"/>
                </a:lnTo>
                <a:lnTo>
                  <a:pt x="19043" y="89506"/>
                </a:lnTo>
                <a:lnTo>
                  <a:pt x="18337" y="90499"/>
                </a:lnTo>
                <a:lnTo>
                  <a:pt x="17161" y="91161"/>
                </a:lnTo>
                <a:lnTo>
                  <a:pt x="13576" y="92223"/>
                </a:lnTo>
                <a:lnTo>
                  <a:pt x="13281" y="91605"/>
                </a:lnTo>
                <a:lnTo>
                  <a:pt x="12770" y="86995"/>
                </a:lnTo>
                <a:lnTo>
                  <a:pt x="10846" y="86517"/>
                </a:lnTo>
                <a:lnTo>
                  <a:pt x="9345" y="86390"/>
                </a:lnTo>
                <a:lnTo>
                  <a:pt x="8344" y="85599"/>
                </a:lnTo>
                <a:lnTo>
                  <a:pt x="5813" y="79683"/>
                </a:lnTo>
                <a:lnTo>
                  <a:pt x="2031" y="74894"/>
                </a:lnTo>
                <a:lnTo>
                  <a:pt x="597" y="69007"/>
                </a:lnTo>
                <a:lnTo>
                  <a:pt x="0" y="40449"/>
                </a:lnTo>
                <a:lnTo>
                  <a:pt x="1877" y="35726"/>
                </a:lnTo>
                <a:lnTo>
                  <a:pt x="4358" y="31276"/>
                </a:lnTo>
                <a:lnTo>
                  <a:pt x="6461" y="24803"/>
                </a:lnTo>
                <a:lnTo>
                  <a:pt x="10533" y="18417"/>
                </a:lnTo>
                <a:lnTo>
                  <a:pt x="12758" y="12056"/>
                </a:lnTo>
                <a:lnTo>
                  <a:pt x="15779" y="7820"/>
                </a:lnTo>
                <a:lnTo>
                  <a:pt x="19474" y="5467"/>
                </a:lnTo>
                <a:lnTo>
                  <a:pt x="27402" y="4143"/>
                </a:lnTo>
                <a:lnTo>
                  <a:pt x="34047" y="3127"/>
                </a:lnTo>
                <a:lnTo>
                  <a:pt x="39352" y="324"/>
                </a:lnTo>
                <a:lnTo>
                  <a:pt x="41755" y="0"/>
                </a:lnTo>
                <a:lnTo>
                  <a:pt x="81417" y="13029"/>
                </a:lnTo>
                <a:lnTo>
                  <a:pt x="87452" y="18600"/>
                </a:lnTo>
                <a:lnTo>
                  <a:pt x="112865" y="50236"/>
                </a:lnTo>
                <a:lnTo>
                  <a:pt x="125666" y="62215"/>
                </a:lnTo>
                <a:lnTo>
                  <a:pt x="137695" y="79357"/>
                </a:lnTo>
                <a:lnTo>
                  <a:pt x="139511" y="83828"/>
                </a:lnTo>
                <a:lnTo>
                  <a:pt x="142669" y="88167"/>
                </a:lnTo>
                <a:lnTo>
                  <a:pt x="151785" y="94576"/>
                </a:lnTo>
                <a:lnTo>
                  <a:pt x="160052" y="97573"/>
                </a:lnTo>
                <a:lnTo>
                  <a:pt x="191721" y="98825"/>
                </a:lnTo>
                <a:lnTo>
                  <a:pt x="196448" y="96949"/>
                </a:lnTo>
                <a:lnTo>
                  <a:pt x="217104" y="83908"/>
                </a:lnTo>
                <a:lnTo>
                  <a:pt x="251169" y="38055"/>
                </a:lnTo>
                <a:lnTo>
                  <a:pt x="255317" y="29104"/>
                </a:lnTo>
                <a:lnTo>
                  <a:pt x="256992" y="26947"/>
                </a:lnTo>
                <a:lnTo>
                  <a:pt x="260735" y="24552"/>
                </a:lnTo>
                <a:lnTo>
                  <a:pt x="262721" y="23913"/>
                </a:lnTo>
                <a:lnTo>
                  <a:pt x="264045" y="22782"/>
                </a:lnTo>
                <a:lnTo>
                  <a:pt x="265516" y="19643"/>
                </a:lnTo>
                <a:lnTo>
                  <a:pt x="266693" y="35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SMARTInkShape-Group57"/>
          <p:cNvGrpSpPr/>
          <p:nvPr/>
        </p:nvGrpSpPr>
        <p:grpSpPr>
          <a:xfrm>
            <a:off x="2743223" y="3930737"/>
            <a:ext cx="1050963" cy="593851"/>
            <a:chOff x="2743223" y="3930737"/>
            <a:chExt cx="1050963" cy="593851"/>
          </a:xfrm>
        </p:grpSpPr>
        <p:sp>
          <p:nvSpPr>
            <p:cNvPr id="91" name="SMARTInkShape-296"/>
            <p:cNvSpPr/>
            <p:nvPr>
              <p:custDataLst>
                <p:tags r:id="rId102"/>
              </p:custDataLst>
            </p:nvPr>
          </p:nvSpPr>
          <p:spPr>
            <a:xfrm>
              <a:off x="2743223" y="3943429"/>
              <a:ext cx="57128" cy="404970"/>
            </a:xfrm>
            <a:custGeom>
              <a:avLst/>
              <a:gdLst/>
              <a:ahLst/>
              <a:cxnLst/>
              <a:rect l="0" t="0" r="0" b="0"/>
              <a:pathLst>
                <a:path w="57128" h="404970">
                  <a:moveTo>
                    <a:pt x="50777" y="31671"/>
                  </a:moveTo>
                  <a:lnTo>
                    <a:pt x="50777" y="31671"/>
                  </a:lnTo>
                  <a:lnTo>
                    <a:pt x="54148" y="28300"/>
                  </a:lnTo>
                  <a:lnTo>
                    <a:pt x="55803" y="24764"/>
                  </a:lnTo>
                  <a:lnTo>
                    <a:pt x="57125" y="6564"/>
                  </a:lnTo>
                  <a:lnTo>
                    <a:pt x="57127" y="0"/>
                  </a:lnTo>
                  <a:lnTo>
                    <a:pt x="56421" y="28296"/>
                  </a:lnTo>
                  <a:lnTo>
                    <a:pt x="47667" y="70176"/>
                  </a:lnTo>
                  <a:lnTo>
                    <a:pt x="42972" y="110363"/>
                  </a:lnTo>
                  <a:lnTo>
                    <a:pt x="39044" y="150697"/>
                  </a:lnTo>
                  <a:lnTo>
                    <a:pt x="31297" y="198160"/>
                  </a:lnTo>
                  <a:lnTo>
                    <a:pt x="23175" y="239378"/>
                  </a:lnTo>
                  <a:lnTo>
                    <a:pt x="19573" y="285150"/>
                  </a:lnTo>
                  <a:lnTo>
                    <a:pt x="14735" y="327230"/>
                  </a:lnTo>
                  <a:lnTo>
                    <a:pt x="7290" y="374066"/>
                  </a:lnTo>
                  <a:lnTo>
                    <a:pt x="5812" y="389000"/>
                  </a:lnTo>
                  <a:lnTo>
                    <a:pt x="246" y="404969"/>
                  </a:lnTo>
                  <a:lnTo>
                    <a:pt x="0" y="391897"/>
                  </a:lnTo>
                  <a:lnTo>
                    <a:pt x="1869" y="387445"/>
                  </a:lnTo>
                  <a:lnTo>
                    <a:pt x="3355" y="385271"/>
                  </a:lnTo>
                  <a:lnTo>
                    <a:pt x="12677" y="349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297"/>
            <p:cNvSpPr/>
            <p:nvPr>
              <p:custDataLst>
                <p:tags r:id="rId103"/>
              </p:custDataLst>
            </p:nvPr>
          </p:nvSpPr>
          <p:spPr>
            <a:xfrm>
              <a:off x="2794000" y="3937371"/>
              <a:ext cx="196851" cy="88530"/>
            </a:xfrm>
            <a:custGeom>
              <a:avLst/>
              <a:gdLst/>
              <a:ahLst/>
              <a:cxnLst/>
              <a:rect l="0" t="0" r="0" b="0"/>
              <a:pathLst>
                <a:path w="196851" h="88530">
                  <a:moveTo>
                    <a:pt x="0" y="88529"/>
                  </a:moveTo>
                  <a:lnTo>
                    <a:pt x="0" y="88529"/>
                  </a:lnTo>
                  <a:lnTo>
                    <a:pt x="0" y="59867"/>
                  </a:lnTo>
                  <a:lnTo>
                    <a:pt x="706" y="58837"/>
                  </a:lnTo>
                  <a:lnTo>
                    <a:pt x="1882" y="58151"/>
                  </a:lnTo>
                  <a:lnTo>
                    <a:pt x="5467" y="57050"/>
                  </a:lnTo>
                  <a:lnTo>
                    <a:pt x="5958" y="55018"/>
                  </a:lnTo>
                  <a:lnTo>
                    <a:pt x="6088" y="53488"/>
                  </a:lnTo>
                  <a:lnTo>
                    <a:pt x="6881" y="52468"/>
                  </a:lnTo>
                  <a:lnTo>
                    <a:pt x="9643" y="51336"/>
                  </a:lnTo>
                  <a:lnTo>
                    <a:pt x="10662" y="50328"/>
                  </a:lnTo>
                  <a:lnTo>
                    <a:pt x="11794" y="47326"/>
                  </a:lnTo>
                  <a:lnTo>
                    <a:pt x="12802" y="46244"/>
                  </a:lnTo>
                  <a:lnTo>
                    <a:pt x="36158" y="34010"/>
                  </a:lnTo>
                  <a:lnTo>
                    <a:pt x="83147" y="18560"/>
                  </a:lnTo>
                  <a:lnTo>
                    <a:pt x="127612" y="2447"/>
                  </a:lnTo>
                  <a:lnTo>
                    <a:pt x="155460" y="0"/>
                  </a:lnTo>
                  <a:lnTo>
                    <a:pt x="181834" y="6117"/>
                  </a:lnTo>
                  <a:lnTo>
                    <a:pt x="196850" y="123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298"/>
            <p:cNvSpPr/>
            <p:nvPr>
              <p:custDataLst>
                <p:tags r:id="rId104"/>
              </p:custDataLst>
            </p:nvPr>
          </p:nvSpPr>
          <p:spPr>
            <a:xfrm>
              <a:off x="2762612" y="4146550"/>
              <a:ext cx="221889" cy="44358"/>
            </a:xfrm>
            <a:custGeom>
              <a:avLst/>
              <a:gdLst/>
              <a:ahLst/>
              <a:cxnLst/>
              <a:rect l="0" t="0" r="0" b="0"/>
              <a:pathLst>
                <a:path w="221889" h="44358">
                  <a:moveTo>
                    <a:pt x="18688" y="19050"/>
                  </a:moveTo>
                  <a:lnTo>
                    <a:pt x="18688" y="19050"/>
                  </a:lnTo>
                  <a:lnTo>
                    <a:pt x="13619" y="24825"/>
                  </a:lnTo>
                  <a:lnTo>
                    <a:pt x="7857" y="33539"/>
                  </a:lnTo>
                  <a:lnTo>
                    <a:pt x="2387" y="37454"/>
                  </a:lnTo>
                  <a:lnTo>
                    <a:pt x="0" y="43390"/>
                  </a:lnTo>
                  <a:lnTo>
                    <a:pt x="585" y="43743"/>
                  </a:lnTo>
                  <a:lnTo>
                    <a:pt x="8508" y="44357"/>
                  </a:lnTo>
                  <a:lnTo>
                    <a:pt x="12517" y="42527"/>
                  </a:lnTo>
                  <a:lnTo>
                    <a:pt x="14574" y="41051"/>
                  </a:lnTo>
                  <a:lnTo>
                    <a:pt x="44258" y="33189"/>
                  </a:lnTo>
                  <a:lnTo>
                    <a:pt x="88792" y="21680"/>
                  </a:lnTo>
                  <a:lnTo>
                    <a:pt x="131730" y="14917"/>
                  </a:lnTo>
                  <a:lnTo>
                    <a:pt x="175972" y="8530"/>
                  </a:lnTo>
                  <a:lnTo>
                    <a:pt x="2218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299"/>
            <p:cNvSpPr/>
            <p:nvPr>
              <p:custDataLst>
                <p:tags r:id="rId105"/>
              </p:custDataLst>
            </p:nvPr>
          </p:nvSpPr>
          <p:spPr>
            <a:xfrm>
              <a:off x="2908300" y="4318022"/>
              <a:ext cx="107951" cy="184129"/>
            </a:xfrm>
            <a:custGeom>
              <a:avLst/>
              <a:gdLst/>
              <a:ahLst/>
              <a:cxnLst/>
              <a:rect l="0" t="0" r="0" b="0"/>
              <a:pathLst>
                <a:path w="107951" h="184129">
                  <a:moveTo>
                    <a:pt x="0" y="6328"/>
                  </a:moveTo>
                  <a:lnTo>
                    <a:pt x="0" y="6328"/>
                  </a:lnTo>
                  <a:lnTo>
                    <a:pt x="0" y="0"/>
                  </a:lnTo>
                  <a:lnTo>
                    <a:pt x="0" y="3355"/>
                  </a:lnTo>
                  <a:lnTo>
                    <a:pt x="706" y="4346"/>
                  </a:lnTo>
                  <a:lnTo>
                    <a:pt x="3371" y="5447"/>
                  </a:lnTo>
                  <a:lnTo>
                    <a:pt x="4364" y="6447"/>
                  </a:lnTo>
                  <a:lnTo>
                    <a:pt x="7839" y="13119"/>
                  </a:lnTo>
                  <a:lnTo>
                    <a:pt x="16424" y="23319"/>
                  </a:lnTo>
                  <a:lnTo>
                    <a:pt x="25803" y="43108"/>
                  </a:lnTo>
                  <a:lnTo>
                    <a:pt x="50803" y="88917"/>
                  </a:lnTo>
                  <a:lnTo>
                    <a:pt x="71731" y="126979"/>
                  </a:lnTo>
                  <a:lnTo>
                    <a:pt x="83784" y="143911"/>
                  </a:lnTo>
                  <a:lnTo>
                    <a:pt x="91822" y="160473"/>
                  </a:lnTo>
                  <a:lnTo>
                    <a:pt x="98937" y="169238"/>
                  </a:lnTo>
                  <a:lnTo>
                    <a:pt x="102955" y="177763"/>
                  </a:lnTo>
                  <a:lnTo>
                    <a:pt x="107950" y="1841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300"/>
            <p:cNvSpPr/>
            <p:nvPr>
              <p:custDataLst>
                <p:tags r:id="rId106"/>
              </p:custDataLst>
            </p:nvPr>
          </p:nvSpPr>
          <p:spPr>
            <a:xfrm>
              <a:off x="2832100" y="4324357"/>
              <a:ext cx="203201" cy="200231"/>
            </a:xfrm>
            <a:custGeom>
              <a:avLst/>
              <a:gdLst/>
              <a:ahLst/>
              <a:cxnLst/>
              <a:rect l="0" t="0" r="0" b="0"/>
              <a:pathLst>
                <a:path w="203201" h="200231">
                  <a:moveTo>
                    <a:pt x="203200" y="12693"/>
                  </a:moveTo>
                  <a:lnTo>
                    <a:pt x="203200" y="12693"/>
                  </a:lnTo>
                  <a:lnTo>
                    <a:pt x="203200" y="277"/>
                  </a:lnTo>
                  <a:lnTo>
                    <a:pt x="193740" y="0"/>
                  </a:lnTo>
                  <a:lnTo>
                    <a:pt x="190059" y="1878"/>
                  </a:lnTo>
                  <a:lnTo>
                    <a:pt x="188089" y="3366"/>
                  </a:lnTo>
                  <a:lnTo>
                    <a:pt x="185901" y="6901"/>
                  </a:lnTo>
                  <a:lnTo>
                    <a:pt x="185317" y="8832"/>
                  </a:lnTo>
                  <a:lnTo>
                    <a:pt x="149483" y="53813"/>
                  </a:lnTo>
                  <a:lnTo>
                    <a:pt x="116386" y="98340"/>
                  </a:lnTo>
                  <a:lnTo>
                    <a:pt x="71565" y="141138"/>
                  </a:lnTo>
                  <a:lnTo>
                    <a:pt x="36051" y="179013"/>
                  </a:lnTo>
                  <a:lnTo>
                    <a:pt x="11295" y="193756"/>
                  </a:lnTo>
                  <a:lnTo>
                    <a:pt x="5490" y="195471"/>
                  </a:lnTo>
                  <a:lnTo>
                    <a:pt x="3660" y="196634"/>
                  </a:lnTo>
                  <a:lnTo>
                    <a:pt x="2440" y="198115"/>
                  </a:lnTo>
                  <a:lnTo>
                    <a:pt x="1627" y="199808"/>
                  </a:lnTo>
                  <a:lnTo>
                    <a:pt x="1085" y="200230"/>
                  </a:lnTo>
                  <a:lnTo>
                    <a:pt x="723" y="199806"/>
                  </a:lnTo>
                  <a:lnTo>
                    <a:pt x="0" y="196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301"/>
            <p:cNvSpPr/>
            <p:nvPr>
              <p:custDataLst>
                <p:tags r:id="rId107"/>
              </p:custDataLst>
            </p:nvPr>
          </p:nvSpPr>
          <p:spPr>
            <a:xfrm>
              <a:off x="3232829" y="3930737"/>
              <a:ext cx="145372" cy="399964"/>
            </a:xfrm>
            <a:custGeom>
              <a:avLst/>
              <a:gdLst/>
              <a:ahLst/>
              <a:cxnLst/>
              <a:rect l="0" t="0" r="0" b="0"/>
              <a:pathLst>
                <a:path w="145372" h="399964">
                  <a:moveTo>
                    <a:pt x="145371" y="31663"/>
                  </a:moveTo>
                  <a:lnTo>
                    <a:pt x="145371" y="31663"/>
                  </a:lnTo>
                  <a:lnTo>
                    <a:pt x="145371" y="3240"/>
                  </a:lnTo>
                  <a:lnTo>
                    <a:pt x="144665" y="2131"/>
                  </a:lnTo>
                  <a:lnTo>
                    <a:pt x="143489" y="1392"/>
                  </a:lnTo>
                  <a:lnTo>
                    <a:pt x="138464" y="351"/>
                  </a:lnTo>
                  <a:lnTo>
                    <a:pt x="130444" y="0"/>
                  </a:lnTo>
                  <a:lnTo>
                    <a:pt x="126272" y="1833"/>
                  </a:lnTo>
                  <a:lnTo>
                    <a:pt x="122066" y="4294"/>
                  </a:lnTo>
                  <a:lnTo>
                    <a:pt x="117844" y="5388"/>
                  </a:lnTo>
                  <a:lnTo>
                    <a:pt x="99686" y="20492"/>
                  </a:lnTo>
                  <a:lnTo>
                    <a:pt x="64850" y="64501"/>
                  </a:lnTo>
                  <a:lnTo>
                    <a:pt x="39530" y="110447"/>
                  </a:lnTo>
                  <a:lnTo>
                    <a:pt x="23396" y="152374"/>
                  </a:lnTo>
                  <a:lnTo>
                    <a:pt x="10897" y="189563"/>
                  </a:lnTo>
                  <a:lnTo>
                    <a:pt x="4478" y="236354"/>
                  </a:lnTo>
                  <a:lnTo>
                    <a:pt x="0" y="278542"/>
                  </a:lnTo>
                  <a:lnTo>
                    <a:pt x="2781" y="319707"/>
                  </a:lnTo>
                  <a:lnTo>
                    <a:pt x="10571" y="363611"/>
                  </a:lnTo>
                  <a:lnTo>
                    <a:pt x="16452" y="379314"/>
                  </a:lnTo>
                  <a:lnTo>
                    <a:pt x="30235" y="392958"/>
                  </a:lnTo>
                  <a:lnTo>
                    <a:pt x="37990" y="396850"/>
                  </a:lnTo>
                  <a:lnTo>
                    <a:pt x="62871" y="399690"/>
                  </a:lnTo>
                  <a:lnTo>
                    <a:pt x="75521" y="399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302"/>
            <p:cNvSpPr/>
            <p:nvPr>
              <p:custDataLst>
                <p:tags r:id="rId108"/>
              </p:custDataLst>
            </p:nvPr>
          </p:nvSpPr>
          <p:spPr>
            <a:xfrm>
              <a:off x="3454774" y="4095837"/>
              <a:ext cx="202827" cy="151933"/>
            </a:xfrm>
            <a:custGeom>
              <a:avLst/>
              <a:gdLst/>
              <a:ahLst/>
              <a:cxnLst/>
              <a:rect l="0" t="0" r="0" b="0"/>
              <a:pathLst>
                <a:path w="202827" h="151933">
                  <a:moveTo>
                    <a:pt x="120276" y="57063"/>
                  </a:moveTo>
                  <a:lnTo>
                    <a:pt x="120276" y="57063"/>
                  </a:lnTo>
                  <a:lnTo>
                    <a:pt x="120276" y="44442"/>
                  </a:lnTo>
                  <a:lnTo>
                    <a:pt x="125743" y="38902"/>
                  </a:lnTo>
                  <a:lnTo>
                    <a:pt x="125332" y="37900"/>
                  </a:lnTo>
                  <a:lnTo>
                    <a:pt x="122088" y="33119"/>
                  </a:lnTo>
                  <a:lnTo>
                    <a:pt x="120514" y="26480"/>
                  </a:lnTo>
                  <a:lnTo>
                    <a:pt x="115959" y="20474"/>
                  </a:lnTo>
                  <a:lnTo>
                    <a:pt x="113823" y="14550"/>
                  </a:lnTo>
                  <a:lnTo>
                    <a:pt x="110822" y="10417"/>
                  </a:lnTo>
                  <a:lnTo>
                    <a:pt x="107138" y="8109"/>
                  </a:lnTo>
                  <a:lnTo>
                    <a:pt x="103148" y="6378"/>
                  </a:lnTo>
                  <a:lnTo>
                    <a:pt x="96935" y="2142"/>
                  </a:lnTo>
                  <a:lnTo>
                    <a:pt x="89920" y="573"/>
                  </a:lnTo>
                  <a:lnTo>
                    <a:pt x="74590" y="0"/>
                  </a:lnTo>
                  <a:lnTo>
                    <a:pt x="56334" y="6832"/>
                  </a:lnTo>
                  <a:lnTo>
                    <a:pt x="43126" y="14842"/>
                  </a:lnTo>
                  <a:lnTo>
                    <a:pt x="29359" y="28288"/>
                  </a:lnTo>
                  <a:lnTo>
                    <a:pt x="3885" y="74006"/>
                  </a:lnTo>
                  <a:lnTo>
                    <a:pt x="888" y="86699"/>
                  </a:lnTo>
                  <a:lnTo>
                    <a:pt x="0" y="99397"/>
                  </a:lnTo>
                  <a:lnTo>
                    <a:pt x="6115" y="128324"/>
                  </a:lnTo>
                  <a:lnTo>
                    <a:pt x="10877" y="136660"/>
                  </a:lnTo>
                  <a:lnTo>
                    <a:pt x="17463" y="143598"/>
                  </a:lnTo>
                  <a:lnTo>
                    <a:pt x="24251" y="147969"/>
                  </a:lnTo>
                  <a:lnTo>
                    <a:pt x="36007" y="151026"/>
                  </a:lnTo>
                  <a:lnTo>
                    <a:pt x="48427" y="151932"/>
                  </a:lnTo>
                  <a:lnTo>
                    <a:pt x="54947" y="150262"/>
                  </a:lnTo>
                  <a:lnTo>
                    <a:pt x="60902" y="147874"/>
                  </a:lnTo>
                  <a:lnTo>
                    <a:pt x="71482" y="145823"/>
                  </a:lnTo>
                  <a:lnTo>
                    <a:pt x="80105" y="140355"/>
                  </a:lnTo>
                  <a:lnTo>
                    <a:pt x="93422" y="126223"/>
                  </a:lnTo>
                  <a:lnTo>
                    <a:pt x="109607" y="102707"/>
                  </a:lnTo>
                  <a:lnTo>
                    <a:pt x="120665" y="71608"/>
                  </a:lnTo>
                  <a:lnTo>
                    <a:pt x="123976" y="66350"/>
                  </a:lnTo>
                  <a:lnTo>
                    <a:pt x="125841" y="59423"/>
                  </a:lnTo>
                  <a:lnTo>
                    <a:pt x="126617" y="50826"/>
                  </a:lnTo>
                  <a:lnTo>
                    <a:pt x="129994" y="50746"/>
                  </a:lnTo>
                  <a:lnTo>
                    <a:pt x="130988" y="51440"/>
                  </a:lnTo>
                  <a:lnTo>
                    <a:pt x="131650" y="52609"/>
                  </a:lnTo>
                  <a:lnTo>
                    <a:pt x="132714" y="59554"/>
                  </a:lnTo>
                  <a:lnTo>
                    <a:pt x="133630" y="68426"/>
                  </a:lnTo>
                  <a:lnTo>
                    <a:pt x="144220" y="97238"/>
                  </a:lnTo>
                  <a:lnTo>
                    <a:pt x="160518" y="121713"/>
                  </a:lnTo>
                  <a:lnTo>
                    <a:pt x="178662" y="135295"/>
                  </a:lnTo>
                  <a:lnTo>
                    <a:pt x="185266" y="137694"/>
                  </a:lnTo>
                  <a:lnTo>
                    <a:pt x="202826" y="1396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303"/>
            <p:cNvSpPr/>
            <p:nvPr>
              <p:custDataLst>
                <p:tags r:id="rId109"/>
              </p:custDataLst>
            </p:nvPr>
          </p:nvSpPr>
          <p:spPr>
            <a:xfrm>
              <a:off x="3721100" y="4025929"/>
              <a:ext cx="73086" cy="355572"/>
            </a:xfrm>
            <a:custGeom>
              <a:avLst/>
              <a:gdLst/>
              <a:ahLst/>
              <a:cxnLst/>
              <a:rect l="0" t="0" r="0" b="0"/>
              <a:pathLst>
                <a:path w="73086" h="355572">
                  <a:moveTo>
                    <a:pt x="0" y="12671"/>
                  </a:moveTo>
                  <a:lnTo>
                    <a:pt x="0" y="12671"/>
                  </a:lnTo>
                  <a:lnTo>
                    <a:pt x="0" y="0"/>
                  </a:lnTo>
                  <a:lnTo>
                    <a:pt x="10831" y="11509"/>
                  </a:lnTo>
                  <a:lnTo>
                    <a:pt x="39337" y="58411"/>
                  </a:lnTo>
                  <a:lnTo>
                    <a:pt x="52839" y="98705"/>
                  </a:lnTo>
                  <a:lnTo>
                    <a:pt x="66634" y="141733"/>
                  </a:lnTo>
                  <a:lnTo>
                    <a:pt x="73085" y="187789"/>
                  </a:lnTo>
                  <a:lnTo>
                    <a:pt x="70415" y="233984"/>
                  </a:lnTo>
                  <a:lnTo>
                    <a:pt x="63017" y="277087"/>
                  </a:lnTo>
                  <a:lnTo>
                    <a:pt x="48655" y="323687"/>
                  </a:lnTo>
                  <a:lnTo>
                    <a:pt x="38096" y="346764"/>
                  </a:lnTo>
                  <a:lnTo>
                    <a:pt x="31750" y="3555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2" name="SMARTInkShape-Group58"/>
          <p:cNvGrpSpPr/>
          <p:nvPr/>
        </p:nvGrpSpPr>
        <p:grpSpPr>
          <a:xfrm>
            <a:off x="4254500" y="4171950"/>
            <a:ext cx="203201" cy="152398"/>
            <a:chOff x="4254500" y="4171950"/>
            <a:chExt cx="203201" cy="152398"/>
          </a:xfrm>
        </p:grpSpPr>
        <p:sp>
          <p:nvSpPr>
            <p:cNvPr id="100" name="SMARTInkShape-304"/>
            <p:cNvSpPr/>
            <p:nvPr>
              <p:custDataLst>
                <p:tags r:id="rId100"/>
              </p:custDataLst>
            </p:nvPr>
          </p:nvSpPr>
          <p:spPr>
            <a:xfrm>
              <a:off x="4254500" y="4171950"/>
              <a:ext cx="133351" cy="25401"/>
            </a:xfrm>
            <a:custGeom>
              <a:avLst/>
              <a:gdLst/>
              <a:ahLst/>
              <a:cxnLst/>
              <a:rect l="0" t="0" r="0" b="0"/>
              <a:pathLst>
                <a:path w="133351" h="2540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23341" y="7055"/>
                  </a:lnTo>
                  <a:lnTo>
                    <a:pt x="30356" y="10714"/>
                  </a:lnTo>
                  <a:lnTo>
                    <a:pt x="49057" y="12438"/>
                  </a:lnTo>
                  <a:lnTo>
                    <a:pt x="70054" y="8990"/>
                  </a:lnTo>
                  <a:lnTo>
                    <a:pt x="109312" y="13281"/>
                  </a:lnTo>
                  <a:lnTo>
                    <a:pt x="126832" y="20532"/>
                  </a:lnTo>
                  <a:lnTo>
                    <a:pt x="133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SMARTInkShape-305"/>
            <p:cNvSpPr/>
            <p:nvPr>
              <p:custDataLst>
                <p:tags r:id="rId101"/>
              </p:custDataLst>
            </p:nvPr>
          </p:nvSpPr>
          <p:spPr>
            <a:xfrm>
              <a:off x="4273650" y="4286250"/>
              <a:ext cx="184051" cy="38098"/>
            </a:xfrm>
            <a:custGeom>
              <a:avLst/>
              <a:gdLst/>
              <a:ahLst/>
              <a:cxnLst/>
              <a:rect l="0" t="0" r="0" b="0"/>
              <a:pathLst>
                <a:path w="184051" h="38098">
                  <a:moveTo>
                    <a:pt x="12600" y="0"/>
                  </a:moveTo>
                  <a:lnTo>
                    <a:pt x="12600" y="0"/>
                  </a:lnTo>
                  <a:lnTo>
                    <a:pt x="12600" y="3371"/>
                  </a:lnTo>
                  <a:lnTo>
                    <a:pt x="10718" y="6907"/>
                  </a:lnTo>
                  <a:lnTo>
                    <a:pt x="3762" y="18298"/>
                  </a:lnTo>
                  <a:lnTo>
                    <a:pt x="239" y="30244"/>
                  </a:lnTo>
                  <a:lnTo>
                    <a:pt x="0" y="34675"/>
                  </a:lnTo>
                  <a:lnTo>
                    <a:pt x="672" y="35816"/>
                  </a:lnTo>
                  <a:lnTo>
                    <a:pt x="1826" y="36578"/>
                  </a:lnTo>
                  <a:lnTo>
                    <a:pt x="6821" y="37649"/>
                  </a:lnTo>
                  <a:lnTo>
                    <a:pt x="52359" y="38097"/>
                  </a:lnTo>
                  <a:lnTo>
                    <a:pt x="98618" y="34729"/>
                  </a:lnTo>
                  <a:lnTo>
                    <a:pt x="145781" y="21093"/>
                  </a:lnTo>
                  <a:lnTo>
                    <a:pt x="184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8" name="SMARTInkShape-Group59"/>
          <p:cNvGrpSpPr/>
          <p:nvPr/>
        </p:nvGrpSpPr>
        <p:grpSpPr>
          <a:xfrm>
            <a:off x="4794334" y="3989083"/>
            <a:ext cx="825337" cy="365651"/>
            <a:chOff x="4794334" y="3989083"/>
            <a:chExt cx="825337" cy="365651"/>
          </a:xfrm>
        </p:grpSpPr>
        <p:sp>
          <p:nvSpPr>
            <p:cNvPr id="103" name="SMARTInkShape-306"/>
            <p:cNvSpPr/>
            <p:nvPr>
              <p:custDataLst>
                <p:tags r:id="rId95"/>
              </p:custDataLst>
            </p:nvPr>
          </p:nvSpPr>
          <p:spPr>
            <a:xfrm>
              <a:off x="4794334" y="3989083"/>
              <a:ext cx="101407" cy="365651"/>
            </a:xfrm>
            <a:custGeom>
              <a:avLst/>
              <a:gdLst/>
              <a:ahLst/>
              <a:cxnLst/>
              <a:rect l="0" t="0" r="0" b="0"/>
              <a:pathLst>
                <a:path w="101407" h="365651">
                  <a:moveTo>
                    <a:pt x="12616" y="144767"/>
                  </a:moveTo>
                  <a:lnTo>
                    <a:pt x="12616" y="144767"/>
                  </a:lnTo>
                  <a:lnTo>
                    <a:pt x="12616" y="141396"/>
                  </a:lnTo>
                  <a:lnTo>
                    <a:pt x="10734" y="137859"/>
                  </a:lnTo>
                  <a:lnTo>
                    <a:pt x="0" y="125803"/>
                  </a:lnTo>
                  <a:lnTo>
                    <a:pt x="5002" y="131509"/>
                  </a:lnTo>
                  <a:lnTo>
                    <a:pt x="10046" y="140917"/>
                  </a:lnTo>
                  <a:lnTo>
                    <a:pt x="27513" y="186308"/>
                  </a:lnTo>
                  <a:lnTo>
                    <a:pt x="35787" y="233280"/>
                  </a:lnTo>
                  <a:lnTo>
                    <a:pt x="37886" y="278094"/>
                  </a:lnTo>
                  <a:lnTo>
                    <a:pt x="38011" y="323847"/>
                  </a:lnTo>
                  <a:lnTo>
                    <a:pt x="38016" y="365650"/>
                  </a:lnTo>
                  <a:lnTo>
                    <a:pt x="38016" y="346587"/>
                  </a:lnTo>
                  <a:lnTo>
                    <a:pt x="32058" y="304147"/>
                  </a:lnTo>
                  <a:lnTo>
                    <a:pt x="31717" y="262416"/>
                  </a:lnTo>
                  <a:lnTo>
                    <a:pt x="28302" y="219012"/>
                  </a:lnTo>
                  <a:lnTo>
                    <a:pt x="30735" y="174657"/>
                  </a:lnTo>
                  <a:lnTo>
                    <a:pt x="31544" y="128425"/>
                  </a:lnTo>
                  <a:lnTo>
                    <a:pt x="36019" y="82155"/>
                  </a:lnTo>
                  <a:lnTo>
                    <a:pt x="41124" y="49634"/>
                  </a:lnTo>
                  <a:lnTo>
                    <a:pt x="55007" y="22372"/>
                  </a:lnTo>
                  <a:lnTo>
                    <a:pt x="60611" y="14271"/>
                  </a:lnTo>
                  <a:lnTo>
                    <a:pt x="64743" y="5213"/>
                  </a:lnTo>
                  <a:lnTo>
                    <a:pt x="66418" y="3047"/>
                  </a:lnTo>
                  <a:lnTo>
                    <a:pt x="70159" y="642"/>
                  </a:lnTo>
                  <a:lnTo>
                    <a:pt x="72145" y="0"/>
                  </a:lnTo>
                  <a:lnTo>
                    <a:pt x="74173" y="278"/>
                  </a:lnTo>
                  <a:lnTo>
                    <a:pt x="78310" y="2468"/>
                  </a:lnTo>
                  <a:lnTo>
                    <a:pt x="84605" y="7668"/>
                  </a:lnTo>
                  <a:lnTo>
                    <a:pt x="97285" y="25394"/>
                  </a:lnTo>
                  <a:lnTo>
                    <a:pt x="99635" y="33856"/>
                  </a:lnTo>
                  <a:lnTo>
                    <a:pt x="101406" y="75115"/>
                  </a:lnTo>
                  <a:lnTo>
                    <a:pt x="89957" y="122613"/>
                  </a:lnTo>
                  <a:lnTo>
                    <a:pt x="85560" y="131627"/>
                  </a:lnTo>
                  <a:lnTo>
                    <a:pt x="58513" y="171456"/>
                  </a:lnTo>
                  <a:lnTo>
                    <a:pt x="51594" y="174268"/>
                  </a:lnTo>
                  <a:lnTo>
                    <a:pt x="29594" y="180044"/>
                  </a:lnTo>
                  <a:lnTo>
                    <a:pt x="20505" y="177121"/>
                  </a:lnTo>
                  <a:lnTo>
                    <a:pt x="19992" y="176214"/>
                  </a:lnTo>
                  <a:lnTo>
                    <a:pt x="18966" y="1701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307"/>
            <p:cNvSpPr/>
            <p:nvPr>
              <p:custDataLst>
                <p:tags r:id="rId96"/>
              </p:custDataLst>
            </p:nvPr>
          </p:nvSpPr>
          <p:spPr>
            <a:xfrm>
              <a:off x="4922156" y="4165600"/>
              <a:ext cx="119745" cy="177397"/>
            </a:xfrm>
            <a:custGeom>
              <a:avLst/>
              <a:gdLst/>
              <a:ahLst/>
              <a:cxnLst/>
              <a:rect l="0" t="0" r="0" b="0"/>
              <a:pathLst>
                <a:path w="119745" h="177397">
                  <a:moveTo>
                    <a:pt x="11794" y="69850"/>
                  </a:moveTo>
                  <a:lnTo>
                    <a:pt x="11794" y="69850"/>
                  </a:lnTo>
                  <a:lnTo>
                    <a:pt x="8423" y="69850"/>
                  </a:lnTo>
                  <a:lnTo>
                    <a:pt x="7430" y="69144"/>
                  </a:lnTo>
                  <a:lnTo>
                    <a:pt x="6768" y="67968"/>
                  </a:lnTo>
                  <a:lnTo>
                    <a:pt x="5705" y="64383"/>
                  </a:lnTo>
                  <a:lnTo>
                    <a:pt x="1132" y="58605"/>
                  </a:lnTo>
                  <a:lnTo>
                    <a:pt x="0" y="54739"/>
                  </a:lnTo>
                  <a:lnTo>
                    <a:pt x="403" y="52720"/>
                  </a:lnTo>
                  <a:lnTo>
                    <a:pt x="4908" y="44563"/>
                  </a:lnTo>
                  <a:lnTo>
                    <a:pt x="5206" y="41443"/>
                  </a:lnTo>
                  <a:lnTo>
                    <a:pt x="5991" y="40329"/>
                  </a:lnTo>
                  <a:lnTo>
                    <a:pt x="7220" y="39586"/>
                  </a:lnTo>
                  <a:lnTo>
                    <a:pt x="12320" y="38540"/>
                  </a:lnTo>
                  <a:lnTo>
                    <a:pt x="23270" y="38125"/>
                  </a:lnTo>
                  <a:lnTo>
                    <a:pt x="33224" y="46941"/>
                  </a:lnTo>
                  <a:lnTo>
                    <a:pt x="52018" y="75086"/>
                  </a:lnTo>
                  <a:lnTo>
                    <a:pt x="61933" y="122609"/>
                  </a:lnTo>
                  <a:lnTo>
                    <a:pt x="61693" y="135420"/>
                  </a:lnTo>
                  <a:lnTo>
                    <a:pt x="54475" y="170892"/>
                  </a:lnTo>
                  <a:lnTo>
                    <a:pt x="50799" y="176435"/>
                  </a:lnTo>
                  <a:lnTo>
                    <a:pt x="48414" y="177194"/>
                  </a:lnTo>
                  <a:lnTo>
                    <a:pt x="46791" y="177396"/>
                  </a:lnTo>
                  <a:lnTo>
                    <a:pt x="45708" y="176825"/>
                  </a:lnTo>
                  <a:lnTo>
                    <a:pt x="44987" y="175739"/>
                  </a:lnTo>
                  <a:lnTo>
                    <a:pt x="43971" y="170839"/>
                  </a:lnTo>
                  <a:lnTo>
                    <a:pt x="44254" y="126083"/>
                  </a:lnTo>
                  <a:lnTo>
                    <a:pt x="55081" y="88819"/>
                  </a:lnTo>
                  <a:lnTo>
                    <a:pt x="80530" y="41468"/>
                  </a:lnTo>
                  <a:lnTo>
                    <a:pt x="92294" y="24236"/>
                  </a:lnTo>
                  <a:lnTo>
                    <a:pt x="1197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308"/>
            <p:cNvSpPr/>
            <p:nvPr>
              <p:custDataLst>
                <p:tags r:id="rId97"/>
              </p:custDataLst>
            </p:nvPr>
          </p:nvSpPr>
          <p:spPr>
            <a:xfrm>
              <a:off x="5202197" y="3994150"/>
              <a:ext cx="112754" cy="355601"/>
            </a:xfrm>
            <a:custGeom>
              <a:avLst/>
              <a:gdLst/>
              <a:ahLst/>
              <a:cxnLst/>
              <a:rect l="0" t="0" r="0" b="0"/>
              <a:pathLst>
                <a:path w="112754" h="355601">
                  <a:moveTo>
                    <a:pt x="87353" y="12700"/>
                  </a:moveTo>
                  <a:lnTo>
                    <a:pt x="87353" y="12700"/>
                  </a:lnTo>
                  <a:lnTo>
                    <a:pt x="87353" y="9329"/>
                  </a:lnTo>
                  <a:lnTo>
                    <a:pt x="88058" y="8336"/>
                  </a:lnTo>
                  <a:lnTo>
                    <a:pt x="89235" y="7674"/>
                  </a:lnTo>
                  <a:lnTo>
                    <a:pt x="90724" y="7233"/>
                  </a:lnTo>
                  <a:lnTo>
                    <a:pt x="91717" y="6233"/>
                  </a:lnTo>
                  <a:lnTo>
                    <a:pt x="93441" y="960"/>
                  </a:lnTo>
                  <a:lnTo>
                    <a:pt x="95468" y="427"/>
                  </a:lnTo>
                  <a:lnTo>
                    <a:pt x="100029" y="2"/>
                  </a:lnTo>
                  <a:lnTo>
                    <a:pt x="96675" y="0"/>
                  </a:lnTo>
                  <a:lnTo>
                    <a:pt x="93143" y="1882"/>
                  </a:lnTo>
                  <a:lnTo>
                    <a:pt x="78853" y="14927"/>
                  </a:lnTo>
                  <a:lnTo>
                    <a:pt x="47593" y="58061"/>
                  </a:lnTo>
                  <a:lnTo>
                    <a:pt x="25328" y="103535"/>
                  </a:lnTo>
                  <a:lnTo>
                    <a:pt x="13464" y="144188"/>
                  </a:lnTo>
                  <a:lnTo>
                    <a:pt x="2712" y="186300"/>
                  </a:lnTo>
                  <a:lnTo>
                    <a:pt x="0" y="219434"/>
                  </a:lnTo>
                  <a:lnTo>
                    <a:pt x="9358" y="264467"/>
                  </a:lnTo>
                  <a:lnTo>
                    <a:pt x="16187" y="284383"/>
                  </a:lnTo>
                  <a:lnTo>
                    <a:pt x="41783" y="321597"/>
                  </a:lnTo>
                  <a:lnTo>
                    <a:pt x="71741" y="343750"/>
                  </a:lnTo>
                  <a:lnTo>
                    <a:pt x="112753" y="355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309"/>
            <p:cNvSpPr/>
            <p:nvPr>
              <p:custDataLst>
                <p:tags r:id="rId98"/>
              </p:custDataLst>
            </p:nvPr>
          </p:nvSpPr>
          <p:spPr>
            <a:xfrm>
              <a:off x="5441957" y="4083939"/>
              <a:ext cx="158744" cy="234062"/>
            </a:xfrm>
            <a:custGeom>
              <a:avLst/>
              <a:gdLst/>
              <a:ahLst/>
              <a:cxnLst/>
              <a:rect l="0" t="0" r="0" b="0"/>
              <a:pathLst>
                <a:path w="158744" h="234062">
                  <a:moveTo>
                    <a:pt x="12693" y="11811"/>
                  </a:moveTo>
                  <a:lnTo>
                    <a:pt x="12693" y="11811"/>
                  </a:lnTo>
                  <a:lnTo>
                    <a:pt x="7226" y="11811"/>
                  </a:lnTo>
                  <a:lnTo>
                    <a:pt x="77" y="5538"/>
                  </a:lnTo>
                  <a:lnTo>
                    <a:pt x="0" y="0"/>
                  </a:lnTo>
                  <a:lnTo>
                    <a:pt x="3366" y="2745"/>
                  </a:lnTo>
                  <a:lnTo>
                    <a:pt x="5020" y="6136"/>
                  </a:lnTo>
                  <a:lnTo>
                    <a:pt x="5461" y="8028"/>
                  </a:lnTo>
                  <a:lnTo>
                    <a:pt x="9453" y="14061"/>
                  </a:lnTo>
                  <a:lnTo>
                    <a:pt x="24200" y="26410"/>
                  </a:lnTo>
                  <a:lnTo>
                    <a:pt x="52006" y="70248"/>
                  </a:lnTo>
                  <a:lnTo>
                    <a:pt x="77799" y="112780"/>
                  </a:lnTo>
                  <a:lnTo>
                    <a:pt x="110239" y="160023"/>
                  </a:lnTo>
                  <a:lnTo>
                    <a:pt x="139531" y="206651"/>
                  </a:lnTo>
                  <a:lnTo>
                    <a:pt x="155914" y="225515"/>
                  </a:lnTo>
                  <a:lnTo>
                    <a:pt x="158743" y="234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310"/>
            <p:cNvSpPr/>
            <p:nvPr>
              <p:custDataLst>
                <p:tags r:id="rId99"/>
              </p:custDataLst>
            </p:nvPr>
          </p:nvSpPr>
          <p:spPr>
            <a:xfrm>
              <a:off x="5403984" y="4077071"/>
              <a:ext cx="215687" cy="266220"/>
            </a:xfrm>
            <a:custGeom>
              <a:avLst/>
              <a:gdLst/>
              <a:ahLst/>
              <a:cxnLst/>
              <a:rect l="0" t="0" r="0" b="0"/>
              <a:pathLst>
                <a:path w="215687" h="266220">
                  <a:moveTo>
                    <a:pt x="203066" y="37729"/>
                  </a:moveTo>
                  <a:lnTo>
                    <a:pt x="203066" y="37729"/>
                  </a:lnTo>
                  <a:lnTo>
                    <a:pt x="206437" y="34358"/>
                  </a:lnTo>
                  <a:lnTo>
                    <a:pt x="208092" y="30821"/>
                  </a:lnTo>
                  <a:lnTo>
                    <a:pt x="209947" y="20722"/>
                  </a:lnTo>
                  <a:lnTo>
                    <a:pt x="214407" y="12314"/>
                  </a:lnTo>
                  <a:lnTo>
                    <a:pt x="215686" y="882"/>
                  </a:lnTo>
                  <a:lnTo>
                    <a:pt x="215007" y="464"/>
                  </a:lnTo>
                  <a:lnTo>
                    <a:pt x="212371" y="0"/>
                  </a:lnTo>
                  <a:lnTo>
                    <a:pt x="211386" y="582"/>
                  </a:lnTo>
                  <a:lnTo>
                    <a:pt x="210729" y="1675"/>
                  </a:lnTo>
                  <a:lnTo>
                    <a:pt x="209676" y="5129"/>
                  </a:lnTo>
                  <a:lnTo>
                    <a:pt x="200601" y="18114"/>
                  </a:lnTo>
                  <a:lnTo>
                    <a:pt x="178869" y="61939"/>
                  </a:lnTo>
                  <a:lnTo>
                    <a:pt x="155710" y="107075"/>
                  </a:lnTo>
                  <a:lnTo>
                    <a:pt x="128702" y="146083"/>
                  </a:lnTo>
                  <a:lnTo>
                    <a:pt x="122037" y="158558"/>
                  </a:lnTo>
                  <a:lnTo>
                    <a:pt x="92706" y="191425"/>
                  </a:lnTo>
                  <a:lnTo>
                    <a:pt x="73003" y="209017"/>
                  </a:lnTo>
                  <a:lnTo>
                    <a:pt x="60577" y="221831"/>
                  </a:lnTo>
                  <a:lnTo>
                    <a:pt x="13556" y="255712"/>
                  </a:lnTo>
                  <a:lnTo>
                    <a:pt x="0" y="266219"/>
                  </a:lnTo>
                  <a:lnTo>
                    <a:pt x="6216" y="2599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3" name="SMARTInkShape-Group60"/>
          <p:cNvGrpSpPr/>
          <p:nvPr/>
        </p:nvGrpSpPr>
        <p:grpSpPr>
          <a:xfrm>
            <a:off x="5873862" y="4045211"/>
            <a:ext cx="742644" cy="348990"/>
            <a:chOff x="5873862" y="4045211"/>
            <a:chExt cx="742644" cy="348990"/>
          </a:xfrm>
        </p:grpSpPr>
        <p:sp>
          <p:nvSpPr>
            <p:cNvPr id="109" name="SMARTInkShape-311"/>
            <p:cNvSpPr/>
            <p:nvPr>
              <p:custDataLst>
                <p:tags r:id="rId91"/>
              </p:custDataLst>
            </p:nvPr>
          </p:nvSpPr>
          <p:spPr>
            <a:xfrm>
              <a:off x="5873862" y="4108452"/>
              <a:ext cx="209439" cy="158749"/>
            </a:xfrm>
            <a:custGeom>
              <a:avLst/>
              <a:gdLst/>
              <a:ahLst/>
              <a:cxnLst/>
              <a:rect l="0" t="0" r="0" b="0"/>
              <a:pathLst>
                <a:path w="209439" h="158749">
                  <a:moveTo>
                    <a:pt x="139588" y="6348"/>
                  </a:moveTo>
                  <a:lnTo>
                    <a:pt x="139588" y="6348"/>
                  </a:lnTo>
                  <a:lnTo>
                    <a:pt x="145676" y="6348"/>
                  </a:lnTo>
                  <a:lnTo>
                    <a:pt x="151382" y="881"/>
                  </a:lnTo>
                  <a:lnTo>
                    <a:pt x="158613" y="0"/>
                  </a:lnTo>
                  <a:lnTo>
                    <a:pt x="158630" y="3369"/>
                  </a:lnTo>
                  <a:lnTo>
                    <a:pt x="157928" y="4362"/>
                  </a:lnTo>
                  <a:lnTo>
                    <a:pt x="156754" y="5024"/>
                  </a:lnTo>
                  <a:lnTo>
                    <a:pt x="155265" y="5465"/>
                  </a:lnTo>
                  <a:lnTo>
                    <a:pt x="145773" y="13139"/>
                  </a:lnTo>
                  <a:lnTo>
                    <a:pt x="137657" y="19179"/>
                  </a:lnTo>
                  <a:lnTo>
                    <a:pt x="94811" y="46697"/>
                  </a:lnTo>
                  <a:lnTo>
                    <a:pt x="50718" y="69814"/>
                  </a:lnTo>
                  <a:lnTo>
                    <a:pt x="20428" y="87016"/>
                  </a:lnTo>
                  <a:lnTo>
                    <a:pt x="15367" y="88767"/>
                  </a:lnTo>
                  <a:lnTo>
                    <a:pt x="1168" y="100421"/>
                  </a:lnTo>
                  <a:lnTo>
                    <a:pt x="457" y="102956"/>
                  </a:lnTo>
                  <a:lnTo>
                    <a:pt x="0" y="106962"/>
                  </a:lnTo>
                  <a:lnTo>
                    <a:pt x="3292" y="111026"/>
                  </a:lnTo>
                  <a:lnTo>
                    <a:pt x="12107" y="116700"/>
                  </a:lnTo>
                  <a:lnTo>
                    <a:pt x="20285" y="119478"/>
                  </a:lnTo>
                  <a:lnTo>
                    <a:pt x="63849" y="126085"/>
                  </a:lnTo>
                  <a:lnTo>
                    <a:pt x="107865" y="132706"/>
                  </a:lnTo>
                  <a:lnTo>
                    <a:pt x="152289" y="138336"/>
                  </a:lnTo>
                  <a:lnTo>
                    <a:pt x="169456" y="141176"/>
                  </a:lnTo>
                  <a:lnTo>
                    <a:pt x="202482" y="153760"/>
                  </a:lnTo>
                  <a:lnTo>
                    <a:pt x="209438" y="1587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SMARTInkShape-312"/>
            <p:cNvSpPr/>
            <p:nvPr>
              <p:custDataLst>
                <p:tags r:id="rId92"/>
              </p:custDataLst>
            </p:nvPr>
          </p:nvSpPr>
          <p:spPr>
            <a:xfrm>
              <a:off x="5899412" y="4318000"/>
              <a:ext cx="234689" cy="19051"/>
            </a:xfrm>
            <a:custGeom>
              <a:avLst/>
              <a:gdLst/>
              <a:ahLst/>
              <a:cxnLst/>
              <a:rect l="0" t="0" r="0" b="0"/>
              <a:pathLst>
                <a:path w="234689" h="19051">
                  <a:moveTo>
                    <a:pt x="6088" y="0"/>
                  </a:moveTo>
                  <a:lnTo>
                    <a:pt x="6088" y="0"/>
                  </a:lnTo>
                  <a:lnTo>
                    <a:pt x="6088" y="3371"/>
                  </a:lnTo>
                  <a:lnTo>
                    <a:pt x="4207" y="6907"/>
                  </a:lnTo>
                  <a:lnTo>
                    <a:pt x="621" y="11555"/>
                  </a:lnTo>
                  <a:lnTo>
                    <a:pt x="0" y="15732"/>
                  </a:lnTo>
                  <a:lnTo>
                    <a:pt x="618" y="16838"/>
                  </a:lnTo>
                  <a:lnTo>
                    <a:pt x="1736" y="17575"/>
                  </a:lnTo>
                  <a:lnTo>
                    <a:pt x="5228" y="18759"/>
                  </a:lnTo>
                  <a:lnTo>
                    <a:pt x="47675" y="19047"/>
                  </a:lnTo>
                  <a:lnTo>
                    <a:pt x="89548" y="19050"/>
                  </a:lnTo>
                  <a:lnTo>
                    <a:pt x="132517" y="14686"/>
                  </a:lnTo>
                  <a:lnTo>
                    <a:pt x="174796" y="12169"/>
                  </a:lnTo>
                  <a:lnTo>
                    <a:pt x="219056" y="1726"/>
                  </a:lnTo>
                  <a:lnTo>
                    <a:pt x="234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SMARTInkShape-313"/>
            <p:cNvSpPr/>
            <p:nvPr>
              <p:custDataLst>
                <p:tags r:id="rId93"/>
              </p:custDataLst>
            </p:nvPr>
          </p:nvSpPr>
          <p:spPr>
            <a:xfrm>
              <a:off x="6344905" y="4121175"/>
              <a:ext cx="182896" cy="151088"/>
            </a:xfrm>
            <a:custGeom>
              <a:avLst/>
              <a:gdLst/>
              <a:ahLst/>
              <a:cxnLst/>
              <a:rect l="0" t="0" r="0" b="0"/>
              <a:pathLst>
                <a:path w="182896" h="151088">
                  <a:moveTo>
                    <a:pt x="119395" y="38075"/>
                  </a:moveTo>
                  <a:lnTo>
                    <a:pt x="119395" y="38075"/>
                  </a:lnTo>
                  <a:lnTo>
                    <a:pt x="116024" y="34704"/>
                  </a:lnTo>
                  <a:lnTo>
                    <a:pt x="114369" y="31168"/>
                  </a:lnTo>
                  <a:lnTo>
                    <a:pt x="113307" y="26520"/>
                  </a:lnTo>
                  <a:lnTo>
                    <a:pt x="102934" y="14611"/>
                  </a:lnTo>
                  <a:lnTo>
                    <a:pt x="101496" y="10477"/>
                  </a:lnTo>
                  <a:lnTo>
                    <a:pt x="100406" y="9093"/>
                  </a:lnTo>
                  <a:lnTo>
                    <a:pt x="89581" y="2204"/>
                  </a:lnTo>
                  <a:lnTo>
                    <a:pt x="82525" y="268"/>
                  </a:lnTo>
                  <a:lnTo>
                    <a:pt x="67097" y="0"/>
                  </a:lnTo>
                  <a:lnTo>
                    <a:pt x="62520" y="1868"/>
                  </a:lnTo>
                  <a:lnTo>
                    <a:pt x="44074" y="18273"/>
                  </a:lnTo>
                  <a:lnTo>
                    <a:pt x="22106" y="55044"/>
                  </a:lnTo>
                  <a:lnTo>
                    <a:pt x="2980" y="99198"/>
                  </a:lnTo>
                  <a:lnTo>
                    <a:pt x="0" y="112081"/>
                  </a:lnTo>
                  <a:lnTo>
                    <a:pt x="1184" y="120591"/>
                  </a:lnTo>
                  <a:lnTo>
                    <a:pt x="6634" y="139115"/>
                  </a:lnTo>
                  <a:lnTo>
                    <a:pt x="8237" y="141418"/>
                  </a:lnTo>
                  <a:lnTo>
                    <a:pt x="17237" y="148031"/>
                  </a:lnTo>
                  <a:lnTo>
                    <a:pt x="25469" y="151087"/>
                  </a:lnTo>
                  <a:lnTo>
                    <a:pt x="27851" y="150811"/>
                  </a:lnTo>
                  <a:lnTo>
                    <a:pt x="41738" y="145127"/>
                  </a:lnTo>
                  <a:lnTo>
                    <a:pt x="67469" y="121659"/>
                  </a:lnTo>
                  <a:lnTo>
                    <a:pt x="83127" y="97247"/>
                  </a:lnTo>
                  <a:lnTo>
                    <a:pt x="95432" y="57681"/>
                  </a:lnTo>
                  <a:lnTo>
                    <a:pt x="98161" y="53139"/>
                  </a:lnTo>
                  <a:lnTo>
                    <a:pt x="100320" y="44538"/>
                  </a:lnTo>
                  <a:lnTo>
                    <a:pt x="100338" y="47829"/>
                  </a:lnTo>
                  <a:lnTo>
                    <a:pt x="102223" y="51347"/>
                  </a:lnTo>
                  <a:lnTo>
                    <a:pt x="104708" y="55263"/>
                  </a:lnTo>
                  <a:lnTo>
                    <a:pt x="106811" y="61434"/>
                  </a:lnTo>
                  <a:lnTo>
                    <a:pt x="137039" y="103771"/>
                  </a:lnTo>
                  <a:lnTo>
                    <a:pt x="155751" y="116123"/>
                  </a:lnTo>
                  <a:lnTo>
                    <a:pt x="174068" y="120229"/>
                  </a:lnTo>
                  <a:lnTo>
                    <a:pt x="182895" y="1206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314"/>
            <p:cNvSpPr/>
            <p:nvPr>
              <p:custDataLst>
                <p:tags r:id="rId94"/>
              </p:custDataLst>
            </p:nvPr>
          </p:nvSpPr>
          <p:spPr>
            <a:xfrm>
              <a:off x="6540500" y="4045211"/>
              <a:ext cx="76006" cy="348990"/>
            </a:xfrm>
            <a:custGeom>
              <a:avLst/>
              <a:gdLst/>
              <a:ahLst/>
              <a:cxnLst/>
              <a:rect l="0" t="0" r="0" b="0"/>
              <a:pathLst>
                <a:path w="76006" h="348990">
                  <a:moveTo>
                    <a:pt x="0" y="6089"/>
                  </a:moveTo>
                  <a:lnTo>
                    <a:pt x="0" y="6089"/>
                  </a:lnTo>
                  <a:lnTo>
                    <a:pt x="0" y="0"/>
                  </a:lnTo>
                  <a:lnTo>
                    <a:pt x="3370" y="3187"/>
                  </a:lnTo>
                  <a:lnTo>
                    <a:pt x="5026" y="6681"/>
                  </a:lnTo>
                  <a:lnTo>
                    <a:pt x="5467" y="8600"/>
                  </a:lnTo>
                  <a:lnTo>
                    <a:pt x="33010" y="54003"/>
                  </a:lnTo>
                  <a:lnTo>
                    <a:pt x="49863" y="94410"/>
                  </a:lnTo>
                  <a:lnTo>
                    <a:pt x="68720" y="141876"/>
                  </a:lnTo>
                  <a:lnTo>
                    <a:pt x="74723" y="175486"/>
                  </a:lnTo>
                  <a:lnTo>
                    <a:pt x="76005" y="217764"/>
                  </a:lnTo>
                  <a:lnTo>
                    <a:pt x="67345" y="265186"/>
                  </a:lnTo>
                  <a:lnTo>
                    <a:pt x="42768" y="310815"/>
                  </a:lnTo>
                  <a:lnTo>
                    <a:pt x="33917" y="328506"/>
                  </a:lnTo>
                  <a:lnTo>
                    <a:pt x="17916" y="344009"/>
                  </a:lnTo>
                  <a:lnTo>
                    <a:pt x="13136" y="346776"/>
                  </a:lnTo>
                  <a:lnTo>
                    <a:pt x="6350" y="3489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6" name="SMARTInkShape-Group61"/>
          <p:cNvGrpSpPr/>
          <p:nvPr/>
        </p:nvGrpSpPr>
        <p:grpSpPr>
          <a:xfrm>
            <a:off x="7061463" y="4241800"/>
            <a:ext cx="234688" cy="133271"/>
            <a:chOff x="7061463" y="4241800"/>
            <a:chExt cx="234688" cy="133271"/>
          </a:xfrm>
        </p:grpSpPr>
        <p:sp>
          <p:nvSpPr>
            <p:cNvPr id="114" name="SMARTInkShape-315"/>
            <p:cNvSpPr/>
            <p:nvPr>
              <p:custDataLst>
                <p:tags r:id="rId89"/>
              </p:custDataLst>
            </p:nvPr>
          </p:nvSpPr>
          <p:spPr>
            <a:xfrm>
              <a:off x="7061463" y="4241800"/>
              <a:ext cx="177538" cy="19051"/>
            </a:xfrm>
            <a:custGeom>
              <a:avLst/>
              <a:gdLst/>
              <a:ahLst/>
              <a:cxnLst/>
              <a:rect l="0" t="0" r="0" b="0"/>
              <a:pathLst>
                <a:path w="177538" h="19051">
                  <a:moveTo>
                    <a:pt x="12437" y="0"/>
                  </a:moveTo>
                  <a:lnTo>
                    <a:pt x="12437" y="0"/>
                  </a:lnTo>
                  <a:lnTo>
                    <a:pt x="6969" y="0"/>
                  </a:lnTo>
                  <a:lnTo>
                    <a:pt x="6675" y="705"/>
                  </a:lnTo>
                  <a:lnTo>
                    <a:pt x="6164" y="5467"/>
                  </a:lnTo>
                  <a:lnTo>
                    <a:pt x="4239" y="5958"/>
                  </a:lnTo>
                  <a:lnTo>
                    <a:pt x="0" y="6327"/>
                  </a:lnTo>
                  <a:lnTo>
                    <a:pt x="43066" y="6350"/>
                  </a:lnTo>
                  <a:lnTo>
                    <a:pt x="89655" y="6350"/>
                  </a:lnTo>
                  <a:lnTo>
                    <a:pt x="136976" y="6350"/>
                  </a:lnTo>
                  <a:lnTo>
                    <a:pt x="166228" y="7055"/>
                  </a:lnTo>
                  <a:lnTo>
                    <a:pt x="172040" y="9721"/>
                  </a:lnTo>
                  <a:lnTo>
                    <a:pt x="173872" y="11419"/>
                  </a:lnTo>
                  <a:lnTo>
                    <a:pt x="17753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316"/>
            <p:cNvSpPr/>
            <p:nvPr>
              <p:custDataLst>
                <p:tags r:id="rId90"/>
              </p:custDataLst>
            </p:nvPr>
          </p:nvSpPr>
          <p:spPr>
            <a:xfrm>
              <a:off x="7080338" y="4343400"/>
              <a:ext cx="215813" cy="31671"/>
            </a:xfrm>
            <a:custGeom>
              <a:avLst/>
              <a:gdLst/>
              <a:ahLst/>
              <a:cxnLst/>
              <a:rect l="0" t="0" r="0" b="0"/>
              <a:pathLst>
                <a:path w="215813" h="31671">
                  <a:moveTo>
                    <a:pt x="31662" y="0"/>
                  </a:moveTo>
                  <a:lnTo>
                    <a:pt x="31662" y="0"/>
                  </a:lnTo>
                  <a:lnTo>
                    <a:pt x="25886" y="5069"/>
                  </a:lnTo>
                  <a:lnTo>
                    <a:pt x="6545" y="18235"/>
                  </a:lnTo>
                  <a:lnTo>
                    <a:pt x="3330" y="18688"/>
                  </a:lnTo>
                  <a:lnTo>
                    <a:pt x="2190" y="19514"/>
                  </a:lnTo>
                  <a:lnTo>
                    <a:pt x="1431" y="20770"/>
                  </a:lnTo>
                  <a:lnTo>
                    <a:pt x="0" y="25129"/>
                  </a:lnTo>
                  <a:lnTo>
                    <a:pt x="3309" y="28690"/>
                  </a:lnTo>
                  <a:lnTo>
                    <a:pt x="6831" y="30390"/>
                  </a:lnTo>
                  <a:lnTo>
                    <a:pt x="29950" y="31670"/>
                  </a:lnTo>
                  <a:lnTo>
                    <a:pt x="57673" y="29858"/>
                  </a:lnTo>
                  <a:lnTo>
                    <a:pt x="100242" y="25791"/>
                  </a:lnTo>
                  <a:lnTo>
                    <a:pt x="146408" y="23552"/>
                  </a:lnTo>
                  <a:lnTo>
                    <a:pt x="187649" y="18937"/>
                  </a:lnTo>
                  <a:lnTo>
                    <a:pt x="215812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7" name="SMARTInkShape-317"/>
          <p:cNvSpPr/>
          <p:nvPr>
            <p:custDataLst>
              <p:tags r:id="rId2"/>
            </p:custDataLst>
          </p:nvPr>
        </p:nvSpPr>
        <p:spPr>
          <a:xfrm>
            <a:off x="7722975" y="4057657"/>
            <a:ext cx="500276" cy="539742"/>
          </a:xfrm>
          <a:custGeom>
            <a:avLst/>
            <a:gdLst/>
            <a:ahLst/>
            <a:cxnLst/>
            <a:rect l="0" t="0" r="0" b="0"/>
            <a:pathLst>
              <a:path w="500276" h="539742">
                <a:moveTo>
                  <a:pt x="385975" y="6343"/>
                </a:moveTo>
                <a:lnTo>
                  <a:pt x="385975" y="6343"/>
                </a:lnTo>
                <a:lnTo>
                  <a:pt x="398411" y="6343"/>
                </a:lnTo>
                <a:lnTo>
                  <a:pt x="398673" y="15"/>
                </a:lnTo>
                <a:lnTo>
                  <a:pt x="395304" y="0"/>
                </a:lnTo>
                <a:lnTo>
                  <a:pt x="391767" y="1878"/>
                </a:lnTo>
                <a:lnTo>
                  <a:pt x="345621" y="37238"/>
                </a:lnTo>
                <a:lnTo>
                  <a:pt x="320854" y="55428"/>
                </a:lnTo>
                <a:lnTo>
                  <a:pt x="309054" y="62025"/>
                </a:lnTo>
                <a:lnTo>
                  <a:pt x="263400" y="89945"/>
                </a:lnTo>
                <a:lnTo>
                  <a:pt x="222738" y="110198"/>
                </a:lnTo>
                <a:lnTo>
                  <a:pt x="180625" y="131245"/>
                </a:lnTo>
                <a:lnTo>
                  <a:pt x="135322" y="153257"/>
                </a:lnTo>
                <a:lnTo>
                  <a:pt x="92085" y="175015"/>
                </a:lnTo>
                <a:lnTo>
                  <a:pt x="58109" y="190455"/>
                </a:lnTo>
                <a:lnTo>
                  <a:pt x="52578" y="195415"/>
                </a:lnTo>
                <a:lnTo>
                  <a:pt x="45498" y="204730"/>
                </a:lnTo>
                <a:lnTo>
                  <a:pt x="39638" y="208823"/>
                </a:lnTo>
                <a:lnTo>
                  <a:pt x="38019" y="212280"/>
                </a:lnTo>
                <a:lnTo>
                  <a:pt x="37109" y="218194"/>
                </a:lnTo>
                <a:lnTo>
                  <a:pt x="38777" y="222325"/>
                </a:lnTo>
                <a:lnTo>
                  <a:pt x="40209" y="224414"/>
                </a:lnTo>
                <a:lnTo>
                  <a:pt x="52648" y="232837"/>
                </a:lnTo>
                <a:lnTo>
                  <a:pt x="65275" y="238474"/>
                </a:lnTo>
                <a:lnTo>
                  <a:pt x="110951" y="244554"/>
                </a:lnTo>
                <a:lnTo>
                  <a:pt x="151323" y="249118"/>
                </a:lnTo>
                <a:lnTo>
                  <a:pt x="193398" y="254056"/>
                </a:lnTo>
                <a:lnTo>
                  <a:pt x="239798" y="260403"/>
                </a:lnTo>
                <a:lnTo>
                  <a:pt x="278644" y="271117"/>
                </a:lnTo>
                <a:lnTo>
                  <a:pt x="296780" y="277549"/>
                </a:lnTo>
                <a:lnTo>
                  <a:pt x="304705" y="279279"/>
                </a:lnTo>
                <a:lnTo>
                  <a:pt x="310579" y="282400"/>
                </a:lnTo>
                <a:lnTo>
                  <a:pt x="313660" y="286139"/>
                </a:lnTo>
                <a:lnTo>
                  <a:pt x="315395" y="292210"/>
                </a:lnTo>
                <a:lnTo>
                  <a:pt x="315638" y="294288"/>
                </a:lnTo>
                <a:lnTo>
                  <a:pt x="312609" y="303954"/>
                </a:lnTo>
                <a:lnTo>
                  <a:pt x="307243" y="312384"/>
                </a:lnTo>
                <a:lnTo>
                  <a:pt x="261507" y="346253"/>
                </a:lnTo>
                <a:lnTo>
                  <a:pt x="214673" y="376605"/>
                </a:lnTo>
                <a:lnTo>
                  <a:pt x="167599" y="404077"/>
                </a:lnTo>
                <a:lnTo>
                  <a:pt x="125578" y="425417"/>
                </a:lnTo>
                <a:lnTo>
                  <a:pt x="83990" y="446606"/>
                </a:lnTo>
                <a:lnTo>
                  <a:pt x="38771" y="476243"/>
                </a:lnTo>
                <a:lnTo>
                  <a:pt x="3265" y="509117"/>
                </a:lnTo>
                <a:lnTo>
                  <a:pt x="688" y="513902"/>
                </a:lnTo>
                <a:lnTo>
                  <a:pt x="0" y="516165"/>
                </a:lnTo>
                <a:lnTo>
                  <a:pt x="247" y="518380"/>
                </a:lnTo>
                <a:lnTo>
                  <a:pt x="7583" y="532505"/>
                </a:lnTo>
                <a:lnTo>
                  <a:pt x="10948" y="534917"/>
                </a:lnTo>
                <a:lnTo>
                  <a:pt x="25089" y="538314"/>
                </a:lnTo>
                <a:lnTo>
                  <a:pt x="69528" y="539659"/>
                </a:lnTo>
                <a:lnTo>
                  <a:pt x="116016" y="539732"/>
                </a:lnTo>
                <a:lnTo>
                  <a:pt x="159449" y="539741"/>
                </a:lnTo>
                <a:lnTo>
                  <a:pt x="196089" y="537861"/>
                </a:lnTo>
                <a:lnTo>
                  <a:pt x="235638" y="534717"/>
                </a:lnTo>
                <a:lnTo>
                  <a:pt x="274873" y="531904"/>
                </a:lnTo>
                <a:lnTo>
                  <a:pt x="310722" y="528483"/>
                </a:lnTo>
                <a:lnTo>
                  <a:pt x="357391" y="527327"/>
                </a:lnTo>
                <a:lnTo>
                  <a:pt x="399876" y="527099"/>
                </a:lnTo>
                <a:lnTo>
                  <a:pt x="441471" y="530421"/>
                </a:lnTo>
                <a:lnTo>
                  <a:pt x="458314" y="532512"/>
                </a:lnTo>
                <a:lnTo>
                  <a:pt x="487401" y="527848"/>
                </a:lnTo>
                <a:lnTo>
                  <a:pt x="492907" y="525519"/>
                </a:lnTo>
                <a:lnTo>
                  <a:pt x="500275" y="52069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2" name="SMARTInkShape-Group63"/>
          <p:cNvGrpSpPr/>
          <p:nvPr/>
        </p:nvGrpSpPr>
        <p:grpSpPr>
          <a:xfrm>
            <a:off x="8655050" y="4044973"/>
            <a:ext cx="577851" cy="603228"/>
            <a:chOff x="8655050" y="4044973"/>
            <a:chExt cx="577851" cy="603228"/>
          </a:xfrm>
        </p:grpSpPr>
        <p:sp>
          <p:nvSpPr>
            <p:cNvPr id="118" name="SMARTInkShape-318"/>
            <p:cNvSpPr/>
            <p:nvPr>
              <p:custDataLst>
                <p:tags r:id="rId85"/>
              </p:custDataLst>
            </p:nvPr>
          </p:nvSpPr>
          <p:spPr>
            <a:xfrm>
              <a:off x="8655050" y="4044973"/>
              <a:ext cx="146051" cy="120628"/>
            </a:xfrm>
            <a:custGeom>
              <a:avLst/>
              <a:gdLst/>
              <a:ahLst/>
              <a:cxnLst/>
              <a:rect l="0" t="0" r="0" b="0"/>
              <a:pathLst>
                <a:path w="146051" h="120628">
                  <a:moveTo>
                    <a:pt x="6350" y="6327"/>
                  </a:moveTo>
                  <a:lnTo>
                    <a:pt x="6350" y="6327"/>
                  </a:lnTo>
                  <a:lnTo>
                    <a:pt x="882" y="6327"/>
                  </a:lnTo>
                  <a:lnTo>
                    <a:pt x="588" y="5621"/>
                  </a:lnTo>
                  <a:lnTo>
                    <a:pt x="2" y="0"/>
                  </a:lnTo>
                  <a:lnTo>
                    <a:pt x="0" y="5446"/>
                  </a:lnTo>
                  <a:lnTo>
                    <a:pt x="4363" y="11222"/>
                  </a:lnTo>
                  <a:lnTo>
                    <a:pt x="5467" y="15088"/>
                  </a:lnTo>
                  <a:lnTo>
                    <a:pt x="6345" y="59856"/>
                  </a:lnTo>
                  <a:lnTo>
                    <a:pt x="6349" y="105738"/>
                  </a:lnTo>
                  <a:lnTo>
                    <a:pt x="6349" y="119370"/>
                  </a:lnTo>
                  <a:lnTo>
                    <a:pt x="7055" y="119083"/>
                  </a:lnTo>
                  <a:lnTo>
                    <a:pt x="9720" y="116883"/>
                  </a:lnTo>
                  <a:lnTo>
                    <a:pt x="11376" y="113554"/>
                  </a:lnTo>
                  <a:lnTo>
                    <a:pt x="12649" y="96609"/>
                  </a:lnTo>
                  <a:lnTo>
                    <a:pt x="13401" y="73810"/>
                  </a:lnTo>
                  <a:lnTo>
                    <a:pt x="28432" y="32958"/>
                  </a:lnTo>
                  <a:lnTo>
                    <a:pt x="38219" y="19468"/>
                  </a:lnTo>
                  <a:lnTo>
                    <a:pt x="52923" y="4236"/>
                  </a:lnTo>
                  <a:lnTo>
                    <a:pt x="59034" y="1870"/>
                  </a:lnTo>
                  <a:lnTo>
                    <a:pt x="71085" y="351"/>
                  </a:lnTo>
                  <a:lnTo>
                    <a:pt x="100453" y="9446"/>
                  </a:lnTo>
                  <a:lnTo>
                    <a:pt x="128149" y="27520"/>
                  </a:lnTo>
                  <a:lnTo>
                    <a:pt x="135180" y="37222"/>
                  </a:lnTo>
                  <a:lnTo>
                    <a:pt x="143799" y="59906"/>
                  </a:lnTo>
                  <a:lnTo>
                    <a:pt x="146045" y="107521"/>
                  </a:lnTo>
                  <a:lnTo>
                    <a:pt x="146050" y="1206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SMARTInkShape-319"/>
            <p:cNvSpPr/>
            <p:nvPr>
              <p:custDataLst>
                <p:tags r:id="rId86"/>
              </p:custDataLst>
            </p:nvPr>
          </p:nvSpPr>
          <p:spPr>
            <a:xfrm>
              <a:off x="8921789" y="4216478"/>
              <a:ext cx="177762" cy="336434"/>
            </a:xfrm>
            <a:custGeom>
              <a:avLst/>
              <a:gdLst/>
              <a:ahLst/>
              <a:cxnLst/>
              <a:rect l="0" t="0" r="0" b="0"/>
              <a:pathLst>
                <a:path w="177762" h="336434">
                  <a:moveTo>
                    <a:pt x="158711" y="12622"/>
                  </a:moveTo>
                  <a:lnTo>
                    <a:pt x="158711" y="12622"/>
                  </a:lnTo>
                  <a:lnTo>
                    <a:pt x="164983" y="12622"/>
                  </a:lnTo>
                  <a:lnTo>
                    <a:pt x="171409" y="6272"/>
                  </a:lnTo>
                  <a:lnTo>
                    <a:pt x="171411" y="805"/>
                  </a:lnTo>
                  <a:lnTo>
                    <a:pt x="170705" y="510"/>
                  </a:lnTo>
                  <a:lnTo>
                    <a:pt x="162573" y="0"/>
                  </a:lnTo>
                  <a:lnTo>
                    <a:pt x="158545" y="1838"/>
                  </a:lnTo>
                  <a:lnTo>
                    <a:pt x="111948" y="30267"/>
                  </a:lnTo>
                  <a:lnTo>
                    <a:pt x="74039" y="66318"/>
                  </a:lnTo>
                  <a:lnTo>
                    <a:pt x="46292" y="103015"/>
                  </a:lnTo>
                  <a:lnTo>
                    <a:pt x="21788" y="148016"/>
                  </a:lnTo>
                  <a:lnTo>
                    <a:pt x="9191" y="184251"/>
                  </a:lnTo>
                  <a:lnTo>
                    <a:pt x="956" y="231507"/>
                  </a:lnTo>
                  <a:lnTo>
                    <a:pt x="0" y="274413"/>
                  </a:lnTo>
                  <a:lnTo>
                    <a:pt x="683" y="284901"/>
                  </a:lnTo>
                  <a:lnTo>
                    <a:pt x="3340" y="291914"/>
                  </a:lnTo>
                  <a:lnTo>
                    <a:pt x="20356" y="312111"/>
                  </a:lnTo>
                  <a:lnTo>
                    <a:pt x="42598" y="325794"/>
                  </a:lnTo>
                  <a:lnTo>
                    <a:pt x="81199" y="334979"/>
                  </a:lnTo>
                  <a:lnTo>
                    <a:pt x="128416" y="336433"/>
                  </a:lnTo>
                  <a:lnTo>
                    <a:pt x="166281" y="335764"/>
                  </a:lnTo>
                  <a:lnTo>
                    <a:pt x="177761" y="330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320"/>
            <p:cNvSpPr/>
            <p:nvPr>
              <p:custDataLst>
                <p:tags r:id="rId87"/>
              </p:custDataLst>
            </p:nvPr>
          </p:nvSpPr>
          <p:spPr>
            <a:xfrm>
              <a:off x="9226550" y="4546600"/>
              <a:ext cx="6328" cy="101601"/>
            </a:xfrm>
            <a:custGeom>
              <a:avLst/>
              <a:gdLst/>
              <a:ahLst/>
              <a:cxnLst/>
              <a:rect l="0" t="0" r="0" b="0"/>
              <a:pathLst>
                <a:path w="6328" h="10160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089" y="9459"/>
                  </a:lnTo>
                  <a:lnTo>
                    <a:pt x="6327" y="26721"/>
                  </a:lnTo>
                  <a:lnTo>
                    <a:pt x="5629" y="28397"/>
                  </a:lnTo>
                  <a:lnTo>
                    <a:pt x="4459" y="29515"/>
                  </a:lnTo>
                  <a:lnTo>
                    <a:pt x="2973" y="30260"/>
                  </a:lnTo>
                  <a:lnTo>
                    <a:pt x="1981" y="31462"/>
                  </a:lnTo>
                  <a:lnTo>
                    <a:pt x="880" y="34680"/>
                  </a:lnTo>
                  <a:lnTo>
                    <a:pt x="1" y="81216"/>
                  </a:lnTo>
                  <a:lnTo>
                    <a:pt x="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321"/>
            <p:cNvSpPr/>
            <p:nvPr>
              <p:custDataLst>
                <p:tags r:id="rId88"/>
              </p:custDataLst>
            </p:nvPr>
          </p:nvSpPr>
          <p:spPr>
            <a:xfrm>
              <a:off x="9213849" y="4438650"/>
              <a:ext cx="19052" cy="25377"/>
            </a:xfrm>
            <a:custGeom>
              <a:avLst/>
              <a:gdLst/>
              <a:ahLst/>
              <a:cxnLst/>
              <a:rect l="0" t="0" r="0" b="0"/>
              <a:pathLst>
                <a:path w="19052" h="25377">
                  <a:moveTo>
                    <a:pt x="19051" y="6350"/>
                  </a:moveTo>
                  <a:lnTo>
                    <a:pt x="19051" y="6350"/>
                  </a:lnTo>
                  <a:lnTo>
                    <a:pt x="12962" y="6350"/>
                  </a:lnTo>
                  <a:lnTo>
                    <a:pt x="12706" y="262"/>
                  </a:lnTo>
                  <a:lnTo>
                    <a:pt x="6352" y="0"/>
                  </a:lnTo>
                  <a:lnTo>
                    <a:pt x="884" y="5467"/>
                  </a:lnTo>
                  <a:lnTo>
                    <a:pt x="79" y="11740"/>
                  </a:lnTo>
                  <a:lnTo>
                    <a:pt x="0" y="25376"/>
                  </a:lnTo>
                  <a:lnTo>
                    <a:pt x="6090" y="19310"/>
                  </a:lnTo>
                  <a:lnTo>
                    <a:pt x="63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5" name="SMARTInkShape-Group65"/>
          <p:cNvGrpSpPr/>
          <p:nvPr/>
        </p:nvGrpSpPr>
        <p:grpSpPr>
          <a:xfrm>
            <a:off x="9582150" y="4019812"/>
            <a:ext cx="1504951" cy="709571"/>
            <a:chOff x="9582150" y="4019812"/>
            <a:chExt cx="1504951" cy="709571"/>
          </a:xfrm>
        </p:grpSpPr>
        <p:sp>
          <p:nvSpPr>
            <p:cNvPr id="123" name="SMARTInkShape-322"/>
            <p:cNvSpPr/>
            <p:nvPr>
              <p:custDataLst>
                <p:tags r:id="rId73"/>
              </p:custDataLst>
            </p:nvPr>
          </p:nvSpPr>
          <p:spPr>
            <a:xfrm>
              <a:off x="9582150" y="4305674"/>
              <a:ext cx="133316" cy="423709"/>
            </a:xfrm>
            <a:custGeom>
              <a:avLst/>
              <a:gdLst/>
              <a:ahLst/>
              <a:cxnLst/>
              <a:rect l="0" t="0" r="0" b="0"/>
              <a:pathLst>
                <a:path w="133316" h="423709">
                  <a:moveTo>
                    <a:pt x="19050" y="145676"/>
                  </a:moveTo>
                  <a:lnTo>
                    <a:pt x="19050" y="145676"/>
                  </a:lnTo>
                  <a:lnTo>
                    <a:pt x="19755" y="169978"/>
                  </a:lnTo>
                  <a:lnTo>
                    <a:pt x="25008" y="204457"/>
                  </a:lnTo>
                  <a:lnTo>
                    <a:pt x="25366" y="247977"/>
                  </a:lnTo>
                  <a:lnTo>
                    <a:pt x="25398" y="293112"/>
                  </a:lnTo>
                  <a:lnTo>
                    <a:pt x="20373" y="335740"/>
                  </a:lnTo>
                  <a:lnTo>
                    <a:pt x="19101" y="381889"/>
                  </a:lnTo>
                  <a:lnTo>
                    <a:pt x="19051" y="413205"/>
                  </a:lnTo>
                  <a:lnTo>
                    <a:pt x="17169" y="418154"/>
                  </a:lnTo>
                  <a:lnTo>
                    <a:pt x="13583" y="423708"/>
                  </a:lnTo>
                  <a:lnTo>
                    <a:pt x="13288" y="423459"/>
                  </a:lnTo>
                  <a:lnTo>
                    <a:pt x="12702" y="379249"/>
                  </a:lnTo>
                  <a:lnTo>
                    <a:pt x="12699" y="333567"/>
                  </a:lnTo>
                  <a:lnTo>
                    <a:pt x="14581" y="291661"/>
                  </a:lnTo>
                  <a:lnTo>
                    <a:pt x="18462" y="245020"/>
                  </a:lnTo>
                  <a:lnTo>
                    <a:pt x="22343" y="200970"/>
                  </a:lnTo>
                  <a:lnTo>
                    <a:pt x="25132" y="158770"/>
                  </a:lnTo>
                  <a:lnTo>
                    <a:pt x="31145" y="114654"/>
                  </a:lnTo>
                  <a:lnTo>
                    <a:pt x="32276" y="99952"/>
                  </a:lnTo>
                  <a:lnTo>
                    <a:pt x="37495" y="69419"/>
                  </a:lnTo>
                  <a:lnTo>
                    <a:pt x="38626" y="55269"/>
                  </a:lnTo>
                  <a:lnTo>
                    <a:pt x="45929" y="26943"/>
                  </a:lnTo>
                  <a:lnTo>
                    <a:pt x="48635" y="21644"/>
                  </a:lnTo>
                  <a:lnTo>
                    <a:pt x="50864" y="14695"/>
                  </a:lnTo>
                  <a:lnTo>
                    <a:pt x="59554" y="3892"/>
                  </a:lnTo>
                  <a:lnTo>
                    <a:pt x="63626" y="1522"/>
                  </a:lnTo>
                  <a:lnTo>
                    <a:pt x="71992" y="0"/>
                  </a:lnTo>
                  <a:lnTo>
                    <a:pt x="76212" y="1674"/>
                  </a:lnTo>
                  <a:lnTo>
                    <a:pt x="113437" y="36867"/>
                  </a:lnTo>
                  <a:lnTo>
                    <a:pt x="128855" y="61120"/>
                  </a:lnTo>
                  <a:lnTo>
                    <a:pt x="132018" y="73742"/>
                  </a:lnTo>
                  <a:lnTo>
                    <a:pt x="133315" y="117277"/>
                  </a:lnTo>
                  <a:lnTo>
                    <a:pt x="128274" y="134918"/>
                  </a:lnTo>
                  <a:lnTo>
                    <a:pt x="121811" y="147741"/>
                  </a:lnTo>
                  <a:lnTo>
                    <a:pt x="111272" y="159772"/>
                  </a:lnTo>
                  <a:lnTo>
                    <a:pt x="96951" y="172397"/>
                  </a:lnTo>
                  <a:lnTo>
                    <a:pt x="87119" y="184899"/>
                  </a:lnTo>
                  <a:lnTo>
                    <a:pt x="56998" y="202787"/>
                  </a:lnTo>
                  <a:lnTo>
                    <a:pt x="48616" y="206336"/>
                  </a:lnTo>
                  <a:lnTo>
                    <a:pt x="36668" y="209040"/>
                  </a:lnTo>
                  <a:lnTo>
                    <a:pt x="30878" y="212173"/>
                  </a:lnTo>
                  <a:lnTo>
                    <a:pt x="28347" y="212585"/>
                  </a:lnTo>
                  <a:lnTo>
                    <a:pt x="25954" y="212155"/>
                  </a:lnTo>
                  <a:lnTo>
                    <a:pt x="21413" y="209794"/>
                  </a:lnTo>
                  <a:lnTo>
                    <a:pt x="4242" y="194301"/>
                  </a:lnTo>
                  <a:lnTo>
                    <a:pt x="1886" y="188218"/>
                  </a:lnTo>
                  <a:lnTo>
                    <a:pt x="0" y="1774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323"/>
            <p:cNvSpPr/>
            <p:nvPr>
              <p:custDataLst>
                <p:tags r:id="rId74"/>
              </p:custDataLst>
            </p:nvPr>
          </p:nvSpPr>
          <p:spPr>
            <a:xfrm>
              <a:off x="9779000" y="4184650"/>
              <a:ext cx="11818" cy="82551"/>
            </a:xfrm>
            <a:custGeom>
              <a:avLst/>
              <a:gdLst/>
              <a:ahLst/>
              <a:cxnLst/>
              <a:rect l="0" t="0" r="0" b="0"/>
              <a:pathLst>
                <a:path w="11818" h="82551">
                  <a:moveTo>
                    <a:pt x="6350" y="0"/>
                  </a:moveTo>
                  <a:lnTo>
                    <a:pt x="6350" y="0"/>
                  </a:lnTo>
                  <a:lnTo>
                    <a:pt x="11817" y="5467"/>
                  </a:lnTo>
                  <a:lnTo>
                    <a:pt x="11407" y="6467"/>
                  </a:lnTo>
                  <a:lnTo>
                    <a:pt x="8162" y="11245"/>
                  </a:lnTo>
                  <a:lnTo>
                    <a:pt x="6707" y="19181"/>
                  </a:lnTo>
                  <a:lnTo>
                    <a:pt x="6356" y="45686"/>
                  </a:lnTo>
                  <a:lnTo>
                    <a:pt x="4471" y="50409"/>
                  </a:lnTo>
                  <a:lnTo>
                    <a:pt x="1987" y="54859"/>
                  </a:lnTo>
                  <a:lnTo>
                    <a:pt x="589" y="62037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324"/>
            <p:cNvSpPr/>
            <p:nvPr>
              <p:custDataLst>
                <p:tags r:id="rId75"/>
              </p:custDataLst>
            </p:nvPr>
          </p:nvSpPr>
          <p:spPr>
            <a:xfrm>
              <a:off x="9779000" y="4076700"/>
              <a:ext cx="6351" cy="12701"/>
            </a:xfrm>
            <a:custGeom>
              <a:avLst/>
              <a:gdLst/>
              <a:ahLst/>
              <a:cxnLst/>
              <a:rect l="0" t="0" r="0" b="0"/>
              <a:pathLst>
                <a:path w="6351" h="12701">
                  <a:moveTo>
                    <a:pt x="0" y="12700"/>
                  </a:moveTo>
                  <a:lnTo>
                    <a:pt x="0" y="12700"/>
                  </a:lnTo>
                  <a:lnTo>
                    <a:pt x="3370" y="9329"/>
                  </a:lnTo>
                  <a:lnTo>
                    <a:pt x="3659" y="8336"/>
                  </a:lnTo>
                  <a:lnTo>
                    <a:pt x="3143" y="7674"/>
                  </a:lnTo>
                  <a:lnTo>
                    <a:pt x="2096" y="7233"/>
                  </a:lnTo>
                  <a:lnTo>
                    <a:pt x="1397" y="6233"/>
                  </a:lnTo>
                  <a:lnTo>
                    <a:pt x="184" y="960"/>
                  </a:lnTo>
                  <a:lnTo>
                    <a:pt x="829" y="640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325"/>
            <p:cNvSpPr/>
            <p:nvPr>
              <p:custDataLst>
                <p:tags r:id="rId76"/>
              </p:custDataLst>
            </p:nvPr>
          </p:nvSpPr>
          <p:spPr>
            <a:xfrm>
              <a:off x="9937878" y="4286330"/>
              <a:ext cx="63371" cy="228116"/>
            </a:xfrm>
            <a:custGeom>
              <a:avLst/>
              <a:gdLst/>
              <a:ahLst/>
              <a:cxnLst/>
              <a:rect l="0" t="0" r="0" b="0"/>
              <a:pathLst>
                <a:path w="63371" h="228116">
                  <a:moveTo>
                    <a:pt x="57022" y="38020"/>
                  </a:moveTo>
                  <a:lnTo>
                    <a:pt x="57022" y="38020"/>
                  </a:lnTo>
                  <a:lnTo>
                    <a:pt x="57022" y="34649"/>
                  </a:lnTo>
                  <a:lnTo>
                    <a:pt x="58903" y="31112"/>
                  </a:lnTo>
                  <a:lnTo>
                    <a:pt x="61386" y="27189"/>
                  </a:lnTo>
                  <a:lnTo>
                    <a:pt x="63110" y="20192"/>
                  </a:lnTo>
                  <a:lnTo>
                    <a:pt x="63370" y="3002"/>
                  </a:lnTo>
                  <a:lnTo>
                    <a:pt x="62666" y="1975"/>
                  </a:lnTo>
                  <a:lnTo>
                    <a:pt x="61491" y="1290"/>
                  </a:lnTo>
                  <a:lnTo>
                    <a:pt x="56905" y="100"/>
                  </a:lnTo>
                  <a:lnTo>
                    <a:pt x="53912" y="0"/>
                  </a:lnTo>
                  <a:lnTo>
                    <a:pt x="50231" y="1837"/>
                  </a:lnTo>
                  <a:lnTo>
                    <a:pt x="46241" y="4300"/>
                  </a:lnTo>
                  <a:lnTo>
                    <a:pt x="40030" y="6392"/>
                  </a:lnTo>
                  <a:lnTo>
                    <a:pt x="17686" y="26642"/>
                  </a:lnTo>
                  <a:lnTo>
                    <a:pt x="14845" y="33198"/>
                  </a:lnTo>
                  <a:lnTo>
                    <a:pt x="3151" y="80118"/>
                  </a:lnTo>
                  <a:lnTo>
                    <a:pt x="0" y="125195"/>
                  </a:lnTo>
                  <a:lnTo>
                    <a:pt x="1790" y="140990"/>
                  </a:lnTo>
                  <a:lnTo>
                    <a:pt x="10413" y="185404"/>
                  </a:lnTo>
                  <a:lnTo>
                    <a:pt x="15659" y="207250"/>
                  </a:lnTo>
                  <a:lnTo>
                    <a:pt x="23347" y="219197"/>
                  </a:lnTo>
                  <a:lnTo>
                    <a:pt x="27473" y="223906"/>
                  </a:lnTo>
                  <a:lnTo>
                    <a:pt x="31660" y="226469"/>
                  </a:lnTo>
                  <a:lnTo>
                    <a:pt x="40097" y="228115"/>
                  </a:lnTo>
                  <a:lnTo>
                    <a:pt x="44327" y="226458"/>
                  </a:lnTo>
                  <a:lnTo>
                    <a:pt x="50672" y="2221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326"/>
            <p:cNvSpPr/>
            <p:nvPr>
              <p:custDataLst>
                <p:tags r:id="rId77"/>
              </p:custDataLst>
            </p:nvPr>
          </p:nvSpPr>
          <p:spPr>
            <a:xfrm>
              <a:off x="10102872" y="4325233"/>
              <a:ext cx="19029" cy="173317"/>
            </a:xfrm>
            <a:custGeom>
              <a:avLst/>
              <a:gdLst/>
              <a:ahLst/>
              <a:cxnLst/>
              <a:rect l="0" t="0" r="0" b="0"/>
              <a:pathLst>
                <a:path w="19029" h="173317">
                  <a:moveTo>
                    <a:pt x="6328" y="5467"/>
                  </a:moveTo>
                  <a:lnTo>
                    <a:pt x="6328" y="5467"/>
                  </a:lnTo>
                  <a:lnTo>
                    <a:pt x="11795" y="0"/>
                  </a:lnTo>
                  <a:lnTo>
                    <a:pt x="9046" y="2749"/>
                  </a:lnTo>
                  <a:lnTo>
                    <a:pt x="7536" y="6141"/>
                  </a:lnTo>
                  <a:lnTo>
                    <a:pt x="6399" y="16952"/>
                  </a:lnTo>
                  <a:lnTo>
                    <a:pt x="1977" y="23702"/>
                  </a:lnTo>
                  <a:lnTo>
                    <a:pt x="0" y="66890"/>
                  </a:lnTo>
                  <a:lnTo>
                    <a:pt x="684" y="102248"/>
                  </a:lnTo>
                  <a:lnTo>
                    <a:pt x="5937" y="132433"/>
                  </a:lnTo>
                  <a:lnTo>
                    <a:pt x="6858" y="140918"/>
                  </a:lnTo>
                  <a:lnTo>
                    <a:pt x="12276" y="163658"/>
                  </a:lnTo>
                  <a:lnTo>
                    <a:pt x="12409" y="165961"/>
                  </a:lnTo>
                  <a:lnTo>
                    <a:pt x="14441" y="170402"/>
                  </a:lnTo>
                  <a:lnTo>
                    <a:pt x="15969" y="172573"/>
                  </a:lnTo>
                  <a:lnTo>
                    <a:pt x="16988" y="173316"/>
                  </a:lnTo>
                  <a:lnTo>
                    <a:pt x="17668" y="173105"/>
                  </a:lnTo>
                  <a:lnTo>
                    <a:pt x="19028" y="170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327"/>
            <p:cNvSpPr/>
            <p:nvPr>
              <p:custDataLst>
                <p:tags r:id="rId78"/>
              </p:custDataLst>
            </p:nvPr>
          </p:nvSpPr>
          <p:spPr>
            <a:xfrm>
              <a:off x="10248905" y="4425950"/>
              <a:ext cx="120646" cy="11407"/>
            </a:xfrm>
            <a:custGeom>
              <a:avLst/>
              <a:gdLst/>
              <a:ahLst/>
              <a:cxnLst/>
              <a:rect l="0" t="0" r="0" b="0"/>
              <a:pathLst>
                <a:path w="120646" h="11407">
                  <a:moveTo>
                    <a:pt x="6345" y="0"/>
                  </a:moveTo>
                  <a:lnTo>
                    <a:pt x="6345" y="0"/>
                  </a:lnTo>
                  <a:lnTo>
                    <a:pt x="877" y="0"/>
                  </a:lnTo>
                  <a:lnTo>
                    <a:pt x="583" y="705"/>
                  </a:lnTo>
                  <a:lnTo>
                    <a:pt x="0" y="6272"/>
                  </a:lnTo>
                  <a:lnTo>
                    <a:pt x="47228" y="6350"/>
                  </a:lnTo>
                  <a:lnTo>
                    <a:pt x="58754" y="7055"/>
                  </a:lnTo>
                  <a:lnTo>
                    <a:pt x="71208" y="11376"/>
                  </a:lnTo>
                  <a:lnTo>
                    <a:pt x="78918" y="11406"/>
                  </a:lnTo>
                  <a:lnTo>
                    <a:pt x="120645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328"/>
            <p:cNvSpPr/>
            <p:nvPr>
              <p:custDataLst>
                <p:tags r:id="rId79"/>
              </p:custDataLst>
            </p:nvPr>
          </p:nvSpPr>
          <p:spPr>
            <a:xfrm>
              <a:off x="10458529" y="4292984"/>
              <a:ext cx="101448" cy="322441"/>
            </a:xfrm>
            <a:custGeom>
              <a:avLst/>
              <a:gdLst/>
              <a:ahLst/>
              <a:cxnLst/>
              <a:rect l="0" t="0" r="0" b="0"/>
              <a:pathLst>
                <a:path w="101448" h="322441">
                  <a:moveTo>
                    <a:pt x="12621" y="88516"/>
                  </a:moveTo>
                  <a:lnTo>
                    <a:pt x="12621" y="88516"/>
                  </a:lnTo>
                  <a:lnTo>
                    <a:pt x="12621" y="97976"/>
                  </a:lnTo>
                  <a:lnTo>
                    <a:pt x="10740" y="101657"/>
                  </a:lnTo>
                  <a:lnTo>
                    <a:pt x="8258" y="105645"/>
                  </a:lnTo>
                  <a:lnTo>
                    <a:pt x="6662" y="113955"/>
                  </a:lnTo>
                  <a:lnTo>
                    <a:pt x="5740" y="118872"/>
                  </a:lnTo>
                  <a:lnTo>
                    <a:pt x="826" y="134202"/>
                  </a:lnTo>
                  <a:lnTo>
                    <a:pt x="0" y="156544"/>
                  </a:lnTo>
                  <a:lnTo>
                    <a:pt x="6011" y="199824"/>
                  </a:lnTo>
                  <a:lnTo>
                    <a:pt x="12353" y="244244"/>
                  </a:lnTo>
                  <a:lnTo>
                    <a:pt x="12614" y="289314"/>
                  </a:lnTo>
                  <a:lnTo>
                    <a:pt x="12621" y="311604"/>
                  </a:lnTo>
                  <a:lnTo>
                    <a:pt x="11916" y="313441"/>
                  </a:lnTo>
                  <a:lnTo>
                    <a:pt x="10740" y="314666"/>
                  </a:lnTo>
                  <a:lnTo>
                    <a:pt x="9251" y="315482"/>
                  </a:lnTo>
                  <a:lnTo>
                    <a:pt x="8258" y="316733"/>
                  </a:lnTo>
                  <a:lnTo>
                    <a:pt x="6532" y="322440"/>
                  </a:lnTo>
                  <a:lnTo>
                    <a:pt x="6323" y="318193"/>
                  </a:lnTo>
                  <a:lnTo>
                    <a:pt x="6270" y="271006"/>
                  </a:lnTo>
                  <a:lnTo>
                    <a:pt x="11297" y="227513"/>
                  </a:lnTo>
                  <a:lnTo>
                    <a:pt x="16811" y="185084"/>
                  </a:lnTo>
                  <a:lnTo>
                    <a:pt x="22058" y="138070"/>
                  </a:lnTo>
                  <a:lnTo>
                    <a:pt x="26771" y="94981"/>
                  </a:lnTo>
                  <a:lnTo>
                    <a:pt x="36268" y="50984"/>
                  </a:lnTo>
                  <a:lnTo>
                    <a:pt x="39384" y="33416"/>
                  </a:lnTo>
                  <a:lnTo>
                    <a:pt x="45814" y="13053"/>
                  </a:lnTo>
                  <a:lnTo>
                    <a:pt x="48540" y="8410"/>
                  </a:lnTo>
                  <a:lnTo>
                    <a:pt x="49751" y="3995"/>
                  </a:lnTo>
                  <a:lnTo>
                    <a:pt x="50779" y="2535"/>
                  </a:lnTo>
                  <a:lnTo>
                    <a:pt x="52171" y="1562"/>
                  </a:lnTo>
                  <a:lnTo>
                    <a:pt x="55599" y="481"/>
                  </a:lnTo>
                  <a:lnTo>
                    <a:pt x="59474" y="0"/>
                  </a:lnTo>
                  <a:lnTo>
                    <a:pt x="60789" y="578"/>
                  </a:lnTo>
                  <a:lnTo>
                    <a:pt x="61667" y="1668"/>
                  </a:lnTo>
                  <a:lnTo>
                    <a:pt x="63347" y="4761"/>
                  </a:lnTo>
                  <a:lnTo>
                    <a:pt x="90943" y="48413"/>
                  </a:lnTo>
                  <a:lnTo>
                    <a:pt x="98699" y="65960"/>
                  </a:lnTo>
                  <a:lnTo>
                    <a:pt x="101447" y="110215"/>
                  </a:lnTo>
                  <a:lnTo>
                    <a:pt x="100794" y="125989"/>
                  </a:lnTo>
                  <a:lnTo>
                    <a:pt x="86593" y="156432"/>
                  </a:lnTo>
                  <a:lnTo>
                    <a:pt x="80322" y="165632"/>
                  </a:lnTo>
                  <a:lnTo>
                    <a:pt x="70624" y="172827"/>
                  </a:lnTo>
                  <a:lnTo>
                    <a:pt x="62183" y="176056"/>
                  </a:lnTo>
                  <a:lnTo>
                    <a:pt x="45310" y="177296"/>
                  </a:lnTo>
                  <a:lnTo>
                    <a:pt x="39379" y="175481"/>
                  </a:lnTo>
                  <a:lnTo>
                    <a:pt x="27615" y="166578"/>
                  </a:lnTo>
                  <a:lnTo>
                    <a:pt x="21846" y="160407"/>
                  </a:lnTo>
                  <a:lnTo>
                    <a:pt x="20248" y="156216"/>
                  </a:lnTo>
                  <a:lnTo>
                    <a:pt x="18971" y="139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329"/>
            <p:cNvSpPr/>
            <p:nvPr>
              <p:custDataLst>
                <p:tags r:id="rId80"/>
              </p:custDataLst>
            </p:nvPr>
          </p:nvSpPr>
          <p:spPr>
            <a:xfrm>
              <a:off x="10598150" y="4298950"/>
              <a:ext cx="107849" cy="203055"/>
            </a:xfrm>
            <a:custGeom>
              <a:avLst/>
              <a:gdLst/>
              <a:ahLst/>
              <a:cxnLst/>
              <a:rect l="0" t="0" r="0" b="0"/>
              <a:pathLst>
                <a:path w="107849" h="203055">
                  <a:moveTo>
                    <a:pt x="69850" y="0"/>
                  </a:moveTo>
                  <a:lnTo>
                    <a:pt x="69850" y="0"/>
                  </a:lnTo>
                  <a:lnTo>
                    <a:pt x="73220" y="0"/>
                  </a:lnTo>
                  <a:lnTo>
                    <a:pt x="76757" y="1882"/>
                  </a:lnTo>
                  <a:lnTo>
                    <a:pt x="91049" y="14927"/>
                  </a:lnTo>
                  <a:lnTo>
                    <a:pt x="93383" y="20981"/>
                  </a:lnTo>
                  <a:lnTo>
                    <a:pt x="106185" y="64108"/>
                  </a:lnTo>
                  <a:lnTo>
                    <a:pt x="107848" y="105889"/>
                  </a:lnTo>
                  <a:lnTo>
                    <a:pt x="104141" y="117852"/>
                  </a:lnTo>
                  <a:lnTo>
                    <a:pt x="80401" y="164533"/>
                  </a:lnTo>
                  <a:lnTo>
                    <a:pt x="71173" y="179121"/>
                  </a:lnTo>
                  <a:lnTo>
                    <a:pt x="47158" y="197607"/>
                  </a:lnTo>
                  <a:lnTo>
                    <a:pt x="34043" y="201543"/>
                  </a:lnTo>
                  <a:lnTo>
                    <a:pt x="13949" y="203054"/>
                  </a:lnTo>
                  <a:lnTo>
                    <a:pt x="10710" y="201692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330"/>
            <p:cNvSpPr/>
            <p:nvPr>
              <p:custDataLst>
                <p:tags r:id="rId81"/>
              </p:custDataLst>
            </p:nvPr>
          </p:nvSpPr>
          <p:spPr>
            <a:xfrm>
              <a:off x="10756900" y="4089488"/>
              <a:ext cx="76201" cy="114185"/>
            </a:xfrm>
            <a:custGeom>
              <a:avLst/>
              <a:gdLst/>
              <a:ahLst/>
              <a:cxnLst/>
              <a:rect l="0" t="0" r="0" b="0"/>
              <a:pathLst>
                <a:path w="76201" h="114185">
                  <a:moveTo>
                    <a:pt x="0" y="44362"/>
                  </a:moveTo>
                  <a:lnTo>
                    <a:pt x="0" y="44362"/>
                  </a:lnTo>
                  <a:lnTo>
                    <a:pt x="0" y="65561"/>
                  </a:lnTo>
                  <a:lnTo>
                    <a:pt x="1881" y="69777"/>
                  </a:lnTo>
                  <a:lnTo>
                    <a:pt x="4364" y="74002"/>
                  </a:lnTo>
                  <a:lnTo>
                    <a:pt x="5958" y="82463"/>
                  </a:lnTo>
                  <a:lnTo>
                    <a:pt x="6350" y="114184"/>
                  </a:lnTo>
                  <a:lnTo>
                    <a:pt x="2979" y="110833"/>
                  </a:lnTo>
                  <a:lnTo>
                    <a:pt x="1323" y="107301"/>
                  </a:lnTo>
                  <a:lnTo>
                    <a:pt x="2" y="62969"/>
                  </a:lnTo>
                  <a:lnTo>
                    <a:pt x="706" y="55454"/>
                  </a:lnTo>
                  <a:lnTo>
                    <a:pt x="5025" y="42999"/>
                  </a:lnTo>
                  <a:lnTo>
                    <a:pt x="6881" y="23721"/>
                  </a:lnTo>
                  <a:lnTo>
                    <a:pt x="11368" y="15511"/>
                  </a:lnTo>
                  <a:lnTo>
                    <a:pt x="22079" y="3293"/>
                  </a:lnTo>
                  <a:lnTo>
                    <a:pt x="25805" y="1415"/>
                  </a:lnTo>
                  <a:lnTo>
                    <a:pt x="38135" y="44"/>
                  </a:lnTo>
                  <a:lnTo>
                    <a:pt x="40239" y="0"/>
                  </a:lnTo>
                  <a:lnTo>
                    <a:pt x="44459" y="1832"/>
                  </a:lnTo>
                  <a:lnTo>
                    <a:pt x="46573" y="3309"/>
                  </a:lnTo>
                  <a:lnTo>
                    <a:pt x="48920" y="6831"/>
                  </a:lnTo>
                  <a:lnTo>
                    <a:pt x="50671" y="10748"/>
                  </a:lnTo>
                  <a:lnTo>
                    <a:pt x="60852" y="23217"/>
                  </a:lnTo>
                  <a:lnTo>
                    <a:pt x="64858" y="31666"/>
                  </a:lnTo>
                  <a:lnTo>
                    <a:pt x="66522" y="33781"/>
                  </a:lnTo>
                  <a:lnTo>
                    <a:pt x="68369" y="39895"/>
                  </a:lnTo>
                  <a:lnTo>
                    <a:pt x="69848" y="86516"/>
                  </a:lnTo>
                  <a:lnTo>
                    <a:pt x="69849" y="100517"/>
                  </a:lnTo>
                  <a:lnTo>
                    <a:pt x="76200" y="1078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331"/>
            <p:cNvSpPr/>
            <p:nvPr>
              <p:custDataLst>
                <p:tags r:id="rId82"/>
              </p:custDataLst>
            </p:nvPr>
          </p:nvSpPr>
          <p:spPr>
            <a:xfrm>
              <a:off x="10928350" y="4165600"/>
              <a:ext cx="76201" cy="6351"/>
            </a:xfrm>
            <a:custGeom>
              <a:avLst/>
              <a:gdLst/>
              <a:ahLst/>
              <a:cxnLst/>
              <a:rect l="0" t="0" r="0" b="0"/>
              <a:pathLst>
                <a:path w="76201" h="6351">
                  <a:moveTo>
                    <a:pt x="0" y="6350"/>
                  </a:moveTo>
                  <a:lnTo>
                    <a:pt x="0" y="6350"/>
                  </a:lnTo>
                  <a:lnTo>
                    <a:pt x="46058" y="6350"/>
                  </a:lnTo>
                  <a:lnTo>
                    <a:pt x="52926" y="5644"/>
                  </a:lnTo>
                  <a:lnTo>
                    <a:pt x="65339" y="883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332"/>
            <p:cNvSpPr/>
            <p:nvPr>
              <p:custDataLst>
                <p:tags r:id="rId83"/>
              </p:custDataLst>
            </p:nvPr>
          </p:nvSpPr>
          <p:spPr>
            <a:xfrm>
              <a:off x="11064401" y="4146550"/>
              <a:ext cx="22700" cy="63501"/>
            </a:xfrm>
            <a:custGeom>
              <a:avLst/>
              <a:gdLst/>
              <a:ahLst/>
              <a:cxnLst/>
              <a:rect l="0" t="0" r="0" b="0"/>
              <a:pathLst>
                <a:path w="22700" h="63501">
                  <a:moveTo>
                    <a:pt x="22699" y="0"/>
                  </a:moveTo>
                  <a:lnTo>
                    <a:pt x="22699" y="0"/>
                  </a:lnTo>
                  <a:lnTo>
                    <a:pt x="22699" y="3371"/>
                  </a:lnTo>
                  <a:lnTo>
                    <a:pt x="21993" y="4364"/>
                  </a:lnTo>
                  <a:lnTo>
                    <a:pt x="20818" y="5026"/>
                  </a:lnTo>
                  <a:lnTo>
                    <a:pt x="19328" y="5467"/>
                  </a:lnTo>
                  <a:lnTo>
                    <a:pt x="18335" y="6467"/>
                  </a:lnTo>
                  <a:lnTo>
                    <a:pt x="17232" y="9459"/>
                  </a:lnTo>
                  <a:lnTo>
                    <a:pt x="12977" y="13141"/>
                  </a:lnTo>
                  <a:lnTo>
                    <a:pt x="7795" y="17130"/>
                  </a:lnTo>
                  <a:lnTo>
                    <a:pt x="4194" y="24171"/>
                  </a:lnTo>
                  <a:lnTo>
                    <a:pt x="2975" y="40523"/>
                  </a:lnTo>
                  <a:lnTo>
                    <a:pt x="292" y="45762"/>
                  </a:lnTo>
                  <a:lnTo>
                    <a:pt x="0" y="47441"/>
                  </a:lnTo>
                  <a:lnTo>
                    <a:pt x="510" y="48561"/>
                  </a:lnTo>
                  <a:lnTo>
                    <a:pt x="1557" y="49307"/>
                  </a:lnTo>
                  <a:lnTo>
                    <a:pt x="2255" y="50510"/>
                  </a:lnTo>
                  <a:lnTo>
                    <a:pt x="3235" y="55575"/>
                  </a:lnTo>
                  <a:lnTo>
                    <a:pt x="3649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333"/>
            <p:cNvSpPr/>
            <p:nvPr>
              <p:custDataLst>
                <p:tags r:id="rId84"/>
              </p:custDataLst>
            </p:nvPr>
          </p:nvSpPr>
          <p:spPr>
            <a:xfrm>
              <a:off x="11074422" y="4019812"/>
              <a:ext cx="6329" cy="6089"/>
            </a:xfrm>
            <a:custGeom>
              <a:avLst/>
              <a:gdLst/>
              <a:ahLst/>
              <a:cxnLst/>
              <a:rect l="0" t="0" r="0" b="0"/>
              <a:pathLst>
                <a:path w="6329" h="6089">
                  <a:moveTo>
                    <a:pt x="6328" y="6088"/>
                  </a:moveTo>
                  <a:lnTo>
                    <a:pt x="6328" y="6088"/>
                  </a:lnTo>
                  <a:lnTo>
                    <a:pt x="239" y="0"/>
                  </a:lnTo>
                  <a:lnTo>
                    <a:pt x="0" y="5228"/>
                  </a:lnTo>
                  <a:lnTo>
                    <a:pt x="698" y="5514"/>
                  </a:lnTo>
                  <a:close/>
                </a:path>
              </a:pathLst>
            </a:custGeom>
            <a:noFill/>
            <a:ln w="19050" cap="flat" cmpd="sng" algn="ctr">
              <a:solidFill>
                <a:srgbClr val="000000"/>
              </a:solidFill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66"/>
          <p:cNvGrpSpPr/>
          <p:nvPr/>
        </p:nvGrpSpPr>
        <p:grpSpPr>
          <a:xfrm>
            <a:off x="7772400" y="4749800"/>
            <a:ext cx="431798" cy="222163"/>
            <a:chOff x="7772400" y="4749800"/>
            <a:chExt cx="431798" cy="222163"/>
          </a:xfrm>
        </p:grpSpPr>
        <p:sp>
          <p:nvSpPr>
            <p:cNvPr id="136" name="SMARTInkShape-334"/>
            <p:cNvSpPr/>
            <p:nvPr>
              <p:custDataLst>
                <p:tags r:id="rId68"/>
              </p:custDataLst>
            </p:nvPr>
          </p:nvSpPr>
          <p:spPr>
            <a:xfrm>
              <a:off x="7772400" y="4864123"/>
              <a:ext cx="38101" cy="88878"/>
            </a:xfrm>
            <a:custGeom>
              <a:avLst/>
              <a:gdLst/>
              <a:ahLst/>
              <a:cxnLst/>
              <a:rect l="0" t="0" r="0" b="0"/>
              <a:pathLst>
                <a:path w="38101" h="88878">
                  <a:moveTo>
                    <a:pt x="0" y="6327"/>
                  </a:moveTo>
                  <a:lnTo>
                    <a:pt x="0" y="6327"/>
                  </a:lnTo>
                  <a:lnTo>
                    <a:pt x="6272" y="55"/>
                  </a:lnTo>
                  <a:lnTo>
                    <a:pt x="2956" y="0"/>
                  </a:lnTo>
                  <a:lnTo>
                    <a:pt x="1970" y="697"/>
                  </a:lnTo>
                  <a:lnTo>
                    <a:pt x="1314" y="1868"/>
                  </a:lnTo>
                  <a:lnTo>
                    <a:pt x="875" y="3354"/>
                  </a:lnTo>
                  <a:lnTo>
                    <a:pt x="1290" y="4345"/>
                  </a:lnTo>
                  <a:lnTo>
                    <a:pt x="2271" y="5006"/>
                  </a:lnTo>
                  <a:lnTo>
                    <a:pt x="3631" y="5446"/>
                  </a:lnTo>
                  <a:lnTo>
                    <a:pt x="4537" y="6445"/>
                  </a:lnTo>
                  <a:lnTo>
                    <a:pt x="5544" y="9437"/>
                  </a:lnTo>
                  <a:lnTo>
                    <a:pt x="7009" y="23319"/>
                  </a:lnTo>
                  <a:lnTo>
                    <a:pt x="11367" y="31739"/>
                  </a:lnTo>
                  <a:lnTo>
                    <a:pt x="14464" y="49454"/>
                  </a:lnTo>
                  <a:lnTo>
                    <a:pt x="22810" y="65550"/>
                  </a:lnTo>
                  <a:lnTo>
                    <a:pt x="25877" y="80221"/>
                  </a:lnTo>
                  <a:lnTo>
                    <a:pt x="31479" y="88498"/>
                  </a:lnTo>
                  <a:lnTo>
                    <a:pt x="38100" y="888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335"/>
            <p:cNvSpPr/>
            <p:nvPr>
              <p:custDataLst>
                <p:tags r:id="rId69"/>
              </p:custDataLst>
            </p:nvPr>
          </p:nvSpPr>
          <p:spPr>
            <a:xfrm>
              <a:off x="7778750" y="4749800"/>
              <a:ext cx="11818" cy="6351"/>
            </a:xfrm>
            <a:custGeom>
              <a:avLst/>
              <a:gdLst/>
              <a:ahLst/>
              <a:cxnLst/>
              <a:rect l="0" t="0" r="0" b="0"/>
              <a:pathLst>
                <a:path w="11818" h="6351">
                  <a:moveTo>
                    <a:pt x="6350" y="6350"/>
                  </a:moveTo>
                  <a:lnTo>
                    <a:pt x="6350" y="6350"/>
                  </a:lnTo>
                  <a:lnTo>
                    <a:pt x="6349" y="883"/>
                  </a:lnTo>
                  <a:lnTo>
                    <a:pt x="5645" y="588"/>
                  </a:lnTo>
                  <a:lnTo>
                    <a:pt x="0" y="0"/>
                  </a:lnTo>
                  <a:lnTo>
                    <a:pt x="6348" y="6348"/>
                  </a:lnTo>
                  <a:lnTo>
                    <a:pt x="6349" y="6349"/>
                  </a:lnTo>
                  <a:lnTo>
                    <a:pt x="11817" y="6350"/>
                  </a:lnTo>
                  <a:lnTo>
                    <a:pt x="6588" y="261"/>
                  </a:lnTo>
                  <a:lnTo>
                    <a:pt x="79" y="2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336"/>
            <p:cNvSpPr/>
            <p:nvPr>
              <p:custDataLst>
                <p:tags r:id="rId70"/>
              </p:custDataLst>
            </p:nvPr>
          </p:nvSpPr>
          <p:spPr>
            <a:xfrm>
              <a:off x="7914806" y="4889500"/>
              <a:ext cx="67145" cy="6351"/>
            </a:xfrm>
            <a:custGeom>
              <a:avLst/>
              <a:gdLst/>
              <a:ahLst/>
              <a:cxnLst/>
              <a:rect l="0" t="0" r="0" b="0"/>
              <a:pathLst>
                <a:path w="67145" h="6351">
                  <a:moveTo>
                    <a:pt x="9994" y="0"/>
                  </a:moveTo>
                  <a:lnTo>
                    <a:pt x="9994" y="0"/>
                  </a:lnTo>
                  <a:lnTo>
                    <a:pt x="3721" y="6272"/>
                  </a:lnTo>
                  <a:lnTo>
                    <a:pt x="0" y="6335"/>
                  </a:lnTo>
                  <a:lnTo>
                    <a:pt x="1554" y="6343"/>
                  </a:lnTo>
                  <a:lnTo>
                    <a:pt x="4597" y="4465"/>
                  </a:lnTo>
                  <a:lnTo>
                    <a:pt x="6396" y="2977"/>
                  </a:lnTo>
                  <a:lnTo>
                    <a:pt x="8301" y="2690"/>
                  </a:lnTo>
                  <a:lnTo>
                    <a:pt x="12299" y="4253"/>
                  </a:lnTo>
                  <a:lnTo>
                    <a:pt x="14352" y="4246"/>
                  </a:lnTo>
                  <a:lnTo>
                    <a:pt x="26938" y="466"/>
                  </a:lnTo>
                  <a:lnTo>
                    <a:pt x="62649" y="2"/>
                  </a:lnTo>
                  <a:lnTo>
                    <a:pt x="64147" y="707"/>
                  </a:lnTo>
                  <a:lnTo>
                    <a:pt x="65146" y="1882"/>
                  </a:lnTo>
                  <a:lnTo>
                    <a:pt x="6714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337"/>
            <p:cNvSpPr/>
            <p:nvPr>
              <p:custDataLst>
                <p:tags r:id="rId71"/>
              </p:custDataLst>
            </p:nvPr>
          </p:nvSpPr>
          <p:spPr>
            <a:xfrm>
              <a:off x="7931418" y="4946650"/>
              <a:ext cx="82283" cy="12701"/>
            </a:xfrm>
            <a:custGeom>
              <a:avLst/>
              <a:gdLst/>
              <a:ahLst/>
              <a:cxnLst/>
              <a:rect l="0" t="0" r="0" b="0"/>
              <a:pathLst>
                <a:path w="82283" h="12701">
                  <a:moveTo>
                    <a:pt x="12432" y="0"/>
                  </a:moveTo>
                  <a:lnTo>
                    <a:pt x="12432" y="0"/>
                  </a:lnTo>
                  <a:lnTo>
                    <a:pt x="12432" y="3371"/>
                  </a:lnTo>
                  <a:lnTo>
                    <a:pt x="11726" y="4364"/>
                  </a:lnTo>
                  <a:lnTo>
                    <a:pt x="10551" y="5026"/>
                  </a:lnTo>
                  <a:lnTo>
                    <a:pt x="9061" y="5467"/>
                  </a:lnTo>
                  <a:lnTo>
                    <a:pt x="8068" y="6467"/>
                  </a:lnTo>
                  <a:lnTo>
                    <a:pt x="6344" y="11740"/>
                  </a:lnTo>
                  <a:lnTo>
                    <a:pt x="4316" y="12273"/>
                  </a:lnTo>
                  <a:lnTo>
                    <a:pt x="0" y="12675"/>
                  </a:lnTo>
                  <a:lnTo>
                    <a:pt x="20987" y="12700"/>
                  </a:lnTo>
                  <a:lnTo>
                    <a:pt x="25171" y="10818"/>
                  </a:lnTo>
                  <a:lnTo>
                    <a:pt x="29382" y="8336"/>
                  </a:lnTo>
                  <a:lnTo>
                    <a:pt x="36426" y="6938"/>
                  </a:lnTo>
                  <a:lnTo>
                    <a:pt x="58541" y="5696"/>
                  </a:lnTo>
                  <a:lnTo>
                    <a:pt x="70955" y="1334"/>
                  </a:lnTo>
                  <a:lnTo>
                    <a:pt x="822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338"/>
            <p:cNvSpPr/>
            <p:nvPr>
              <p:custDataLst>
                <p:tags r:id="rId72"/>
              </p:custDataLst>
            </p:nvPr>
          </p:nvSpPr>
          <p:spPr>
            <a:xfrm>
              <a:off x="8128029" y="4870450"/>
              <a:ext cx="76169" cy="101513"/>
            </a:xfrm>
            <a:custGeom>
              <a:avLst/>
              <a:gdLst/>
              <a:ahLst/>
              <a:cxnLst/>
              <a:rect l="0" t="0" r="0" b="0"/>
              <a:pathLst>
                <a:path w="76169" h="101513">
                  <a:moveTo>
                    <a:pt x="57121" y="25400"/>
                  </a:moveTo>
                  <a:lnTo>
                    <a:pt x="57121" y="25400"/>
                  </a:lnTo>
                  <a:lnTo>
                    <a:pt x="57120" y="19311"/>
                  </a:lnTo>
                  <a:lnTo>
                    <a:pt x="51032" y="12968"/>
                  </a:lnTo>
                  <a:lnTo>
                    <a:pt x="29334" y="12701"/>
                  </a:lnTo>
                  <a:lnTo>
                    <a:pt x="25251" y="14581"/>
                  </a:lnTo>
                  <a:lnTo>
                    <a:pt x="20251" y="18167"/>
                  </a:lnTo>
                  <a:lnTo>
                    <a:pt x="14900" y="28310"/>
                  </a:lnTo>
                  <a:lnTo>
                    <a:pt x="12625" y="35591"/>
                  </a:lnTo>
                  <a:lnTo>
                    <a:pt x="1726" y="50778"/>
                  </a:lnTo>
                  <a:lnTo>
                    <a:pt x="317" y="62633"/>
                  </a:lnTo>
                  <a:lnTo>
                    <a:pt x="0" y="78055"/>
                  </a:lnTo>
                  <a:lnTo>
                    <a:pt x="1865" y="82434"/>
                  </a:lnTo>
                  <a:lnTo>
                    <a:pt x="15702" y="98247"/>
                  </a:lnTo>
                  <a:lnTo>
                    <a:pt x="19427" y="100109"/>
                  </a:lnTo>
                  <a:lnTo>
                    <a:pt x="30363" y="101404"/>
                  </a:lnTo>
                  <a:lnTo>
                    <a:pt x="37232" y="101512"/>
                  </a:lnTo>
                  <a:lnTo>
                    <a:pt x="43107" y="99680"/>
                  </a:lnTo>
                  <a:lnTo>
                    <a:pt x="48070" y="97219"/>
                  </a:lnTo>
                  <a:lnTo>
                    <a:pt x="54831" y="95128"/>
                  </a:lnTo>
                  <a:lnTo>
                    <a:pt x="71931" y="80346"/>
                  </a:lnTo>
                  <a:lnTo>
                    <a:pt x="74287" y="76161"/>
                  </a:lnTo>
                  <a:lnTo>
                    <a:pt x="75798" y="67725"/>
                  </a:lnTo>
                  <a:lnTo>
                    <a:pt x="76168" y="36061"/>
                  </a:lnTo>
                  <a:lnTo>
                    <a:pt x="69937" y="6467"/>
                  </a:lnTo>
                  <a:lnTo>
                    <a:pt x="69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67"/>
          <p:cNvGrpSpPr/>
          <p:nvPr/>
        </p:nvGrpSpPr>
        <p:grpSpPr>
          <a:xfrm>
            <a:off x="7772400" y="3625857"/>
            <a:ext cx="514351" cy="336520"/>
            <a:chOff x="7772400" y="3625857"/>
            <a:chExt cx="514351" cy="336520"/>
          </a:xfrm>
        </p:grpSpPr>
        <p:sp>
          <p:nvSpPr>
            <p:cNvPr id="142" name="SMARTInkShape-339"/>
            <p:cNvSpPr/>
            <p:nvPr>
              <p:custDataLst>
                <p:tags r:id="rId65"/>
              </p:custDataLst>
            </p:nvPr>
          </p:nvSpPr>
          <p:spPr>
            <a:xfrm>
              <a:off x="7772400" y="3702312"/>
              <a:ext cx="127001" cy="253737"/>
            </a:xfrm>
            <a:custGeom>
              <a:avLst/>
              <a:gdLst/>
              <a:ahLst/>
              <a:cxnLst/>
              <a:rect l="0" t="0" r="0" b="0"/>
              <a:pathLst>
                <a:path w="127001" h="253737">
                  <a:moveTo>
                    <a:pt x="12700" y="12438"/>
                  </a:moveTo>
                  <a:lnTo>
                    <a:pt x="12700" y="12438"/>
                  </a:lnTo>
                  <a:lnTo>
                    <a:pt x="261" y="0"/>
                  </a:lnTo>
                  <a:lnTo>
                    <a:pt x="0" y="43090"/>
                  </a:lnTo>
                  <a:lnTo>
                    <a:pt x="6088" y="89657"/>
                  </a:lnTo>
                  <a:lnTo>
                    <a:pt x="12431" y="136355"/>
                  </a:lnTo>
                  <a:lnTo>
                    <a:pt x="18647" y="182133"/>
                  </a:lnTo>
                  <a:lnTo>
                    <a:pt x="19045" y="229729"/>
                  </a:lnTo>
                  <a:lnTo>
                    <a:pt x="19050" y="253441"/>
                  </a:lnTo>
                  <a:lnTo>
                    <a:pt x="34160" y="253736"/>
                  </a:lnTo>
                  <a:lnTo>
                    <a:pt x="35473" y="253031"/>
                  </a:lnTo>
                  <a:lnTo>
                    <a:pt x="36349" y="251856"/>
                  </a:lnTo>
                  <a:lnTo>
                    <a:pt x="36933" y="250367"/>
                  </a:lnTo>
                  <a:lnTo>
                    <a:pt x="38027" y="249374"/>
                  </a:lnTo>
                  <a:lnTo>
                    <a:pt x="41125" y="248271"/>
                  </a:lnTo>
                  <a:lnTo>
                    <a:pt x="57203" y="246028"/>
                  </a:lnTo>
                  <a:lnTo>
                    <a:pt x="97135" y="229376"/>
                  </a:lnTo>
                  <a:lnTo>
                    <a:pt x="105787" y="227837"/>
                  </a:lnTo>
                  <a:lnTo>
                    <a:pt x="114291" y="223352"/>
                  </a:lnTo>
                  <a:lnTo>
                    <a:pt x="120640" y="221990"/>
                  </a:lnTo>
                  <a:lnTo>
                    <a:pt x="127000" y="2156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340"/>
            <p:cNvSpPr/>
            <p:nvPr>
              <p:custDataLst>
                <p:tags r:id="rId66"/>
              </p:custDataLst>
            </p:nvPr>
          </p:nvSpPr>
          <p:spPr>
            <a:xfrm>
              <a:off x="8007350" y="3778251"/>
              <a:ext cx="120651" cy="101574"/>
            </a:xfrm>
            <a:custGeom>
              <a:avLst/>
              <a:gdLst/>
              <a:ahLst/>
              <a:cxnLst/>
              <a:rect l="0" t="0" r="0" b="0"/>
              <a:pathLst>
                <a:path w="120651" h="101574">
                  <a:moveTo>
                    <a:pt x="69850" y="38099"/>
                  </a:moveTo>
                  <a:lnTo>
                    <a:pt x="69850" y="38099"/>
                  </a:lnTo>
                  <a:lnTo>
                    <a:pt x="69850" y="26288"/>
                  </a:lnTo>
                  <a:lnTo>
                    <a:pt x="69144" y="25992"/>
                  </a:lnTo>
                  <a:lnTo>
                    <a:pt x="64383" y="25477"/>
                  </a:lnTo>
                  <a:lnTo>
                    <a:pt x="63892" y="23552"/>
                  </a:lnTo>
                  <a:lnTo>
                    <a:pt x="63577" y="19938"/>
                  </a:lnTo>
                  <a:lnTo>
                    <a:pt x="51760" y="7316"/>
                  </a:lnTo>
                  <a:lnTo>
                    <a:pt x="51084" y="3264"/>
                  </a:lnTo>
                  <a:lnTo>
                    <a:pt x="50284" y="2176"/>
                  </a:lnTo>
                  <a:lnTo>
                    <a:pt x="47513" y="966"/>
                  </a:lnTo>
                  <a:lnTo>
                    <a:pt x="22376" y="0"/>
                  </a:lnTo>
                  <a:lnTo>
                    <a:pt x="18646" y="1881"/>
                  </a:lnTo>
                  <a:lnTo>
                    <a:pt x="13874" y="5466"/>
                  </a:lnTo>
                  <a:lnTo>
                    <a:pt x="2180" y="24460"/>
                  </a:lnTo>
                  <a:lnTo>
                    <a:pt x="38" y="52572"/>
                  </a:lnTo>
                  <a:lnTo>
                    <a:pt x="0" y="90730"/>
                  </a:lnTo>
                  <a:lnTo>
                    <a:pt x="705" y="92236"/>
                  </a:lnTo>
                  <a:lnTo>
                    <a:pt x="1881" y="93241"/>
                  </a:lnTo>
                  <a:lnTo>
                    <a:pt x="3370" y="93910"/>
                  </a:lnTo>
                  <a:lnTo>
                    <a:pt x="4363" y="95062"/>
                  </a:lnTo>
                  <a:lnTo>
                    <a:pt x="5467" y="98223"/>
                  </a:lnTo>
                  <a:lnTo>
                    <a:pt x="6468" y="99348"/>
                  </a:lnTo>
                  <a:lnTo>
                    <a:pt x="9459" y="100599"/>
                  </a:lnTo>
                  <a:lnTo>
                    <a:pt x="22075" y="101573"/>
                  </a:lnTo>
                  <a:lnTo>
                    <a:pt x="25804" y="99706"/>
                  </a:lnTo>
                  <a:lnTo>
                    <a:pt x="33946" y="92758"/>
                  </a:lnTo>
                  <a:lnTo>
                    <a:pt x="36254" y="88733"/>
                  </a:lnTo>
                  <a:lnTo>
                    <a:pt x="37985" y="84592"/>
                  </a:lnTo>
                  <a:lnTo>
                    <a:pt x="42221" y="78293"/>
                  </a:lnTo>
                  <a:lnTo>
                    <a:pt x="44495" y="71959"/>
                  </a:lnTo>
                  <a:lnTo>
                    <a:pt x="48618" y="65614"/>
                  </a:lnTo>
                  <a:lnTo>
                    <a:pt x="50858" y="59265"/>
                  </a:lnTo>
                  <a:lnTo>
                    <a:pt x="54972" y="52916"/>
                  </a:lnTo>
                  <a:lnTo>
                    <a:pt x="57210" y="46566"/>
                  </a:lnTo>
                  <a:lnTo>
                    <a:pt x="63498" y="38102"/>
                  </a:lnTo>
                  <a:lnTo>
                    <a:pt x="66870" y="38100"/>
                  </a:lnTo>
                  <a:lnTo>
                    <a:pt x="67864" y="38805"/>
                  </a:lnTo>
                  <a:lnTo>
                    <a:pt x="68526" y="39981"/>
                  </a:lnTo>
                  <a:lnTo>
                    <a:pt x="70380" y="48930"/>
                  </a:lnTo>
                  <a:lnTo>
                    <a:pt x="74162" y="55106"/>
                  </a:lnTo>
                  <a:lnTo>
                    <a:pt x="76302" y="61404"/>
                  </a:lnTo>
                  <a:lnTo>
                    <a:pt x="80385" y="67739"/>
                  </a:lnTo>
                  <a:lnTo>
                    <a:pt x="82614" y="74084"/>
                  </a:lnTo>
                  <a:lnTo>
                    <a:pt x="86724" y="80432"/>
                  </a:lnTo>
                  <a:lnTo>
                    <a:pt x="87933" y="84666"/>
                  </a:lnTo>
                  <a:lnTo>
                    <a:pt x="88960" y="86077"/>
                  </a:lnTo>
                  <a:lnTo>
                    <a:pt x="90351" y="87017"/>
                  </a:lnTo>
                  <a:lnTo>
                    <a:pt x="93778" y="88768"/>
                  </a:lnTo>
                  <a:lnTo>
                    <a:pt x="99674" y="93015"/>
                  </a:lnTo>
                  <a:lnTo>
                    <a:pt x="105890" y="94587"/>
                  </a:lnTo>
                  <a:lnTo>
                    <a:pt x="120650" y="95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341"/>
            <p:cNvSpPr/>
            <p:nvPr>
              <p:custDataLst>
                <p:tags r:id="rId67"/>
              </p:custDataLst>
            </p:nvPr>
          </p:nvSpPr>
          <p:spPr>
            <a:xfrm>
              <a:off x="8172450" y="3625857"/>
              <a:ext cx="114301" cy="336520"/>
            </a:xfrm>
            <a:custGeom>
              <a:avLst/>
              <a:gdLst/>
              <a:ahLst/>
              <a:cxnLst/>
              <a:rect l="0" t="0" r="0" b="0"/>
              <a:pathLst>
                <a:path w="114301" h="336520">
                  <a:moveTo>
                    <a:pt x="69850" y="6343"/>
                  </a:moveTo>
                  <a:lnTo>
                    <a:pt x="69850" y="6343"/>
                  </a:lnTo>
                  <a:lnTo>
                    <a:pt x="69849" y="16"/>
                  </a:lnTo>
                  <a:lnTo>
                    <a:pt x="76591" y="0"/>
                  </a:lnTo>
                  <a:lnTo>
                    <a:pt x="78577" y="703"/>
                  </a:lnTo>
                  <a:lnTo>
                    <a:pt x="79901" y="1877"/>
                  </a:lnTo>
                  <a:lnTo>
                    <a:pt x="81373" y="5064"/>
                  </a:lnTo>
                  <a:lnTo>
                    <a:pt x="82907" y="10825"/>
                  </a:lnTo>
                  <a:lnTo>
                    <a:pt x="86811" y="17705"/>
                  </a:lnTo>
                  <a:lnTo>
                    <a:pt x="93248" y="65218"/>
                  </a:lnTo>
                  <a:lnTo>
                    <a:pt x="95171" y="108299"/>
                  </a:lnTo>
                  <a:lnTo>
                    <a:pt x="97121" y="134714"/>
                  </a:lnTo>
                  <a:lnTo>
                    <a:pt x="101206" y="171564"/>
                  </a:lnTo>
                  <a:lnTo>
                    <a:pt x="101590" y="217612"/>
                  </a:lnTo>
                  <a:lnTo>
                    <a:pt x="101600" y="264892"/>
                  </a:lnTo>
                  <a:lnTo>
                    <a:pt x="101600" y="281404"/>
                  </a:lnTo>
                  <a:lnTo>
                    <a:pt x="103481" y="285696"/>
                  </a:lnTo>
                  <a:lnTo>
                    <a:pt x="105963" y="289956"/>
                  </a:lnTo>
                  <a:lnTo>
                    <a:pt x="107872" y="298071"/>
                  </a:lnTo>
                  <a:lnTo>
                    <a:pt x="107949" y="304712"/>
                  </a:lnTo>
                  <a:lnTo>
                    <a:pt x="114297" y="311140"/>
                  </a:lnTo>
                  <a:lnTo>
                    <a:pt x="114299" y="311142"/>
                  </a:lnTo>
                  <a:lnTo>
                    <a:pt x="114300" y="317231"/>
                  </a:lnTo>
                  <a:lnTo>
                    <a:pt x="110929" y="317415"/>
                  </a:lnTo>
                  <a:lnTo>
                    <a:pt x="107392" y="319340"/>
                  </a:lnTo>
                  <a:lnTo>
                    <a:pt x="103468" y="321842"/>
                  </a:lnTo>
                  <a:lnTo>
                    <a:pt x="97293" y="323955"/>
                  </a:lnTo>
                  <a:lnTo>
                    <a:pt x="90289" y="328031"/>
                  </a:lnTo>
                  <a:lnTo>
                    <a:pt x="65215" y="331948"/>
                  </a:lnTo>
                  <a:lnTo>
                    <a:pt x="59324" y="334500"/>
                  </a:lnTo>
                  <a:lnTo>
                    <a:pt x="23631" y="336519"/>
                  </a:lnTo>
                  <a:lnTo>
                    <a:pt x="13665" y="333165"/>
                  </a:lnTo>
                  <a:lnTo>
                    <a:pt x="0" y="323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6" name="SMARTInkShape-342"/>
          <p:cNvSpPr/>
          <p:nvPr>
            <p:custDataLst>
              <p:tags r:id="rId3"/>
            </p:custDataLst>
          </p:nvPr>
        </p:nvSpPr>
        <p:spPr>
          <a:xfrm>
            <a:off x="1847857" y="5026056"/>
            <a:ext cx="2482844" cy="91642"/>
          </a:xfrm>
          <a:custGeom>
            <a:avLst/>
            <a:gdLst/>
            <a:ahLst/>
            <a:cxnLst/>
            <a:rect l="0" t="0" r="0" b="0"/>
            <a:pathLst>
              <a:path w="2482844" h="91642">
                <a:moveTo>
                  <a:pt x="19043" y="72994"/>
                </a:moveTo>
                <a:lnTo>
                  <a:pt x="19043" y="72994"/>
                </a:lnTo>
                <a:lnTo>
                  <a:pt x="9345" y="72994"/>
                </a:lnTo>
                <a:lnTo>
                  <a:pt x="8344" y="73699"/>
                </a:lnTo>
                <a:lnTo>
                  <a:pt x="7677" y="74876"/>
                </a:lnTo>
                <a:lnTo>
                  <a:pt x="6607" y="78461"/>
                </a:lnTo>
                <a:lnTo>
                  <a:pt x="4579" y="78951"/>
                </a:lnTo>
                <a:lnTo>
                  <a:pt x="899" y="79266"/>
                </a:lnTo>
                <a:lnTo>
                  <a:pt x="597" y="79998"/>
                </a:lnTo>
                <a:lnTo>
                  <a:pt x="0" y="88987"/>
                </a:lnTo>
                <a:lnTo>
                  <a:pt x="703" y="90006"/>
                </a:lnTo>
                <a:lnTo>
                  <a:pt x="1877" y="90685"/>
                </a:lnTo>
                <a:lnTo>
                  <a:pt x="6901" y="91641"/>
                </a:lnTo>
                <a:lnTo>
                  <a:pt x="53120" y="91334"/>
                </a:lnTo>
                <a:lnTo>
                  <a:pt x="100340" y="86576"/>
                </a:lnTo>
                <a:lnTo>
                  <a:pt x="147755" y="85163"/>
                </a:lnTo>
                <a:lnTo>
                  <a:pt x="190922" y="81381"/>
                </a:lnTo>
                <a:lnTo>
                  <a:pt x="225256" y="80250"/>
                </a:lnTo>
                <a:lnTo>
                  <a:pt x="263564" y="77865"/>
                </a:lnTo>
                <a:lnTo>
                  <a:pt x="304108" y="74454"/>
                </a:lnTo>
                <a:lnTo>
                  <a:pt x="345646" y="70585"/>
                </a:lnTo>
                <a:lnTo>
                  <a:pt x="391388" y="68396"/>
                </a:lnTo>
                <a:lnTo>
                  <a:pt x="415440" y="67812"/>
                </a:lnTo>
                <a:lnTo>
                  <a:pt x="441352" y="66717"/>
                </a:lnTo>
                <a:lnTo>
                  <a:pt x="468505" y="65282"/>
                </a:lnTo>
                <a:lnTo>
                  <a:pt x="496484" y="63619"/>
                </a:lnTo>
                <a:lnTo>
                  <a:pt x="524309" y="61806"/>
                </a:lnTo>
                <a:lnTo>
                  <a:pt x="552032" y="59891"/>
                </a:lnTo>
                <a:lnTo>
                  <a:pt x="579685" y="57908"/>
                </a:lnTo>
                <a:lnTo>
                  <a:pt x="607999" y="55881"/>
                </a:lnTo>
                <a:lnTo>
                  <a:pt x="636753" y="53825"/>
                </a:lnTo>
                <a:lnTo>
                  <a:pt x="665799" y="51748"/>
                </a:lnTo>
                <a:lnTo>
                  <a:pt x="697158" y="50363"/>
                </a:lnTo>
                <a:lnTo>
                  <a:pt x="730059" y="49440"/>
                </a:lnTo>
                <a:lnTo>
                  <a:pt x="763987" y="48824"/>
                </a:lnTo>
                <a:lnTo>
                  <a:pt x="797894" y="47709"/>
                </a:lnTo>
                <a:lnTo>
                  <a:pt x="831788" y="46259"/>
                </a:lnTo>
                <a:lnTo>
                  <a:pt x="865673" y="44587"/>
                </a:lnTo>
                <a:lnTo>
                  <a:pt x="899552" y="42767"/>
                </a:lnTo>
                <a:lnTo>
                  <a:pt x="933427" y="40848"/>
                </a:lnTo>
                <a:lnTo>
                  <a:pt x="967299" y="38863"/>
                </a:lnTo>
                <a:lnTo>
                  <a:pt x="1002580" y="37540"/>
                </a:lnTo>
                <a:lnTo>
                  <a:pt x="1038801" y="36658"/>
                </a:lnTo>
                <a:lnTo>
                  <a:pt x="1075648" y="36070"/>
                </a:lnTo>
                <a:lnTo>
                  <a:pt x="1112208" y="34972"/>
                </a:lnTo>
                <a:lnTo>
                  <a:pt x="1148575" y="33535"/>
                </a:lnTo>
                <a:lnTo>
                  <a:pt x="1184814" y="31872"/>
                </a:lnTo>
                <a:lnTo>
                  <a:pt x="1220263" y="30762"/>
                </a:lnTo>
                <a:lnTo>
                  <a:pt x="1255184" y="30023"/>
                </a:lnTo>
                <a:lnTo>
                  <a:pt x="1289754" y="29530"/>
                </a:lnTo>
                <a:lnTo>
                  <a:pt x="1326206" y="28496"/>
                </a:lnTo>
                <a:lnTo>
                  <a:pt x="1363913" y="27101"/>
                </a:lnTo>
                <a:lnTo>
                  <a:pt x="1402456" y="25465"/>
                </a:lnTo>
                <a:lnTo>
                  <a:pt x="1439440" y="23669"/>
                </a:lnTo>
                <a:lnTo>
                  <a:pt x="1475386" y="21767"/>
                </a:lnTo>
                <a:lnTo>
                  <a:pt x="1510638" y="19792"/>
                </a:lnTo>
                <a:lnTo>
                  <a:pt x="1545429" y="18476"/>
                </a:lnTo>
                <a:lnTo>
                  <a:pt x="1579911" y="17599"/>
                </a:lnTo>
                <a:lnTo>
                  <a:pt x="1614188" y="17014"/>
                </a:lnTo>
                <a:lnTo>
                  <a:pt x="1649740" y="15918"/>
                </a:lnTo>
                <a:lnTo>
                  <a:pt x="1686141" y="14482"/>
                </a:lnTo>
                <a:lnTo>
                  <a:pt x="1723108" y="12819"/>
                </a:lnTo>
                <a:lnTo>
                  <a:pt x="1759042" y="11711"/>
                </a:lnTo>
                <a:lnTo>
                  <a:pt x="1794287" y="10972"/>
                </a:lnTo>
                <a:lnTo>
                  <a:pt x="1829072" y="10479"/>
                </a:lnTo>
                <a:lnTo>
                  <a:pt x="1862140" y="9445"/>
                </a:lnTo>
                <a:lnTo>
                  <a:pt x="1894063" y="8051"/>
                </a:lnTo>
                <a:lnTo>
                  <a:pt x="1925223" y="6415"/>
                </a:lnTo>
                <a:lnTo>
                  <a:pt x="1955874" y="5325"/>
                </a:lnTo>
                <a:lnTo>
                  <a:pt x="1986186" y="4598"/>
                </a:lnTo>
                <a:lnTo>
                  <a:pt x="2016271" y="4114"/>
                </a:lnTo>
                <a:lnTo>
                  <a:pt x="2045501" y="3790"/>
                </a:lnTo>
                <a:lnTo>
                  <a:pt x="2074159" y="3575"/>
                </a:lnTo>
                <a:lnTo>
                  <a:pt x="2102437" y="3431"/>
                </a:lnTo>
                <a:lnTo>
                  <a:pt x="2129050" y="3335"/>
                </a:lnTo>
                <a:lnTo>
                  <a:pt x="2154553" y="3272"/>
                </a:lnTo>
                <a:lnTo>
                  <a:pt x="2179316" y="3229"/>
                </a:lnTo>
                <a:lnTo>
                  <a:pt x="2225646" y="3182"/>
                </a:lnTo>
                <a:lnTo>
                  <a:pt x="2269050" y="3160"/>
                </a:lnTo>
                <a:lnTo>
                  <a:pt x="2309507" y="3151"/>
                </a:lnTo>
                <a:lnTo>
                  <a:pt x="2343010" y="1265"/>
                </a:lnTo>
                <a:lnTo>
                  <a:pt x="2385672" y="0"/>
                </a:lnTo>
                <a:lnTo>
                  <a:pt x="2431271" y="2523"/>
                </a:lnTo>
                <a:lnTo>
                  <a:pt x="2477060" y="3128"/>
                </a:lnTo>
                <a:lnTo>
                  <a:pt x="2482843" y="314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6" name="SMARTInkShape-Group69"/>
          <p:cNvGrpSpPr/>
          <p:nvPr/>
        </p:nvGrpSpPr>
        <p:grpSpPr>
          <a:xfrm>
            <a:off x="1524000" y="5597291"/>
            <a:ext cx="1454151" cy="465666"/>
            <a:chOff x="1524000" y="5597291"/>
            <a:chExt cx="1454151" cy="465666"/>
          </a:xfrm>
        </p:grpSpPr>
        <p:sp>
          <p:nvSpPr>
            <p:cNvPr id="147" name="SMARTInkShape-343"/>
            <p:cNvSpPr/>
            <p:nvPr>
              <p:custDataLst>
                <p:tags r:id="rId56"/>
              </p:custDataLst>
            </p:nvPr>
          </p:nvSpPr>
          <p:spPr>
            <a:xfrm>
              <a:off x="1524000" y="5597291"/>
              <a:ext cx="107866" cy="314188"/>
            </a:xfrm>
            <a:custGeom>
              <a:avLst/>
              <a:gdLst/>
              <a:ahLst/>
              <a:cxnLst/>
              <a:rect l="0" t="0" r="0" b="0"/>
              <a:pathLst>
                <a:path w="107866" h="314188">
                  <a:moveTo>
                    <a:pt x="0" y="79609"/>
                  </a:moveTo>
                  <a:lnTo>
                    <a:pt x="0" y="79609"/>
                  </a:lnTo>
                  <a:lnTo>
                    <a:pt x="0" y="92440"/>
                  </a:lnTo>
                  <a:lnTo>
                    <a:pt x="1882" y="97776"/>
                  </a:lnTo>
                  <a:lnTo>
                    <a:pt x="3371" y="100187"/>
                  </a:lnTo>
                  <a:lnTo>
                    <a:pt x="5467" y="110322"/>
                  </a:lnTo>
                  <a:lnTo>
                    <a:pt x="10699" y="155959"/>
                  </a:lnTo>
                  <a:lnTo>
                    <a:pt x="15993" y="200554"/>
                  </a:lnTo>
                  <a:lnTo>
                    <a:pt x="22341" y="247957"/>
                  </a:lnTo>
                  <a:lnTo>
                    <a:pt x="25365" y="293616"/>
                  </a:lnTo>
                  <a:lnTo>
                    <a:pt x="25400" y="301847"/>
                  </a:lnTo>
                  <a:lnTo>
                    <a:pt x="24694" y="274020"/>
                  </a:lnTo>
                  <a:lnTo>
                    <a:pt x="15940" y="231625"/>
                  </a:lnTo>
                  <a:lnTo>
                    <a:pt x="9614" y="190504"/>
                  </a:lnTo>
                  <a:lnTo>
                    <a:pt x="6637" y="144250"/>
                  </a:lnTo>
                  <a:lnTo>
                    <a:pt x="6375" y="101738"/>
                  </a:lnTo>
                  <a:lnTo>
                    <a:pt x="6351" y="55819"/>
                  </a:lnTo>
                  <a:lnTo>
                    <a:pt x="6350" y="28041"/>
                  </a:lnTo>
                  <a:lnTo>
                    <a:pt x="8232" y="23058"/>
                  </a:lnTo>
                  <a:lnTo>
                    <a:pt x="17334" y="9811"/>
                  </a:lnTo>
                  <a:lnTo>
                    <a:pt x="17906" y="7677"/>
                  </a:lnTo>
                  <a:lnTo>
                    <a:pt x="18993" y="6255"/>
                  </a:lnTo>
                  <a:lnTo>
                    <a:pt x="27788" y="413"/>
                  </a:lnTo>
                  <a:lnTo>
                    <a:pt x="30520" y="0"/>
                  </a:lnTo>
                  <a:lnTo>
                    <a:pt x="45708" y="2821"/>
                  </a:lnTo>
                  <a:lnTo>
                    <a:pt x="50418" y="5029"/>
                  </a:lnTo>
                  <a:lnTo>
                    <a:pt x="54864" y="7657"/>
                  </a:lnTo>
                  <a:lnTo>
                    <a:pt x="59191" y="8825"/>
                  </a:lnTo>
                  <a:lnTo>
                    <a:pt x="77427" y="23983"/>
                  </a:lnTo>
                  <a:lnTo>
                    <a:pt x="90938" y="46062"/>
                  </a:lnTo>
                  <a:lnTo>
                    <a:pt x="93973" y="58537"/>
                  </a:lnTo>
                  <a:lnTo>
                    <a:pt x="95240" y="103154"/>
                  </a:lnTo>
                  <a:lnTo>
                    <a:pt x="93364" y="109594"/>
                  </a:lnTo>
                  <a:lnTo>
                    <a:pt x="78032" y="136320"/>
                  </a:lnTo>
                  <a:lnTo>
                    <a:pt x="76309" y="140798"/>
                  </a:lnTo>
                  <a:lnTo>
                    <a:pt x="73191" y="145139"/>
                  </a:lnTo>
                  <a:lnTo>
                    <a:pt x="69453" y="147539"/>
                  </a:lnTo>
                  <a:lnTo>
                    <a:pt x="67469" y="148178"/>
                  </a:lnTo>
                  <a:lnTo>
                    <a:pt x="66146" y="149311"/>
                  </a:lnTo>
                  <a:lnTo>
                    <a:pt x="64676" y="152450"/>
                  </a:lnTo>
                  <a:lnTo>
                    <a:pt x="63578" y="153570"/>
                  </a:lnTo>
                  <a:lnTo>
                    <a:pt x="58136" y="155514"/>
                  </a:lnTo>
                  <a:lnTo>
                    <a:pt x="57588" y="157559"/>
                  </a:lnTo>
                  <a:lnTo>
                    <a:pt x="57236" y="161251"/>
                  </a:lnTo>
                  <a:lnTo>
                    <a:pt x="57913" y="161553"/>
                  </a:lnTo>
                  <a:lnTo>
                    <a:pt x="60546" y="161890"/>
                  </a:lnTo>
                  <a:lnTo>
                    <a:pt x="61531" y="162685"/>
                  </a:lnTo>
                  <a:lnTo>
                    <a:pt x="64033" y="168610"/>
                  </a:lnTo>
                  <a:lnTo>
                    <a:pt x="92434" y="198148"/>
                  </a:lnTo>
                  <a:lnTo>
                    <a:pt x="96575" y="206610"/>
                  </a:lnTo>
                  <a:lnTo>
                    <a:pt x="98250" y="208726"/>
                  </a:lnTo>
                  <a:lnTo>
                    <a:pt x="100111" y="214840"/>
                  </a:lnTo>
                  <a:lnTo>
                    <a:pt x="101644" y="221556"/>
                  </a:lnTo>
                  <a:lnTo>
                    <a:pt x="105768" y="230010"/>
                  </a:lnTo>
                  <a:lnTo>
                    <a:pt x="107865" y="258359"/>
                  </a:lnTo>
                  <a:lnTo>
                    <a:pt x="106031" y="263240"/>
                  </a:lnTo>
                  <a:lnTo>
                    <a:pt x="80423" y="297546"/>
                  </a:lnTo>
                  <a:lnTo>
                    <a:pt x="62265" y="310319"/>
                  </a:lnTo>
                  <a:lnTo>
                    <a:pt x="55661" y="312675"/>
                  </a:lnTo>
                  <a:lnTo>
                    <a:pt x="43293" y="314187"/>
                  </a:lnTo>
                  <a:lnTo>
                    <a:pt x="38527" y="312512"/>
                  </a:lnTo>
                  <a:lnTo>
                    <a:pt x="25437" y="303561"/>
                  </a:lnTo>
                  <a:lnTo>
                    <a:pt x="23308" y="302993"/>
                  </a:lnTo>
                  <a:lnTo>
                    <a:pt x="21889" y="301910"/>
                  </a:lnTo>
                  <a:lnTo>
                    <a:pt x="20312" y="298825"/>
                  </a:lnTo>
                  <a:lnTo>
                    <a:pt x="21492" y="293219"/>
                  </a:lnTo>
                  <a:lnTo>
                    <a:pt x="26124" y="284012"/>
                  </a:lnTo>
                  <a:lnTo>
                    <a:pt x="38100" y="270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344"/>
            <p:cNvSpPr/>
            <p:nvPr>
              <p:custDataLst>
                <p:tags r:id="rId57"/>
              </p:custDataLst>
            </p:nvPr>
          </p:nvSpPr>
          <p:spPr>
            <a:xfrm>
              <a:off x="1683122" y="5766769"/>
              <a:ext cx="132979" cy="144710"/>
            </a:xfrm>
            <a:custGeom>
              <a:avLst/>
              <a:gdLst/>
              <a:ahLst/>
              <a:cxnLst/>
              <a:rect l="0" t="0" r="0" b="0"/>
              <a:pathLst>
                <a:path w="132979" h="144710">
                  <a:moveTo>
                    <a:pt x="56778" y="37131"/>
                  </a:moveTo>
                  <a:lnTo>
                    <a:pt x="56778" y="37131"/>
                  </a:lnTo>
                  <a:lnTo>
                    <a:pt x="44984" y="37130"/>
                  </a:lnTo>
                  <a:lnTo>
                    <a:pt x="38690" y="42598"/>
                  </a:lnTo>
                  <a:lnTo>
                    <a:pt x="39075" y="42893"/>
                  </a:lnTo>
                  <a:lnTo>
                    <a:pt x="65330" y="43481"/>
                  </a:lnTo>
                  <a:lnTo>
                    <a:pt x="69516" y="41600"/>
                  </a:lnTo>
                  <a:lnTo>
                    <a:pt x="80651" y="32941"/>
                  </a:lnTo>
                  <a:lnTo>
                    <a:pt x="84557" y="31741"/>
                  </a:lnTo>
                  <a:lnTo>
                    <a:pt x="85880" y="30716"/>
                  </a:lnTo>
                  <a:lnTo>
                    <a:pt x="87351" y="27694"/>
                  </a:lnTo>
                  <a:lnTo>
                    <a:pt x="88497" y="12960"/>
                  </a:lnTo>
                  <a:lnTo>
                    <a:pt x="79068" y="2303"/>
                  </a:lnTo>
                  <a:lnTo>
                    <a:pt x="75386" y="486"/>
                  </a:lnTo>
                  <a:lnTo>
                    <a:pt x="73417" y="0"/>
                  </a:lnTo>
                  <a:lnTo>
                    <a:pt x="71398" y="383"/>
                  </a:lnTo>
                  <a:lnTo>
                    <a:pt x="64481" y="3587"/>
                  </a:lnTo>
                  <a:lnTo>
                    <a:pt x="54513" y="5555"/>
                  </a:lnTo>
                  <a:lnTo>
                    <a:pt x="46072" y="10998"/>
                  </a:lnTo>
                  <a:lnTo>
                    <a:pt x="27784" y="28841"/>
                  </a:lnTo>
                  <a:lnTo>
                    <a:pt x="3869" y="73140"/>
                  </a:lnTo>
                  <a:lnTo>
                    <a:pt x="466" y="89347"/>
                  </a:lnTo>
                  <a:lnTo>
                    <a:pt x="0" y="95146"/>
                  </a:lnTo>
                  <a:lnTo>
                    <a:pt x="3109" y="105748"/>
                  </a:lnTo>
                  <a:lnTo>
                    <a:pt x="10481" y="116902"/>
                  </a:lnTo>
                  <a:lnTo>
                    <a:pt x="29974" y="136596"/>
                  </a:lnTo>
                  <a:lnTo>
                    <a:pt x="40683" y="142253"/>
                  </a:lnTo>
                  <a:lnTo>
                    <a:pt x="61122" y="144709"/>
                  </a:lnTo>
                  <a:lnTo>
                    <a:pt x="67646" y="143034"/>
                  </a:lnTo>
                  <a:lnTo>
                    <a:pt x="73602" y="140644"/>
                  </a:lnTo>
                  <a:lnTo>
                    <a:pt x="93026" y="135612"/>
                  </a:lnTo>
                  <a:lnTo>
                    <a:pt x="112717" y="123826"/>
                  </a:lnTo>
                  <a:lnTo>
                    <a:pt x="118799" y="117760"/>
                  </a:lnTo>
                  <a:lnTo>
                    <a:pt x="132978" y="94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345"/>
            <p:cNvSpPr/>
            <p:nvPr>
              <p:custDataLst>
                <p:tags r:id="rId58"/>
              </p:custDataLst>
            </p:nvPr>
          </p:nvSpPr>
          <p:spPr>
            <a:xfrm>
              <a:off x="1828807" y="5753100"/>
              <a:ext cx="126994" cy="138438"/>
            </a:xfrm>
            <a:custGeom>
              <a:avLst/>
              <a:gdLst/>
              <a:ahLst/>
              <a:cxnLst/>
              <a:rect l="0" t="0" r="0" b="0"/>
              <a:pathLst>
                <a:path w="126994" h="138438">
                  <a:moveTo>
                    <a:pt x="6343" y="38100"/>
                  </a:moveTo>
                  <a:lnTo>
                    <a:pt x="6343" y="38100"/>
                  </a:lnTo>
                  <a:lnTo>
                    <a:pt x="6343" y="34729"/>
                  </a:lnTo>
                  <a:lnTo>
                    <a:pt x="5637" y="33736"/>
                  </a:lnTo>
                  <a:lnTo>
                    <a:pt x="4461" y="33074"/>
                  </a:lnTo>
                  <a:lnTo>
                    <a:pt x="2972" y="32633"/>
                  </a:lnTo>
                  <a:lnTo>
                    <a:pt x="1979" y="31633"/>
                  </a:lnTo>
                  <a:lnTo>
                    <a:pt x="254" y="26360"/>
                  </a:lnTo>
                  <a:lnTo>
                    <a:pt x="0" y="19336"/>
                  </a:lnTo>
                  <a:lnTo>
                    <a:pt x="3366" y="19135"/>
                  </a:lnTo>
                  <a:lnTo>
                    <a:pt x="6901" y="17206"/>
                  </a:lnTo>
                  <a:lnTo>
                    <a:pt x="10824" y="14703"/>
                  </a:lnTo>
                  <a:lnTo>
                    <a:pt x="14920" y="13590"/>
                  </a:lnTo>
                  <a:lnTo>
                    <a:pt x="17000" y="13999"/>
                  </a:lnTo>
                  <a:lnTo>
                    <a:pt x="25408" y="17843"/>
                  </a:lnTo>
                  <a:lnTo>
                    <a:pt x="33629" y="20574"/>
                  </a:lnTo>
                  <a:lnTo>
                    <a:pt x="43120" y="25851"/>
                  </a:lnTo>
                  <a:lnTo>
                    <a:pt x="67086" y="43056"/>
                  </a:lnTo>
                  <a:lnTo>
                    <a:pt x="84635" y="70823"/>
                  </a:lnTo>
                  <a:lnTo>
                    <a:pt x="85348" y="74026"/>
                  </a:lnTo>
                  <a:lnTo>
                    <a:pt x="81867" y="117713"/>
                  </a:lnTo>
                  <a:lnTo>
                    <a:pt x="77523" y="126838"/>
                  </a:lnTo>
                  <a:lnTo>
                    <a:pt x="77080" y="129008"/>
                  </a:lnTo>
                  <a:lnTo>
                    <a:pt x="73085" y="135435"/>
                  </a:lnTo>
                  <a:lnTo>
                    <a:pt x="69402" y="137804"/>
                  </a:lnTo>
                  <a:lnTo>
                    <a:pt x="67432" y="138437"/>
                  </a:lnTo>
                  <a:lnTo>
                    <a:pt x="65414" y="138152"/>
                  </a:lnTo>
                  <a:lnTo>
                    <a:pt x="61289" y="135954"/>
                  </a:lnTo>
                  <a:lnTo>
                    <a:pt x="55000" y="130750"/>
                  </a:lnTo>
                  <a:lnTo>
                    <a:pt x="52663" y="126785"/>
                  </a:lnTo>
                  <a:lnTo>
                    <a:pt x="45104" y="99227"/>
                  </a:lnTo>
                  <a:lnTo>
                    <a:pt x="45344" y="86707"/>
                  </a:lnTo>
                  <a:lnTo>
                    <a:pt x="53910" y="52913"/>
                  </a:lnTo>
                  <a:lnTo>
                    <a:pt x="59469" y="46331"/>
                  </a:lnTo>
                  <a:lnTo>
                    <a:pt x="65938" y="40347"/>
                  </a:lnTo>
                  <a:lnTo>
                    <a:pt x="85339" y="17464"/>
                  </a:lnTo>
                  <a:lnTo>
                    <a:pt x="96855" y="9957"/>
                  </a:lnTo>
                  <a:lnTo>
                    <a:pt x="1269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346"/>
            <p:cNvSpPr/>
            <p:nvPr>
              <p:custDataLst>
                <p:tags r:id="rId59"/>
              </p:custDataLst>
            </p:nvPr>
          </p:nvSpPr>
          <p:spPr>
            <a:xfrm>
              <a:off x="2000250" y="5724502"/>
              <a:ext cx="152027" cy="168299"/>
            </a:xfrm>
            <a:custGeom>
              <a:avLst/>
              <a:gdLst/>
              <a:ahLst/>
              <a:cxnLst/>
              <a:rect l="0" t="0" r="0" b="0"/>
              <a:pathLst>
                <a:path w="152027" h="168299">
                  <a:moveTo>
                    <a:pt x="0" y="41298"/>
                  </a:moveTo>
                  <a:lnTo>
                    <a:pt x="0" y="41298"/>
                  </a:lnTo>
                  <a:lnTo>
                    <a:pt x="0" y="47570"/>
                  </a:lnTo>
                  <a:lnTo>
                    <a:pt x="5467" y="53109"/>
                  </a:lnTo>
                  <a:lnTo>
                    <a:pt x="6089" y="57106"/>
                  </a:lnTo>
                  <a:lnTo>
                    <a:pt x="6327" y="68901"/>
                  </a:lnTo>
                  <a:lnTo>
                    <a:pt x="8221" y="73087"/>
                  </a:lnTo>
                  <a:lnTo>
                    <a:pt x="9714" y="75191"/>
                  </a:lnTo>
                  <a:lnTo>
                    <a:pt x="11815" y="84894"/>
                  </a:lnTo>
                  <a:lnTo>
                    <a:pt x="12699" y="132290"/>
                  </a:lnTo>
                  <a:lnTo>
                    <a:pt x="12700" y="142865"/>
                  </a:lnTo>
                  <a:lnTo>
                    <a:pt x="13406" y="120115"/>
                  </a:lnTo>
                  <a:lnTo>
                    <a:pt x="23945" y="76727"/>
                  </a:lnTo>
                  <a:lnTo>
                    <a:pt x="42351" y="29351"/>
                  </a:lnTo>
                  <a:lnTo>
                    <a:pt x="55035" y="8444"/>
                  </a:lnTo>
                  <a:lnTo>
                    <a:pt x="68988" y="518"/>
                  </a:lnTo>
                  <a:lnTo>
                    <a:pt x="72098" y="0"/>
                  </a:lnTo>
                  <a:lnTo>
                    <a:pt x="74876" y="360"/>
                  </a:lnTo>
                  <a:lnTo>
                    <a:pt x="82158" y="2357"/>
                  </a:lnTo>
                  <a:lnTo>
                    <a:pt x="84405" y="2637"/>
                  </a:lnTo>
                  <a:lnTo>
                    <a:pt x="88784" y="4830"/>
                  </a:lnTo>
                  <a:lnTo>
                    <a:pt x="103832" y="14702"/>
                  </a:lnTo>
                  <a:lnTo>
                    <a:pt x="135182" y="58266"/>
                  </a:lnTo>
                  <a:lnTo>
                    <a:pt x="149561" y="92230"/>
                  </a:lnTo>
                  <a:lnTo>
                    <a:pt x="152026" y="115119"/>
                  </a:lnTo>
                  <a:lnTo>
                    <a:pt x="145512" y="157418"/>
                  </a:lnTo>
                  <a:lnTo>
                    <a:pt x="139700" y="168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347"/>
            <p:cNvSpPr/>
            <p:nvPr>
              <p:custDataLst>
                <p:tags r:id="rId60"/>
              </p:custDataLst>
            </p:nvPr>
          </p:nvSpPr>
          <p:spPr>
            <a:xfrm>
              <a:off x="2299176" y="5626186"/>
              <a:ext cx="101125" cy="349165"/>
            </a:xfrm>
            <a:custGeom>
              <a:avLst/>
              <a:gdLst/>
              <a:ahLst/>
              <a:cxnLst/>
              <a:rect l="0" t="0" r="0" b="0"/>
              <a:pathLst>
                <a:path w="101125" h="349165">
                  <a:moveTo>
                    <a:pt x="101124" y="38014"/>
                  </a:moveTo>
                  <a:lnTo>
                    <a:pt x="101124" y="38014"/>
                  </a:lnTo>
                  <a:lnTo>
                    <a:pt x="101124" y="29176"/>
                  </a:lnTo>
                  <a:lnTo>
                    <a:pt x="99242" y="25149"/>
                  </a:lnTo>
                  <a:lnTo>
                    <a:pt x="90584" y="14135"/>
                  </a:lnTo>
                  <a:lnTo>
                    <a:pt x="89384" y="10233"/>
                  </a:lnTo>
                  <a:lnTo>
                    <a:pt x="88359" y="8910"/>
                  </a:lnTo>
                  <a:lnTo>
                    <a:pt x="85338" y="7440"/>
                  </a:lnTo>
                  <a:lnTo>
                    <a:pt x="84250" y="6342"/>
                  </a:lnTo>
                  <a:lnTo>
                    <a:pt x="83041" y="3241"/>
                  </a:lnTo>
                  <a:lnTo>
                    <a:pt x="82013" y="2132"/>
                  </a:lnTo>
                  <a:lnTo>
                    <a:pt x="78989" y="900"/>
                  </a:lnTo>
                  <a:lnTo>
                    <a:pt x="67172" y="0"/>
                  </a:lnTo>
                  <a:lnTo>
                    <a:pt x="62986" y="1834"/>
                  </a:lnTo>
                  <a:lnTo>
                    <a:pt x="44834" y="18214"/>
                  </a:lnTo>
                  <a:lnTo>
                    <a:pt x="33979" y="34756"/>
                  </a:lnTo>
                  <a:lnTo>
                    <a:pt x="16727" y="76295"/>
                  </a:lnTo>
                  <a:lnTo>
                    <a:pt x="10698" y="89600"/>
                  </a:lnTo>
                  <a:lnTo>
                    <a:pt x="3138" y="129413"/>
                  </a:lnTo>
                  <a:lnTo>
                    <a:pt x="0" y="173295"/>
                  </a:lnTo>
                  <a:lnTo>
                    <a:pt x="3951" y="219465"/>
                  </a:lnTo>
                  <a:lnTo>
                    <a:pt x="9257" y="253798"/>
                  </a:lnTo>
                  <a:lnTo>
                    <a:pt x="24663" y="297795"/>
                  </a:lnTo>
                  <a:lnTo>
                    <a:pt x="29747" y="310106"/>
                  </a:lnTo>
                  <a:lnTo>
                    <a:pt x="48564" y="333942"/>
                  </a:lnTo>
                  <a:lnTo>
                    <a:pt x="61013" y="343557"/>
                  </a:lnTo>
                  <a:lnTo>
                    <a:pt x="69421" y="346672"/>
                  </a:lnTo>
                  <a:lnTo>
                    <a:pt x="82074" y="3491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348"/>
            <p:cNvSpPr/>
            <p:nvPr>
              <p:custDataLst>
                <p:tags r:id="rId61"/>
              </p:custDataLst>
            </p:nvPr>
          </p:nvSpPr>
          <p:spPr>
            <a:xfrm>
              <a:off x="2438400" y="5715414"/>
              <a:ext cx="82172" cy="347543"/>
            </a:xfrm>
            <a:custGeom>
              <a:avLst/>
              <a:gdLst/>
              <a:ahLst/>
              <a:cxnLst/>
              <a:rect l="0" t="0" r="0" b="0"/>
              <a:pathLst>
                <a:path w="82172" h="347543">
                  <a:moveTo>
                    <a:pt x="0" y="132936"/>
                  </a:moveTo>
                  <a:lnTo>
                    <a:pt x="0" y="132936"/>
                  </a:lnTo>
                  <a:lnTo>
                    <a:pt x="5467" y="127469"/>
                  </a:lnTo>
                  <a:lnTo>
                    <a:pt x="5056" y="127174"/>
                  </a:lnTo>
                  <a:lnTo>
                    <a:pt x="2717" y="126848"/>
                  </a:lnTo>
                  <a:lnTo>
                    <a:pt x="1812" y="127466"/>
                  </a:lnTo>
                  <a:lnTo>
                    <a:pt x="1208" y="128584"/>
                  </a:lnTo>
                  <a:lnTo>
                    <a:pt x="358" y="135409"/>
                  </a:lnTo>
                  <a:lnTo>
                    <a:pt x="4" y="180237"/>
                  </a:lnTo>
                  <a:lnTo>
                    <a:pt x="0" y="222830"/>
                  </a:lnTo>
                  <a:lnTo>
                    <a:pt x="0" y="265639"/>
                  </a:lnTo>
                  <a:lnTo>
                    <a:pt x="705" y="310795"/>
                  </a:lnTo>
                  <a:lnTo>
                    <a:pt x="6327" y="347542"/>
                  </a:lnTo>
                  <a:lnTo>
                    <a:pt x="6348" y="339884"/>
                  </a:lnTo>
                  <a:lnTo>
                    <a:pt x="392" y="295806"/>
                  </a:lnTo>
                  <a:lnTo>
                    <a:pt x="52" y="254703"/>
                  </a:lnTo>
                  <a:lnTo>
                    <a:pt x="10" y="214871"/>
                  </a:lnTo>
                  <a:lnTo>
                    <a:pt x="2" y="173031"/>
                  </a:lnTo>
                  <a:lnTo>
                    <a:pt x="1" y="127136"/>
                  </a:lnTo>
                  <a:lnTo>
                    <a:pt x="3371" y="80649"/>
                  </a:lnTo>
                  <a:lnTo>
                    <a:pt x="9460" y="38113"/>
                  </a:lnTo>
                  <a:lnTo>
                    <a:pt x="14155" y="14781"/>
                  </a:lnTo>
                  <a:lnTo>
                    <a:pt x="21454" y="4312"/>
                  </a:lnTo>
                  <a:lnTo>
                    <a:pt x="25528" y="1686"/>
                  </a:lnTo>
                  <a:lnTo>
                    <a:pt x="31788" y="208"/>
                  </a:lnTo>
                  <a:lnTo>
                    <a:pt x="33892" y="0"/>
                  </a:lnTo>
                  <a:lnTo>
                    <a:pt x="38111" y="1652"/>
                  </a:lnTo>
                  <a:lnTo>
                    <a:pt x="56288" y="17895"/>
                  </a:lnTo>
                  <a:lnTo>
                    <a:pt x="67145" y="34430"/>
                  </a:lnTo>
                  <a:lnTo>
                    <a:pt x="79676" y="65344"/>
                  </a:lnTo>
                  <a:lnTo>
                    <a:pt x="82171" y="95134"/>
                  </a:lnTo>
                  <a:lnTo>
                    <a:pt x="73679" y="127495"/>
                  </a:lnTo>
                  <a:lnTo>
                    <a:pt x="46150" y="167701"/>
                  </a:lnTo>
                  <a:lnTo>
                    <a:pt x="33385" y="181180"/>
                  </a:lnTo>
                  <a:lnTo>
                    <a:pt x="26362" y="185657"/>
                  </a:lnTo>
                  <a:lnTo>
                    <a:pt x="14475" y="188773"/>
                  </a:lnTo>
                  <a:lnTo>
                    <a:pt x="11766" y="188506"/>
                  </a:lnTo>
                  <a:lnTo>
                    <a:pt x="9961" y="187621"/>
                  </a:lnTo>
                  <a:lnTo>
                    <a:pt x="5538" y="181124"/>
                  </a:lnTo>
                  <a:lnTo>
                    <a:pt x="2462" y="174108"/>
                  </a:lnTo>
                  <a:lnTo>
                    <a:pt x="1094" y="166287"/>
                  </a:lnTo>
                  <a:lnTo>
                    <a:pt x="6350" y="1392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349"/>
            <p:cNvSpPr/>
            <p:nvPr>
              <p:custDataLst>
                <p:tags r:id="rId62"/>
              </p:custDataLst>
            </p:nvPr>
          </p:nvSpPr>
          <p:spPr>
            <a:xfrm>
              <a:off x="2571750" y="5639683"/>
              <a:ext cx="93972" cy="291218"/>
            </a:xfrm>
            <a:custGeom>
              <a:avLst/>
              <a:gdLst/>
              <a:ahLst/>
              <a:cxnLst/>
              <a:rect l="0" t="0" r="0" b="0"/>
              <a:pathLst>
                <a:path w="93972" h="291218">
                  <a:moveTo>
                    <a:pt x="0" y="5467"/>
                  </a:moveTo>
                  <a:lnTo>
                    <a:pt x="0" y="5467"/>
                  </a:lnTo>
                  <a:lnTo>
                    <a:pt x="3371" y="5467"/>
                  </a:lnTo>
                  <a:lnTo>
                    <a:pt x="6907" y="3585"/>
                  </a:lnTo>
                  <a:lnTo>
                    <a:pt x="8838" y="2096"/>
                  </a:lnTo>
                  <a:lnTo>
                    <a:pt x="14747" y="441"/>
                  </a:lnTo>
                  <a:lnTo>
                    <a:pt x="18298" y="0"/>
                  </a:lnTo>
                  <a:lnTo>
                    <a:pt x="24125" y="1390"/>
                  </a:lnTo>
                  <a:lnTo>
                    <a:pt x="39474" y="10000"/>
                  </a:lnTo>
                  <a:lnTo>
                    <a:pt x="56092" y="33323"/>
                  </a:lnTo>
                  <a:lnTo>
                    <a:pt x="65068" y="48763"/>
                  </a:lnTo>
                  <a:lnTo>
                    <a:pt x="71958" y="59282"/>
                  </a:lnTo>
                  <a:lnTo>
                    <a:pt x="86597" y="101037"/>
                  </a:lnTo>
                  <a:lnTo>
                    <a:pt x="93971" y="141255"/>
                  </a:lnTo>
                  <a:lnTo>
                    <a:pt x="93200" y="183309"/>
                  </a:lnTo>
                  <a:lnTo>
                    <a:pt x="83691" y="220537"/>
                  </a:lnTo>
                  <a:lnTo>
                    <a:pt x="56969" y="263886"/>
                  </a:lnTo>
                  <a:lnTo>
                    <a:pt x="44396" y="276063"/>
                  </a:lnTo>
                  <a:lnTo>
                    <a:pt x="19050" y="291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350"/>
            <p:cNvSpPr/>
            <p:nvPr>
              <p:custDataLst>
                <p:tags r:id="rId63"/>
              </p:custDataLst>
            </p:nvPr>
          </p:nvSpPr>
          <p:spPr>
            <a:xfrm>
              <a:off x="2838450" y="5784850"/>
              <a:ext cx="88901" cy="6349"/>
            </a:xfrm>
            <a:custGeom>
              <a:avLst/>
              <a:gdLst/>
              <a:ahLst/>
              <a:cxnLst/>
              <a:rect l="0" t="0" r="0" b="0"/>
              <a:pathLst>
                <a:path w="88901" h="6349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2"/>
                  </a:lnTo>
                  <a:lnTo>
                    <a:pt x="27526" y="6348"/>
                  </a:lnTo>
                  <a:lnTo>
                    <a:pt x="61326" y="175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351"/>
            <p:cNvSpPr/>
            <p:nvPr>
              <p:custDataLst>
                <p:tags r:id="rId64"/>
              </p:custDataLst>
            </p:nvPr>
          </p:nvSpPr>
          <p:spPr>
            <a:xfrm>
              <a:off x="2857798" y="5880100"/>
              <a:ext cx="120353" cy="37806"/>
            </a:xfrm>
            <a:custGeom>
              <a:avLst/>
              <a:gdLst/>
              <a:ahLst/>
              <a:cxnLst/>
              <a:rect l="0" t="0" r="0" b="0"/>
              <a:pathLst>
                <a:path w="120353" h="37806">
                  <a:moveTo>
                    <a:pt x="25102" y="6350"/>
                  </a:moveTo>
                  <a:lnTo>
                    <a:pt x="25102" y="6350"/>
                  </a:lnTo>
                  <a:lnTo>
                    <a:pt x="9215" y="22942"/>
                  </a:lnTo>
                  <a:lnTo>
                    <a:pt x="7458" y="27365"/>
                  </a:lnTo>
                  <a:lnTo>
                    <a:pt x="6284" y="28827"/>
                  </a:lnTo>
                  <a:lnTo>
                    <a:pt x="1965" y="31590"/>
                  </a:lnTo>
                  <a:lnTo>
                    <a:pt x="0" y="37104"/>
                  </a:lnTo>
                  <a:lnTo>
                    <a:pt x="606" y="37436"/>
                  </a:lnTo>
                  <a:lnTo>
                    <a:pt x="3161" y="37805"/>
                  </a:lnTo>
                  <a:lnTo>
                    <a:pt x="6649" y="36087"/>
                  </a:lnTo>
                  <a:lnTo>
                    <a:pt x="8566" y="34641"/>
                  </a:lnTo>
                  <a:lnTo>
                    <a:pt x="18007" y="32607"/>
                  </a:lnTo>
                  <a:lnTo>
                    <a:pt x="29742" y="32003"/>
                  </a:lnTo>
                  <a:lnTo>
                    <a:pt x="33134" y="30508"/>
                  </a:lnTo>
                  <a:lnTo>
                    <a:pt x="42690" y="23073"/>
                  </a:lnTo>
                  <a:lnTo>
                    <a:pt x="88612" y="12687"/>
                  </a:lnTo>
                  <a:lnTo>
                    <a:pt x="1203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7" name="SMARTInkShape-352"/>
          <p:cNvSpPr/>
          <p:nvPr>
            <p:custDataLst>
              <p:tags r:id="rId4"/>
            </p:custDataLst>
          </p:nvPr>
        </p:nvSpPr>
        <p:spPr>
          <a:xfrm>
            <a:off x="3277626" y="5343115"/>
            <a:ext cx="189468" cy="797256"/>
          </a:xfrm>
          <a:custGeom>
            <a:avLst/>
            <a:gdLst/>
            <a:ahLst/>
            <a:cxnLst/>
            <a:rect l="0" t="0" r="0" b="0"/>
            <a:pathLst>
              <a:path w="189468" h="797256">
                <a:moveTo>
                  <a:pt x="183124" y="60735"/>
                </a:moveTo>
                <a:lnTo>
                  <a:pt x="183124" y="60735"/>
                </a:lnTo>
                <a:lnTo>
                  <a:pt x="186495" y="57364"/>
                </a:lnTo>
                <a:lnTo>
                  <a:pt x="188150" y="53828"/>
                </a:lnTo>
                <a:lnTo>
                  <a:pt x="189467" y="26865"/>
                </a:lnTo>
                <a:lnTo>
                  <a:pt x="187589" y="22634"/>
                </a:lnTo>
                <a:lnTo>
                  <a:pt x="174547" y="7818"/>
                </a:lnTo>
                <a:lnTo>
                  <a:pt x="170375" y="5467"/>
                </a:lnTo>
                <a:lnTo>
                  <a:pt x="159834" y="3127"/>
                </a:lnTo>
                <a:lnTo>
                  <a:pt x="155604" y="324"/>
                </a:lnTo>
                <a:lnTo>
                  <a:pt x="152783" y="0"/>
                </a:lnTo>
                <a:lnTo>
                  <a:pt x="121630" y="6775"/>
                </a:lnTo>
                <a:lnTo>
                  <a:pt x="78170" y="34239"/>
                </a:lnTo>
                <a:lnTo>
                  <a:pt x="41947" y="63617"/>
                </a:lnTo>
                <a:lnTo>
                  <a:pt x="13593" y="100327"/>
                </a:lnTo>
                <a:lnTo>
                  <a:pt x="7773" y="116446"/>
                </a:lnTo>
                <a:lnTo>
                  <a:pt x="0" y="147434"/>
                </a:lnTo>
                <a:lnTo>
                  <a:pt x="2649" y="160193"/>
                </a:lnTo>
                <a:lnTo>
                  <a:pt x="16704" y="189850"/>
                </a:lnTo>
                <a:lnTo>
                  <a:pt x="60391" y="236418"/>
                </a:lnTo>
                <a:lnTo>
                  <a:pt x="92344" y="278124"/>
                </a:lnTo>
                <a:lnTo>
                  <a:pt x="110378" y="317367"/>
                </a:lnTo>
                <a:lnTo>
                  <a:pt x="112893" y="346831"/>
                </a:lnTo>
                <a:lnTo>
                  <a:pt x="109790" y="362267"/>
                </a:lnTo>
                <a:lnTo>
                  <a:pt x="98337" y="388717"/>
                </a:lnTo>
                <a:lnTo>
                  <a:pt x="77167" y="417740"/>
                </a:lnTo>
                <a:lnTo>
                  <a:pt x="61316" y="430779"/>
                </a:lnTo>
                <a:lnTo>
                  <a:pt x="54669" y="433338"/>
                </a:lnTo>
                <a:lnTo>
                  <a:pt x="30842" y="435382"/>
                </a:lnTo>
                <a:lnTo>
                  <a:pt x="34130" y="432013"/>
                </a:lnTo>
                <a:lnTo>
                  <a:pt x="37647" y="430358"/>
                </a:lnTo>
                <a:lnTo>
                  <a:pt x="42283" y="429297"/>
                </a:lnTo>
                <a:lnTo>
                  <a:pt x="65189" y="440285"/>
                </a:lnTo>
                <a:lnTo>
                  <a:pt x="83581" y="456578"/>
                </a:lnTo>
                <a:lnTo>
                  <a:pt x="89973" y="466281"/>
                </a:lnTo>
                <a:lnTo>
                  <a:pt x="99084" y="498934"/>
                </a:lnTo>
                <a:lnTo>
                  <a:pt x="99206" y="508079"/>
                </a:lnTo>
                <a:lnTo>
                  <a:pt x="92696" y="549851"/>
                </a:lnTo>
                <a:lnTo>
                  <a:pt x="76525" y="594730"/>
                </a:lnTo>
                <a:lnTo>
                  <a:pt x="56513" y="638620"/>
                </a:lnTo>
                <a:lnTo>
                  <a:pt x="33444" y="685022"/>
                </a:lnTo>
                <a:lnTo>
                  <a:pt x="14511" y="729406"/>
                </a:lnTo>
                <a:lnTo>
                  <a:pt x="12935" y="737982"/>
                </a:lnTo>
                <a:lnTo>
                  <a:pt x="14116" y="746496"/>
                </a:lnTo>
                <a:lnTo>
                  <a:pt x="26634" y="776166"/>
                </a:lnTo>
                <a:lnTo>
                  <a:pt x="32669" y="782752"/>
                </a:lnTo>
                <a:lnTo>
                  <a:pt x="48042" y="792729"/>
                </a:lnTo>
                <a:lnTo>
                  <a:pt x="63842" y="795971"/>
                </a:lnTo>
                <a:lnTo>
                  <a:pt x="107004" y="797255"/>
                </a:lnTo>
                <a:lnTo>
                  <a:pt x="132340" y="795437"/>
                </a:lnTo>
                <a:lnTo>
                  <a:pt x="176774" y="77828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SMARTInkShape-353"/>
          <p:cNvSpPr/>
          <p:nvPr>
            <p:custDataLst>
              <p:tags r:id="rId5"/>
            </p:custDataLst>
          </p:nvPr>
        </p:nvSpPr>
        <p:spPr>
          <a:xfrm>
            <a:off x="3759200" y="5213350"/>
            <a:ext cx="50801" cy="220938"/>
          </a:xfrm>
          <a:custGeom>
            <a:avLst/>
            <a:gdLst/>
            <a:ahLst/>
            <a:cxnLst/>
            <a:rect l="0" t="0" r="0" b="0"/>
            <a:pathLst>
              <a:path w="50801" h="220938">
                <a:moveTo>
                  <a:pt x="0" y="0"/>
                </a:moveTo>
                <a:lnTo>
                  <a:pt x="0" y="0"/>
                </a:lnTo>
                <a:lnTo>
                  <a:pt x="0" y="9643"/>
                </a:lnTo>
                <a:lnTo>
                  <a:pt x="705" y="10663"/>
                </a:lnTo>
                <a:lnTo>
                  <a:pt x="1881" y="11342"/>
                </a:lnTo>
                <a:lnTo>
                  <a:pt x="3371" y="11794"/>
                </a:lnTo>
                <a:lnTo>
                  <a:pt x="4364" y="12802"/>
                </a:lnTo>
                <a:lnTo>
                  <a:pt x="5467" y="15803"/>
                </a:lnTo>
                <a:lnTo>
                  <a:pt x="6881" y="27842"/>
                </a:lnTo>
                <a:lnTo>
                  <a:pt x="10662" y="36158"/>
                </a:lnTo>
                <a:lnTo>
                  <a:pt x="17690" y="83148"/>
                </a:lnTo>
                <a:lnTo>
                  <a:pt x="18997" y="129009"/>
                </a:lnTo>
                <a:lnTo>
                  <a:pt x="20929" y="169687"/>
                </a:lnTo>
                <a:lnTo>
                  <a:pt x="24075" y="185509"/>
                </a:lnTo>
                <a:lnTo>
                  <a:pt x="24517" y="191406"/>
                </a:lnTo>
                <a:lnTo>
                  <a:pt x="26222" y="196043"/>
                </a:lnTo>
                <a:lnTo>
                  <a:pt x="35335" y="208554"/>
                </a:lnTo>
                <a:lnTo>
                  <a:pt x="37576" y="213340"/>
                </a:lnTo>
                <a:lnTo>
                  <a:pt x="43405" y="220937"/>
                </a:lnTo>
                <a:lnTo>
                  <a:pt x="44459" y="220669"/>
                </a:lnTo>
                <a:lnTo>
                  <a:pt x="50800" y="2159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SMARTInkShape-Group72"/>
          <p:cNvGrpSpPr/>
          <p:nvPr/>
        </p:nvGrpSpPr>
        <p:grpSpPr>
          <a:xfrm>
            <a:off x="4216400" y="5238840"/>
            <a:ext cx="400051" cy="240891"/>
            <a:chOff x="4216400" y="5238840"/>
            <a:chExt cx="400051" cy="240891"/>
          </a:xfrm>
        </p:grpSpPr>
        <p:sp>
          <p:nvSpPr>
            <p:cNvPr id="159" name="SMARTInkShape-354"/>
            <p:cNvSpPr/>
            <p:nvPr>
              <p:custDataLst>
                <p:tags r:id="rId52"/>
              </p:custDataLst>
            </p:nvPr>
          </p:nvSpPr>
          <p:spPr>
            <a:xfrm>
              <a:off x="4216400" y="5270522"/>
              <a:ext cx="114301" cy="101284"/>
            </a:xfrm>
            <a:custGeom>
              <a:avLst/>
              <a:gdLst/>
              <a:ahLst/>
              <a:cxnLst/>
              <a:rect l="0" t="0" r="0" b="0"/>
              <a:pathLst>
                <a:path w="114301" h="101284">
                  <a:moveTo>
                    <a:pt x="0" y="12678"/>
                  </a:moveTo>
                  <a:lnTo>
                    <a:pt x="0" y="12678"/>
                  </a:lnTo>
                  <a:lnTo>
                    <a:pt x="0" y="0"/>
                  </a:lnTo>
                  <a:lnTo>
                    <a:pt x="0" y="3355"/>
                  </a:lnTo>
                  <a:lnTo>
                    <a:pt x="705" y="4346"/>
                  </a:lnTo>
                  <a:lnTo>
                    <a:pt x="1881" y="5007"/>
                  </a:lnTo>
                  <a:lnTo>
                    <a:pt x="3371" y="5447"/>
                  </a:lnTo>
                  <a:lnTo>
                    <a:pt x="4364" y="6447"/>
                  </a:lnTo>
                  <a:lnTo>
                    <a:pt x="5467" y="9438"/>
                  </a:lnTo>
                  <a:lnTo>
                    <a:pt x="9719" y="55929"/>
                  </a:lnTo>
                  <a:lnTo>
                    <a:pt x="13231" y="79629"/>
                  </a:lnTo>
                  <a:lnTo>
                    <a:pt x="17692" y="88723"/>
                  </a:lnTo>
                  <a:lnTo>
                    <a:pt x="18782" y="93943"/>
                  </a:lnTo>
                  <a:lnTo>
                    <a:pt x="24494" y="100583"/>
                  </a:lnTo>
                  <a:lnTo>
                    <a:pt x="26879" y="101135"/>
                  </a:lnTo>
                  <a:lnTo>
                    <a:pt x="28503" y="101283"/>
                  </a:lnTo>
                  <a:lnTo>
                    <a:pt x="29585" y="100676"/>
                  </a:lnTo>
                  <a:lnTo>
                    <a:pt x="30307" y="99565"/>
                  </a:lnTo>
                  <a:lnTo>
                    <a:pt x="30788" y="98119"/>
                  </a:lnTo>
                  <a:lnTo>
                    <a:pt x="31814" y="97155"/>
                  </a:lnTo>
                  <a:lnTo>
                    <a:pt x="34836" y="96085"/>
                  </a:lnTo>
                  <a:lnTo>
                    <a:pt x="35924" y="95094"/>
                  </a:lnTo>
                  <a:lnTo>
                    <a:pt x="42998" y="82396"/>
                  </a:lnTo>
                  <a:lnTo>
                    <a:pt x="44163" y="77406"/>
                  </a:lnTo>
                  <a:lnTo>
                    <a:pt x="50776" y="69854"/>
                  </a:lnTo>
                  <a:lnTo>
                    <a:pt x="54164" y="69836"/>
                  </a:lnTo>
                  <a:lnTo>
                    <a:pt x="55159" y="70539"/>
                  </a:lnTo>
                  <a:lnTo>
                    <a:pt x="55823" y="71713"/>
                  </a:lnTo>
                  <a:lnTo>
                    <a:pt x="56265" y="73201"/>
                  </a:lnTo>
                  <a:lnTo>
                    <a:pt x="60259" y="78667"/>
                  </a:lnTo>
                  <a:lnTo>
                    <a:pt x="63941" y="80812"/>
                  </a:lnTo>
                  <a:lnTo>
                    <a:pt x="65911" y="81384"/>
                  </a:lnTo>
                  <a:lnTo>
                    <a:pt x="67224" y="82471"/>
                  </a:lnTo>
                  <a:lnTo>
                    <a:pt x="68683" y="85560"/>
                  </a:lnTo>
                  <a:lnTo>
                    <a:pt x="69777" y="86665"/>
                  </a:lnTo>
                  <a:lnTo>
                    <a:pt x="72875" y="87894"/>
                  </a:lnTo>
                  <a:lnTo>
                    <a:pt x="73983" y="88928"/>
                  </a:lnTo>
                  <a:lnTo>
                    <a:pt x="75215" y="91958"/>
                  </a:lnTo>
                  <a:lnTo>
                    <a:pt x="76248" y="93048"/>
                  </a:lnTo>
                  <a:lnTo>
                    <a:pt x="79279" y="94259"/>
                  </a:lnTo>
                  <a:lnTo>
                    <a:pt x="98257" y="95221"/>
                  </a:lnTo>
                  <a:lnTo>
                    <a:pt x="101996" y="93344"/>
                  </a:lnTo>
                  <a:lnTo>
                    <a:pt x="103980" y="91855"/>
                  </a:lnTo>
                  <a:lnTo>
                    <a:pt x="106186" y="88320"/>
                  </a:lnTo>
                  <a:lnTo>
                    <a:pt x="107871" y="84396"/>
                  </a:lnTo>
                  <a:lnTo>
                    <a:pt x="112082" y="78221"/>
                  </a:lnTo>
                  <a:lnTo>
                    <a:pt x="113643" y="71923"/>
                  </a:lnTo>
                  <a:lnTo>
                    <a:pt x="114292" y="48661"/>
                  </a:lnTo>
                  <a:lnTo>
                    <a:pt x="112415" y="44428"/>
                  </a:lnTo>
                  <a:lnTo>
                    <a:pt x="109934" y="40195"/>
                  </a:lnTo>
                  <a:lnTo>
                    <a:pt x="108211" y="32982"/>
                  </a:lnTo>
                  <a:lnTo>
                    <a:pt x="108027" y="28729"/>
                  </a:lnTo>
                  <a:lnTo>
                    <a:pt x="107296" y="27612"/>
                  </a:lnTo>
                  <a:lnTo>
                    <a:pt x="106102" y="26867"/>
                  </a:lnTo>
                  <a:lnTo>
                    <a:pt x="104602" y="26371"/>
                  </a:lnTo>
                  <a:lnTo>
                    <a:pt x="104307" y="25334"/>
                  </a:lnTo>
                  <a:lnTo>
                    <a:pt x="107331" y="19997"/>
                  </a:lnTo>
                  <a:lnTo>
                    <a:pt x="109556" y="19459"/>
                  </a:lnTo>
                  <a:lnTo>
                    <a:pt x="114300" y="190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355"/>
            <p:cNvSpPr/>
            <p:nvPr>
              <p:custDataLst>
                <p:tags r:id="rId53"/>
              </p:custDataLst>
            </p:nvPr>
          </p:nvSpPr>
          <p:spPr>
            <a:xfrm>
              <a:off x="4438650" y="5334000"/>
              <a:ext cx="12701" cy="12623"/>
            </a:xfrm>
            <a:custGeom>
              <a:avLst/>
              <a:gdLst/>
              <a:ahLst/>
              <a:cxnLst/>
              <a:rect l="0" t="0" r="0" b="0"/>
              <a:pathLst>
                <a:path w="12701" h="12623">
                  <a:moveTo>
                    <a:pt x="12700" y="6350"/>
                  </a:moveTo>
                  <a:lnTo>
                    <a:pt x="12700" y="6350"/>
                  </a:lnTo>
                  <a:lnTo>
                    <a:pt x="9329" y="6350"/>
                  </a:lnTo>
                  <a:lnTo>
                    <a:pt x="8336" y="7055"/>
                  </a:lnTo>
                  <a:lnTo>
                    <a:pt x="7674" y="8231"/>
                  </a:lnTo>
                  <a:lnTo>
                    <a:pt x="6428" y="12439"/>
                  </a:lnTo>
                  <a:lnTo>
                    <a:pt x="3002" y="12622"/>
                  </a:lnTo>
                  <a:lnTo>
                    <a:pt x="2001" y="11943"/>
                  </a:lnTo>
                  <a:lnTo>
                    <a:pt x="1334" y="10784"/>
                  </a:lnTo>
                  <a:lnTo>
                    <a:pt x="78" y="6609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356"/>
            <p:cNvSpPr/>
            <p:nvPr>
              <p:custDataLst>
                <p:tags r:id="rId54"/>
              </p:custDataLst>
            </p:nvPr>
          </p:nvSpPr>
          <p:spPr>
            <a:xfrm>
              <a:off x="4502152" y="5238840"/>
              <a:ext cx="82462" cy="240891"/>
            </a:xfrm>
            <a:custGeom>
              <a:avLst/>
              <a:gdLst/>
              <a:ahLst/>
              <a:cxnLst/>
              <a:rect l="0" t="0" r="0" b="0"/>
              <a:pathLst>
                <a:path w="82462" h="240891">
                  <a:moveTo>
                    <a:pt x="6348" y="76110"/>
                  </a:moveTo>
                  <a:lnTo>
                    <a:pt x="6348" y="76110"/>
                  </a:lnTo>
                  <a:lnTo>
                    <a:pt x="6348" y="84948"/>
                  </a:lnTo>
                  <a:lnTo>
                    <a:pt x="4466" y="88975"/>
                  </a:lnTo>
                  <a:lnTo>
                    <a:pt x="881" y="93938"/>
                  </a:lnTo>
                  <a:lnTo>
                    <a:pt x="172" y="100694"/>
                  </a:lnTo>
                  <a:lnTo>
                    <a:pt x="0" y="134423"/>
                  </a:lnTo>
                  <a:lnTo>
                    <a:pt x="15730" y="181969"/>
                  </a:lnTo>
                  <a:lnTo>
                    <a:pt x="18757" y="207345"/>
                  </a:lnTo>
                  <a:lnTo>
                    <a:pt x="19048" y="240890"/>
                  </a:lnTo>
                  <a:lnTo>
                    <a:pt x="19048" y="196022"/>
                  </a:lnTo>
                  <a:lnTo>
                    <a:pt x="19048" y="148895"/>
                  </a:lnTo>
                  <a:lnTo>
                    <a:pt x="19048" y="102650"/>
                  </a:lnTo>
                  <a:lnTo>
                    <a:pt x="25515" y="57832"/>
                  </a:lnTo>
                  <a:lnTo>
                    <a:pt x="37131" y="11781"/>
                  </a:lnTo>
                  <a:lnTo>
                    <a:pt x="38158" y="9941"/>
                  </a:lnTo>
                  <a:lnTo>
                    <a:pt x="39549" y="8713"/>
                  </a:lnTo>
                  <a:lnTo>
                    <a:pt x="44878" y="5105"/>
                  </a:lnTo>
                  <a:lnTo>
                    <a:pt x="48873" y="2219"/>
                  </a:lnTo>
                  <a:lnTo>
                    <a:pt x="55919" y="214"/>
                  </a:lnTo>
                  <a:lnTo>
                    <a:pt x="60155" y="0"/>
                  </a:lnTo>
                  <a:lnTo>
                    <a:pt x="63894" y="1832"/>
                  </a:lnTo>
                  <a:lnTo>
                    <a:pt x="72043" y="8756"/>
                  </a:lnTo>
                  <a:lnTo>
                    <a:pt x="74351" y="12779"/>
                  </a:lnTo>
                  <a:lnTo>
                    <a:pt x="76083" y="16919"/>
                  </a:lnTo>
                  <a:lnTo>
                    <a:pt x="79204" y="21110"/>
                  </a:lnTo>
                  <a:lnTo>
                    <a:pt x="81062" y="27206"/>
                  </a:lnTo>
                  <a:lnTo>
                    <a:pt x="82461" y="55054"/>
                  </a:lnTo>
                  <a:lnTo>
                    <a:pt x="80628" y="61578"/>
                  </a:lnTo>
                  <a:lnTo>
                    <a:pt x="78166" y="66829"/>
                  </a:lnTo>
                  <a:lnTo>
                    <a:pt x="73086" y="81490"/>
                  </a:lnTo>
                  <a:lnTo>
                    <a:pt x="63367" y="94753"/>
                  </a:lnTo>
                  <a:lnTo>
                    <a:pt x="55005" y="103546"/>
                  </a:lnTo>
                  <a:lnTo>
                    <a:pt x="50786" y="105943"/>
                  </a:lnTo>
                  <a:lnTo>
                    <a:pt x="42329" y="107481"/>
                  </a:lnTo>
                  <a:lnTo>
                    <a:pt x="35980" y="107748"/>
                  </a:lnTo>
                  <a:lnTo>
                    <a:pt x="34570" y="107079"/>
                  </a:lnTo>
                  <a:lnTo>
                    <a:pt x="33629" y="105928"/>
                  </a:lnTo>
                  <a:lnTo>
                    <a:pt x="31748" y="1015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357"/>
            <p:cNvSpPr/>
            <p:nvPr>
              <p:custDataLst>
                <p:tags r:id="rId55"/>
              </p:custDataLst>
            </p:nvPr>
          </p:nvSpPr>
          <p:spPr>
            <a:xfrm>
              <a:off x="4591050" y="5334000"/>
              <a:ext cx="25401" cy="19051"/>
            </a:xfrm>
            <a:custGeom>
              <a:avLst/>
              <a:gdLst/>
              <a:ahLst/>
              <a:cxnLst/>
              <a:rect l="0" t="0" r="0" b="0"/>
              <a:pathLst>
                <a:path w="25401" h="19051">
                  <a:moveTo>
                    <a:pt x="0" y="0"/>
                  </a:moveTo>
                  <a:lnTo>
                    <a:pt x="0" y="0"/>
                  </a:lnTo>
                  <a:lnTo>
                    <a:pt x="8838" y="0"/>
                  </a:lnTo>
                  <a:lnTo>
                    <a:pt x="10126" y="706"/>
                  </a:lnTo>
                  <a:lnTo>
                    <a:pt x="10984" y="1881"/>
                  </a:lnTo>
                  <a:lnTo>
                    <a:pt x="11556" y="3371"/>
                  </a:lnTo>
                  <a:lnTo>
                    <a:pt x="12643" y="4364"/>
                  </a:lnTo>
                  <a:lnTo>
                    <a:pt x="15732" y="5467"/>
                  </a:lnTo>
                  <a:lnTo>
                    <a:pt x="16838" y="6467"/>
                  </a:lnTo>
                  <a:lnTo>
                    <a:pt x="18066" y="9459"/>
                  </a:lnTo>
                  <a:lnTo>
                    <a:pt x="19100" y="10539"/>
                  </a:lnTo>
                  <a:lnTo>
                    <a:pt x="22129" y="11739"/>
                  </a:lnTo>
                  <a:lnTo>
                    <a:pt x="23220" y="12765"/>
                  </a:lnTo>
                  <a:lnTo>
                    <a:pt x="254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4" name="SMARTInkShape-358"/>
          <p:cNvSpPr/>
          <p:nvPr>
            <p:custDataLst>
              <p:tags r:id="rId6"/>
            </p:custDataLst>
          </p:nvPr>
        </p:nvSpPr>
        <p:spPr>
          <a:xfrm>
            <a:off x="4940300" y="5245136"/>
            <a:ext cx="107916" cy="241067"/>
          </a:xfrm>
          <a:custGeom>
            <a:avLst/>
            <a:gdLst/>
            <a:ahLst/>
            <a:cxnLst/>
            <a:rect l="0" t="0" r="0" b="0"/>
            <a:pathLst>
              <a:path w="107916" h="241067">
                <a:moveTo>
                  <a:pt x="0" y="44414"/>
                </a:moveTo>
                <a:lnTo>
                  <a:pt x="0" y="44414"/>
                </a:lnTo>
                <a:lnTo>
                  <a:pt x="0" y="38947"/>
                </a:lnTo>
                <a:lnTo>
                  <a:pt x="3371" y="41696"/>
                </a:lnTo>
                <a:lnTo>
                  <a:pt x="5026" y="45088"/>
                </a:lnTo>
                <a:lnTo>
                  <a:pt x="6316" y="65362"/>
                </a:lnTo>
                <a:lnTo>
                  <a:pt x="7051" y="84881"/>
                </a:lnTo>
                <a:lnTo>
                  <a:pt x="12111" y="110053"/>
                </a:lnTo>
                <a:lnTo>
                  <a:pt x="12677" y="152736"/>
                </a:lnTo>
                <a:lnTo>
                  <a:pt x="14578" y="179137"/>
                </a:lnTo>
                <a:lnTo>
                  <a:pt x="24760" y="226259"/>
                </a:lnTo>
                <a:lnTo>
                  <a:pt x="25393" y="241066"/>
                </a:lnTo>
                <a:lnTo>
                  <a:pt x="25398" y="237834"/>
                </a:lnTo>
                <a:lnTo>
                  <a:pt x="19932" y="217494"/>
                </a:lnTo>
                <a:lnTo>
                  <a:pt x="19101" y="176782"/>
                </a:lnTo>
                <a:lnTo>
                  <a:pt x="19057" y="137139"/>
                </a:lnTo>
                <a:lnTo>
                  <a:pt x="19051" y="90083"/>
                </a:lnTo>
                <a:lnTo>
                  <a:pt x="29176" y="45191"/>
                </a:lnTo>
                <a:lnTo>
                  <a:pt x="34782" y="21512"/>
                </a:lnTo>
                <a:lnTo>
                  <a:pt x="42514" y="9342"/>
                </a:lnTo>
                <a:lnTo>
                  <a:pt x="46647" y="4602"/>
                </a:lnTo>
                <a:lnTo>
                  <a:pt x="50835" y="2025"/>
                </a:lnTo>
                <a:lnTo>
                  <a:pt x="59273" y="371"/>
                </a:lnTo>
                <a:lnTo>
                  <a:pt x="71967" y="0"/>
                </a:lnTo>
                <a:lnTo>
                  <a:pt x="76201" y="1862"/>
                </a:lnTo>
                <a:lnTo>
                  <a:pt x="103455" y="21163"/>
                </a:lnTo>
                <a:lnTo>
                  <a:pt x="105952" y="27260"/>
                </a:lnTo>
                <a:lnTo>
                  <a:pt x="107915" y="64359"/>
                </a:lnTo>
                <a:lnTo>
                  <a:pt x="104569" y="74940"/>
                </a:lnTo>
                <a:lnTo>
                  <a:pt x="99109" y="83641"/>
                </a:lnTo>
                <a:lnTo>
                  <a:pt x="61303" y="115200"/>
                </a:lnTo>
                <a:lnTo>
                  <a:pt x="52881" y="118208"/>
                </a:lnTo>
                <a:lnTo>
                  <a:pt x="17565" y="120552"/>
                </a:lnTo>
                <a:lnTo>
                  <a:pt x="15944" y="119867"/>
                </a:lnTo>
                <a:lnTo>
                  <a:pt x="14863" y="118705"/>
                </a:lnTo>
                <a:lnTo>
                  <a:pt x="12700" y="1142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0" name="SMARTInkShape-Group74"/>
          <p:cNvGrpSpPr/>
          <p:nvPr/>
        </p:nvGrpSpPr>
        <p:grpSpPr>
          <a:xfrm>
            <a:off x="3810073" y="5899535"/>
            <a:ext cx="863440" cy="297946"/>
            <a:chOff x="3810073" y="5899535"/>
            <a:chExt cx="863440" cy="297946"/>
          </a:xfrm>
        </p:grpSpPr>
        <p:sp>
          <p:nvSpPr>
            <p:cNvPr id="165" name="SMARTInkShape-359"/>
            <p:cNvSpPr/>
            <p:nvPr>
              <p:custDataLst>
                <p:tags r:id="rId47"/>
              </p:custDataLst>
            </p:nvPr>
          </p:nvSpPr>
          <p:spPr>
            <a:xfrm>
              <a:off x="3810073" y="5908206"/>
              <a:ext cx="117169" cy="181063"/>
            </a:xfrm>
            <a:custGeom>
              <a:avLst/>
              <a:gdLst/>
              <a:ahLst/>
              <a:cxnLst/>
              <a:rect l="0" t="0" r="0" b="0"/>
              <a:pathLst>
                <a:path w="117169" h="181063">
                  <a:moveTo>
                    <a:pt x="63427" y="9994"/>
                  </a:moveTo>
                  <a:lnTo>
                    <a:pt x="63427" y="9994"/>
                  </a:lnTo>
                  <a:lnTo>
                    <a:pt x="63427" y="3720"/>
                  </a:lnTo>
                  <a:lnTo>
                    <a:pt x="60056" y="295"/>
                  </a:lnTo>
                  <a:lnTo>
                    <a:pt x="58358" y="0"/>
                  </a:lnTo>
                  <a:lnTo>
                    <a:pt x="56520" y="509"/>
                  </a:lnTo>
                  <a:lnTo>
                    <a:pt x="52596" y="2251"/>
                  </a:lnTo>
                  <a:lnTo>
                    <a:pt x="39549" y="4313"/>
                  </a:lnTo>
                  <a:lnTo>
                    <a:pt x="23187" y="18569"/>
                  </a:lnTo>
                  <a:lnTo>
                    <a:pt x="4159" y="49070"/>
                  </a:lnTo>
                  <a:lnTo>
                    <a:pt x="1808" y="57700"/>
                  </a:lnTo>
                  <a:lnTo>
                    <a:pt x="0" y="99610"/>
                  </a:lnTo>
                  <a:lnTo>
                    <a:pt x="634" y="145231"/>
                  </a:lnTo>
                  <a:lnTo>
                    <a:pt x="3299" y="153826"/>
                  </a:lnTo>
                  <a:lnTo>
                    <a:pt x="8716" y="160467"/>
                  </a:lnTo>
                  <a:lnTo>
                    <a:pt x="30586" y="177098"/>
                  </a:lnTo>
                  <a:lnTo>
                    <a:pt x="42564" y="180156"/>
                  </a:lnTo>
                  <a:lnTo>
                    <a:pt x="55050" y="181062"/>
                  </a:lnTo>
                  <a:lnTo>
                    <a:pt x="67687" y="177960"/>
                  </a:lnTo>
                  <a:lnTo>
                    <a:pt x="86949" y="168564"/>
                  </a:lnTo>
                  <a:lnTo>
                    <a:pt x="92931" y="163019"/>
                  </a:lnTo>
                  <a:lnTo>
                    <a:pt x="109001" y="139611"/>
                  </a:lnTo>
                  <a:lnTo>
                    <a:pt x="117140" y="104916"/>
                  </a:lnTo>
                  <a:lnTo>
                    <a:pt x="117168" y="92398"/>
                  </a:lnTo>
                  <a:lnTo>
                    <a:pt x="109272" y="46102"/>
                  </a:lnTo>
                  <a:lnTo>
                    <a:pt x="99315" y="19453"/>
                  </a:lnTo>
                  <a:lnTo>
                    <a:pt x="96525" y="16300"/>
                  </a:lnTo>
                  <a:lnTo>
                    <a:pt x="85150" y="11157"/>
                  </a:lnTo>
                  <a:lnTo>
                    <a:pt x="63335" y="4773"/>
                  </a:lnTo>
                  <a:lnTo>
                    <a:pt x="56095" y="6027"/>
                  </a:lnTo>
                  <a:lnTo>
                    <a:pt x="36486" y="14541"/>
                  </a:lnTo>
                  <a:lnTo>
                    <a:pt x="23565" y="24852"/>
                  </a:lnTo>
                  <a:lnTo>
                    <a:pt x="21016" y="29062"/>
                  </a:lnTo>
                  <a:lnTo>
                    <a:pt x="18977" y="353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360"/>
            <p:cNvSpPr/>
            <p:nvPr>
              <p:custDataLst>
                <p:tags r:id="rId48"/>
              </p:custDataLst>
            </p:nvPr>
          </p:nvSpPr>
          <p:spPr>
            <a:xfrm>
              <a:off x="4216423" y="5930900"/>
              <a:ext cx="111530" cy="126881"/>
            </a:xfrm>
            <a:custGeom>
              <a:avLst/>
              <a:gdLst/>
              <a:ahLst/>
              <a:cxnLst/>
              <a:rect l="0" t="0" r="0" b="0"/>
              <a:pathLst>
                <a:path w="111530" h="126881">
                  <a:moveTo>
                    <a:pt x="6327" y="0"/>
                  </a:moveTo>
                  <a:lnTo>
                    <a:pt x="6327" y="0"/>
                  </a:lnTo>
                  <a:lnTo>
                    <a:pt x="2956" y="3371"/>
                  </a:lnTo>
                  <a:lnTo>
                    <a:pt x="1301" y="6907"/>
                  </a:lnTo>
                  <a:lnTo>
                    <a:pt x="0" y="36365"/>
                  </a:lnTo>
                  <a:lnTo>
                    <a:pt x="1868" y="42738"/>
                  </a:lnTo>
                  <a:lnTo>
                    <a:pt x="4345" y="48628"/>
                  </a:lnTo>
                  <a:lnTo>
                    <a:pt x="9675" y="93157"/>
                  </a:lnTo>
                  <a:lnTo>
                    <a:pt x="14163" y="112422"/>
                  </a:lnTo>
                  <a:lnTo>
                    <a:pt x="16865" y="117698"/>
                  </a:lnTo>
                  <a:lnTo>
                    <a:pt x="18742" y="125635"/>
                  </a:lnTo>
                  <a:lnTo>
                    <a:pt x="19543" y="126090"/>
                  </a:lnTo>
                  <a:lnTo>
                    <a:pt x="24469" y="126880"/>
                  </a:lnTo>
                  <a:lnTo>
                    <a:pt x="28479" y="123594"/>
                  </a:lnTo>
                  <a:lnTo>
                    <a:pt x="30283" y="120078"/>
                  </a:lnTo>
                  <a:lnTo>
                    <a:pt x="30764" y="118152"/>
                  </a:lnTo>
                  <a:lnTo>
                    <a:pt x="36626" y="107900"/>
                  </a:lnTo>
                  <a:lnTo>
                    <a:pt x="37109" y="105800"/>
                  </a:lnTo>
                  <a:lnTo>
                    <a:pt x="42975" y="95246"/>
                  </a:lnTo>
                  <a:lnTo>
                    <a:pt x="44342" y="80433"/>
                  </a:lnTo>
                  <a:lnTo>
                    <a:pt x="45076" y="79022"/>
                  </a:lnTo>
                  <a:lnTo>
                    <a:pt x="46271" y="78081"/>
                  </a:lnTo>
                  <a:lnTo>
                    <a:pt x="49886" y="76572"/>
                  </a:lnTo>
                  <a:lnTo>
                    <a:pt x="50183" y="77153"/>
                  </a:lnTo>
                  <a:lnTo>
                    <a:pt x="50513" y="79681"/>
                  </a:lnTo>
                  <a:lnTo>
                    <a:pt x="51306" y="80637"/>
                  </a:lnTo>
                  <a:lnTo>
                    <a:pt x="54070" y="81700"/>
                  </a:lnTo>
                  <a:lnTo>
                    <a:pt x="55089" y="82688"/>
                  </a:lnTo>
                  <a:lnTo>
                    <a:pt x="58606" y="89346"/>
                  </a:lnTo>
                  <a:lnTo>
                    <a:pt x="61312" y="93332"/>
                  </a:lnTo>
                  <a:lnTo>
                    <a:pt x="63541" y="99543"/>
                  </a:lnTo>
                  <a:lnTo>
                    <a:pt x="67651" y="105851"/>
                  </a:lnTo>
                  <a:lnTo>
                    <a:pt x="69887" y="112189"/>
                  </a:lnTo>
                  <a:lnTo>
                    <a:pt x="75209" y="119396"/>
                  </a:lnTo>
                  <a:lnTo>
                    <a:pt x="77628" y="120093"/>
                  </a:lnTo>
                  <a:lnTo>
                    <a:pt x="79261" y="120277"/>
                  </a:lnTo>
                  <a:lnTo>
                    <a:pt x="82957" y="122366"/>
                  </a:lnTo>
                  <a:lnTo>
                    <a:pt x="86952" y="124940"/>
                  </a:lnTo>
                  <a:lnTo>
                    <a:pt x="93998" y="126729"/>
                  </a:lnTo>
                  <a:lnTo>
                    <a:pt x="100586" y="121508"/>
                  </a:lnTo>
                  <a:lnTo>
                    <a:pt x="104654" y="117534"/>
                  </a:lnTo>
                  <a:lnTo>
                    <a:pt x="106472" y="113855"/>
                  </a:lnTo>
                  <a:lnTo>
                    <a:pt x="111529" y="92280"/>
                  </a:lnTo>
                  <a:lnTo>
                    <a:pt x="102982" y="44827"/>
                  </a:lnTo>
                  <a:lnTo>
                    <a:pt x="101496" y="36857"/>
                  </a:lnTo>
                  <a:lnTo>
                    <a:pt x="96674" y="24109"/>
                  </a:lnTo>
                  <a:lnTo>
                    <a:pt x="95164" y="17065"/>
                  </a:lnTo>
                  <a:lnTo>
                    <a:pt x="92142" y="11582"/>
                  </a:lnTo>
                  <a:lnTo>
                    <a:pt x="88446" y="8675"/>
                  </a:lnTo>
                  <a:lnTo>
                    <a:pt x="82873" y="6486"/>
                  </a:lnTo>
                  <a:lnTo>
                    <a:pt x="88877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361"/>
            <p:cNvSpPr/>
            <p:nvPr>
              <p:custDataLst>
                <p:tags r:id="rId49"/>
              </p:custDataLst>
            </p:nvPr>
          </p:nvSpPr>
          <p:spPr>
            <a:xfrm>
              <a:off x="4438650" y="6019800"/>
              <a:ext cx="19051" cy="16353"/>
            </a:xfrm>
            <a:custGeom>
              <a:avLst/>
              <a:gdLst/>
              <a:ahLst/>
              <a:cxnLst/>
              <a:rect l="0" t="0" r="0" b="0"/>
              <a:pathLst>
                <a:path w="19051" h="16353">
                  <a:moveTo>
                    <a:pt x="19050" y="0"/>
                  </a:moveTo>
                  <a:lnTo>
                    <a:pt x="19050" y="0"/>
                  </a:lnTo>
                  <a:lnTo>
                    <a:pt x="19050" y="8839"/>
                  </a:lnTo>
                  <a:lnTo>
                    <a:pt x="18344" y="10125"/>
                  </a:lnTo>
                  <a:lnTo>
                    <a:pt x="17168" y="10984"/>
                  </a:lnTo>
                  <a:lnTo>
                    <a:pt x="13583" y="12361"/>
                  </a:lnTo>
                  <a:lnTo>
                    <a:pt x="7310" y="12670"/>
                  </a:lnTo>
                  <a:lnTo>
                    <a:pt x="3263" y="16063"/>
                  </a:lnTo>
                  <a:lnTo>
                    <a:pt x="2175" y="16352"/>
                  </a:lnTo>
                  <a:lnTo>
                    <a:pt x="1450" y="15841"/>
                  </a:lnTo>
                  <a:lnTo>
                    <a:pt x="645" y="1339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362"/>
            <p:cNvSpPr/>
            <p:nvPr>
              <p:custDataLst>
                <p:tags r:id="rId50"/>
              </p:custDataLst>
            </p:nvPr>
          </p:nvSpPr>
          <p:spPr>
            <a:xfrm>
              <a:off x="4509795" y="5899535"/>
              <a:ext cx="93930" cy="297946"/>
            </a:xfrm>
            <a:custGeom>
              <a:avLst/>
              <a:gdLst/>
              <a:ahLst/>
              <a:cxnLst/>
              <a:rect l="0" t="0" r="0" b="0"/>
              <a:pathLst>
                <a:path w="93930" h="297946">
                  <a:moveTo>
                    <a:pt x="11405" y="101215"/>
                  </a:moveTo>
                  <a:lnTo>
                    <a:pt x="11405" y="101215"/>
                  </a:lnTo>
                  <a:lnTo>
                    <a:pt x="8034" y="104586"/>
                  </a:lnTo>
                  <a:lnTo>
                    <a:pt x="6379" y="108122"/>
                  </a:lnTo>
                  <a:lnTo>
                    <a:pt x="32" y="152457"/>
                  </a:lnTo>
                  <a:lnTo>
                    <a:pt x="0" y="160678"/>
                  </a:lnTo>
                  <a:lnTo>
                    <a:pt x="10452" y="207051"/>
                  </a:lnTo>
                  <a:lnTo>
                    <a:pt x="13249" y="246873"/>
                  </a:lnTo>
                  <a:lnTo>
                    <a:pt x="16419" y="259849"/>
                  </a:lnTo>
                  <a:lnTo>
                    <a:pt x="17754" y="297945"/>
                  </a:lnTo>
                  <a:lnTo>
                    <a:pt x="17755" y="256218"/>
                  </a:lnTo>
                  <a:lnTo>
                    <a:pt x="17755" y="210767"/>
                  </a:lnTo>
                  <a:lnTo>
                    <a:pt x="17755" y="168881"/>
                  </a:lnTo>
                  <a:lnTo>
                    <a:pt x="22781" y="126607"/>
                  </a:lnTo>
                  <a:lnTo>
                    <a:pt x="28294" y="84280"/>
                  </a:lnTo>
                  <a:lnTo>
                    <a:pt x="35335" y="39256"/>
                  </a:lnTo>
                  <a:lnTo>
                    <a:pt x="43283" y="21269"/>
                  </a:lnTo>
                  <a:lnTo>
                    <a:pt x="57979" y="4001"/>
                  </a:lnTo>
                  <a:lnTo>
                    <a:pt x="62208" y="1564"/>
                  </a:lnTo>
                  <a:lnTo>
                    <a:pt x="67301" y="0"/>
                  </a:lnTo>
                  <a:lnTo>
                    <a:pt x="69879" y="1668"/>
                  </a:lnTo>
                  <a:lnTo>
                    <a:pt x="83449" y="14552"/>
                  </a:lnTo>
                  <a:lnTo>
                    <a:pt x="85757" y="18718"/>
                  </a:lnTo>
                  <a:lnTo>
                    <a:pt x="87489" y="22922"/>
                  </a:lnTo>
                  <a:lnTo>
                    <a:pt x="90611" y="27143"/>
                  </a:lnTo>
                  <a:lnTo>
                    <a:pt x="92469" y="33251"/>
                  </a:lnTo>
                  <a:lnTo>
                    <a:pt x="93929" y="68264"/>
                  </a:lnTo>
                  <a:lnTo>
                    <a:pt x="88880" y="84462"/>
                  </a:lnTo>
                  <a:lnTo>
                    <a:pt x="81089" y="99369"/>
                  </a:lnTo>
                  <a:lnTo>
                    <a:pt x="53997" y="128438"/>
                  </a:lnTo>
                  <a:lnTo>
                    <a:pt x="33175" y="142826"/>
                  </a:lnTo>
                  <a:lnTo>
                    <a:pt x="26401" y="144823"/>
                  </a:lnTo>
                  <a:lnTo>
                    <a:pt x="11405" y="145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363"/>
            <p:cNvSpPr/>
            <p:nvPr>
              <p:custDataLst>
                <p:tags r:id="rId51"/>
              </p:custDataLst>
            </p:nvPr>
          </p:nvSpPr>
          <p:spPr>
            <a:xfrm>
              <a:off x="4648200" y="6032499"/>
              <a:ext cx="25313" cy="6345"/>
            </a:xfrm>
            <a:custGeom>
              <a:avLst/>
              <a:gdLst/>
              <a:ahLst/>
              <a:cxnLst/>
              <a:rect l="0" t="0" r="0" b="0"/>
              <a:pathLst>
                <a:path w="25313" h="6345">
                  <a:moveTo>
                    <a:pt x="0" y="1"/>
                  </a:moveTo>
                  <a:lnTo>
                    <a:pt x="0" y="1"/>
                  </a:lnTo>
                  <a:lnTo>
                    <a:pt x="6742" y="0"/>
                  </a:lnTo>
                  <a:lnTo>
                    <a:pt x="11933" y="1883"/>
                  </a:lnTo>
                  <a:lnTo>
                    <a:pt x="17644" y="5468"/>
                  </a:lnTo>
                  <a:lnTo>
                    <a:pt x="25312" y="6344"/>
                  </a:lnTo>
                  <a:lnTo>
                    <a:pt x="1905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6" name="SMARTInkShape-Group75"/>
          <p:cNvGrpSpPr/>
          <p:nvPr/>
        </p:nvGrpSpPr>
        <p:grpSpPr>
          <a:xfrm>
            <a:off x="4908554" y="5810250"/>
            <a:ext cx="552414" cy="310132"/>
            <a:chOff x="4908554" y="5810250"/>
            <a:chExt cx="552414" cy="310132"/>
          </a:xfrm>
        </p:grpSpPr>
        <p:sp>
          <p:nvSpPr>
            <p:cNvPr id="171" name="SMARTInkShape-364"/>
            <p:cNvSpPr/>
            <p:nvPr>
              <p:custDataLst>
                <p:tags r:id="rId42"/>
              </p:custDataLst>
            </p:nvPr>
          </p:nvSpPr>
          <p:spPr>
            <a:xfrm>
              <a:off x="4908554" y="5829570"/>
              <a:ext cx="57147" cy="234276"/>
            </a:xfrm>
            <a:custGeom>
              <a:avLst/>
              <a:gdLst/>
              <a:ahLst/>
              <a:cxnLst/>
              <a:rect l="0" t="0" r="0" b="0"/>
              <a:pathLst>
                <a:path w="57147" h="234276">
                  <a:moveTo>
                    <a:pt x="57146" y="18780"/>
                  </a:moveTo>
                  <a:lnTo>
                    <a:pt x="57146" y="18780"/>
                  </a:lnTo>
                  <a:lnTo>
                    <a:pt x="53775" y="18780"/>
                  </a:lnTo>
                  <a:lnTo>
                    <a:pt x="52782" y="18075"/>
                  </a:lnTo>
                  <a:lnTo>
                    <a:pt x="52120" y="16899"/>
                  </a:lnTo>
                  <a:lnTo>
                    <a:pt x="51679" y="15409"/>
                  </a:lnTo>
                  <a:lnTo>
                    <a:pt x="44730" y="6419"/>
                  </a:lnTo>
                  <a:lnTo>
                    <a:pt x="44530" y="2810"/>
                  </a:lnTo>
                  <a:lnTo>
                    <a:pt x="43796" y="1783"/>
                  </a:lnTo>
                  <a:lnTo>
                    <a:pt x="42602" y="1099"/>
                  </a:lnTo>
                  <a:lnTo>
                    <a:pt x="38986" y="0"/>
                  </a:lnTo>
                  <a:lnTo>
                    <a:pt x="31305" y="4792"/>
                  </a:lnTo>
                  <a:lnTo>
                    <a:pt x="29336" y="5221"/>
                  </a:lnTo>
                  <a:lnTo>
                    <a:pt x="28023" y="6212"/>
                  </a:lnTo>
                  <a:lnTo>
                    <a:pt x="15339" y="29538"/>
                  </a:lnTo>
                  <a:lnTo>
                    <a:pt x="1758" y="76527"/>
                  </a:lnTo>
                  <a:lnTo>
                    <a:pt x="65" y="120992"/>
                  </a:lnTo>
                  <a:lnTo>
                    <a:pt x="0" y="164866"/>
                  </a:lnTo>
                  <a:lnTo>
                    <a:pt x="1879" y="182009"/>
                  </a:lnTo>
                  <a:lnTo>
                    <a:pt x="14923" y="213403"/>
                  </a:lnTo>
                  <a:lnTo>
                    <a:pt x="27522" y="230065"/>
                  </a:lnTo>
                  <a:lnTo>
                    <a:pt x="33632" y="232629"/>
                  </a:lnTo>
                  <a:lnTo>
                    <a:pt x="45681" y="234275"/>
                  </a:lnTo>
                  <a:lnTo>
                    <a:pt x="50404" y="232618"/>
                  </a:lnTo>
                  <a:lnTo>
                    <a:pt x="57146" y="2283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365"/>
            <p:cNvSpPr/>
            <p:nvPr>
              <p:custDataLst>
                <p:tags r:id="rId43"/>
              </p:custDataLst>
            </p:nvPr>
          </p:nvSpPr>
          <p:spPr>
            <a:xfrm>
              <a:off x="5029200" y="5911880"/>
              <a:ext cx="19051" cy="120621"/>
            </a:xfrm>
            <a:custGeom>
              <a:avLst/>
              <a:gdLst/>
              <a:ahLst/>
              <a:cxnLst/>
              <a:rect l="0" t="0" r="0" b="0"/>
              <a:pathLst>
                <a:path w="19051" h="120621">
                  <a:moveTo>
                    <a:pt x="0" y="12670"/>
                  </a:moveTo>
                  <a:lnTo>
                    <a:pt x="0" y="12670"/>
                  </a:lnTo>
                  <a:lnTo>
                    <a:pt x="0" y="9299"/>
                  </a:lnTo>
                  <a:lnTo>
                    <a:pt x="1881" y="5763"/>
                  </a:lnTo>
                  <a:lnTo>
                    <a:pt x="6088" y="309"/>
                  </a:lnTo>
                  <a:lnTo>
                    <a:pt x="11794" y="0"/>
                  </a:lnTo>
                  <a:lnTo>
                    <a:pt x="12096" y="696"/>
                  </a:lnTo>
                  <a:lnTo>
                    <a:pt x="12700" y="47200"/>
                  </a:lnTo>
                  <a:lnTo>
                    <a:pt x="13405" y="80290"/>
                  </a:lnTo>
                  <a:lnTo>
                    <a:pt x="18462" y="98793"/>
                  </a:lnTo>
                  <a:lnTo>
                    <a:pt x="19050" y="1206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366"/>
            <p:cNvSpPr/>
            <p:nvPr>
              <p:custDataLst>
                <p:tags r:id="rId44"/>
              </p:custDataLst>
            </p:nvPr>
          </p:nvSpPr>
          <p:spPr>
            <a:xfrm>
              <a:off x="5099050" y="597535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5467" y="19933"/>
                  </a:lnTo>
                  <a:lnTo>
                    <a:pt x="11740" y="19127"/>
                  </a:lnTo>
                  <a:lnTo>
                    <a:pt x="17580" y="14701"/>
                  </a:lnTo>
                  <a:lnTo>
                    <a:pt x="21454" y="13589"/>
                  </a:lnTo>
                  <a:lnTo>
                    <a:pt x="65814" y="11998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367"/>
            <p:cNvSpPr/>
            <p:nvPr>
              <p:custDataLst>
                <p:tags r:id="rId45"/>
              </p:custDataLst>
            </p:nvPr>
          </p:nvSpPr>
          <p:spPr>
            <a:xfrm>
              <a:off x="5264160" y="5867521"/>
              <a:ext cx="95131" cy="252861"/>
            </a:xfrm>
            <a:custGeom>
              <a:avLst/>
              <a:gdLst/>
              <a:ahLst/>
              <a:cxnLst/>
              <a:rect l="0" t="0" r="0" b="0"/>
              <a:pathLst>
                <a:path w="95131" h="252861">
                  <a:moveTo>
                    <a:pt x="6340" y="82429"/>
                  </a:moveTo>
                  <a:lnTo>
                    <a:pt x="6340" y="82429"/>
                  </a:lnTo>
                  <a:lnTo>
                    <a:pt x="2969" y="85800"/>
                  </a:lnTo>
                  <a:lnTo>
                    <a:pt x="1314" y="89336"/>
                  </a:lnTo>
                  <a:lnTo>
                    <a:pt x="0" y="133283"/>
                  </a:lnTo>
                  <a:lnTo>
                    <a:pt x="697" y="150039"/>
                  </a:lnTo>
                  <a:lnTo>
                    <a:pt x="5458" y="169475"/>
                  </a:lnTo>
                  <a:lnTo>
                    <a:pt x="6871" y="181833"/>
                  </a:lnTo>
                  <a:lnTo>
                    <a:pt x="11331" y="197131"/>
                  </a:lnTo>
                  <a:lnTo>
                    <a:pt x="12685" y="244046"/>
                  </a:lnTo>
                  <a:lnTo>
                    <a:pt x="12690" y="252860"/>
                  </a:lnTo>
                  <a:lnTo>
                    <a:pt x="12690" y="244951"/>
                  </a:lnTo>
                  <a:lnTo>
                    <a:pt x="18452" y="214668"/>
                  </a:lnTo>
                  <a:lnTo>
                    <a:pt x="19006" y="169383"/>
                  </a:lnTo>
                  <a:lnTo>
                    <a:pt x="19035" y="128739"/>
                  </a:lnTo>
                  <a:lnTo>
                    <a:pt x="23404" y="83243"/>
                  </a:lnTo>
                  <a:lnTo>
                    <a:pt x="30299" y="39908"/>
                  </a:lnTo>
                  <a:lnTo>
                    <a:pt x="33195" y="25851"/>
                  </a:lnTo>
                  <a:lnTo>
                    <a:pt x="38521" y="14630"/>
                  </a:lnTo>
                  <a:lnTo>
                    <a:pt x="46642" y="4517"/>
                  </a:lnTo>
                  <a:lnTo>
                    <a:pt x="50828" y="1941"/>
                  </a:lnTo>
                  <a:lnTo>
                    <a:pt x="59264" y="286"/>
                  </a:lnTo>
                  <a:lnTo>
                    <a:pt x="65609" y="0"/>
                  </a:lnTo>
                  <a:lnTo>
                    <a:pt x="69841" y="1815"/>
                  </a:lnTo>
                  <a:lnTo>
                    <a:pt x="78307" y="8727"/>
                  </a:lnTo>
                  <a:lnTo>
                    <a:pt x="91007" y="26546"/>
                  </a:lnTo>
                  <a:lnTo>
                    <a:pt x="93358" y="33133"/>
                  </a:lnTo>
                  <a:lnTo>
                    <a:pt x="95130" y="61350"/>
                  </a:lnTo>
                  <a:lnTo>
                    <a:pt x="89763" y="83299"/>
                  </a:lnTo>
                  <a:lnTo>
                    <a:pt x="82407" y="93897"/>
                  </a:lnTo>
                  <a:lnTo>
                    <a:pt x="58585" y="118354"/>
                  </a:lnTo>
                  <a:lnTo>
                    <a:pt x="48553" y="124040"/>
                  </a:lnTo>
                  <a:lnTo>
                    <a:pt x="43210" y="125617"/>
                  </a:lnTo>
                  <a:lnTo>
                    <a:pt x="40798" y="125331"/>
                  </a:lnTo>
                  <a:lnTo>
                    <a:pt x="36236" y="123133"/>
                  </a:lnTo>
                  <a:lnTo>
                    <a:pt x="34737" y="121560"/>
                  </a:lnTo>
                  <a:lnTo>
                    <a:pt x="33072" y="117930"/>
                  </a:lnTo>
                  <a:lnTo>
                    <a:pt x="31740" y="1078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368"/>
            <p:cNvSpPr/>
            <p:nvPr>
              <p:custDataLst>
                <p:tags r:id="rId46"/>
              </p:custDataLst>
            </p:nvPr>
          </p:nvSpPr>
          <p:spPr>
            <a:xfrm>
              <a:off x="5403850" y="5810250"/>
              <a:ext cx="57118" cy="241301"/>
            </a:xfrm>
            <a:custGeom>
              <a:avLst/>
              <a:gdLst/>
              <a:ahLst/>
              <a:cxnLst/>
              <a:rect l="0" t="0" r="0" b="0"/>
              <a:pathLst>
                <a:path w="57118" h="241301">
                  <a:moveTo>
                    <a:pt x="19050" y="0"/>
                  </a:moveTo>
                  <a:lnTo>
                    <a:pt x="19050" y="0"/>
                  </a:lnTo>
                  <a:lnTo>
                    <a:pt x="40249" y="0"/>
                  </a:lnTo>
                  <a:lnTo>
                    <a:pt x="44464" y="1881"/>
                  </a:lnTo>
                  <a:lnTo>
                    <a:pt x="46576" y="3371"/>
                  </a:lnTo>
                  <a:lnTo>
                    <a:pt x="52919" y="12209"/>
                  </a:lnTo>
                  <a:lnTo>
                    <a:pt x="55896" y="20394"/>
                  </a:lnTo>
                  <a:lnTo>
                    <a:pt x="57117" y="64583"/>
                  </a:lnTo>
                  <a:lnTo>
                    <a:pt x="55264" y="95392"/>
                  </a:lnTo>
                  <a:lnTo>
                    <a:pt x="44285" y="138390"/>
                  </a:lnTo>
                  <a:lnTo>
                    <a:pt x="32994" y="184073"/>
                  </a:lnTo>
                  <a:lnTo>
                    <a:pt x="23021" y="218872"/>
                  </a:lnTo>
                  <a:lnTo>
                    <a:pt x="16856" y="229088"/>
                  </a:lnTo>
                  <a:lnTo>
                    <a:pt x="0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7" name="SMARTInkShape-369"/>
          <p:cNvSpPr/>
          <p:nvPr>
            <p:custDataLst>
              <p:tags r:id="rId7"/>
            </p:custDataLst>
          </p:nvPr>
        </p:nvSpPr>
        <p:spPr>
          <a:xfrm>
            <a:off x="4298957" y="4959350"/>
            <a:ext cx="7556494" cy="107926"/>
          </a:xfrm>
          <a:custGeom>
            <a:avLst/>
            <a:gdLst/>
            <a:ahLst/>
            <a:cxnLst/>
            <a:rect l="0" t="0" r="0" b="0"/>
            <a:pathLst>
              <a:path w="7556494" h="107926">
                <a:moveTo>
                  <a:pt x="6343" y="76200"/>
                </a:moveTo>
                <a:lnTo>
                  <a:pt x="6343" y="76200"/>
                </a:lnTo>
                <a:lnTo>
                  <a:pt x="70" y="76200"/>
                </a:lnTo>
                <a:lnTo>
                  <a:pt x="0" y="70733"/>
                </a:lnTo>
                <a:lnTo>
                  <a:pt x="703" y="70438"/>
                </a:lnTo>
                <a:lnTo>
                  <a:pt x="46325" y="67969"/>
                </a:lnTo>
                <a:lnTo>
                  <a:pt x="53746" y="65486"/>
                </a:lnTo>
                <a:lnTo>
                  <a:pt x="97139" y="56627"/>
                </a:lnTo>
                <a:lnTo>
                  <a:pt x="133509" y="46286"/>
                </a:lnTo>
                <a:lnTo>
                  <a:pt x="176483" y="37704"/>
                </a:lnTo>
                <a:lnTo>
                  <a:pt x="222685" y="30391"/>
                </a:lnTo>
                <a:lnTo>
                  <a:pt x="263929" y="21693"/>
                </a:lnTo>
                <a:lnTo>
                  <a:pt x="309620" y="14918"/>
                </a:lnTo>
                <a:lnTo>
                  <a:pt x="351438" y="12992"/>
                </a:lnTo>
                <a:lnTo>
                  <a:pt x="398730" y="7712"/>
                </a:lnTo>
                <a:lnTo>
                  <a:pt x="440392" y="6619"/>
                </a:lnTo>
                <a:lnTo>
                  <a:pt x="484317" y="5697"/>
                </a:lnTo>
                <a:lnTo>
                  <a:pt x="528847" y="1335"/>
                </a:lnTo>
                <a:lnTo>
                  <a:pt x="567559" y="396"/>
                </a:lnTo>
                <a:lnTo>
                  <a:pt x="610308" y="117"/>
                </a:lnTo>
                <a:lnTo>
                  <a:pt x="654255" y="35"/>
                </a:lnTo>
                <a:lnTo>
                  <a:pt x="700437" y="10"/>
                </a:lnTo>
                <a:lnTo>
                  <a:pt x="747988" y="3"/>
                </a:lnTo>
                <a:lnTo>
                  <a:pt x="795237" y="1"/>
                </a:lnTo>
                <a:lnTo>
                  <a:pt x="827568" y="0"/>
                </a:lnTo>
                <a:lnTo>
                  <a:pt x="874242" y="0"/>
                </a:lnTo>
                <a:lnTo>
                  <a:pt x="906897" y="0"/>
                </a:lnTo>
                <a:lnTo>
                  <a:pt x="953643" y="0"/>
                </a:lnTo>
                <a:lnTo>
                  <a:pt x="985695" y="0"/>
                </a:lnTo>
                <a:lnTo>
                  <a:pt x="1019460" y="705"/>
                </a:lnTo>
                <a:lnTo>
                  <a:pt x="1055634" y="3371"/>
                </a:lnTo>
                <a:lnTo>
                  <a:pt x="1090996" y="5026"/>
                </a:lnTo>
                <a:lnTo>
                  <a:pt x="1126233" y="5761"/>
                </a:lnTo>
                <a:lnTo>
                  <a:pt x="1163061" y="6089"/>
                </a:lnTo>
                <a:lnTo>
                  <a:pt x="1200596" y="6233"/>
                </a:lnTo>
                <a:lnTo>
                  <a:pt x="1239150" y="6298"/>
                </a:lnTo>
                <a:lnTo>
                  <a:pt x="1279803" y="6327"/>
                </a:lnTo>
                <a:lnTo>
                  <a:pt x="1317627" y="8221"/>
                </a:lnTo>
                <a:lnTo>
                  <a:pt x="1354663" y="10709"/>
                </a:lnTo>
                <a:lnTo>
                  <a:pt x="1394642" y="11815"/>
                </a:lnTo>
                <a:lnTo>
                  <a:pt x="1435929" y="12307"/>
                </a:lnTo>
                <a:lnTo>
                  <a:pt x="1477093" y="12526"/>
                </a:lnTo>
                <a:lnTo>
                  <a:pt x="1516554" y="12622"/>
                </a:lnTo>
                <a:lnTo>
                  <a:pt x="1557140" y="14548"/>
                </a:lnTo>
                <a:lnTo>
                  <a:pt x="1599403" y="17049"/>
                </a:lnTo>
                <a:lnTo>
                  <a:pt x="1644056" y="18161"/>
                </a:lnTo>
                <a:lnTo>
                  <a:pt x="1687892" y="18655"/>
                </a:lnTo>
                <a:lnTo>
                  <a:pt x="1731598" y="19580"/>
                </a:lnTo>
                <a:lnTo>
                  <a:pt x="1776893" y="22343"/>
                </a:lnTo>
                <a:lnTo>
                  <a:pt x="1822895" y="24041"/>
                </a:lnTo>
                <a:lnTo>
                  <a:pt x="1868505" y="24796"/>
                </a:lnTo>
                <a:lnTo>
                  <a:pt x="1912295" y="25132"/>
                </a:lnTo>
                <a:lnTo>
                  <a:pt x="1955276" y="27162"/>
                </a:lnTo>
                <a:lnTo>
                  <a:pt x="1997896" y="29711"/>
                </a:lnTo>
                <a:lnTo>
                  <a:pt x="2040358" y="30843"/>
                </a:lnTo>
                <a:lnTo>
                  <a:pt x="2082748" y="31347"/>
                </a:lnTo>
                <a:lnTo>
                  <a:pt x="2125812" y="31571"/>
                </a:lnTo>
                <a:lnTo>
                  <a:pt x="2170822" y="31670"/>
                </a:lnTo>
                <a:lnTo>
                  <a:pt x="2212934" y="33596"/>
                </a:lnTo>
                <a:lnTo>
                  <a:pt x="2254227" y="36098"/>
                </a:lnTo>
                <a:lnTo>
                  <a:pt x="2298451" y="37210"/>
                </a:lnTo>
                <a:lnTo>
                  <a:pt x="2342094" y="39586"/>
                </a:lnTo>
                <a:lnTo>
                  <a:pt x="2384305" y="42288"/>
                </a:lnTo>
                <a:lnTo>
                  <a:pt x="2424231" y="43489"/>
                </a:lnTo>
                <a:lnTo>
                  <a:pt x="2465025" y="44023"/>
                </a:lnTo>
                <a:lnTo>
                  <a:pt x="2506674" y="44966"/>
                </a:lnTo>
                <a:lnTo>
                  <a:pt x="2548703" y="47737"/>
                </a:lnTo>
                <a:lnTo>
                  <a:pt x="2590901" y="49438"/>
                </a:lnTo>
                <a:lnTo>
                  <a:pt x="2633173" y="50900"/>
                </a:lnTo>
                <a:lnTo>
                  <a:pt x="2675481" y="53902"/>
                </a:lnTo>
                <a:lnTo>
                  <a:pt x="2717803" y="55707"/>
                </a:lnTo>
                <a:lnTo>
                  <a:pt x="2760131" y="57214"/>
                </a:lnTo>
                <a:lnTo>
                  <a:pt x="2802461" y="60236"/>
                </a:lnTo>
                <a:lnTo>
                  <a:pt x="2844794" y="62049"/>
                </a:lnTo>
                <a:lnTo>
                  <a:pt x="2887127" y="62855"/>
                </a:lnTo>
                <a:lnTo>
                  <a:pt x="2929460" y="63213"/>
                </a:lnTo>
                <a:lnTo>
                  <a:pt x="2971792" y="65254"/>
                </a:lnTo>
                <a:lnTo>
                  <a:pt x="3013420" y="67807"/>
                </a:lnTo>
                <a:lnTo>
                  <a:pt x="3053089" y="68942"/>
                </a:lnTo>
                <a:lnTo>
                  <a:pt x="3093766" y="69447"/>
                </a:lnTo>
                <a:lnTo>
                  <a:pt x="3134659" y="69671"/>
                </a:lnTo>
                <a:lnTo>
                  <a:pt x="3174000" y="69770"/>
                </a:lnTo>
                <a:lnTo>
                  <a:pt x="3214533" y="71696"/>
                </a:lnTo>
                <a:lnTo>
                  <a:pt x="3255361" y="74198"/>
                </a:lnTo>
                <a:lnTo>
                  <a:pt x="3294673" y="75310"/>
                </a:lnTo>
                <a:lnTo>
                  <a:pt x="3335193" y="75804"/>
                </a:lnTo>
                <a:lnTo>
                  <a:pt x="3376016" y="76024"/>
                </a:lnTo>
                <a:lnTo>
                  <a:pt x="3415326" y="76122"/>
                </a:lnTo>
                <a:lnTo>
                  <a:pt x="3453963" y="76165"/>
                </a:lnTo>
                <a:lnTo>
                  <a:pt x="3492302" y="76184"/>
                </a:lnTo>
                <a:lnTo>
                  <a:pt x="3530507" y="76193"/>
                </a:lnTo>
                <a:lnTo>
                  <a:pt x="3568655" y="76197"/>
                </a:lnTo>
                <a:lnTo>
                  <a:pt x="3606777" y="76198"/>
                </a:lnTo>
                <a:lnTo>
                  <a:pt x="3644886" y="76199"/>
                </a:lnTo>
                <a:lnTo>
                  <a:pt x="3682990" y="76200"/>
                </a:lnTo>
                <a:lnTo>
                  <a:pt x="3721091" y="76200"/>
                </a:lnTo>
                <a:lnTo>
                  <a:pt x="3759192" y="76200"/>
                </a:lnTo>
                <a:lnTo>
                  <a:pt x="3797293" y="78081"/>
                </a:lnTo>
                <a:lnTo>
                  <a:pt x="3835393" y="80564"/>
                </a:lnTo>
                <a:lnTo>
                  <a:pt x="3873493" y="81667"/>
                </a:lnTo>
                <a:lnTo>
                  <a:pt x="3911593" y="82158"/>
                </a:lnTo>
                <a:lnTo>
                  <a:pt x="3950398" y="82375"/>
                </a:lnTo>
                <a:lnTo>
                  <a:pt x="3991163" y="82472"/>
                </a:lnTo>
                <a:lnTo>
                  <a:pt x="4030918" y="82516"/>
                </a:lnTo>
                <a:lnTo>
                  <a:pt x="4069755" y="82534"/>
                </a:lnTo>
                <a:lnTo>
                  <a:pt x="4108181" y="82543"/>
                </a:lnTo>
                <a:lnTo>
                  <a:pt x="4146427" y="82547"/>
                </a:lnTo>
                <a:lnTo>
                  <a:pt x="4183886" y="82548"/>
                </a:lnTo>
                <a:lnTo>
                  <a:pt x="4219349" y="82549"/>
                </a:lnTo>
                <a:lnTo>
                  <a:pt x="4255807" y="82549"/>
                </a:lnTo>
                <a:lnTo>
                  <a:pt x="4293177" y="82550"/>
                </a:lnTo>
                <a:lnTo>
                  <a:pt x="4330953" y="82550"/>
                </a:lnTo>
                <a:lnTo>
                  <a:pt x="4367026" y="82550"/>
                </a:lnTo>
                <a:lnTo>
                  <a:pt x="4401875" y="82550"/>
                </a:lnTo>
                <a:lnTo>
                  <a:pt x="4436177" y="82550"/>
                </a:lnTo>
                <a:lnTo>
                  <a:pt x="4472119" y="82550"/>
                </a:lnTo>
                <a:lnTo>
                  <a:pt x="4509261" y="82550"/>
                </a:lnTo>
                <a:lnTo>
                  <a:pt x="4546933" y="82550"/>
                </a:lnTo>
                <a:lnTo>
                  <a:pt x="4584845" y="82550"/>
                </a:lnTo>
                <a:lnTo>
                  <a:pt x="4622861" y="82550"/>
                </a:lnTo>
                <a:lnTo>
                  <a:pt x="4660923" y="82550"/>
                </a:lnTo>
                <a:lnTo>
                  <a:pt x="4700887" y="82550"/>
                </a:lnTo>
                <a:lnTo>
                  <a:pt x="4742168" y="82550"/>
                </a:lnTo>
                <a:lnTo>
                  <a:pt x="4784034" y="82550"/>
                </a:lnTo>
                <a:lnTo>
                  <a:pt x="4828042" y="80668"/>
                </a:lnTo>
                <a:lnTo>
                  <a:pt x="4873470" y="78186"/>
                </a:lnTo>
                <a:lnTo>
                  <a:pt x="4919531" y="77083"/>
                </a:lnTo>
                <a:lnTo>
                  <a:pt x="4965873" y="76592"/>
                </a:lnTo>
                <a:lnTo>
                  <a:pt x="5012340" y="76374"/>
                </a:lnTo>
                <a:lnTo>
                  <a:pt x="5058862" y="76278"/>
                </a:lnTo>
                <a:lnTo>
                  <a:pt x="5105409" y="76234"/>
                </a:lnTo>
                <a:lnTo>
                  <a:pt x="5151967" y="76215"/>
                </a:lnTo>
                <a:lnTo>
                  <a:pt x="5198529" y="76207"/>
                </a:lnTo>
                <a:lnTo>
                  <a:pt x="5245094" y="76203"/>
                </a:lnTo>
                <a:lnTo>
                  <a:pt x="5291660" y="76201"/>
                </a:lnTo>
                <a:lnTo>
                  <a:pt x="5338226" y="76201"/>
                </a:lnTo>
                <a:lnTo>
                  <a:pt x="5384793" y="76201"/>
                </a:lnTo>
                <a:lnTo>
                  <a:pt x="5431359" y="75494"/>
                </a:lnTo>
                <a:lnTo>
                  <a:pt x="5477926" y="72829"/>
                </a:lnTo>
                <a:lnTo>
                  <a:pt x="5524493" y="71174"/>
                </a:lnTo>
                <a:lnTo>
                  <a:pt x="5571059" y="70438"/>
                </a:lnTo>
                <a:lnTo>
                  <a:pt x="5617626" y="70112"/>
                </a:lnTo>
                <a:lnTo>
                  <a:pt x="5641615" y="70024"/>
                </a:lnTo>
                <a:lnTo>
                  <a:pt x="5666074" y="69966"/>
                </a:lnTo>
                <a:lnTo>
                  <a:pt x="5690847" y="69927"/>
                </a:lnTo>
                <a:lnTo>
                  <a:pt x="5715123" y="69196"/>
                </a:lnTo>
                <a:lnTo>
                  <a:pt x="5739068" y="68002"/>
                </a:lnTo>
                <a:lnTo>
                  <a:pt x="5762794" y="66502"/>
                </a:lnTo>
                <a:lnTo>
                  <a:pt x="5787077" y="65501"/>
                </a:lnTo>
                <a:lnTo>
                  <a:pt x="5811733" y="64834"/>
                </a:lnTo>
                <a:lnTo>
                  <a:pt x="5836636" y="64389"/>
                </a:lnTo>
                <a:lnTo>
                  <a:pt x="5861704" y="64093"/>
                </a:lnTo>
                <a:lnTo>
                  <a:pt x="5886884" y="63895"/>
                </a:lnTo>
                <a:lnTo>
                  <a:pt x="5912137" y="63763"/>
                </a:lnTo>
                <a:lnTo>
                  <a:pt x="5937439" y="63675"/>
                </a:lnTo>
                <a:lnTo>
                  <a:pt x="5962775" y="63617"/>
                </a:lnTo>
                <a:lnTo>
                  <a:pt x="5988130" y="63578"/>
                </a:lnTo>
                <a:lnTo>
                  <a:pt x="6014207" y="63552"/>
                </a:lnTo>
                <a:lnTo>
                  <a:pt x="6040763" y="63534"/>
                </a:lnTo>
                <a:lnTo>
                  <a:pt x="6067639" y="63523"/>
                </a:lnTo>
                <a:lnTo>
                  <a:pt x="6094023" y="63516"/>
                </a:lnTo>
                <a:lnTo>
                  <a:pt x="6120079" y="63510"/>
                </a:lnTo>
                <a:lnTo>
                  <a:pt x="6145917" y="63507"/>
                </a:lnTo>
                <a:lnTo>
                  <a:pt x="6171609" y="63504"/>
                </a:lnTo>
                <a:lnTo>
                  <a:pt x="6197203" y="63503"/>
                </a:lnTo>
                <a:lnTo>
                  <a:pt x="6222733" y="63502"/>
                </a:lnTo>
                <a:lnTo>
                  <a:pt x="6248926" y="63502"/>
                </a:lnTo>
                <a:lnTo>
                  <a:pt x="6275559" y="63501"/>
                </a:lnTo>
                <a:lnTo>
                  <a:pt x="6302487" y="63501"/>
                </a:lnTo>
                <a:lnTo>
                  <a:pt x="6328906" y="63500"/>
                </a:lnTo>
                <a:lnTo>
                  <a:pt x="6354984" y="63500"/>
                </a:lnTo>
                <a:lnTo>
                  <a:pt x="6380838" y="63500"/>
                </a:lnTo>
                <a:lnTo>
                  <a:pt x="6406539" y="64205"/>
                </a:lnTo>
                <a:lnTo>
                  <a:pt x="6432141" y="65382"/>
                </a:lnTo>
                <a:lnTo>
                  <a:pt x="6457675" y="66871"/>
                </a:lnTo>
                <a:lnTo>
                  <a:pt x="6483165" y="67864"/>
                </a:lnTo>
                <a:lnTo>
                  <a:pt x="6508624" y="68526"/>
                </a:lnTo>
                <a:lnTo>
                  <a:pt x="6534064" y="68967"/>
                </a:lnTo>
                <a:lnTo>
                  <a:pt x="6558783" y="69262"/>
                </a:lnTo>
                <a:lnTo>
                  <a:pt x="6583025" y="69457"/>
                </a:lnTo>
                <a:lnTo>
                  <a:pt x="6606948" y="69588"/>
                </a:lnTo>
                <a:lnTo>
                  <a:pt x="6654224" y="71615"/>
                </a:lnTo>
                <a:lnTo>
                  <a:pt x="6701106" y="74163"/>
                </a:lnTo>
                <a:lnTo>
                  <a:pt x="6747813" y="75294"/>
                </a:lnTo>
                <a:lnTo>
                  <a:pt x="6771839" y="76302"/>
                </a:lnTo>
                <a:lnTo>
                  <a:pt x="6796324" y="77679"/>
                </a:lnTo>
                <a:lnTo>
                  <a:pt x="6821114" y="79303"/>
                </a:lnTo>
                <a:lnTo>
                  <a:pt x="6845401" y="81090"/>
                </a:lnTo>
                <a:lnTo>
                  <a:pt x="6869354" y="82988"/>
                </a:lnTo>
                <a:lnTo>
                  <a:pt x="6915958" y="86272"/>
                </a:lnTo>
                <a:lnTo>
                  <a:pt x="6960191" y="87732"/>
                </a:lnTo>
                <a:lnTo>
                  <a:pt x="7005249" y="90262"/>
                </a:lnTo>
                <a:lnTo>
                  <a:pt x="7050441" y="93033"/>
                </a:lnTo>
                <a:lnTo>
                  <a:pt x="7094044" y="94265"/>
                </a:lnTo>
                <a:lnTo>
                  <a:pt x="7136943" y="96693"/>
                </a:lnTo>
                <a:lnTo>
                  <a:pt x="7178820" y="99419"/>
                </a:lnTo>
                <a:lnTo>
                  <a:pt x="7218599" y="100631"/>
                </a:lnTo>
                <a:lnTo>
                  <a:pt x="7259327" y="103050"/>
                </a:lnTo>
                <a:lnTo>
                  <a:pt x="7299536" y="105773"/>
                </a:lnTo>
                <a:lnTo>
                  <a:pt x="7336222" y="106982"/>
                </a:lnTo>
                <a:lnTo>
                  <a:pt x="7371342" y="107520"/>
                </a:lnTo>
                <a:lnTo>
                  <a:pt x="7405764" y="107759"/>
                </a:lnTo>
                <a:lnTo>
                  <a:pt x="7439878" y="107865"/>
                </a:lnTo>
                <a:lnTo>
                  <a:pt x="7487446" y="107925"/>
                </a:lnTo>
                <a:lnTo>
                  <a:pt x="7529450" y="104572"/>
                </a:lnTo>
                <a:lnTo>
                  <a:pt x="7556493" y="1016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0" name="SMARTInkShape-Group77"/>
          <p:cNvGrpSpPr/>
          <p:nvPr/>
        </p:nvGrpSpPr>
        <p:grpSpPr>
          <a:xfrm>
            <a:off x="476250" y="5804783"/>
            <a:ext cx="330201" cy="366043"/>
            <a:chOff x="476250" y="5804783"/>
            <a:chExt cx="330201" cy="366043"/>
          </a:xfrm>
        </p:grpSpPr>
        <p:sp>
          <p:nvSpPr>
            <p:cNvPr id="178" name="SMARTInkShape-370"/>
            <p:cNvSpPr/>
            <p:nvPr>
              <p:custDataLst>
                <p:tags r:id="rId40"/>
              </p:custDataLst>
            </p:nvPr>
          </p:nvSpPr>
          <p:spPr>
            <a:xfrm>
              <a:off x="476250" y="5816887"/>
              <a:ext cx="317501" cy="323157"/>
            </a:xfrm>
            <a:custGeom>
              <a:avLst/>
              <a:gdLst/>
              <a:ahLst/>
              <a:cxnLst/>
              <a:rect l="0" t="0" r="0" b="0"/>
              <a:pathLst>
                <a:path w="317501" h="323157">
                  <a:moveTo>
                    <a:pt x="12700" y="37813"/>
                  </a:moveTo>
                  <a:lnTo>
                    <a:pt x="12700" y="37813"/>
                  </a:lnTo>
                  <a:lnTo>
                    <a:pt x="3240" y="28353"/>
                  </a:lnTo>
                  <a:lnTo>
                    <a:pt x="1440" y="24672"/>
                  </a:lnTo>
                  <a:lnTo>
                    <a:pt x="25" y="13398"/>
                  </a:lnTo>
                  <a:lnTo>
                    <a:pt x="0" y="0"/>
                  </a:lnTo>
                  <a:lnTo>
                    <a:pt x="0" y="5206"/>
                  </a:lnTo>
                  <a:lnTo>
                    <a:pt x="42453" y="51885"/>
                  </a:lnTo>
                  <a:lnTo>
                    <a:pt x="88566" y="93646"/>
                  </a:lnTo>
                  <a:lnTo>
                    <a:pt x="132040" y="133653"/>
                  </a:lnTo>
                  <a:lnTo>
                    <a:pt x="173673" y="170265"/>
                  </a:lnTo>
                  <a:lnTo>
                    <a:pt x="218909" y="214651"/>
                  </a:lnTo>
                  <a:lnTo>
                    <a:pt x="260037" y="261404"/>
                  </a:lnTo>
                  <a:lnTo>
                    <a:pt x="297850" y="308839"/>
                  </a:lnTo>
                  <a:lnTo>
                    <a:pt x="306798" y="318929"/>
                  </a:lnTo>
                  <a:lnTo>
                    <a:pt x="311097" y="321503"/>
                  </a:lnTo>
                  <a:lnTo>
                    <a:pt x="316235" y="323156"/>
                  </a:lnTo>
                  <a:lnTo>
                    <a:pt x="316938" y="319620"/>
                  </a:lnTo>
                  <a:lnTo>
                    <a:pt x="317500" y="3108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371"/>
            <p:cNvSpPr/>
            <p:nvPr>
              <p:custDataLst>
                <p:tags r:id="rId41"/>
              </p:custDataLst>
            </p:nvPr>
          </p:nvSpPr>
          <p:spPr>
            <a:xfrm>
              <a:off x="622443" y="5804783"/>
              <a:ext cx="184008" cy="366043"/>
            </a:xfrm>
            <a:custGeom>
              <a:avLst/>
              <a:gdLst/>
              <a:ahLst/>
              <a:cxnLst/>
              <a:rect l="0" t="0" r="0" b="0"/>
              <a:pathLst>
                <a:path w="184008" h="366043">
                  <a:moveTo>
                    <a:pt x="184007" y="5467"/>
                  </a:moveTo>
                  <a:lnTo>
                    <a:pt x="184007" y="5467"/>
                  </a:lnTo>
                  <a:lnTo>
                    <a:pt x="184007" y="0"/>
                  </a:lnTo>
                  <a:lnTo>
                    <a:pt x="178232" y="3655"/>
                  </a:lnTo>
                  <a:lnTo>
                    <a:pt x="169517" y="5636"/>
                  </a:lnTo>
                  <a:lnTo>
                    <a:pt x="167997" y="6991"/>
                  </a:lnTo>
                  <a:lnTo>
                    <a:pt x="166984" y="8599"/>
                  </a:lnTo>
                  <a:lnTo>
                    <a:pt x="163342" y="23326"/>
                  </a:lnTo>
                  <a:lnTo>
                    <a:pt x="161764" y="25840"/>
                  </a:lnTo>
                  <a:lnTo>
                    <a:pt x="146480" y="73421"/>
                  </a:lnTo>
                  <a:lnTo>
                    <a:pt x="127955" y="116621"/>
                  </a:lnTo>
                  <a:lnTo>
                    <a:pt x="105791" y="158010"/>
                  </a:lnTo>
                  <a:lnTo>
                    <a:pt x="80156" y="204583"/>
                  </a:lnTo>
                  <a:lnTo>
                    <a:pt x="53731" y="248625"/>
                  </a:lnTo>
                  <a:lnTo>
                    <a:pt x="31733" y="289302"/>
                  </a:lnTo>
                  <a:lnTo>
                    <a:pt x="3520" y="336872"/>
                  </a:lnTo>
                  <a:lnTo>
                    <a:pt x="71" y="360457"/>
                  </a:lnTo>
                  <a:lnTo>
                    <a:pt x="0" y="362777"/>
                  </a:lnTo>
                  <a:lnTo>
                    <a:pt x="658" y="364323"/>
                  </a:lnTo>
                  <a:lnTo>
                    <a:pt x="1802" y="365354"/>
                  </a:lnTo>
                  <a:lnTo>
                    <a:pt x="3270" y="366042"/>
                  </a:lnTo>
                  <a:lnTo>
                    <a:pt x="8665" y="364924"/>
                  </a:lnTo>
                  <a:lnTo>
                    <a:pt x="18907" y="361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372"/>
          <p:cNvSpPr/>
          <p:nvPr>
            <p:custDataLst>
              <p:tags r:id="rId8"/>
            </p:custDataLst>
          </p:nvPr>
        </p:nvSpPr>
        <p:spPr>
          <a:xfrm>
            <a:off x="1079584" y="5810250"/>
            <a:ext cx="279317" cy="165100"/>
          </a:xfrm>
          <a:custGeom>
            <a:avLst/>
            <a:gdLst/>
            <a:ahLst/>
            <a:cxnLst/>
            <a:rect l="0" t="0" r="0" b="0"/>
            <a:pathLst>
              <a:path w="279317" h="165100">
                <a:moveTo>
                  <a:pt x="18966" y="158750"/>
                </a:moveTo>
                <a:lnTo>
                  <a:pt x="18966" y="158750"/>
                </a:lnTo>
                <a:lnTo>
                  <a:pt x="18966" y="164838"/>
                </a:lnTo>
                <a:lnTo>
                  <a:pt x="13499" y="165077"/>
                </a:lnTo>
                <a:lnTo>
                  <a:pt x="18895" y="165099"/>
                </a:lnTo>
                <a:lnTo>
                  <a:pt x="13492" y="165099"/>
                </a:lnTo>
                <a:lnTo>
                  <a:pt x="13200" y="164395"/>
                </a:lnTo>
                <a:lnTo>
                  <a:pt x="12639" y="153543"/>
                </a:lnTo>
                <a:lnTo>
                  <a:pt x="8257" y="147556"/>
                </a:lnTo>
                <a:lnTo>
                  <a:pt x="6150" y="141636"/>
                </a:lnTo>
                <a:lnTo>
                  <a:pt x="2077" y="135413"/>
                </a:lnTo>
                <a:lnTo>
                  <a:pt x="556" y="129101"/>
                </a:lnTo>
                <a:lnTo>
                  <a:pt x="0" y="115160"/>
                </a:lnTo>
                <a:lnTo>
                  <a:pt x="1835" y="109273"/>
                </a:lnTo>
                <a:lnTo>
                  <a:pt x="4297" y="104304"/>
                </a:lnTo>
                <a:lnTo>
                  <a:pt x="6388" y="97541"/>
                </a:lnTo>
                <a:lnTo>
                  <a:pt x="21170" y="80440"/>
                </a:lnTo>
                <a:lnTo>
                  <a:pt x="25355" y="78084"/>
                </a:lnTo>
                <a:lnTo>
                  <a:pt x="55351" y="70291"/>
                </a:lnTo>
                <a:lnTo>
                  <a:pt x="58039" y="70143"/>
                </a:lnTo>
                <a:lnTo>
                  <a:pt x="101552" y="77969"/>
                </a:lnTo>
                <a:lnTo>
                  <a:pt x="109999" y="81925"/>
                </a:lnTo>
                <a:lnTo>
                  <a:pt x="156550" y="113369"/>
                </a:lnTo>
                <a:lnTo>
                  <a:pt x="187637" y="136825"/>
                </a:lnTo>
                <a:lnTo>
                  <a:pt x="194453" y="138848"/>
                </a:lnTo>
                <a:lnTo>
                  <a:pt x="205207" y="139587"/>
                </a:lnTo>
                <a:lnTo>
                  <a:pt x="209454" y="137768"/>
                </a:lnTo>
                <a:lnTo>
                  <a:pt x="211575" y="136296"/>
                </a:lnTo>
                <a:lnTo>
                  <a:pt x="213931" y="132778"/>
                </a:lnTo>
                <a:lnTo>
                  <a:pt x="215684" y="128862"/>
                </a:lnTo>
                <a:lnTo>
                  <a:pt x="230710" y="103335"/>
                </a:lnTo>
                <a:lnTo>
                  <a:pt x="245802" y="57146"/>
                </a:lnTo>
                <a:lnTo>
                  <a:pt x="248925" y="44448"/>
                </a:lnTo>
                <a:lnTo>
                  <a:pt x="260694" y="14189"/>
                </a:lnTo>
                <a:lnTo>
                  <a:pt x="264689" y="9834"/>
                </a:lnTo>
                <a:lnTo>
                  <a:pt x="279316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0" name="SMARTInkShape-Group79"/>
          <p:cNvGrpSpPr/>
          <p:nvPr/>
        </p:nvGrpSpPr>
        <p:grpSpPr>
          <a:xfrm>
            <a:off x="6426284" y="5487313"/>
            <a:ext cx="888721" cy="543900"/>
            <a:chOff x="6426284" y="5487313"/>
            <a:chExt cx="888721" cy="543900"/>
          </a:xfrm>
        </p:grpSpPr>
        <p:sp>
          <p:nvSpPr>
            <p:cNvPr id="182" name="SMARTInkShape-373"/>
            <p:cNvSpPr/>
            <p:nvPr>
              <p:custDataLst>
                <p:tags r:id="rId32"/>
              </p:custDataLst>
            </p:nvPr>
          </p:nvSpPr>
          <p:spPr>
            <a:xfrm>
              <a:off x="6438907" y="5505450"/>
              <a:ext cx="38094" cy="342755"/>
            </a:xfrm>
            <a:custGeom>
              <a:avLst/>
              <a:gdLst/>
              <a:ahLst/>
              <a:cxnLst/>
              <a:rect l="0" t="0" r="0" b="0"/>
              <a:pathLst>
                <a:path w="38094" h="342755">
                  <a:moveTo>
                    <a:pt x="38093" y="0"/>
                  </a:moveTo>
                  <a:lnTo>
                    <a:pt x="38093" y="0"/>
                  </a:lnTo>
                  <a:lnTo>
                    <a:pt x="37388" y="28410"/>
                  </a:lnTo>
                  <a:lnTo>
                    <a:pt x="32626" y="52172"/>
                  </a:lnTo>
                  <a:lnTo>
                    <a:pt x="31795" y="96036"/>
                  </a:lnTo>
                  <a:lnTo>
                    <a:pt x="28378" y="135849"/>
                  </a:lnTo>
                  <a:lnTo>
                    <a:pt x="25786" y="177850"/>
                  </a:lnTo>
                  <a:lnTo>
                    <a:pt x="21080" y="220140"/>
                  </a:lnTo>
                  <a:lnTo>
                    <a:pt x="14858" y="265864"/>
                  </a:lnTo>
                  <a:lnTo>
                    <a:pt x="7793" y="309219"/>
                  </a:lnTo>
                  <a:lnTo>
                    <a:pt x="4891" y="323278"/>
                  </a:lnTo>
                  <a:lnTo>
                    <a:pt x="18" y="342754"/>
                  </a:lnTo>
                  <a:lnTo>
                    <a:pt x="0" y="336114"/>
                  </a:lnTo>
                  <a:lnTo>
                    <a:pt x="1877" y="330947"/>
                  </a:lnTo>
                  <a:lnTo>
                    <a:pt x="3366" y="328581"/>
                  </a:lnTo>
                  <a:lnTo>
                    <a:pt x="12693" y="2921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374"/>
            <p:cNvSpPr/>
            <p:nvPr>
              <p:custDataLst>
                <p:tags r:id="rId33"/>
              </p:custDataLst>
            </p:nvPr>
          </p:nvSpPr>
          <p:spPr>
            <a:xfrm>
              <a:off x="6464569" y="5487313"/>
              <a:ext cx="196582" cy="43092"/>
            </a:xfrm>
            <a:custGeom>
              <a:avLst/>
              <a:gdLst/>
              <a:ahLst/>
              <a:cxnLst/>
              <a:rect l="0" t="0" r="0" b="0"/>
              <a:pathLst>
                <a:path w="196582" h="43092">
                  <a:moveTo>
                    <a:pt x="12431" y="37187"/>
                  </a:moveTo>
                  <a:lnTo>
                    <a:pt x="12431" y="37187"/>
                  </a:lnTo>
                  <a:lnTo>
                    <a:pt x="6964" y="37187"/>
                  </a:lnTo>
                  <a:lnTo>
                    <a:pt x="6669" y="36481"/>
                  </a:lnTo>
                  <a:lnTo>
                    <a:pt x="6343" y="33816"/>
                  </a:lnTo>
                  <a:lnTo>
                    <a:pt x="5550" y="34234"/>
                  </a:lnTo>
                  <a:lnTo>
                    <a:pt x="0" y="43091"/>
                  </a:lnTo>
                  <a:lnTo>
                    <a:pt x="4854" y="39085"/>
                  </a:lnTo>
                  <a:lnTo>
                    <a:pt x="8593" y="38030"/>
                  </a:lnTo>
                  <a:lnTo>
                    <a:pt x="9872" y="37043"/>
                  </a:lnTo>
                  <a:lnTo>
                    <a:pt x="11294" y="34065"/>
                  </a:lnTo>
                  <a:lnTo>
                    <a:pt x="13084" y="32990"/>
                  </a:lnTo>
                  <a:lnTo>
                    <a:pt x="58191" y="19306"/>
                  </a:lnTo>
                  <a:lnTo>
                    <a:pt x="101407" y="8080"/>
                  </a:lnTo>
                  <a:lnTo>
                    <a:pt x="148762" y="2169"/>
                  </a:lnTo>
                  <a:lnTo>
                    <a:pt x="162343" y="0"/>
                  </a:lnTo>
                  <a:lnTo>
                    <a:pt x="188081" y="4634"/>
                  </a:lnTo>
                  <a:lnTo>
                    <a:pt x="190914" y="5608"/>
                  </a:lnTo>
                  <a:lnTo>
                    <a:pt x="192804" y="6962"/>
                  </a:lnTo>
                  <a:lnTo>
                    <a:pt x="196581" y="1178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375"/>
            <p:cNvSpPr/>
            <p:nvPr>
              <p:custDataLst>
                <p:tags r:id="rId34"/>
              </p:custDataLst>
            </p:nvPr>
          </p:nvSpPr>
          <p:spPr>
            <a:xfrm>
              <a:off x="6426284" y="5670550"/>
              <a:ext cx="222167" cy="31744"/>
            </a:xfrm>
            <a:custGeom>
              <a:avLst/>
              <a:gdLst/>
              <a:ahLst/>
              <a:cxnLst/>
              <a:rect l="0" t="0" r="0" b="0"/>
              <a:pathLst>
                <a:path w="222167" h="31744">
                  <a:moveTo>
                    <a:pt x="12616" y="25400"/>
                  </a:moveTo>
                  <a:lnTo>
                    <a:pt x="12616" y="25400"/>
                  </a:lnTo>
                  <a:lnTo>
                    <a:pt x="7149" y="30867"/>
                  </a:lnTo>
                  <a:lnTo>
                    <a:pt x="0" y="31743"/>
                  </a:lnTo>
                  <a:lnTo>
                    <a:pt x="22700" y="31044"/>
                  </a:lnTo>
                  <a:lnTo>
                    <a:pt x="67815" y="22290"/>
                  </a:lnTo>
                  <a:lnTo>
                    <a:pt x="111066" y="10496"/>
                  </a:lnTo>
                  <a:lnTo>
                    <a:pt x="155411" y="6714"/>
                  </a:lnTo>
                  <a:lnTo>
                    <a:pt x="198560" y="610"/>
                  </a:lnTo>
                  <a:lnTo>
                    <a:pt x="22216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376"/>
            <p:cNvSpPr/>
            <p:nvPr>
              <p:custDataLst>
                <p:tags r:id="rId35"/>
              </p:custDataLst>
            </p:nvPr>
          </p:nvSpPr>
          <p:spPr>
            <a:xfrm>
              <a:off x="6572250" y="5848350"/>
              <a:ext cx="127001" cy="152401"/>
            </a:xfrm>
            <a:custGeom>
              <a:avLst/>
              <a:gdLst/>
              <a:ahLst/>
              <a:cxnLst/>
              <a:rect l="0" t="0" r="0" b="0"/>
              <a:pathLst>
                <a:path w="127001" h="152401">
                  <a:moveTo>
                    <a:pt x="0" y="0"/>
                  </a:moveTo>
                  <a:lnTo>
                    <a:pt x="0" y="0"/>
                  </a:lnTo>
                  <a:lnTo>
                    <a:pt x="11933" y="5026"/>
                  </a:lnTo>
                  <a:lnTo>
                    <a:pt x="14305" y="5467"/>
                  </a:lnTo>
                  <a:lnTo>
                    <a:pt x="18822" y="7839"/>
                  </a:lnTo>
                  <a:lnTo>
                    <a:pt x="27472" y="15110"/>
                  </a:lnTo>
                  <a:lnTo>
                    <a:pt x="61499" y="59465"/>
                  </a:lnTo>
                  <a:lnTo>
                    <a:pt x="72628" y="71320"/>
                  </a:lnTo>
                  <a:lnTo>
                    <a:pt x="84157" y="80320"/>
                  </a:lnTo>
                  <a:lnTo>
                    <a:pt x="109081" y="112262"/>
                  </a:lnTo>
                  <a:lnTo>
                    <a:pt x="127000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377"/>
            <p:cNvSpPr/>
            <p:nvPr>
              <p:custDataLst>
                <p:tags r:id="rId36"/>
              </p:custDataLst>
            </p:nvPr>
          </p:nvSpPr>
          <p:spPr>
            <a:xfrm>
              <a:off x="6572250" y="5848358"/>
              <a:ext cx="171451" cy="182855"/>
            </a:xfrm>
            <a:custGeom>
              <a:avLst/>
              <a:gdLst/>
              <a:ahLst/>
              <a:cxnLst/>
              <a:rect l="0" t="0" r="0" b="0"/>
              <a:pathLst>
                <a:path w="171451" h="182855">
                  <a:moveTo>
                    <a:pt x="171450" y="12692"/>
                  </a:moveTo>
                  <a:lnTo>
                    <a:pt x="171450" y="12692"/>
                  </a:lnTo>
                  <a:lnTo>
                    <a:pt x="171450" y="1135"/>
                  </a:lnTo>
                  <a:lnTo>
                    <a:pt x="170744" y="755"/>
                  </a:lnTo>
                  <a:lnTo>
                    <a:pt x="150871" y="0"/>
                  </a:lnTo>
                  <a:lnTo>
                    <a:pt x="146311" y="1877"/>
                  </a:lnTo>
                  <a:lnTo>
                    <a:pt x="144107" y="3365"/>
                  </a:lnTo>
                  <a:lnTo>
                    <a:pt x="141659" y="6901"/>
                  </a:lnTo>
                  <a:lnTo>
                    <a:pt x="139864" y="10824"/>
                  </a:lnTo>
                  <a:lnTo>
                    <a:pt x="116402" y="47928"/>
                  </a:lnTo>
                  <a:lnTo>
                    <a:pt x="106066" y="68649"/>
                  </a:lnTo>
                  <a:lnTo>
                    <a:pt x="96573" y="84069"/>
                  </a:lnTo>
                  <a:lnTo>
                    <a:pt x="87411" y="100163"/>
                  </a:lnTo>
                  <a:lnTo>
                    <a:pt x="73877" y="113869"/>
                  </a:lnTo>
                  <a:lnTo>
                    <a:pt x="49919" y="135402"/>
                  </a:lnTo>
                  <a:lnTo>
                    <a:pt x="29091" y="160148"/>
                  </a:lnTo>
                  <a:lnTo>
                    <a:pt x="1358" y="182854"/>
                  </a:lnTo>
                  <a:lnTo>
                    <a:pt x="905" y="182579"/>
                  </a:lnTo>
                  <a:lnTo>
                    <a:pt x="0" y="17779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378"/>
            <p:cNvSpPr/>
            <p:nvPr>
              <p:custDataLst>
                <p:tags r:id="rId37"/>
              </p:custDataLst>
            </p:nvPr>
          </p:nvSpPr>
          <p:spPr>
            <a:xfrm>
              <a:off x="6949665" y="5530850"/>
              <a:ext cx="130586" cy="316110"/>
            </a:xfrm>
            <a:custGeom>
              <a:avLst/>
              <a:gdLst/>
              <a:ahLst/>
              <a:cxnLst/>
              <a:rect l="0" t="0" r="0" b="0"/>
              <a:pathLst>
                <a:path w="130586" h="316110">
                  <a:moveTo>
                    <a:pt x="130585" y="0"/>
                  </a:moveTo>
                  <a:lnTo>
                    <a:pt x="130585" y="0"/>
                  </a:lnTo>
                  <a:lnTo>
                    <a:pt x="115657" y="0"/>
                  </a:lnTo>
                  <a:lnTo>
                    <a:pt x="111485" y="1881"/>
                  </a:lnTo>
                  <a:lnTo>
                    <a:pt x="100945" y="10126"/>
                  </a:lnTo>
                  <a:lnTo>
                    <a:pt x="73827" y="20494"/>
                  </a:lnTo>
                  <a:lnTo>
                    <a:pt x="58539" y="30529"/>
                  </a:lnTo>
                  <a:lnTo>
                    <a:pt x="27774" y="74118"/>
                  </a:lnTo>
                  <a:lnTo>
                    <a:pt x="12105" y="109494"/>
                  </a:lnTo>
                  <a:lnTo>
                    <a:pt x="4425" y="151885"/>
                  </a:lnTo>
                  <a:lnTo>
                    <a:pt x="0" y="194818"/>
                  </a:lnTo>
                  <a:lnTo>
                    <a:pt x="3313" y="241181"/>
                  </a:lnTo>
                  <a:lnTo>
                    <a:pt x="5385" y="258432"/>
                  </a:lnTo>
                  <a:lnTo>
                    <a:pt x="15111" y="285628"/>
                  </a:lnTo>
                  <a:lnTo>
                    <a:pt x="30250" y="305368"/>
                  </a:lnTo>
                  <a:lnTo>
                    <a:pt x="40570" y="312808"/>
                  </a:lnTo>
                  <a:lnTo>
                    <a:pt x="49194" y="316109"/>
                  </a:lnTo>
                  <a:lnTo>
                    <a:pt x="55840" y="315000"/>
                  </a:lnTo>
                  <a:lnTo>
                    <a:pt x="67085" y="3111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379"/>
            <p:cNvSpPr/>
            <p:nvPr>
              <p:custDataLst>
                <p:tags r:id="rId38"/>
              </p:custDataLst>
            </p:nvPr>
          </p:nvSpPr>
          <p:spPr>
            <a:xfrm>
              <a:off x="7054876" y="5689704"/>
              <a:ext cx="139675" cy="101385"/>
            </a:xfrm>
            <a:custGeom>
              <a:avLst/>
              <a:gdLst/>
              <a:ahLst/>
              <a:cxnLst/>
              <a:rect l="0" t="0" r="0" b="0"/>
              <a:pathLst>
                <a:path w="139675" h="101385">
                  <a:moveTo>
                    <a:pt x="50774" y="88796"/>
                  </a:moveTo>
                  <a:lnTo>
                    <a:pt x="50774" y="88796"/>
                  </a:lnTo>
                  <a:lnTo>
                    <a:pt x="54144" y="82054"/>
                  </a:lnTo>
                  <a:lnTo>
                    <a:pt x="59562" y="76863"/>
                  </a:lnTo>
                  <a:lnTo>
                    <a:pt x="71168" y="67781"/>
                  </a:lnTo>
                  <a:lnTo>
                    <a:pt x="73949" y="61581"/>
                  </a:lnTo>
                  <a:lnTo>
                    <a:pt x="75891" y="54828"/>
                  </a:lnTo>
                  <a:lnTo>
                    <a:pt x="81005" y="44744"/>
                  </a:lnTo>
                  <a:lnTo>
                    <a:pt x="82515" y="13930"/>
                  </a:lnTo>
                  <a:lnTo>
                    <a:pt x="77496" y="5863"/>
                  </a:lnTo>
                  <a:lnTo>
                    <a:pt x="77056" y="3874"/>
                  </a:lnTo>
                  <a:lnTo>
                    <a:pt x="76056" y="2549"/>
                  </a:lnTo>
                  <a:lnTo>
                    <a:pt x="73064" y="1075"/>
                  </a:lnTo>
                  <a:lnTo>
                    <a:pt x="57899" y="0"/>
                  </a:lnTo>
                  <a:lnTo>
                    <a:pt x="52060" y="1823"/>
                  </a:lnTo>
                  <a:lnTo>
                    <a:pt x="47111" y="4280"/>
                  </a:lnTo>
                  <a:lnTo>
                    <a:pt x="40359" y="6369"/>
                  </a:lnTo>
                  <a:lnTo>
                    <a:pt x="11442" y="27439"/>
                  </a:lnTo>
                  <a:lnTo>
                    <a:pt x="8598" y="33539"/>
                  </a:lnTo>
                  <a:lnTo>
                    <a:pt x="6629" y="40249"/>
                  </a:lnTo>
                  <a:lnTo>
                    <a:pt x="2259" y="48698"/>
                  </a:lnTo>
                  <a:lnTo>
                    <a:pt x="0" y="83595"/>
                  </a:lnTo>
                  <a:lnTo>
                    <a:pt x="1867" y="88366"/>
                  </a:lnTo>
                  <a:lnTo>
                    <a:pt x="8815" y="97177"/>
                  </a:lnTo>
                  <a:lnTo>
                    <a:pt x="12840" y="99576"/>
                  </a:lnTo>
                  <a:lnTo>
                    <a:pt x="21173" y="101117"/>
                  </a:lnTo>
                  <a:lnTo>
                    <a:pt x="30871" y="101384"/>
                  </a:lnTo>
                  <a:lnTo>
                    <a:pt x="36754" y="99564"/>
                  </a:lnTo>
                  <a:lnTo>
                    <a:pt x="48483" y="90658"/>
                  </a:lnTo>
                  <a:lnTo>
                    <a:pt x="71938" y="67626"/>
                  </a:lnTo>
                  <a:lnTo>
                    <a:pt x="74291" y="63395"/>
                  </a:lnTo>
                  <a:lnTo>
                    <a:pt x="76042" y="59162"/>
                  </a:lnTo>
                  <a:lnTo>
                    <a:pt x="82498" y="50729"/>
                  </a:lnTo>
                  <a:lnTo>
                    <a:pt x="82515" y="54077"/>
                  </a:lnTo>
                  <a:lnTo>
                    <a:pt x="83223" y="55066"/>
                  </a:lnTo>
                  <a:lnTo>
                    <a:pt x="85893" y="56166"/>
                  </a:lnTo>
                  <a:lnTo>
                    <a:pt x="86886" y="57165"/>
                  </a:lnTo>
                  <a:lnTo>
                    <a:pt x="87990" y="60157"/>
                  </a:lnTo>
                  <a:lnTo>
                    <a:pt x="89404" y="67826"/>
                  </a:lnTo>
                  <a:lnTo>
                    <a:pt x="93186" y="74038"/>
                  </a:lnTo>
                  <a:lnTo>
                    <a:pt x="95326" y="80347"/>
                  </a:lnTo>
                  <a:lnTo>
                    <a:pt x="103982" y="90915"/>
                  </a:lnTo>
                  <a:lnTo>
                    <a:pt x="109936" y="93265"/>
                  </a:lnTo>
                  <a:lnTo>
                    <a:pt x="116579" y="95015"/>
                  </a:lnTo>
                  <a:lnTo>
                    <a:pt x="126593" y="100006"/>
                  </a:lnTo>
                  <a:lnTo>
                    <a:pt x="128837" y="100503"/>
                  </a:lnTo>
                  <a:lnTo>
                    <a:pt x="131038" y="100129"/>
                  </a:lnTo>
                  <a:lnTo>
                    <a:pt x="139674" y="9514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380"/>
            <p:cNvSpPr/>
            <p:nvPr>
              <p:custDataLst>
                <p:tags r:id="rId39"/>
              </p:custDataLst>
            </p:nvPr>
          </p:nvSpPr>
          <p:spPr>
            <a:xfrm>
              <a:off x="7277100" y="5543550"/>
              <a:ext cx="37905" cy="304801"/>
            </a:xfrm>
            <a:custGeom>
              <a:avLst/>
              <a:gdLst/>
              <a:ahLst/>
              <a:cxnLst/>
              <a:rect l="0" t="0" r="0" b="0"/>
              <a:pathLst>
                <a:path w="37905" h="304801">
                  <a:moveTo>
                    <a:pt x="6350" y="0"/>
                  </a:moveTo>
                  <a:lnTo>
                    <a:pt x="6350" y="0"/>
                  </a:lnTo>
                  <a:lnTo>
                    <a:pt x="6350" y="14927"/>
                  </a:lnTo>
                  <a:lnTo>
                    <a:pt x="19490" y="62226"/>
                  </a:lnTo>
                  <a:lnTo>
                    <a:pt x="28985" y="89569"/>
                  </a:lnTo>
                  <a:lnTo>
                    <a:pt x="35871" y="131423"/>
                  </a:lnTo>
                  <a:lnTo>
                    <a:pt x="37904" y="175644"/>
                  </a:lnTo>
                  <a:lnTo>
                    <a:pt x="37377" y="216416"/>
                  </a:lnTo>
                  <a:lnTo>
                    <a:pt x="27267" y="259039"/>
                  </a:lnTo>
                  <a:lnTo>
                    <a:pt x="10574" y="296200"/>
                  </a:lnTo>
                  <a:lnTo>
                    <a:pt x="6346" y="300977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3" name="SMARTInkShape-Group80"/>
          <p:cNvGrpSpPr/>
          <p:nvPr/>
        </p:nvGrpSpPr>
        <p:grpSpPr>
          <a:xfrm>
            <a:off x="7645400" y="5711346"/>
            <a:ext cx="165101" cy="143353"/>
            <a:chOff x="7645400" y="5711346"/>
            <a:chExt cx="165101" cy="143353"/>
          </a:xfrm>
        </p:grpSpPr>
        <p:sp>
          <p:nvSpPr>
            <p:cNvPr id="191" name="SMARTInkShape-381"/>
            <p:cNvSpPr/>
            <p:nvPr>
              <p:custDataLst>
                <p:tags r:id="rId30"/>
              </p:custDataLst>
            </p:nvPr>
          </p:nvSpPr>
          <p:spPr>
            <a:xfrm>
              <a:off x="7645400" y="5711346"/>
              <a:ext cx="101601" cy="16355"/>
            </a:xfrm>
            <a:custGeom>
              <a:avLst/>
              <a:gdLst/>
              <a:ahLst/>
              <a:cxnLst/>
              <a:rect l="0" t="0" r="0" b="0"/>
              <a:pathLst>
                <a:path w="101601" h="16355">
                  <a:moveTo>
                    <a:pt x="0" y="10004"/>
                  </a:moveTo>
                  <a:lnTo>
                    <a:pt x="0" y="10004"/>
                  </a:lnTo>
                  <a:lnTo>
                    <a:pt x="8838" y="10004"/>
                  </a:lnTo>
                  <a:lnTo>
                    <a:pt x="39082" y="3916"/>
                  </a:lnTo>
                  <a:lnTo>
                    <a:pt x="65092" y="2963"/>
                  </a:lnTo>
                  <a:lnTo>
                    <a:pt x="70792" y="289"/>
                  </a:lnTo>
                  <a:lnTo>
                    <a:pt x="73300" y="0"/>
                  </a:lnTo>
                  <a:lnTo>
                    <a:pt x="90374" y="3946"/>
                  </a:lnTo>
                  <a:lnTo>
                    <a:pt x="91999" y="5260"/>
                  </a:lnTo>
                  <a:lnTo>
                    <a:pt x="101600" y="1635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382"/>
            <p:cNvSpPr/>
            <p:nvPr>
              <p:custDataLst>
                <p:tags r:id="rId31"/>
              </p:custDataLst>
            </p:nvPr>
          </p:nvSpPr>
          <p:spPr>
            <a:xfrm>
              <a:off x="7646360" y="5829300"/>
              <a:ext cx="164141" cy="25399"/>
            </a:xfrm>
            <a:custGeom>
              <a:avLst/>
              <a:gdLst/>
              <a:ahLst/>
              <a:cxnLst/>
              <a:rect l="0" t="0" r="0" b="0"/>
              <a:pathLst>
                <a:path w="164141" h="25399">
                  <a:moveTo>
                    <a:pt x="11740" y="6350"/>
                  </a:moveTo>
                  <a:lnTo>
                    <a:pt x="11740" y="6350"/>
                  </a:lnTo>
                  <a:lnTo>
                    <a:pt x="8369" y="9721"/>
                  </a:lnTo>
                  <a:lnTo>
                    <a:pt x="6714" y="13257"/>
                  </a:lnTo>
                  <a:lnTo>
                    <a:pt x="6273" y="15189"/>
                  </a:lnTo>
                  <a:lnTo>
                    <a:pt x="5273" y="16476"/>
                  </a:lnTo>
                  <a:lnTo>
                    <a:pt x="2280" y="17906"/>
                  </a:lnTo>
                  <a:lnTo>
                    <a:pt x="1200" y="18993"/>
                  </a:lnTo>
                  <a:lnTo>
                    <a:pt x="0" y="22082"/>
                  </a:lnTo>
                  <a:lnTo>
                    <a:pt x="386" y="23188"/>
                  </a:lnTo>
                  <a:lnTo>
                    <a:pt x="1348" y="23926"/>
                  </a:lnTo>
                  <a:lnTo>
                    <a:pt x="4592" y="25108"/>
                  </a:lnTo>
                  <a:lnTo>
                    <a:pt x="49051" y="25398"/>
                  </a:lnTo>
                  <a:lnTo>
                    <a:pt x="57956" y="24694"/>
                  </a:lnTo>
                  <a:lnTo>
                    <a:pt x="101467" y="14155"/>
                  </a:lnTo>
                  <a:lnTo>
                    <a:pt x="145139" y="4987"/>
                  </a:lnTo>
                  <a:lnTo>
                    <a:pt x="16414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4" name="SMARTInkShape-383"/>
          <p:cNvSpPr/>
          <p:nvPr>
            <p:custDataLst>
              <p:tags r:id="rId9"/>
            </p:custDataLst>
          </p:nvPr>
        </p:nvSpPr>
        <p:spPr>
          <a:xfrm>
            <a:off x="8242332" y="5334025"/>
            <a:ext cx="298419" cy="1263626"/>
          </a:xfrm>
          <a:custGeom>
            <a:avLst/>
            <a:gdLst/>
            <a:ahLst/>
            <a:cxnLst/>
            <a:rect l="0" t="0" r="0" b="0"/>
            <a:pathLst>
              <a:path w="298419" h="1263626">
                <a:moveTo>
                  <a:pt x="298418" y="25375"/>
                </a:moveTo>
                <a:lnTo>
                  <a:pt x="298418" y="25375"/>
                </a:lnTo>
                <a:lnTo>
                  <a:pt x="295047" y="22004"/>
                </a:lnTo>
                <a:lnTo>
                  <a:pt x="293391" y="18467"/>
                </a:lnTo>
                <a:lnTo>
                  <a:pt x="292950" y="16537"/>
                </a:lnTo>
                <a:lnTo>
                  <a:pt x="291950" y="15249"/>
                </a:lnTo>
                <a:lnTo>
                  <a:pt x="279238" y="7800"/>
                </a:lnTo>
                <a:lnTo>
                  <a:pt x="277164" y="7308"/>
                </a:lnTo>
                <a:lnTo>
                  <a:pt x="268062" y="2155"/>
                </a:lnTo>
                <a:lnTo>
                  <a:pt x="229769" y="0"/>
                </a:lnTo>
                <a:lnTo>
                  <a:pt x="185798" y="7815"/>
                </a:lnTo>
                <a:lnTo>
                  <a:pt x="176398" y="11926"/>
                </a:lnTo>
                <a:lnTo>
                  <a:pt x="131810" y="40871"/>
                </a:lnTo>
                <a:lnTo>
                  <a:pt x="102196" y="66357"/>
                </a:lnTo>
                <a:lnTo>
                  <a:pt x="72649" y="110574"/>
                </a:lnTo>
                <a:lnTo>
                  <a:pt x="53608" y="155018"/>
                </a:lnTo>
                <a:lnTo>
                  <a:pt x="52030" y="166250"/>
                </a:lnTo>
                <a:lnTo>
                  <a:pt x="58657" y="208081"/>
                </a:lnTo>
                <a:lnTo>
                  <a:pt x="69260" y="229545"/>
                </a:lnTo>
                <a:lnTo>
                  <a:pt x="93062" y="272376"/>
                </a:lnTo>
                <a:lnTo>
                  <a:pt x="124932" y="317739"/>
                </a:lnTo>
                <a:lnTo>
                  <a:pt x="150126" y="361941"/>
                </a:lnTo>
                <a:lnTo>
                  <a:pt x="176611" y="407258"/>
                </a:lnTo>
                <a:lnTo>
                  <a:pt x="188042" y="440046"/>
                </a:lnTo>
                <a:lnTo>
                  <a:pt x="190373" y="474100"/>
                </a:lnTo>
                <a:lnTo>
                  <a:pt x="182625" y="502948"/>
                </a:lnTo>
                <a:lnTo>
                  <a:pt x="181006" y="506739"/>
                </a:lnTo>
                <a:lnTo>
                  <a:pt x="175444" y="512835"/>
                </a:lnTo>
                <a:lnTo>
                  <a:pt x="128811" y="545205"/>
                </a:lnTo>
                <a:lnTo>
                  <a:pt x="122378" y="549216"/>
                </a:lnTo>
                <a:lnTo>
                  <a:pt x="105903" y="557072"/>
                </a:lnTo>
                <a:lnTo>
                  <a:pt x="97991" y="562425"/>
                </a:lnTo>
                <a:lnTo>
                  <a:pt x="93393" y="563925"/>
                </a:lnTo>
                <a:lnTo>
                  <a:pt x="91885" y="565030"/>
                </a:lnTo>
                <a:lnTo>
                  <a:pt x="90879" y="566473"/>
                </a:lnTo>
                <a:lnTo>
                  <a:pt x="89762" y="569957"/>
                </a:lnTo>
                <a:lnTo>
                  <a:pt x="88878" y="587181"/>
                </a:lnTo>
                <a:lnTo>
                  <a:pt x="90754" y="590920"/>
                </a:lnTo>
                <a:lnTo>
                  <a:pt x="92242" y="592905"/>
                </a:lnTo>
                <a:lnTo>
                  <a:pt x="116706" y="607474"/>
                </a:lnTo>
                <a:lnTo>
                  <a:pt x="128474" y="614518"/>
                </a:lnTo>
                <a:lnTo>
                  <a:pt x="141010" y="627302"/>
                </a:lnTo>
                <a:lnTo>
                  <a:pt x="178654" y="655236"/>
                </a:lnTo>
                <a:lnTo>
                  <a:pt x="192476" y="677600"/>
                </a:lnTo>
                <a:lnTo>
                  <a:pt x="195532" y="690095"/>
                </a:lnTo>
                <a:lnTo>
                  <a:pt x="193065" y="706105"/>
                </a:lnTo>
                <a:lnTo>
                  <a:pt x="175822" y="749717"/>
                </a:lnTo>
                <a:lnTo>
                  <a:pt x="152197" y="792440"/>
                </a:lnTo>
                <a:lnTo>
                  <a:pt x="126953" y="836738"/>
                </a:lnTo>
                <a:lnTo>
                  <a:pt x="98422" y="881175"/>
                </a:lnTo>
                <a:lnTo>
                  <a:pt x="70865" y="925623"/>
                </a:lnTo>
                <a:lnTo>
                  <a:pt x="40246" y="971440"/>
                </a:lnTo>
                <a:lnTo>
                  <a:pt x="17763" y="1011434"/>
                </a:lnTo>
                <a:lnTo>
                  <a:pt x="1200" y="1058229"/>
                </a:lnTo>
                <a:lnTo>
                  <a:pt x="0" y="1101873"/>
                </a:lnTo>
                <a:lnTo>
                  <a:pt x="5044" y="1119518"/>
                </a:lnTo>
                <a:lnTo>
                  <a:pt x="17680" y="1145076"/>
                </a:lnTo>
                <a:lnTo>
                  <a:pt x="41145" y="1170490"/>
                </a:lnTo>
                <a:lnTo>
                  <a:pt x="82697" y="1200125"/>
                </a:lnTo>
                <a:lnTo>
                  <a:pt x="103503" y="1210943"/>
                </a:lnTo>
                <a:lnTo>
                  <a:pt x="144156" y="1227524"/>
                </a:lnTo>
                <a:lnTo>
                  <a:pt x="186267" y="1240048"/>
                </a:lnTo>
                <a:lnTo>
                  <a:pt x="228572" y="1250886"/>
                </a:lnTo>
                <a:lnTo>
                  <a:pt x="279368" y="12636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8" name="SMARTInkShape-Group83"/>
          <p:cNvGrpSpPr/>
          <p:nvPr/>
        </p:nvGrpSpPr>
        <p:grpSpPr>
          <a:xfrm>
            <a:off x="10433406" y="5410201"/>
            <a:ext cx="697947" cy="169902"/>
            <a:chOff x="10433406" y="5410201"/>
            <a:chExt cx="697947" cy="169902"/>
          </a:xfrm>
        </p:grpSpPr>
        <p:sp>
          <p:nvSpPr>
            <p:cNvPr id="195" name="SMARTInkShape-384"/>
            <p:cNvSpPr/>
            <p:nvPr>
              <p:custDataLst>
                <p:tags r:id="rId27"/>
              </p:custDataLst>
            </p:nvPr>
          </p:nvSpPr>
          <p:spPr>
            <a:xfrm>
              <a:off x="11043643" y="5461271"/>
              <a:ext cx="87710" cy="118832"/>
            </a:xfrm>
            <a:custGeom>
              <a:avLst/>
              <a:gdLst/>
              <a:ahLst/>
              <a:cxnLst/>
              <a:rect l="0" t="0" r="0" b="0"/>
              <a:pathLst>
                <a:path w="87710" h="118832">
                  <a:moveTo>
                    <a:pt x="49807" y="37829"/>
                  </a:moveTo>
                  <a:lnTo>
                    <a:pt x="49807" y="37829"/>
                  </a:lnTo>
                  <a:lnTo>
                    <a:pt x="49806" y="34458"/>
                  </a:lnTo>
                  <a:lnTo>
                    <a:pt x="50512" y="33465"/>
                  </a:lnTo>
                  <a:lnTo>
                    <a:pt x="51688" y="32803"/>
                  </a:lnTo>
                  <a:lnTo>
                    <a:pt x="53177" y="32362"/>
                  </a:lnTo>
                  <a:lnTo>
                    <a:pt x="54170" y="31362"/>
                  </a:lnTo>
                  <a:lnTo>
                    <a:pt x="55275" y="28369"/>
                  </a:lnTo>
                  <a:lnTo>
                    <a:pt x="55983" y="22111"/>
                  </a:lnTo>
                  <a:lnTo>
                    <a:pt x="56079" y="23317"/>
                  </a:lnTo>
                  <a:lnTo>
                    <a:pt x="56810" y="23921"/>
                  </a:lnTo>
                  <a:lnTo>
                    <a:pt x="59505" y="24592"/>
                  </a:lnTo>
                  <a:lnTo>
                    <a:pt x="60506" y="24065"/>
                  </a:lnTo>
                  <a:lnTo>
                    <a:pt x="61172" y="23009"/>
                  </a:lnTo>
                  <a:lnTo>
                    <a:pt x="62112" y="18150"/>
                  </a:lnTo>
                  <a:lnTo>
                    <a:pt x="62501" y="6440"/>
                  </a:lnTo>
                  <a:lnTo>
                    <a:pt x="57038" y="644"/>
                  </a:lnTo>
                  <a:lnTo>
                    <a:pt x="53047" y="0"/>
                  </a:lnTo>
                  <a:lnTo>
                    <a:pt x="49366" y="1731"/>
                  </a:lnTo>
                  <a:lnTo>
                    <a:pt x="45376" y="4147"/>
                  </a:lnTo>
                  <a:lnTo>
                    <a:pt x="39165" y="6212"/>
                  </a:lnTo>
                  <a:lnTo>
                    <a:pt x="28632" y="14842"/>
                  </a:lnTo>
                  <a:lnTo>
                    <a:pt x="9590" y="43063"/>
                  </a:lnTo>
                  <a:lnTo>
                    <a:pt x="1241" y="65992"/>
                  </a:lnTo>
                  <a:lnTo>
                    <a:pt x="0" y="74100"/>
                  </a:lnTo>
                  <a:lnTo>
                    <a:pt x="5532" y="99098"/>
                  </a:lnTo>
                  <a:lnTo>
                    <a:pt x="12161" y="112543"/>
                  </a:lnTo>
                  <a:lnTo>
                    <a:pt x="14126" y="115155"/>
                  </a:lnTo>
                  <a:lnTo>
                    <a:pt x="20073" y="118057"/>
                  </a:lnTo>
                  <a:lnTo>
                    <a:pt x="23635" y="118831"/>
                  </a:lnTo>
                  <a:lnTo>
                    <a:pt x="31354" y="117809"/>
                  </a:lnTo>
                  <a:lnTo>
                    <a:pt x="60426" y="105412"/>
                  </a:lnTo>
                  <a:lnTo>
                    <a:pt x="66991" y="99381"/>
                  </a:lnTo>
                  <a:lnTo>
                    <a:pt x="82853" y="79906"/>
                  </a:lnTo>
                  <a:lnTo>
                    <a:pt x="86409" y="67386"/>
                  </a:lnTo>
                  <a:lnTo>
                    <a:pt x="87709" y="46286"/>
                  </a:lnTo>
                  <a:lnTo>
                    <a:pt x="85937" y="39706"/>
                  </a:lnTo>
                  <a:lnTo>
                    <a:pt x="84476" y="36964"/>
                  </a:lnTo>
                  <a:lnTo>
                    <a:pt x="75681" y="29733"/>
                  </a:lnTo>
                  <a:lnTo>
                    <a:pt x="43457" y="124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385"/>
            <p:cNvSpPr/>
            <p:nvPr>
              <p:custDataLst>
                <p:tags r:id="rId28"/>
              </p:custDataLst>
            </p:nvPr>
          </p:nvSpPr>
          <p:spPr>
            <a:xfrm>
              <a:off x="10801439" y="5410201"/>
              <a:ext cx="139612" cy="164735"/>
            </a:xfrm>
            <a:custGeom>
              <a:avLst/>
              <a:gdLst/>
              <a:ahLst/>
              <a:cxnLst/>
              <a:rect l="0" t="0" r="0" b="0"/>
              <a:pathLst>
                <a:path w="139612" h="164735">
                  <a:moveTo>
                    <a:pt x="114211" y="19049"/>
                  </a:moveTo>
                  <a:lnTo>
                    <a:pt x="114211" y="19049"/>
                  </a:lnTo>
                  <a:lnTo>
                    <a:pt x="119678" y="19049"/>
                  </a:lnTo>
                  <a:lnTo>
                    <a:pt x="119973" y="18343"/>
                  </a:lnTo>
                  <a:lnTo>
                    <a:pt x="120539" y="12960"/>
                  </a:lnTo>
                  <a:lnTo>
                    <a:pt x="126909" y="5"/>
                  </a:lnTo>
                  <a:lnTo>
                    <a:pt x="126909" y="3"/>
                  </a:lnTo>
                  <a:lnTo>
                    <a:pt x="126910" y="2"/>
                  </a:lnTo>
                  <a:lnTo>
                    <a:pt x="126911" y="1"/>
                  </a:lnTo>
                  <a:lnTo>
                    <a:pt x="126911" y="0"/>
                  </a:lnTo>
                  <a:lnTo>
                    <a:pt x="123541" y="3370"/>
                  </a:lnTo>
                  <a:lnTo>
                    <a:pt x="120004" y="5025"/>
                  </a:lnTo>
                  <a:lnTo>
                    <a:pt x="118072" y="5466"/>
                  </a:lnTo>
                  <a:lnTo>
                    <a:pt x="111984" y="9458"/>
                  </a:lnTo>
                  <a:lnTo>
                    <a:pt x="105712" y="15110"/>
                  </a:lnTo>
                  <a:lnTo>
                    <a:pt x="99614" y="17298"/>
                  </a:lnTo>
                  <a:lnTo>
                    <a:pt x="92906" y="18976"/>
                  </a:lnTo>
                  <a:lnTo>
                    <a:pt x="48536" y="42348"/>
                  </a:lnTo>
                  <a:lnTo>
                    <a:pt x="14099" y="61617"/>
                  </a:lnTo>
                  <a:lnTo>
                    <a:pt x="11487" y="62244"/>
                  </a:lnTo>
                  <a:lnTo>
                    <a:pt x="9744" y="63368"/>
                  </a:lnTo>
                  <a:lnTo>
                    <a:pt x="8583" y="64823"/>
                  </a:lnTo>
                  <a:lnTo>
                    <a:pt x="6588" y="68321"/>
                  </a:lnTo>
                  <a:lnTo>
                    <a:pt x="930" y="75022"/>
                  </a:lnTo>
                  <a:lnTo>
                    <a:pt x="0" y="81563"/>
                  </a:lnTo>
                  <a:lnTo>
                    <a:pt x="5385" y="87930"/>
                  </a:lnTo>
                  <a:lnTo>
                    <a:pt x="6001" y="91983"/>
                  </a:lnTo>
                  <a:lnTo>
                    <a:pt x="9908" y="95679"/>
                  </a:lnTo>
                  <a:lnTo>
                    <a:pt x="33803" y="111493"/>
                  </a:lnTo>
                  <a:lnTo>
                    <a:pt x="49573" y="117300"/>
                  </a:lnTo>
                  <a:lnTo>
                    <a:pt x="90239" y="143067"/>
                  </a:lnTo>
                  <a:lnTo>
                    <a:pt x="109862" y="150856"/>
                  </a:lnTo>
                  <a:lnTo>
                    <a:pt x="115335" y="154771"/>
                  </a:lnTo>
                  <a:lnTo>
                    <a:pt x="118239" y="158862"/>
                  </a:lnTo>
                  <a:lnTo>
                    <a:pt x="119013" y="160941"/>
                  </a:lnTo>
                  <a:lnTo>
                    <a:pt x="120234" y="162327"/>
                  </a:lnTo>
                  <a:lnTo>
                    <a:pt x="125892" y="164734"/>
                  </a:lnTo>
                  <a:lnTo>
                    <a:pt x="129980" y="161620"/>
                  </a:lnTo>
                  <a:lnTo>
                    <a:pt x="131804" y="158143"/>
                  </a:lnTo>
                  <a:lnTo>
                    <a:pt x="132289" y="156228"/>
                  </a:lnTo>
                  <a:lnTo>
                    <a:pt x="139611" y="146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386"/>
            <p:cNvSpPr/>
            <p:nvPr>
              <p:custDataLst>
                <p:tags r:id="rId29"/>
              </p:custDataLst>
            </p:nvPr>
          </p:nvSpPr>
          <p:spPr>
            <a:xfrm>
              <a:off x="10433406" y="5410231"/>
              <a:ext cx="158395" cy="126834"/>
            </a:xfrm>
            <a:custGeom>
              <a:avLst/>
              <a:gdLst/>
              <a:ahLst/>
              <a:cxnLst/>
              <a:rect l="0" t="0" r="0" b="0"/>
              <a:pathLst>
                <a:path w="158395" h="126834">
                  <a:moveTo>
                    <a:pt x="113944" y="50769"/>
                  </a:moveTo>
                  <a:lnTo>
                    <a:pt x="113944" y="50769"/>
                  </a:lnTo>
                  <a:lnTo>
                    <a:pt x="113944" y="44442"/>
                  </a:lnTo>
                  <a:lnTo>
                    <a:pt x="108476" y="38953"/>
                  </a:lnTo>
                  <a:lnTo>
                    <a:pt x="107672" y="32679"/>
                  </a:lnTo>
                  <a:lnTo>
                    <a:pt x="107616" y="28632"/>
                  </a:lnTo>
                  <a:lnTo>
                    <a:pt x="106903" y="27544"/>
                  </a:lnTo>
                  <a:lnTo>
                    <a:pt x="105723" y="26820"/>
                  </a:lnTo>
                  <a:lnTo>
                    <a:pt x="104230" y="26336"/>
                  </a:lnTo>
                  <a:lnTo>
                    <a:pt x="103233" y="25308"/>
                  </a:lnTo>
                  <a:lnTo>
                    <a:pt x="102128" y="22284"/>
                  </a:lnTo>
                  <a:lnTo>
                    <a:pt x="101505" y="16616"/>
                  </a:lnTo>
                  <a:lnTo>
                    <a:pt x="100712" y="15300"/>
                  </a:lnTo>
                  <a:lnTo>
                    <a:pt x="99479" y="14423"/>
                  </a:lnTo>
                  <a:lnTo>
                    <a:pt x="97950" y="13838"/>
                  </a:lnTo>
                  <a:lnTo>
                    <a:pt x="96931" y="12743"/>
                  </a:lnTo>
                  <a:lnTo>
                    <a:pt x="93414" y="5915"/>
                  </a:lnTo>
                  <a:lnTo>
                    <a:pt x="89506" y="1144"/>
                  </a:lnTo>
                  <a:lnTo>
                    <a:pt x="87090" y="491"/>
                  </a:lnTo>
                  <a:lnTo>
                    <a:pt x="70271" y="0"/>
                  </a:lnTo>
                  <a:lnTo>
                    <a:pt x="64430" y="1864"/>
                  </a:lnTo>
                  <a:lnTo>
                    <a:pt x="49071" y="10802"/>
                  </a:lnTo>
                  <a:lnTo>
                    <a:pt x="44158" y="16976"/>
                  </a:lnTo>
                  <a:lnTo>
                    <a:pt x="35098" y="23980"/>
                  </a:lnTo>
                  <a:lnTo>
                    <a:pt x="23477" y="36749"/>
                  </a:lnTo>
                  <a:lnTo>
                    <a:pt x="19765" y="39305"/>
                  </a:lnTo>
                  <a:lnTo>
                    <a:pt x="17292" y="42421"/>
                  </a:lnTo>
                  <a:lnTo>
                    <a:pt x="1445" y="80677"/>
                  </a:lnTo>
                  <a:lnTo>
                    <a:pt x="0" y="93993"/>
                  </a:lnTo>
                  <a:lnTo>
                    <a:pt x="1683" y="100083"/>
                  </a:lnTo>
                  <a:lnTo>
                    <a:pt x="4078" y="105847"/>
                  </a:lnTo>
                  <a:lnTo>
                    <a:pt x="6132" y="116320"/>
                  </a:lnTo>
                  <a:lnTo>
                    <a:pt x="9112" y="121765"/>
                  </a:lnTo>
                  <a:lnTo>
                    <a:pt x="12789" y="124657"/>
                  </a:lnTo>
                  <a:lnTo>
                    <a:pt x="17482" y="125941"/>
                  </a:lnTo>
                  <a:lnTo>
                    <a:pt x="32654" y="126833"/>
                  </a:lnTo>
                  <a:lnTo>
                    <a:pt x="37363" y="125028"/>
                  </a:lnTo>
                  <a:lnTo>
                    <a:pt x="41808" y="122578"/>
                  </a:lnTo>
                  <a:lnTo>
                    <a:pt x="55910" y="117506"/>
                  </a:lnTo>
                  <a:lnTo>
                    <a:pt x="67489" y="109133"/>
                  </a:lnTo>
                  <a:lnTo>
                    <a:pt x="80753" y="94623"/>
                  </a:lnTo>
                  <a:lnTo>
                    <a:pt x="104755" y="55526"/>
                  </a:lnTo>
                  <a:lnTo>
                    <a:pt x="107458" y="47318"/>
                  </a:lnTo>
                  <a:lnTo>
                    <a:pt x="112455" y="38224"/>
                  </a:lnTo>
                  <a:lnTo>
                    <a:pt x="113918" y="25743"/>
                  </a:lnTo>
                  <a:lnTo>
                    <a:pt x="113941" y="34241"/>
                  </a:lnTo>
                  <a:lnTo>
                    <a:pt x="107768" y="61185"/>
                  </a:lnTo>
                  <a:lnTo>
                    <a:pt x="107672" y="65512"/>
                  </a:lnTo>
                  <a:lnTo>
                    <a:pt x="114065" y="86159"/>
                  </a:lnTo>
                  <a:lnTo>
                    <a:pt x="118855" y="95102"/>
                  </a:lnTo>
                  <a:lnTo>
                    <a:pt x="119334" y="97258"/>
                  </a:lnTo>
                  <a:lnTo>
                    <a:pt x="121066" y="98695"/>
                  </a:lnTo>
                  <a:lnTo>
                    <a:pt x="132101" y="102882"/>
                  </a:lnTo>
                  <a:lnTo>
                    <a:pt x="136830" y="105680"/>
                  </a:lnTo>
                  <a:lnTo>
                    <a:pt x="141284" y="106924"/>
                  </a:lnTo>
                  <a:lnTo>
                    <a:pt x="147497" y="105595"/>
                  </a:lnTo>
                  <a:lnTo>
                    <a:pt x="158394" y="10156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9" name="SMARTInkShape-387"/>
          <p:cNvSpPr/>
          <p:nvPr>
            <p:custDataLst>
              <p:tags r:id="rId10"/>
            </p:custDataLst>
          </p:nvPr>
        </p:nvSpPr>
        <p:spPr>
          <a:xfrm>
            <a:off x="9017032" y="5289550"/>
            <a:ext cx="171366" cy="189781"/>
          </a:xfrm>
          <a:custGeom>
            <a:avLst/>
            <a:gdLst/>
            <a:ahLst/>
            <a:cxnLst/>
            <a:rect l="0" t="0" r="0" b="0"/>
            <a:pathLst>
              <a:path w="171366" h="189781">
                <a:moveTo>
                  <a:pt x="139668" y="38100"/>
                </a:moveTo>
                <a:lnTo>
                  <a:pt x="139668" y="38100"/>
                </a:lnTo>
                <a:lnTo>
                  <a:pt x="139667" y="34729"/>
                </a:lnTo>
                <a:lnTo>
                  <a:pt x="140373" y="33736"/>
                </a:lnTo>
                <a:lnTo>
                  <a:pt x="141549" y="33074"/>
                </a:lnTo>
                <a:lnTo>
                  <a:pt x="143038" y="32633"/>
                </a:lnTo>
                <a:lnTo>
                  <a:pt x="144032" y="31633"/>
                </a:lnTo>
                <a:lnTo>
                  <a:pt x="145135" y="28640"/>
                </a:lnTo>
                <a:lnTo>
                  <a:pt x="145940" y="20217"/>
                </a:lnTo>
                <a:lnTo>
                  <a:pt x="140544" y="13685"/>
                </a:lnTo>
                <a:lnTo>
                  <a:pt x="139744" y="7320"/>
                </a:lnTo>
                <a:lnTo>
                  <a:pt x="134207" y="968"/>
                </a:lnTo>
                <a:lnTo>
                  <a:pt x="130210" y="286"/>
                </a:lnTo>
                <a:lnTo>
                  <a:pt x="90610" y="1"/>
                </a:lnTo>
                <a:lnTo>
                  <a:pt x="84233" y="1882"/>
                </a:lnTo>
                <a:lnTo>
                  <a:pt x="37182" y="27526"/>
                </a:lnTo>
                <a:lnTo>
                  <a:pt x="27727" y="36690"/>
                </a:lnTo>
                <a:lnTo>
                  <a:pt x="4203" y="80466"/>
                </a:lnTo>
                <a:lnTo>
                  <a:pt x="804" y="97373"/>
                </a:lnTo>
                <a:lnTo>
                  <a:pt x="0" y="131233"/>
                </a:lnTo>
                <a:lnTo>
                  <a:pt x="5044" y="148167"/>
                </a:lnTo>
                <a:lnTo>
                  <a:pt x="12834" y="163218"/>
                </a:lnTo>
                <a:lnTo>
                  <a:pt x="23273" y="179094"/>
                </a:lnTo>
                <a:lnTo>
                  <a:pt x="37208" y="186855"/>
                </a:lnTo>
                <a:lnTo>
                  <a:pt x="53133" y="189780"/>
                </a:lnTo>
                <a:lnTo>
                  <a:pt x="65658" y="189581"/>
                </a:lnTo>
                <a:lnTo>
                  <a:pt x="90991" y="183308"/>
                </a:lnTo>
                <a:lnTo>
                  <a:pt x="123763" y="163479"/>
                </a:lnTo>
                <a:lnTo>
                  <a:pt x="159635" y="117271"/>
                </a:lnTo>
                <a:lnTo>
                  <a:pt x="168358" y="95288"/>
                </a:lnTo>
                <a:lnTo>
                  <a:pt x="171365" y="50837"/>
                </a:lnTo>
                <a:lnTo>
                  <a:pt x="170689" y="43055"/>
                </a:lnTo>
                <a:lnTo>
                  <a:pt x="162576" y="26636"/>
                </a:lnTo>
                <a:lnTo>
                  <a:pt x="156669" y="20540"/>
                </a:lnTo>
                <a:lnTo>
                  <a:pt x="150046" y="16185"/>
                </a:lnTo>
                <a:lnTo>
                  <a:pt x="125808" y="7369"/>
                </a:lnTo>
                <a:lnTo>
                  <a:pt x="112513" y="4603"/>
                </a:lnTo>
                <a:lnTo>
                  <a:pt x="95218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85"/>
          <p:cNvGrpSpPr/>
          <p:nvPr/>
        </p:nvGrpSpPr>
        <p:grpSpPr>
          <a:xfrm>
            <a:off x="9838910" y="5867400"/>
            <a:ext cx="708441" cy="215342"/>
            <a:chOff x="9838910" y="5867400"/>
            <a:chExt cx="708441" cy="215342"/>
          </a:xfrm>
        </p:grpSpPr>
        <p:sp>
          <p:nvSpPr>
            <p:cNvPr id="200" name="SMARTInkShape-388"/>
            <p:cNvSpPr/>
            <p:nvPr>
              <p:custDataLst>
                <p:tags r:id="rId23"/>
              </p:custDataLst>
            </p:nvPr>
          </p:nvSpPr>
          <p:spPr>
            <a:xfrm>
              <a:off x="10376011" y="5880387"/>
              <a:ext cx="171340" cy="133031"/>
            </a:xfrm>
            <a:custGeom>
              <a:avLst/>
              <a:gdLst/>
              <a:ahLst/>
              <a:cxnLst/>
              <a:rect l="0" t="0" r="0" b="0"/>
              <a:pathLst>
                <a:path w="171340" h="133031">
                  <a:moveTo>
                    <a:pt x="120539" y="63213"/>
                  </a:moveTo>
                  <a:lnTo>
                    <a:pt x="120539" y="63213"/>
                  </a:lnTo>
                  <a:lnTo>
                    <a:pt x="115072" y="63213"/>
                  </a:lnTo>
                  <a:lnTo>
                    <a:pt x="114777" y="62508"/>
                  </a:lnTo>
                  <a:lnTo>
                    <a:pt x="114189" y="32639"/>
                  </a:lnTo>
                  <a:lnTo>
                    <a:pt x="109826" y="26625"/>
                  </a:lnTo>
                  <a:lnTo>
                    <a:pt x="108427" y="20700"/>
                  </a:lnTo>
                  <a:lnTo>
                    <a:pt x="108100" y="16566"/>
                  </a:lnTo>
                  <a:lnTo>
                    <a:pt x="107308" y="15182"/>
                  </a:lnTo>
                  <a:lnTo>
                    <a:pt x="106073" y="14259"/>
                  </a:lnTo>
                  <a:lnTo>
                    <a:pt x="104545" y="13643"/>
                  </a:lnTo>
                  <a:lnTo>
                    <a:pt x="103526" y="12527"/>
                  </a:lnTo>
                  <a:lnTo>
                    <a:pt x="102394" y="9406"/>
                  </a:lnTo>
                  <a:lnTo>
                    <a:pt x="101387" y="8292"/>
                  </a:lnTo>
                  <a:lnTo>
                    <a:pt x="88658" y="1168"/>
                  </a:lnTo>
                  <a:lnTo>
                    <a:pt x="80296" y="0"/>
                  </a:lnTo>
                  <a:lnTo>
                    <a:pt x="76077" y="1721"/>
                  </a:lnTo>
                  <a:lnTo>
                    <a:pt x="71850" y="4133"/>
                  </a:lnTo>
                  <a:lnTo>
                    <a:pt x="57899" y="9180"/>
                  </a:lnTo>
                  <a:lnTo>
                    <a:pt x="49453" y="14826"/>
                  </a:lnTo>
                  <a:lnTo>
                    <a:pt x="36223" y="30178"/>
                  </a:lnTo>
                  <a:lnTo>
                    <a:pt x="29443" y="35830"/>
                  </a:lnTo>
                  <a:lnTo>
                    <a:pt x="4146" y="74084"/>
                  </a:lnTo>
                  <a:lnTo>
                    <a:pt x="730" y="90081"/>
                  </a:lnTo>
                  <a:lnTo>
                    <a:pt x="0" y="106437"/>
                  </a:lnTo>
                  <a:lnTo>
                    <a:pt x="1819" y="112527"/>
                  </a:lnTo>
                  <a:lnTo>
                    <a:pt x="4275" y="117586"/>
                  </a:lnTo>
                  <a:lnTo>
                    <a:pt x="5365" y="122186"/>
                  </a:lnTo>
                  <a:lnTo>
                    <a:pt x="9613" y="126583"/>
                  </a:lnTo>
                  <a:lnTo>
                    <a:pt x="15499" y="130183"/>
                  </a:lnTo>
                  <a:lnTo>
                    <a:pt x="22781" y="132209"/>
                  </a:lnTo>
                  <a:lnTo>
                    <a:pt x="45558" y="133030"/>
                  </a:lnTo>
                  <a:lnTo>
                    <a:pt x="55910" y="129683"/>
                  </a:lnTo>
                  <a:lnTo>
                    <a:pt x="66980" y="122230"/>
                  </a:lnTo>
                  <a:lnTo>
                    <a:pt x="92417" y="96956"/>
                  </a:lnTo>
                  <a:lnTo>
                    <a:pt x="98487" y="86538"/>
                  </a:lnTo>
                  <a:lnTo>
                    <a:pt x="100599" y="77964"/>
                  </a:lnTo>
                  <a:lnTo>
                    <a:pt x="101931" y="67505"/>
                  </a:lnTo>
                  <a:lnTo>
                    <a:pt x="107803" y="50689"/>
                  </a:lnTo>
                  <a:lnTo>
                    <a:pt x="107833" y="50547"/>
                  </a:lnTo>
                  <a:lnTo>
                    <a:pt x="107838" y="71767"/>
                  </a:lnTo>
                  <a:lnTo>
                    <a:pt x="109720" y="75952"/>
                  </a:lnTo>
                  <a:lnTo>
                    <a:pt x="122765" y="90732"/>
                  </a:lnTo>
                  <a:lnTo>
                    <a:pt x="143240" y="104841"/>
                  </a:lnTo>
                  <a:lnTo>
                    <a:pt x="150000" y="106827"/>
                  </a:lnTo>
                  <a:lnTo>
                    <a:pt x="171339" y="10766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389"/>
            <p:cNvSpPr/>
            <p:nvPr>
              <p:custDataLst>
                <p:tags r:id="rId24"/>
              </p:custDataLst>
            </p:nvPr>
          </p:nvSpPr>
          <p:spPr>
            <a:xfrm>
              <a:off x="10084152" y="5867400"/>
              <a:ext cx="132998" cy="114301"/>
            </a:xfrm>
            <a:custGeom>
              <a:avLst/>
              <a:gdLst/>
              <a:ahLst/>
              <a:cxnLst/>
              <a:rect l="0" t="0" r="0" b="0"/>
              <a:pathLst>
                <a:path w="132998" h="114301">
                  <a:moveTo>
                    <a:pt x="113948" y="12700"/>
                  </a:moveTo>
                  <a:lnTo>
                    <a:pt x="113948" y="12700"/>
                  </a:lnTo>
                  <a:lnTo>
                    <a:pt x="113947" y="6612"/>
                  </a:lnTo>
                  <a:lnTo>
                    <a:pt x="120220" y="79"/>
                  </a:lnTo>
                  <a:lnTo>
                    <a:pt x="132997" y="0"/>
                  </a:lnTo>
                  <a:lnTo>
                    <a:pt x="132996" y="0"/>
                  </a:lnTo>
                  <a:lnTo>
                    <a:pt x="132997" y="0"/>
                  </a:lnTo>
                  <a:lnTo>
                    <a:pt x="129627" y="3371"/>
                  </a:lnTo>
                  <a:lnTo>
                    <a:pt x="127972" y="6907"/>
                  </a:lnTo>
                  <a:lnTo>
                    <a:pt x="127530" y="8839"/>
                  </a:lnTo>
                  <a:lnTo>
                    <a:pt x="126530" y="10125"/>
                  </a:lnTo>
                  <a:lnTo>
                    <a:pt x="123539" y="11556"/>
                  </a:lnTo>
                  <a:lnTo>
                    <a:pt x="122458" y="12643"/>
                  </a:lnTo>
                  <a:lnTo>
                    <a:pt x="117211" y="21438"/>
                  </a:lnTo>
                  <a:lnTo>
                    <a:pt x="113517" y="23640"/>
                  </a:lnTo>
                  <a:lnTo>
                    <a:pt x="109523" y="25323"/>
                  </a:lnTo>
                  <a:lnTo>
                    <a:pt x="89953" y="41682"/>
                  </a:lnTo>
                  <a:lnTo>
                    <a:pt x="77170" y="45785"/>
                  </a:lnTo>
                  <a:lnTo>
                    <a:pt x="61075" y="54504"/>
                  </a:lnTo>
                  <a:lnTo>
                    <a:pt x="17548" y="68881"/>
                  </a:lnTo>
                  <a:lnTo>
                    <a:pt x="15815" y="69909"/>
                  </a:lnTo>
                  <a:lnTo>
                    <a:pt x="14659" y="71300"/>
                  </a:lnTo>
                  <a:lnTo>
                    <a:pt x="13888" y="72934"/>
                  </a:lnTo>
                  <a:lnTo>
                    <a:pt x="12670" y="74023"/>
                  </a:lnTo>
                  <a:lnTo>
                    <a:pt x="5644" y="77652"/>
                  </a:lnTo>
                  <a:lnTo>
                    <a:pt x="0" y="82263"/>
                  </a:lnTo>
                  <a:lnTo>
                    <a:pt x="3123" y="82465"/>
                  </a:lnTo>
                  <a:lnTo>
                    <a:pt x="4081" y="83198"/>
                  </a:lnTo>
                  <a:lnTo>
                    <a:pt x="5146" y="85896"/>
                  </a:lnTo>
                  <a:lnTo>
                    <a:pt x="6135" y="86897"/>
                  </a:lnTo>
                  <a:lnTo>
                    <a:pt x="9116" y="88010"/>
                  </a:lnTo>
                  <a:lnTo>
                    <a:pt x="26968" y="90746"/>
                  </a:lnTo>
                  <a:lnTo>
                    <a:pt x="34368" y="93249"/>
                  </a:lnTo>
                  <a:lnTo>
                    <a:pt x="78145" y="100997"/>
                  </a:lnTo>
                  <a:lnTo>
                    <a:pt x="90011" y="102126"/>
                  </a:lnTo>
                  <a:lnTo>
                    <a:pt x="103001" y="107043"/>
                  </a:lnTo>
                  <a:lnTo>
                    <a:pt x="115418" y="108476"/>
                  </a:lnTo>
                  <a:lnTo>
                    <a:pt x="117044" y="109712"/>
                  </a:lnTo>
                  <a:lnTo>
                    <a:pt x="118128" y="111241"/>
                  </a:lnTo>
                  <a:lnTo>
                    <a:pt x="119558" y="112261"/>
                  </a:lnTo>
                  <a:lnTo>
                    <a:pt x="126648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390"/>
            <p:cNvSpPr/>
            <p:nvPr>
              <p:custDataLst>
                <p:tags r:id="rId25"/>
              </p:custDataLst>
            </p:nvPr>
          </p:nvSpPr>
          <p:spPr>
            <a:xfrm>
              <a:off x="10077450" y="6032500"/>
              <a:ext cx="127001" cy="16354"/>
            </a:xfrm>
            <a:custGeom>
              <a:avLst/>
              <a:gdLst/>
              <a:ahLst/>
              <a:cxnLst/>
              <a:rect l="0" t="0" r="0" b="0"/>
              <a:pathLst>
                <a:path w="127001" h="16354">
                  <a:moveTo>
                    <a:pt x="0" y="0"/>
                  </a:moveTo>
                  <a:lnTo>
                    <a:pt x="0" y="0"/>
                  </a:lnTo>
                  <a:lnTo>
                    <a:pt x="0" y="9644"/>
                  </a:lnTo>
                  <a:lnTo>
                    <a:pt x="705" y="10663"/>
                  </a:lnTo>
                  <a:lnTo>
                    <a:pt x="1881" y="11341"/>
                  </a:lnTo>
                  <a:lnTo>
                    <a:pt x="5775" y="12097"/>
                  </a:lnTo>
                  <a:lnTo>
                    <a:pt x="27287" y="12677"/>
                  </a:lnTo>
                  <a:lnTo>
                    <a:pt x="31649" y="14571"/>
                  </a:lnTo>
                  <a:lnTo>
                    <a:pt x="33799" y="16064"/>
                  </a:lnTo>
                  <a:lnTo>
                    <a:pt x="36644" y="16353"/>
                  </a:lnTo>
                  <a:lnTo>
                    <a:pt x="82956" y="12724"/>
                  </a:lnTo>
                  <a:lnTo>
                    <a:pt x="112059" y="12700"/>
                  </a:lnTo>
                  <a:lnTo>
                    <a:pt x="115186" y="10818"/>
                  </a:lnTo>
                  <a:lnTo>
                    <a:pt x="118926" y="8336"/>
                  </a:lnTo>
                  <a:lnTo>
                    <a:pt x="1270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391"/>
            <p:cNvSpPr/>
            <p:nvPr>
              <p:custDataLst>
                <p:tags r:id="rId26"/>
              </p:custDataLst>
            </p:nvPr>
          </p:nvSpPr>
          <p:spPr>
            <a:xfrm>
              <a:off x="9838910" y="5918469"/>
              <a:ext cx="130217" cy="164273"/>
            </a:xfrm>
            <a:custGeom>
              <a:avLst/>
              <a:gdLst/>
              <a:ahLst/>
              <a:cxnLst/>
              <a:rect l="0" t="0" r="0" b="0"/>
              <a:pathLst>
                <a:path w="130217" h="164273">
                  <a:moveTo>
                    <a:pt x="79790" y="37831"/>
                  </a:moveTo>
                  <a:lnTo>
                    <a:pt x="79790" y="37831"/>
                  </a:lnTo>
                  <a:lnTo>
                    <a:pt x="79790" y="21844"/>
                  </a:lnTo>
                  <a:lnTo>
                    <a:pt x="80495" y="20823"/>
                  </a:lnTo>
                  <a:lnTo>
                    <a:pt x="81671" y="20143"/>
                  </a:lnTo>
                  <a:lnTo>
                    <a:pt x="83161" y="19688"/>
                  </a:lnTo>
                  <a:lnTo>
                    <a:pt x="84154" y="18680"/>
                  </a:lnTo>
                  <a:lnTo>
                    <a:pt x="85878" y="13393"/>
                  </a:lnTo>
                  <a:lnTo>
                    <a:pt x="86134" y="6368"/>
                  </a:lnTo>
                  <a:lnTo>
                    <a:pt x="80671" y="638"/>
                  </a:lnTo>
                  <a:lnTo>
                    <a:pt x="76680" y="0"/>
                  </a:lnTo>
                  <a:lnTo>
                    <a:pt x="72999" y="1732"/>
                  </a:lnTo>
                  <a:lnTo>
                    <a:pt x="62251" y="10275"/>
                  </a:lnTo>
                  <a:lnTo>
                    <a:pt x="58354" y="11473"/>
                  </a:lnTo>
                  <a:lnTo>
                    <a:pt x="54270" y="15768"/>
                  </a:lnTo>
                  <a:lnTo>
                    <a:pt x="49398" y="21675"/>
                  </a:lnTo>
                  <a:lnTo>
                    <a:pt x="27133" y="39895"/>
                  </a:lnTo>
                  <a:lnTo>
                    <a:pt x="20600" y="49653"/>
                  </a:lnTo>
                  <a:lnTo>
                    <a:pt x="5357" y="94995"/>
                  </a:lnTo>
                  <a:lnTo>
                    <a:pt x="0" y="128143"/>
                  </a:lnTo>
                  <a:lnTo>
                    <a:pt x="2978" y="141175"/>
                  </a:lnTo>
                  <a:lnTo>
                    <a:pt x="5199" y="145616"/>
                  </a:lnTo>
                  <a:lnTo>
                    <a:pt x="7832" y="149940"/>
                  </a:lnTo>
                  <a:lnTo>
                    <a:pt x="10021" y="156342"/>
                  </a:lnTo>
                  <a:lnTo>
                    <a:pt x="13033" y="160588"/>
                  </a:lnTo>
                  <a:lnTo>
                    <a:pt x="16724" y="162945"/>
                  </a:lnTo>
                  <a:lnTo>
                    <a:pt x="24651" y="164272"/>
                  </a:lnTo>
                  <a:lnTo>
                    <a:pt x="44071" y="164052"/>
                  </a:lnTo>
                  <a:lnTo>
                    <a:pt x="55880" y="159739"/>
                  </a:lnTo>
                  <a:lnTo>
                    <a:pt x="96802" y="133934"/>
                  </a:lnTo>
                  <a:lnTo>
                    <a:pt x="110992" y="113864"/>
                  </a:lnTo>
                  <a:lnTo>
                    <a:pt x="127747" y="84522"/>
                  </a:lnTo>
                  <a:lnTo>
                    <a:pt x="130216" y="65084"/>
                  </a:lnTo>
                  <a:lnTo>
                    <a:pt x="128542" y="58646"/>
                  </a:lnTo>
                  <a:lnTo>
                    <a:pt x="126152" y="53432"/>
                  </a:lnTo>
                  <a:lnTo>
                    <a:pt x="124100" y="46530"/>
                  </a:lnTo>
                  <a:lnTo>
                    <a:pt x="109335" y="29373"/>
                  </a:lnTo>
                  <a:lnTo>
                    <a:pt x="103269" y="27016"/>
                  </a:lnTo>
                  <a:lnTo>
                    <a:pt x="96575" y="25263"/>
                  </a:lnTo>
                  <a:lnTo>
                    <a:pt x="86528" y="20270"/>
                  </a:lnTo>
                  <a:lnTo>
                    <a:pt x="82080" y="18737"/>
                  </a:lnTo>
                  <a:lnTo>
                    <a:pt x="75608" y="14613"/>
                  </a:lnTo>
                  <a:lnTo>
                    <a:pt x="67090" y="1243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SMARTInkShape-Group86"/>
          <p:cNvGrpSpPr/>
          <p:nvPr/>
        </p:nvGrpSpPr>
        <p:grpSpPr>
          <a:xfrm>
            <a:off x="10744574" y="5899173"/>
            <a:ext cx="444126" cy="215878"/>
            <a:chOff x="10744574" y="5899173"/>
            <a:chExt cx="444126" cy="215878"/>
          </a:xfrm>
        </p:grpSpPr>
        <p:sp>
          <p:nvSpPr>
            <p:cNvPr id="205" name="SMARTInkShape-392"/>
            <p:cNvSpPr/>
            <p:nvPr>
              <p:custDataLst>
                <p:tags r:id="rId21"/>
              </p:custDataLst>
            </p:nvPr>
          </p:nvSpPr>
          <p:spPr>
            <a:xfrm>
              <a:off x="10744574" y="5899173"/>
              <a:ext cx="190127" cy="177698"/>
            </a:xfrm>
            <a:custGeom>
              <a:avLst/>
              <a:gdLst/>
              <a:ahLst/>
              <a:cxnLst/>
              <a:rect l="0" t="0" r="0" b="0"/>
              <a:pathLst>
                <a:path w="190127" h="177698">
                  <a:moveTo>
                    <a:pt x="164726" y="6327"/>
                  </a:moveTo>
                  <a:lnTo>
                    <a:pt x="164726" y="6327"/>
                  </a:lnTo>
                  <a:lnTo>
                    <a:pt x="168097" y="6327"/>
                  </a:lnTo>
                  <a:lnTo>
                    <a:pt x="169090" y="5622"/>
                  </a:lnTo>
                  <a:lnTo>
                    <a:pt x="169751" y="4446"/>
                  </a:lnTo>
                  <a:lnTo>
                    <a:pt x="170814" y="860"/>
                  </a:lnTo>
                  <a:lnTo>
                    <a:pt x="172841" y="369"/>
                  </a:lnTo>
                  <a:lnTo>
                    <a:pt x="174683" y="152"/>
                  </a:lnTo>
                  <a:lnTo>
                    <a:pt x="171690" y="0"/>
                  </a:lnTo>
                  <a:lnTo>
                    <a:pt x="171257" y="3355"/>
                  </a:lnTo>
                  <a:lnTo>
                    <a:pt x="171129" y="8817"/>
                  </a:lnTo>
                  <a:lnTo>
                    <a:pt x="169219" y="12843"/>
                  </a:lnTo>
                  <a:lnTo>
                    <a:pt x="156150" y="27502"/>
                  </a:lnTo>
                  <a:lnTo>
                    <a:pt x="115757" y="52658"/>
                  </a:lnTo>
                  <a:lnTo>
                    <a:pt x="113031" y="56263"/>
                  </a:lnTo>
                  <a:lnTo>
                    <a:pt x="67481" y="80359"/>
                  </a:lnTo>
                  <a:lnTo>
                    <a:pt x="24165" y="103693"/>
                  </a:lnTo>
                  <a:lnTo>
                    <a:pt x="14690" y="111455"/>
                  </a:lnTo>
                  <a:lnTo>
                    <a:pt x="6024" y="115601"/>
                  </a:lnTo>
                  <a:lnTo>
                    <a:pt x="0" y="120334"/>
                  </a:lnTo>
                  <a:lnTo>
                    <a:pt x="8498" y="129440"/>
                  </a:lnTo>
                  <a:lnTo>
                    <a:pt x="12505" y="131600"/>
                  </a:lnTo>
                  <a:lnTo>
                    <a:pt x="56827" y="147387"/>
                  </a:lnTo>
                  <a:lnTo>
                    <a:pt x="65971" y="150159"/>
                  </a:lnTo>
                  <a:lnTo>
                    <a:pt x="105861" y="159154"/>
                  </a:lnTo>
                  <a:lnTo>
                    <a:pt x="137851" y="169583"/>
                  </a:lnTo>
                  <a:lnTo>
                    <a:pt x="159571" y="173147"/>
                  </a:lnTo>
                  <a:lnTo>
                    <a:pt x="172174" y="176862"/>
                  </a:lnTo>
                  <a:lnTo>
                    <a:pt x="185803" y="177697"/>
                  </a:lnTo>
                  <a:lnTo>
                    <a:pt x="187243" y="177019"/>
                  </a:lnTo>
                  <a:lnTo>
                    <a:pt x="188205" y="175859"/>
                  </a:lnTo>
                  <a:lnTo>
                    <a:pt x="190126" y="1714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393"/>
            <p:cNvSpPr/>
            <p:nvPr>
              <p:custDataLst>
                <p:tags r:id="rId22"/>
              </p:custDataLst>
            </p:nvPr>
          </p:nvSpPr>
          <p:spPr>
            <a:xfrm>
              <a:off x="11176000" y="5930930"/>
              <a:ext cx="12700" cy="184121"/>
            </a:xfrm>
            <a:custGeom>
              <a:avLst/>
              <a:gdLst/>
              <a:ahLst/>
              <a:cxnLst/>
              <a:rect l="0" t="0" r="0" b="0"/>
              <a:pathLst>
                <a:path w="12700" h="184121">
                  <a:moveTo>
                    <a:pt x="6350" y="12670"/>
                  </a:moveTo>
                  <a:lnTo>
                    <a:pt x="6350" y="12670"/>
                  </a:lnTo>
                  <a:lnTo>
                    <a:pt x="6350" y="9299"/>
                  </a:lnTo>
                  <a:lnTo>
                    <a:pt x="8231" y="5763"/>
                  </a:lnTo>
                  <a:lnTo>
                    <a:pt x="12678" y="0"/>
                  </a:lnTo>
                  <a:lnTo>
                    <a:pt x="12699" y="47445"/>
                  </a:lnTo>
                  <a:lnTo>
                    <a:pt x="12699" y="91523"/>
                  </a:lnTo>
                  <a:lnTo>
                    <a:pt x="12699" y="136403"/>
                  </a:lnTo>
                  <a:lnTo>
                    <a:pt x="11995" y="154259"/>
                  </a:lnTo>
                  <a:lnTo>
                    <a:pt x="6232" y="174798"/>
                  </a:lnTo>
                  <a:lnTo>
                    <a:pt x="0" y="1841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3" name="SMARTInkShape-Group87"/>
          <p:cNvGrpSpPr/>
          <p:nvPr/>
        </p:nvGrpSpPr>
        <p:grpSpPr>
          <a:xfrm>
            <a:off x="8807476" y="5838394"/>
            <a:ext cx="697578" cy="288975"/>
            <a:chOff x="8807476" y="5838394"/>
            <a:chExt cx="697578" cy="288975"/>
          </a:xfrm>
        </p:grpSpPr>
        <p:sp>
          <p:nvSpPr>
            <p:cNvPr id="208" name="SMARTInkShape-394"/>
            <p:cNvSpPr/>
            <p:nvPr>
              <p:custDataLst>
                <p:tags r:id="rId16"/>
              </p:custDataLst>
            </p:nvPr>
          </p:nvSpPr>
          <p:spPr>
            <a:xfrm>
              <a:off x="8807476" y="5838394"/>
              <a:ext cx="88875" cy="199385"/>
            </a:xfrm>
            <a:custGeom>
              <a:avLst/>
              <a:gdLst/>
              <a:ahLst/>
              <a:cxnLst/>
              <a:rect l="0" t="0" r="0" b="0"/>
              <a:pathLst>
                <a:path w="88875" h="199385">
                  <a:moveTo>
                    <a:pt x="88874" y="29006"/>
                  </a:moveTo>
                  <a:lnTo>
                    <a:pt x="88874" y="29006"/>
                  </a:lnTo>
                  <a:lnTo>
                    <a:pt x="88874" y="10041"/>
                  </a:lnTo>
                  <a:lnTo>
                    <a:pt x="83407" y="4496"/>
                  </a:lnTo>
                  <a:lnTo>
                    <a:pt x="77629" y="3076"/>
                  </a:lnTo>
                  <a:lnTo>
                    <a:pt x="73763" y="314"/>
                  </a:lnTo>
                  <a:lnTo>
                    <a:pt x="71744" y="0"/>
                  </a:lnTo>
                  <a:lnTo>
                    <a:pt x="69692" y="496"/>
                  </a:lnTo>
                  <a:lnTo>
                    <a:pt x="63587" y="3902"/>
                  </a:lnTo>
                  <a:lnTo>
                    <a:pt x="58647" y="7848"/>
                  </a:lnTo>
                  <a:lnTo>
                    <a:pt x="52713" y="10037"/>
                  </a:lnTo>
                  <a:lnTo>
                    <a:pt x="30482" y="24858"/>
                  </a:lnTo>
                  <a:lnTo>
                    <a:pt x="10580" y="53284"/>
                  </a:lnTo>
                  <a:lnTo>
                    <a:pt x="1464" y="86195"/>
                  </a:lnTo>
                  <a:lnTo>
                    <a:pt x="0" y="128490"/>
                  </a:lnTo>
                  <a:lnTo>
                    <a:pt x="3353" y="141189"/>
                  </a:lnTo>
                  <a:lnTo>
                    <a:pt x="10959" y="157330"/>
                  </a:lnTo>
                  <a:lnTo>
                    <a:pt x="12617" y="164355"/>
                  </a:lnTo>
                  <a:lnTo>
                    <a:pt x="19429" y="174615"/>
                  </a:lnTo>
                  <a:lnTo>
                    <a:pt x="30366" y="189240"/>
                  </a:lnTo>
                  <a:lnTo>
                    <a:pt x="50384" y="198847"/>
                  </a:lnTo>
                  <a:lnTo>
                    <a:pt x="52630" y="199384"/>
                  </a:lnTo>
                  <a:lnTo>
                    <a:pt x="54834" y="199035"/>
                  </a:lnTo>
                  <a:lnTo>
                    <a:pt x="65568" y="194894"/>
                  </a:lnTo>
                  <a:lnTo>
                    <a:pt x="69824" y="1941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395"/>
            <p:cNvSpPr/>
            <p:nvPr>
              <p:custDataLst>
                <p:tags r:id="rId17"/>
              </p:custDataLst>
            </p:nvPr>
          </p:nvSpPr>
          <p:spPr>
            <a:xfrm>
              <a:off x="8978900" y="5906383"/>
              <a:ext cx="31751" cy="107068"/>
            </a:xfrm>
            <a:custGeom>
              <a:avLst/>
              <a:gdLst/>
              <a:ahLst/>
              <a:cxnLst/>
              <a:rect l="0" t="0" r="0" b="0"/>
              <a:pathLst>
                <a:path w="31751" h="107068">
                  <a:moveTo>
                    <a:pt x="0" y="5467"/>
                  </a:moveTo>
                  <a:lnTo>
                    <a:pt x="0" y="5467"/>
                  </a:lnTo>
                  <a:lnTo>
                    <a:pt x="3370" y="5467"/>
                  </a:lnTo>
                  <a:lnTo>
                    <a:pt x="4363" y="4762"/>
                  </a:lnTo>
                  <a:lnTo>
                    <a:pt x="5026" y="3585"/>
                  </a:lnTo>
                  <a:lnTo>
                    <a:pt x="6089" y="0"/>
                  </a:lnTo>
                  <a:lnTo>
                    <a:pt x="7055" y="47213"/>
                  </a:lnTo>
                  <a:lnTo>
                    <a:pt x="10714" y="54682"/>
                  </a:lnTo>
                  <a:lnTo>
                    <a:pt x="14579" y="99382"/>
                  </a:lnTo>
                  <a:lnTo>
                    <a:pt x="18166" y="105548"/>
                  </a:lnTo>
                  <a:lnTo>
                    <a:pt x="19166" y="106055"/>
                  </a:lnTo>
                  <a:lnTo>
                    <a:pt x="31750" y="1070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396"/>
            <p:cNvSpPr/>
            <p:nvPr>
              <p:custDataLst>
                <p:tags r:id="rId18"/>
              </p:custDataLst>
            </p:nvPr>
          </p:nvSpPr>
          <p:spPr>
            <a:xfrm>
              <a:off x="9093200" y="5969000"/>
              <a:ext cx="101601" cy="12701"/>
            </a:xfrm>
            <a:custGeom>
              <a:avLst/>
              <a:gdLst/>
              <a:ahLst/>
              <a:cxnLst/>
              <a:rect l="0" t="0" r="0" b="0"/>
              <a:pathLst>
                <a:path w="101601" h="12701">
                  <a:moveTo>
                    <a:pt x="0" y="6350"/>
                  </a:moveTo>
                  <a:lnTo>
                    <a:pt x="0" y="6350"/>
                  </a:lnTo>
                  <a:lnTo>
                    <a:pt x="6272" y="12623"/>
                  </a:lnTo>
                  <a:lnTo>
                    <a:pt x="40036" y="12700"/>
                  </a:lnTo>
                  <a:lnTo>
                    <a:pt x="44369" y="10819"/>
                  </a:lnTo>
                  <a:lnTo>
                    <a:pt x="46513" y="9329"/>
                  </a:lnTo>
                  <a:lnTo>
                    <a:pt x="56272" y="7233"/>
                  </a:lnTo>
                  <a:lnTo>
                    <a:pt x="80374" y="5695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397"/>
            <p:cNvSpPr/>
            <p:nvPr>
              <p:custDataLst>
                <p:tags r:id="rId19"/>
              </p:custDataLst>
            </p:nvPr>
          </p:nvSpPr>
          <p:spPr>
            <a:xfrm>
              <a:off x="9290073" y="5893801"/>
              <a:ext cx="94933" cy="233568"/>
            </a:xfrm>
            <a:custGeom>
              <a:avLst/>
              <a:gdLst/>
              <a:ahLst/>
              <a:cxnLst/>
              <a:rect l="0" t="0" r="0" b="0"/>
              <a:pathLst>
                <a:path w="94933" h="233568">
                  <a:moveTo>
                    <a:pt x="12677" y="75199"/>
                  </a:moveTo>
                  <a:lnTo>
                    <a:pt x="12677" y="75199"/>
                  </a:lnTo>
                  <a:lnTo>
                    <a:pt x="7209" y="75199"/>
                  </a:lnTo>
                  <a:lnTo>
                    <a:pt x="6915" y="75904"/>
                  </a:lnTo>
                  <a:lnTo>
                    <a:pt x="6405" y="80666"/>
                  </a:lnTo>
                  <a:lnTo>
                    <a:pt x="4480" y="81157"/>
                  </a:lnTo>
                  <a:lnTo>
                    <a:pt x="2978" y="81287"/>
                  </a:lnTo>
                  <a:lnTo>
                    <a:pt x="1978" y="82080"/>
                  </a:lnTo>
                  <a:lnTo>
                    <a:pt x="866" y="84843"/>
                  </a:lnTo>
                  <a:lnTo>
                    <a:pt x="0" y="100650"/>
                  </a:lnTo>
                  <a:lnTo>
                    <a:pt x="1869" y="106030"/>
                  </a:lnTo>
                  <a:lnTo>
                    <a:pt x="4346" y="110774"/>
                  </a:lnTo>
                  <a:lnTo>
                    <a:pt x="5739" y="118823"/>
                  </a:lnTo>
                  <a:lnTo>
                    <a:pt x="8173" y="148020"/>
                  </a:lnTo>
                  <a:lnTo>
                    <a:pt x="12083" y="172121"/>
                  </a:lnTo>
                  <a:lnTo>
                    <a:pt x="11919" y="197926"/>
                  </a:lnTo>
                  <a:lnTo>
                    <a:pt x="6587" y="222992"/>
                  </a:lnTo>
                  <a:lnTo>
                    <a:pt x="6333" y="233567"/>
                  </a:lnTo>
                  <a:lnTo>
                    <a:pt x="6327" y="188700"/>
                  </a:lnTo>
                  <a:lnTo>
                    <a:pt x="11352" y="145893"/>
                  </a:lnTo>
                  <a:lnTo>
                    <a:pt x="15971" y="100649"/>
                  </a:lnTo>
                  <a:lnTo>
                    <a:pt x="25815" y="54827"/>
                  </a:lnTo>
                  <a:lnTo>
                    <a:pt x="31857" y="40470"/>
                  </a:lnTo>
                  <a:lnTo>
                    <a:pt x="35312" y="33659"/>
                  </a:lnTo>
                  <a:lnTo>
                    <a:pt x="39412" y="19669"/>
                  </a:lnTo>
                  <a:lnTo>
                    <a:pt x="42198" y="14536"/>
                  </a:lnTo>
                  <a:lnTo>
                    <a:pt x="43436" y="9902"/>
                  </a:lnTo>
                  <a:lnTo>
                    <a:pt x="44471" y="8384"/>
                  </a:lnTo>
                  <a:lnTo>
                    <a:pt x="45867" y="7373"/>
                  </a:lnTo>
                  <a:lnTo>
                    <a:pt x="49300" y="5543"/>
                  </a:lnTo>
                  <a:lnTo>
                    <a:pt x="55199" y="1252"/>
                  </a:lnTo>
                  <a:lnTo>
                    <a:pt x="59328" y="0"/>
                  </a:lnTo>
                  <a:lnTo>
                    <a:pt x="61417" y="371"/>
                  </a:lnTo>
                  <a:lnTo>
                    <a:pt x="69838" y="4156"/>
                  </a:lnTo>
                  <a:lnTo>
                    <a:pt x="71951" y="4554"/>
                  </a:lnTo>
                  <a:lnTo>
                    <a:pt x="78296" y="8484"/>
                  </a:lnTo>
                  <a:lnTo>
                    <a:pt x="84644" y="14117"/>
                  </a:lnTo>
                  <a:lnTo>
                    <a:pt x="86996" y="20064"/>
                  </a:lnTo>
                  <a:lnTo>
                    <a:pt x="88746" y="26705"/>
                  </a:lnTo>
                  <a:lnTo>
                    <a:pt x="92992" y="35117"/>
                  </a:lnTo>
                  <a:lnTo>
                    <a:pt x="94932" y="50957"/>
                  </a:lnTo>
                  <a:lnTo>
                    <a:pt x="91768" y="61353"/>
                  </a:lnTo>
                  <a:lnTo>
                    <a:pt x="80292" y="80400"/>
                  </a:lnTo>
                  <a:lnTo>
                    <a:pt x="74243" y="86447"/>
                  </a:lnTo>
                  <a:lnTo>
                    <a:pt x="50892" y="105029"/>
                  </a:lnTo>
                  <a:lnTo>
                    <a:pt x="42333" y="106570"/>
                  </a:lnTo>
                  <a:lnTo>
                    <a:pt x="35966" y="106837"/>
                  </a:lnTo>
                  <a:lnTo>
                    <a:pt x="34553" y="106169"/>
                  </a:lnTo>
                  <a:lnTo>
                    <a:pt x="33611" y="105017"/>
                  </a:lnTo>
                  <a:lnTo>
                    <a:pt x="32565" y="101856"/>
                  </a:lnTo>
                  <a:lnTo>
                    <a:pt x="31727" y="878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398"/>
            <p:cNvSpPr/>
            <p:nvPr>
              <p:custDataLst>
                <p:tags r:id="rId20"/>
              </p:custDataLst>
            </p:nvPr>
          </p:nvSpPr>
          <p:spPr>
            <a:xfrm>
              <a:off x="9353550" y="5842883"/>
              <a:ext cx="151504" cy="265818"/>
            </a:xfrm>
            <a:custGeom>
              <a:avLst/>
              <a:gdLst/>
              <a:ahLst/>
              <a:cxnLst/>
              <a:rect l="0" t="0" r="0" b="0"/>
              <a:pathLst>
                <a:path w="151504" h="265818">
                  <a:moveTo>
                    <a:pt x="120650" y="5467"/>
                  </a:moveTo>
                  <a:lnTo>
                    <a:pt x="120650" y="5467"/>
                  </a:lnTo>
                  <a:lnTo>
                    <a:pt x="120650" y="2096"/>
                  </a:lnTo>
                  <a:lnTo>
                    <a:pt x="121355" y="1103"/>
                  </a:lnTo>
                  <a:lnTo>
                    <a:pt x="122531" y="441"/>
                  </a:lnTo>
                  <a:lnTo>
                    <a:pt x="124020" y="0"/>
                  </a:lnTo>
                  <a:lnTo>
                    <a:pt x="125719" y="411"/>
                  </a:lnTo>
                  <a:lnTo>
                    <a:pt x="132206" y="4662"/>
                  </a:lnTo>
                  <a:lnTo>
                    <a:pt x="136382" y="8599"/>
                  </a:lnTo>
                  <a:lnTo>
                    <a:pt x="136782" y="10377"/>
                  </a:lnTo>
                  <a:lnTo>
                    <a:pt x="136344" y="12268"/>
                  </a:lnTo>
                  <a:lnTo>
                    <a:pt x="135345" y="14234"/>
                  </a:lnTo>
                  <a:lnTo>
                    <a:pt x="136119" y="20182"/>
                  </a:lnTo>
                  <a:lnTo>
                    <a:pt x="138640" y="31464"/>
                  </a:lnTo>
                  <a:lnTo>
                    <a:pt x="141267" y="43744"/>
                  </a:lnTo>
                  <a:lnTo>
                    <a:pt x="143924" y="52818"/>
                  </a:lnTo>
                  <a:lnTo>
                    <a:pt x="150951" y="94536"/>
                  </a:lnTo>
                  <a:lnTo>
                    <a:pt x="151503" y="130503"/>
                  </a:lnTo>
                  <a:lnTo>
                    <a:pt x="146568" y="150935"/>
                  </a:lnTo>
                  <a:lnTo>
                    <a:pt x="123851" y="193930"/>
                  </a:lnTo>
                  <a:lnTo>
                    <a:pt x="91463" y="227448"/>
                  </a:lnTo>
                  <a:lnTo>
                    <a:pt x="48797" y="247994"/>
                  </a:lnTo>
                  <a:lnTo>
                    <a:pt x="0" y="265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88"/>
          <p:cNvGrpSpPr/>
          <p:nvPr/>
        </p:nvGrpSpPr>
        <p:grpSpPr>
          <a:xfrm>
            <a:off x="10255521" y="6375429"/>
            <a:ext cx="736321" cy="330172"/>
            <a:chOff x="10255521" y="6375429"/>
            <a:chExt cx="736321" cy="330172"/>
          </a:xfrm>
        </p:grpSpPr>
        <p:sp>
          <p:nvSpPr>
            <p:cNvPr id="214" name="SMARTInkShape-399"/>
            <p:cNvSpPr/>
            <p:nvPr>
              <p:custDataLst>
                <p:tags r:id="rId12"/>
              </p:custDataLst>
            </p:nvPr>
          </p:nvSpPr>
          <p:spPr>
            <a:xfrm>
              <a:off x="10255521" y="6375429"/>
              <a:ext cx="133080" cy="164695"/>
            </a:xfrm>
            <a:custGeom>
              <a:avLst/>
              <a:gdLst/>
              <a:ahLst/>
              <a:cxnLst/>
              <a:rect l="0" t="0" r="0" b="0"/>
              <a:pathLst>
                <a:path w="133080" h="164695">
                  <a:moveTo>
                    <a:pt x="82279" y="50771"/>
                  </a:moveTo>
                  <a:lnTo>
                    <a:pt x="82279" y="50771"/>
                  </a:lnTo>
                  <a:lnTo>
                    <a:pt x="77253" y="38838"/>
                  </a:lnTo>
                  <a:lnTo>
                    <a:pt x="75931" y="22272"/>
                  </a:lnTo>
                  <a:lnTo>
                    <a:pt x="77810" y="18585"/>
                  </a:lnTo>
                  <a:lnTo>
                    <a:pt x="79299" y="16613"/>
                  </a:lnTo>
                  <a:lnTo>
                    <a:pt x="79588" y="15300"/>
                  </a:lnTo>
                  <a:lnTo>
                    <a:pt x="79072" y="14423"/>
                  </a:lnTo>
                  <a:lnTo>
                    <a:pt x="78025" y="13840"/>
                  </a:lnTo>
                  <a:lnTo>
                    <a:pt x="77326" y="12744"/>
                  </a:lnTo>
                  <a:lnTo>
                    <a:pt x="76342" y="7833"/>
                  </a:lnTo>
                  <a:lnTo>
                    <a:pt x="75946" y="319"/>
                  </a:lnTo>
                  <a:lnTo>
                    <a:pt x="67092" y="0"/>
                  </a:lnTo>
                  <a:lnTo>
                    <a:pt x="63064" y="1866"/>
                  </a:lnTo>
                  <a:lnTo>
                    <a:pt x="51918" y="10099"/>
                  </a:lnTo>
                  <a:lnTo>
                    <a:pt x="32994" y="12570"/>
                  </a:lnTo>
                  <a:lnTo>
                    <a:pt x="20966" y="30089"/>
                  </a:lnTo>
                  <a:lnTo>
                    <a:pt x="7832" y="68670"/>
                  </a:lnTo>
                  <a:lnTo>
                    <a:pt x="6425" y="79786"/>
                  </a:lnTo>
                  <a:lnTo>
                    <a:pt x="1783" y="89167"/>
                  </a:lnTo>
                  <a:lnTo>
                    <a:pt x="0" y="117150"/>
                  </a:lnTo>
                  <a:lnTo>
                    <a:pt x="1730" y="124488"/>
                  </a:lnTo>
                  <a:lnTo>
                    <a:pt x="5220" y="131576"/>
                  </a:lnTo>
                  <a:lnTo>
                    <a:pt x="6614" y="142410"/>
                  </a:lnTo>
                  <a:lnTo>
                    <a:pt x="11099" y="149811"/>
                  </a:lnTo>
                  <a:lnTo>
                    <a:pt x="16190" y="156472"/>
                  </a:lnTo>
                  <a:lnTo>
                    <a:pt x="17629" y="160779"/>
                  </a:lnTo>
                  <a:lnTo>
                    <a:pt x="18717" y="162210"/>
                  </a:lnTo>
                  <a:lnTo>
                    <a:pt x="21808" y="163799"/>
                  </a:lnTo>
                  <a:lnTo>
                    <a:pt x="30887" y="164694"/>
                  </a:lnTo>
                  <a:lnTo>
                    <a:pt x="42513" y="161588"/>
                  </a:lnTo>
                  <a:lnTo>
                    <a:pt x="54896" y="152828"/>
                  </a:lnTo>
                  <a:lnTo>
                    <a:pt x="61406" y="141520"/>
                  </a:lnTo>
                  <a:lnTo>
                    <a:pt x="75769" y="96707"/>
                  </a:lnTo>
                  <a:lnTo>
                    <a:pt x="88606" y="50823"/>
                  </a:lnTo>
                  <a:lnTo>
                    <a:pt x="94717" y="56860"/>
                  </a:lnTo>
                  <a:lnTo>
                    <a:pt x="94901" y="60415"/>
                  </a:lnTo>
                  <a:lnTo>
                    <a:pt x="96826" y="63994"/>
                  </a:lnTo>
                  <a:lnTo>
                    <a:pt x="99328" y="67937"/>
                  </a:lnTo>
                  <a:lnTo>
                    <a:pt x="101441" y="74123"/>
                  </a:lnTo>
                  <a:lnTo>
                    <a:pt x="105517" y="80424"/>
                  </a:lnTo>
                  <a:lnTo>
                    <a:pt x="112559" y="97470"/>
                  </a:lnTo>
                  <a:lnTo>
                    <a:pt x="117748" y="105216"/>
                  </a:lnTo>
                  <a:lnTo>
                    <a:pt x="121741" y="114155"/>
                  </a:lnTo>
                  <a:lnTo>
                    <a:pt x="133079" y="12697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400"/>
            <p:cNvSpPr/>
            <p:nvPr>
              <p:custDataLst>
                <p:tags r:id="rId13"/>
              </p:custDataLst>
            </p:nvPr>
          </p:nvSpPr>
          <p:spPr>
            <a:xfrm>
              <a:off x="10529183" y="6376283"/>
              <a:ext cx="212249" cy="183268"/>
            </a:xfrm>
            <a:custGeom>
              <a:avLst/>
              <a:gdLst/>
              <a:ahLst/>
              <a:cxnLst/>
              <a:rect l="0" t="0" r="0" b="0"/>
              <a:pathLst>
                <a:path w="212249" h="183268">
                  <a:moveTo>
                    <a:pt x="18167" y="5467"/>
                  </a:moveTo>
                  <a:lnTo>
                    <a:pt x="18167" y="5467"/>
                  </a:lnTo>
                  <a:lnTo>
                    <a:pt x="18167" y="10934"/>
                  </a:lnTo>
                  <a:lnTo>
                    <a:pt x="17462" y="11229"/>
                  </a:lnTo>
                  <a:lnTo>
                    <a:pt x="11895" y="11810"/>
                  </a:lnTo>
                  <a:lnTo>
                    <a:pt x="0" y="0"/>
                  </a:lnTo>
                  <a:lnTo>
                    <a:pt x="5228" y="5229"/>
                  </a:lnTo>
                  <a:lnTo>
                    <a:pt x="5461" y="11550"/>
                  </a:lnTo>
                  <a:lnTo>
                    <a:pt x="8837" y="11738"/>
                  </a:lnTo>
                  <a:lnTo>
                    <a:pt x="12374" y="13663"/>
                  </a:lnTo>
                  <a:lnTo>
                    <a:pt x="16297" y="16166"/>
                  </a:lnTo>
                  <a:lnTo>
                    <a:pt x="24566" y="17771"/>
                  </a:lnTo>
                  <a:lnTo>
                    <a:pt x="29478" y="18696"/>
                  </a:lnTo>
                  <a:lnTo>
                    <a:pt x="39472" y="23184"/>
                  </a:lnTo>
                  <a:lnTo>
                    <a:pt x="51023" y="30806"/>
                  </a:lnTo>
                  <a:lnTo>
                    <a:pt x="96227" y="53047"/>
                  </a:lnTo>
                  <a:lnTo>
                    <a:pt x="140694" y="64050"/>
                  </a:lnTo>
                  <a:lnTo>
                    <a:pt x="168293" y="68535"/>
                  </a:lnTo>
                  <a:lnTo>
                    <a:pt x="175213" y="68882"/>
                  </a:lnTo>
                  <a:lnTo>
                    <a:pt x="201953" y="88065"/>
                  </a:lnTo>
                  <a:lnTo>
                    <a:pt x="207341" y="93122"/>
                  </a:lnTo>
                  <a:lnTo>
                    <a:pt x="208078" y="95695"/>
                  </a:lnTo>
                  <a:lnTo>
                    <a:pt x="208274" y="97368"/>
                  </a:lnTo>
                  <a:lnTo>
                    <a:pt x="210374" y="101110"/>
                  </a:lnTo>
                  <a:lnTo>
                    <a:pt x="211922" y="103096"/>
                  </a:lnTo>
                  <a:lnTo>
                    <a:pt x="212248" y="105124"/>
                  </a:lnTo>
                  <a:lnTo>
                    <a:pt x="211760" y="107183"/>
                  </a:lnTo>
                  <a:lnTo>
                    <a:pt x="207701" y="113451"/>
                  </a:lnTo>
                  <a:lnTo>
                    <a:pt x="190991" y="130352"/>
                  </a:lnTo>
                  <a:lnTo>
                    <a:pt x="145510" y="157474"/>
                  </a:lnTo>
                  <a:lnTo>
                    <a:pt x="136853" y="161220"/>
                  </a:lnTo>
                  <a:lnTo>
                    <a:pt x="90264" y="175947"/>
                  </a:lnTo>
                  <a:lnTo>
                    <a:pt x="83392" y="177431"/>
                  </a:lnTo>
                  <a:lnTo>
                    <a:pt x="76519" y="182359"/>
                  </a:lnTo>
                  <a:lnTo>
                    <a:pt x="70485" y="183088"/>
                  </a:lnTo>
                  <a:lnTo>
                    <a:pt x="62617" y="1832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401"/>
            <p:cNvSpPr/>
            <p:nvPr>
              <p:custDataLst>
                <p:tags r:id="rId14"/>
              </p:custDataLst>
            </p:nvPr>
          </p:nvSpPr>
          <p:spPr>
            <a:xfrm>
              <a:off x="10661650" y="6584950"/>
              <a:ext cx="158751" cy="120651"/>
            </a:xfrm>
            <a:custGeom>
              <a:avLst/>
              <a:gdLst/>
              <a:ahLst/>
              <a:cxnLst/>
              <a:rect l="0" t="0" r="0" b="0"/>
              <a:pathLst>
                <a:path w="158751" h="120651">
                  <a:moveTo>
                    <a:pt x="158750" y="0"/>
                  </a:moveTo>
                  <a:lnTo>
                    <a:pt x="158750" y="0"/>
                  </a:lnTo>
                  <a:lnTo>
                    <a:pt x="158750" y="11817"/>
                  </a:lnTo>
                  <a:lnTo>
                    <a:pt x="158044" y="12112"/>
                  </a:lnTo>
                  <a:lnTo>
                    <a:pt x="155379" y="12438"/>
                  </a:lnTo>
                  <a:lnTo>
                    <a:pt x="151843" y="16347"/>
                  </a:lnTo>
                  <a:lnTo>
                    <a:pt x="143823" y="26982"/>
                  </a:lnTo>
                  <a:lnTo>
                    <a:pt x="139651" y="29630"/>
                  </a:lnTo>
                  <a:lnTo>
                    <a:pt x="135444" y="31514"/>
                  </a:lnTo>
                  <a:lnTo>
                    <a:pt x="89447" y="66015"/>
                  </a:lnTo>
                  <a:lnTo>
                    <a:pt x="44113" y="95181"/>
                  </a:lnTo>
                  <a:lnTo>
                    <a:pt x="32672" y="101460"/>
                  </a:lnTo>
                  <a:lnTo>
                    <a:pt x="9024" y="11787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402"/>
            <p:cNvSpPr/>
            <p:nvPr>
              <p:custDataLst>
                <p:tags r:id="rId15"/>
              </p:custDataLst>
            </p:nvPr>
          </p:nvSpPr>
          <p:spPr>
            <a:xfrm>
              <a:off x="10953750" y="6432549"/>
              <a:ext cx="38092" cy="234952"/>
            </a:xfrm>
            <a:custGeom>
              <a:avLst/>
              <a:gdLst/>
              <a:ahLst/>
              <a:cxnLst/>
              <a:rect l="0" t="0" r="0" b="0"/>
              <a:pathLst>
                <a:path w="38092" h="234952">
                  <a:moveTo>
                    <a:pt x="25400" y="1"/>
                  </a:moveTo>
                  <a:lnTo>
                    <a:pt x="25400" y="1"/>
                  </a:lnTo>
                  <a:lnTo>
                    <a:pt x="30868" y="0"/>
                  </a:lnTo>
                  <a:lnTo>
                    <a:pt x="38075" y="6328"/>
                  </a:lnTo>
                  <a:lnTo>
                    <a:pt x="38091" y="9715"/>
                  </a:lnTo>
                  <a:lnTo>
                    <a:pt x="36215" y="13256"/>
                  </a:lnTo>
                  <a:lnTo>
                    <a:pt x="34727" y="15188"/>
                  </a:lnTo>
                  <a:lnTo>
                    <a:pt x="33072" y="21097"/>
                  </a:lnTo>
                  <a:lnTo>
                    <a:pt x="26732" y="62430"/>
                  </a:lnTo>
                  <a:lnTo>
                    <a:pt x="17680" y="104743"/>
                  </a:lnTo>
                  <a:lnTo>
                    <a:pt x="9620" y="152213"/>
                  </a:lnTo>
                  <a:lnTo>
                    <a:pt x="5835" y="196839"/>
                  </a:lnTo>
                  <a:lnTo>
                    <a:pt x="0" y="2349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9" name="SMARTInkShape-403"/>
          <p:cNvSpPr/>
          <p:nvPr>
            <p:custDataLst>
              <p:tags r:id="rId11"/>
            </p:custDataLst>
          </p:nvPr>
        </p:nvSpPr>
        <p:spPr>
          <a:xfrm>
            <a:off x="9023350" y="6365979"/>
            <a:ext cx="25401" cy="193572"/>
          </a:xfrm>
          <a:custGeom>
            <a:avLst/>
            <a:gdLst/>
            <a:ahLst/>
            <a:cxnLst/>
            <a:rect l="0" t="0" r="0" b="0"/>
            <a:pathLst>
              <a:path w="25401" h="193572">
                <a:moveTo>
                  <a:pt x="0" y="9421"/>
                </a:moveTo>
                <a:lnTo>
                  <a:pt x="0" y="9421"/>
                </a:lnTo>
                <a:lnTo>
                  <a:pt x="6089" y="9420"/>
                </a:lnTo>
                <a:lnTo>
                  <a:pt x="9643" y="6050"/>
                </a:lnTo>
                <a:lnTo>
                  <a:pt x="11342" y="2514"/>
                </a:lnTo>
                <a:lnTo>
                  <a:pt x="11794" y="582"/>
                </a:lnTo>
                <a:lnTo>
                  <a:pt x="12096" y="0"/>
                </a:lnTo>
                <a:lnTo>
                  <a:pt x="12298" y="318"/>
                </a:lnTo>
                <a:lnTo>
                  <a:pt x="12693" y="3023"/>
                </a:lnTo>
                <a:lnTo>
                  <a:pt x="18166" y="14002"/>
                </a:lnTo>
                <a:lnTo>
                  <a:pt x="19044" y="61343"/>
                </a:lnTo>
                <a:lnTo>
                  <a:pt x="19049" y="107941"/>
                </a:lnTo>
                <a:lnTo>
                  <a:pt x="19049" y="153717"/>
                </a:lnTo>
                <a:lnTo>
                  <a:pt x="19755" y="163157"/>
                </a:lnTo>
                <a:lnTo>
                  <a:pt x="25400" y="1935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66678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MARTInkShape-492"/>
          <p:cNvSpPr/>
          <p:nvPr>
            <p:custDataLst>
              <p:tags r:id="rId1"/>
            </p:custDataLst>
          </p:nvPr>
        </p:nvSpPr>
        <p:spPr>
          <a:xfrm>
            <a:off x="6032500" y="2147451"/>
            <a:ext cx="57151" cy="157600"/>
          </a:xfrm>
          <a:custGeom>
            <a:avLst/>
            <a:gdLst/>
            <a:ahLst/>
            <a:cxnLst/>
            <a:rect l="0" t="0" r="0" b="0"/>
            <a:pathLst>
              <a:path w="57151" h="157600">
                <a:moveTo>
                  <a:pt x="0" y="17899"/>
                </a:moveTo>
                <a:lnTo>
                  <a:pt x="0" y="17899"/>
                </a:lnTo>
                <a:lnTo>
                  <a:pt x="6088" y="11810"/>
                </a:lnTo>
                <a:lnTo>
                  <a:pt x="6273" y="8255"/>
                </a:lnTo>
                <a:lnTo>
                  <a:pt x="8196" y="4676"/>
                </a:lnTo>
                <a:lnTo>
                  <a:pt x="11811" y="0"/>
                </a:lnTo>
                <a:lnTo>
                  <a:pt x="12107" y="322"/>
                </a:lnTo>
                <a:lnTo>
                  <a:pt x="12437" y="2561"/>
                </a:lnTo>
                <a:lnTo>
                  <a:pt x="13230" y="3440"/>
                </a:lnTo>
                <a:lnTo>
                  <a:pt x="15994" y="4417"/>
                </a:lnTo>
                <a:lnTo>
                  <a:pt x="17012" y="5383"/>
                </a:lnTo>
                <a:lnTo>
                  <a:pt x="23235" y="21054"/>
                </a:lnTo>
                <a:lnTo>
                  <a:pt x="34834" y="66594"/>
                </a:lnTo>
                <a:lnTo>
                  <a:pt x="43483" y="110771"/>
                </a:lnTo>
                <a:lnTo>
                  <a:pt x="46203" y="132165"/>
                </a:lnTo>
                <a:lnTo>
                  <a:pt x="52278" y="150688"/>
                </a:lnTo>
                <a:lnTo>
                  <a:pt x="57150" y="157599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Shape-493"/>
          <p:cNvSpPr/>
          <p:nvPr>
            <p:custDataLst>
              <p:tags r:id="rId2"/>
            </p:custDataLst>
          </p:nvPr>
        </p:nvSpPr>
        <p:spPr>
          <a:xfrm>
            <a:off x="7778750" y="2178050"/>
            <a:ext cx="508001" cy="6351"/>
          </a:xfrm>
          <a:custGeom>
            <a:avLst/>
            <a:gdLst/>
            <a:ahLst/>
            <a:cxnLst/>
            <a:rect l="0" t="0" r="0" b="0"/>
            <a:pathLst>
              <a:path w="508001" h="6351">
                <a:moveTo>
                  <a:pt x="0" y="0"/>
                </a:moveTo>
                <a:lnTo>
                  <a:pt x="0" y="0"/>
                </a:lnTo>
                <a:lnTo>
                  <a:pt x="47563" y="3371"/>
                </a:lnTo>
                <a:lnTo>
                  <a:pt x="90795" y="5761"/>
                </a:lnTo>
                <a:lnTo>
                  <a:pt x="133306" y="6234"/>
                </a:lnTo>
                <a:lnTo>
                  <a:pt x="172303" y="2956"/>
                </a:lnTo>
                <a:lnTo>
                  <a:pt x="212252" y="584"/>
                </a:lnTo>
                <a:lnTo>
                  <a:pt x="254115" y="1997"/>
                </a:lnTo>
                <a:lnTo>
                  <a:pt x="296356" y="5490"/>
                </a:lnTo>
                <a:lnTo>
                  <a:pt x="334307" y="6180"/>
                </a:lnTo>
                <a:lnTo>
                  <a:pt x="373162" y="6316"/>
                </a:lnTo>
                <a:lnTo>
                  <a:pt x="417493" y="6345"/>
                </a:lnTo>
                <a:lnTo>
                  <a:pt x="464758" y="6349"/>
                </a:lnTo>
                <a:lnTo>
                  <a:pt x="508000" y="635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Shape-494"/>
          <p:cNvSpPr/>
          <p:nvPr>
            <p:custDataLst>
              <p:tags r:id="rId3"/>
            </p:custDataLst>
          </p:nvPr>
        </p:nvSpPr>
        <p:spPr>
          <a:xfrm>
            <a:off x="7042150" y="2178050"/>
            <a:ext cx="419101" cy="25323"/>
          </a:xfrm>
          <a:custGeom>
            <a:avLst/>
            <a:gdLst/>
            <a:ahLst/>
            <a:cxnLst/>
            <a:rect l="0" t="0" r="0" b="0"/>
            <a:pathLst>
              <a:path w="419101" h="25323">
                <a:moveTo>
                  <a:pt x="0" y="12700"/>
                </a:moveTo>
                <a:lnTo>
                  <a:pt x="0" y="12700"/>
                </a:lnTo>
                <a:lnTo>
                  <a:pt x="40820" y="16071"/>
                </a:lnTo>
                <a:lnTo>
                  <a:pt x="87655" y="18658"/>
                </a:lnTo>
                <a:lnTo>
                  <a:pt x="131070" y="19704"/>
                </a:lnTo>
                <a:lnTo>
                  <a:pt x="173544" y="24510"/>
                </a:lnTo>
                <a:lnTo>
                  <a:pt x="218897" y="25322"/>
                </a:lnTo>
                <a:lnTo>
                  <a:pt x="263427" y="22022"/>
                </a:lnTo>
                <a:lnTo>
                  <a:pt x="307884" y="15940"/>
                </a:lnTo>
                <a:lnTo>
                  <a:pt x="352334" y="9613"/>
                </a:lnTo>
                <a:lnTo>
                  <a:pt x="393827" y="4898"/>
                </a:lnTo>
                <a:lnTo>
                  <a:pt x="4191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Shape-495"/>
          <p:cNvSpPr/>
          <p:nvPr>
            <p:custDataLst>
              <p:tags r:id="rId4"/>
            </p:custDataLst>
          </p:nvPr>
        </p:nvSpPr>
        <p:spPr>
          <a:xfrm>
            <a:off x="6432548" y="2203450"/>
            <a:ext cx="139703" cy="20872"/>
          </a:xfrm>
          <a:custGeom>
            <a:avLst/>
            <a:gdLst/>
            <a:ahLst/>
            <a:cxnLst/>
            <a:rect l="0" t="0" r="0" b="0"/>
            <a:pathLst>
              <a:path w="139703" h="20872">
                <a:moveTo>
                  <a:pt x="2" y="12700"/>
                </a:moveTo>
                <a:lnTo>
                  <a:pt x="2" y="12700"/>
                </a:lnTo>
                <a:lnTo>
                  <a:pt x="0" y="19442"/>
                </a:lnTo>
                <a:lnTo>
                  <a:pt x="707" y="20722"/>
                </a:lnTo>
                <a:lnTo>
                  <a:pt x="1884" y="20871"/>
                </a:lnTo>
                <a:lnTo>
                  <a:pt x="5071" y="19859"/>
                </a:lnTo>
                <a:lnTo>
                  <a:pt x="52460" y="17173"/>
                </a:lnTo>
                <a:lnTo>
                  <a:pt x="98721" y="9591"/>
                </a:lnTo>
                <a:lnTo>
                  <a:pt x="139702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7" name="SMARTInkShape-Group128"/>
          <p:cNvGrpSpPr/>
          <p:nvPr/>
        </p:nvGrpSpPr>
        <p:grpSpPr>
          <a:xfrm>
            <a:off x="8705850" y="2209800"/>
            <a:ext cx="2729128" cy="520701"/>
            <a:chOff x="8705850" y="2209800"/>
            <a:chExt cx="2729128" cy="520701"/>
          </a:xfrm>
        </p:grpSpPr>
        <p:sp>
          <p:nvSpPr>
            <p:cNvPr id="114" name="SMARTInkShape-496"/>
            <p:cNvSpPr/>
            <p:nvPr>
              <p:custDataLst>
                <p:tags r:id="rId86"/>
              </p:custDataLst>
            </p:nvPr>
          </p:nvSpPr>
          <p:spPr>
            <a:xfrm>
              <a:off x="9131300" y="2241550"/>
              <a:ext cx="2303678" cy="113393"/>
            </a:xfrm>
            <a:custGeom>
              <a:avLst/>
              <a:gdLst/>
              <a:ahLst/>
              <a:cxnLst/>
              <a:rect l="0" t="0" r="0" b="0"/>
              <a:pathLst>
                <a:path w="2303678" h="113393">
                  <a:moveTo>
                    <a:pt x="25400" y="12700"/>
                  </a:moveTo>
                  <a:lnTo>
                    <a:pt x="25400" y="12700"/>
                  </a:lnTo>
                  <a:lnTo>
                    <a:pt x="7233" y="12700"/>
                  </a:lnTo>
                  <a:lnTo>
                    <a:pt x="6938" y="11994"/>
                  </a:lnTo>
                  <a:lnTo>
                    <a:pt x="6428" y="7233"/>
                  </a:lnTo>
                  <a:lnTo>
                    <a:pt x="4504" y="6742"/>
                  </a:lnTo>
                  <a:lnTo>
                    <a:pt x="7" y="6351"/>
                  </a:lnTo>
                  <a:lnTo>
                    <a:pt x="0" y="0"/>
                  </a:lnTo>
                  <a:lnTo>
                    <a:pt x="0" y="6327"/>
                  </a:lnTo>
                  <a:lnTo>
                    <a:pt x="47244" y="6350"/>
                  </a:lnTo>
                  <a:lnTo>
                    <a:pt x="93938" y="6350"/>
                  </a:lnTo>
                  <a:lnTo>
                    <a:pt x="137016" y="9721"/>
                  </a:lnTo>
                  <a:lnTo>
                    <a:pt x="180935" y="12439"/>
                  </a:lnTo>
                  <a:lnTo>
                    <a:pt x="219239" y="12666"/>
                  </a:lnTo>
                  <a:lnTo>
                    <a:pt x="264186" y="12695"/>
                  </a:lnTo>
                  <a:lnTo>
                    <a:pt x="310235" y="12699"/>
                  </a:lnTo>
                  <a:lnTo>
                    <a:pt x="347945" y="17064"/>
                  </a:lnTo>
                  <a:lnTo>
                    <a:pt x="390934" y="18658"/>
                  </a:lnTo>
                  <a:lnTo>
                    <a:pt x="430390" y="22343"/>
                  </a:lnTo>
                  <a:lnTo>
                    <a:pt x="476520" y="24796"/>
                  </a:lnTo>
                  <a:lnTo>
                    <a:pt x="520335" y="25281"/>
                  </a:lnTo>
                  <a:lnTo>
                    <a:pt x="562962" y="25377"/>
                  </a:lnTo>
                  <a:lnTo>
                    <a:pt x="609715" y="26101"/>
                  </a:lnTo>
                  <a:lnTo>
                    <a:pt x="644285" y="29763"/>
                  </a:lnTo>
                  <a:lnTo>
                    <a:pt x="683769" y="31161"/>
                  </a:lnTo>
                  <a:lnTo>
                    <a:pt x="731313" y="31634"/>
                  </a:lnTo>
                  <a:lnTo>
                    <a:pt x="768664" y="31716"/>
                  </a:lnTo>
                  <a:lnTo>
                    <a:pt x="815842" y="31743"/>
                  </a:lnTo>
                  <a:lnTo>
                    <a:pt x="851801" y="31748"/>
                  </a:lnTo>
                  <a:lnTo>
                    <a:pt x="889267" y="31749"/>
                  </a:lnTo>
                  <a:lnTo>
                    <a:pt x="927178" y="31750"/>
                  </a:lnTo>
                  <a:lnTo>
                    <a:pt x="968595" y="31750"/>
                  </a:lnTo>
                  <a:lnTo>
                    <a:pt x="1008773" y="31750"/>
                  </a:lnTo>
                  <a:lnTo>
                    <a:pt x="1047491" y="31750"/>
                  </a:lnTo>
                  <a:lnTo>
                    <a:pt x="1089145" y="31750"/>
                  </a:lnTo>
                  <a:lnTo>
                    <a:pt x="1129395" y="31750"/>
                  </a:lnTo>
                  <a:lnTo>
                    <a:pt x="1171504" y="31750"/>
                  </a:lnTo>
                  <a:lnTo>
                    <a:pt x="1218628" y="35121"/>
                  </a:lnTo>
                  <a:lnTo>
                    <a:pt x="1264970" y="37217"/>
                  </a:lnTo>
                  <a:lnTo>
                    <a:pt x="1309980" y="41210"/>
                  </a:lnTo>
                  <a:lnTo>
                    <a:pt x="1354596" y="43490"/>
                  </a:lnTo>
                  <a:lnTo>
                    <a:pt x="1399094" y="44165"/>
                  </a:lnTo>
                  <a:lnTo>
                    <a:pt x="1443561" y="47736"/>
                  </a:lnTo>
                  <a:lnTo>
                    <a:pt x="1475079" y="49439"/>
                  </a:lnTo>
                  <a:lnTo>
                    <a:pt x="1522675" y="52278"/>
                  </a:lnTo>
                  <a:lnTo>
                    <a:pt x="1569941" y="57588"/>
                  </a:lnTo>
                  <a:lnTo>
                    <a:pt x="1602274" y="60872"/>
                  </a:lnTo>
                  <a:lnTo>
                    <a:pt x="1648243" y="63427"/>
                  </a:lnTo>
                  <a:lnTo>
                    <a:pt x="1693145" y="67633"/>
                  </a:lnTo>
                  <a:lnTo>
                    <a:pt x="1737727" y="69899"/>
                  </a:lnTo>
                  <a:lnTo>
                    <a:pt x="1782215" y="74725"/>
                  </a:lnTo>
                  <a:lnTo>
                    <a:pt x="1825970" y="80623"/>
                  </a:lnTo>
                  <a:lnTo>
                    <a:pt x="1866767" y="86134"/>
                  </a:lnTo>
                  <a:lnTo>
                    <a:pt x="1909115" y="88786"/>
                  </a:lnTo>
                  <a:lnTo>
                    <a:pt x="1948789" y="93021"/>
                  </a:lnTo>
                  <a:lnTo>
                    <a:pt x="1987354" y="95295"/>
                  </a:lnTo>
                  <a:lnTo>
                    <a:pt x="2024885" y="99418"/>
                  </a:lnTo>
                  <a:lnTo>
                    <a:pt x="2071413" y="103050"/>
                  </a:lnTo>
                  <a:lnTo>
                    <a:pt x="2114417" y="106982"/>
                  </a:lnTo>
                  <a:lnTo>
                    <a:pt x="2154452" y="108464"/>
                  </a:lnTo>
                  <a:lnTo>
                    <a:pt x="2195526" y="113392"/>
                  </a:lnTo>
                  <a:lnTo>
                    <a:pt x="2242855" y="108485"/>
                  </a:lnTo>
                  <a:lnTo>
                    <a:pt x="2265325" y="106174"/>
                  </a:lnTo>
                  <a:lnTo>
                    <a:pt x="2283562" y="102503"/>
                  </a:lnTo>
                  <a:lnTo>
                    <a:pt x="2303677" y="101623"/>
                  </a:lnTo>
                  <a:lnTo>
                    <a:pt x="2303429" y="100910"/>
                  </a:lnTo>
                  <a:lnTo>
                    <a:pt x="2298700" y="952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497"/>
            <p:cNvSpPr/>
            <p:nvPr>
              <p:custDataLst>
                <p:tags r:id="rId87"/>
              </p:custDataLst>
            </p:nvPr>
          </p:nvSpPr>
          <p:spPr>
            <a:xfrm>
              <a:off x="8705850" y="2209800"/>
              <a:ext cx="247651" cy="24077"/>
            </a:xfrm>
            <a:custGeom>
              <a:avLst/>
              <a:gdLst/>
              <a:ahLst/>
              <a:cxnLst/>
              <a:rect l="0" t="0" r="0" b="0"/>
              <a:pathLst>
                <a:path w="247651" h="24077">
                  <a:moveTo>
                    <a:pt x="0" y="19050"/>
                  </a:moveTo>
                  <a:lnTo>
                    <a:pt x="0" y="19050"/>
                  </a:lnTo>
                  <a:lnTo>
                    <a:pt x="38724" y="19050"/>
                  </a:lnTo>
                  <a:lnTo>
                    <a:pt x="82354" y="24076"/>
                  </a:lnTo>
                  <a:lnTo>
                    <a:pt x="99396" y="23400"/>
                  </a:lnTo>
                  <a:lnTo>
                    <a:pt x="145207" y="13825"/>
                  </a:lnTo>
                  <a:lnTo>
                    <a:pt x="188569" y="10884"/>
                  </a:lnTo>
                  <a:lnTo>
                    <a:pt x="204509" y="7693"/>
                  </a:lnTo>
                  <a:lnTo>
                    <a:pt x="234507" y="4586"/>
                  </a:lnTo>
                  <a:lnTo>
                    <a:pt x="2476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498"/>
            <p:cNvSpPr/>
            <p:nvPr>
              <p:custDataLst>
                <p:tags r:id="rId88"/>
              </p:custDataLst>
            </p:nvPr>
          </p:nvSpPr>
          <p:spPr>
            <a:xfrm>
              <a:off x="9137728" y="2241557"/>
              <a:ext cx="44371" cy="488944"/>
            </a:xfrm>
            <a:custGeom>
              <a:avLst/>
              <a:gdLst/>
              <a:ahLst/>
              <a:cxnLst/>
              <a:rect l="0" t="0" r="0" b="0"/>
              <a:pathLst>
                <a:path w="44371" h="488944">
                  <a:moveTo>
                    <a:pt x="12622" y="476243"/>
                  </a:moveTo>
                  <a:lnTo>
                    <a:pt x="12622" y="476243"/>
                  </a:lnTo>
                  <a:lnTo>
                    <a:pt x="7155" y="470776"/>
                  </a:lnTo>
                  <a:lnTo>
                    <a:pt x="7565" y="469776"/>
                  </a:lnTo>
                  <a:lnTo>
                    <a:pt x="12600" y="463568"/>
                  </a:lnTo>
                  <a:lnTo>
                    <a:pt x="12622" y="457200"/>
                  </a:lnTo>
                  <a:lnTo>
                    <a:pt x="0" y="469815"/>
                  </a:lnTo>
                  <a:lnTo>
                    <a:pt x="3316" y="469870"/>
                  </a:lnTo>
                  <a:lnTo>
                    <a:pt x="4302" y="470583"/>
                  </a:lnTo>
                  <a:lnTo>
                    <a:pt x="5395" y="473257"/>
                  </a:lnTo>
                  <a:lnTo>
                    <a:pt x="5688" y="473547"/>
                  </a:lnTo>
                  <a:lnTo>
                    <a:pt x="5882" y="473034"/>
                  </a:lnTo>
                  <a:lnTo>
                    <a:pt x="6013" y="471987"/>
                  </a:lnTo>
                  <a:lnTo>
                    <a:pt x="6805" y="471289"/>
                  </a:lnTo>
                  <a:lnTo>
                    <a:pt x="11715" y="470077"/>
                  </a:lnTo>
                  <a:lnTo>
                    <a:pt x="25053" y="469893"/>
                  </a:lnTo>
                  <a:lnTo>
                    <a:pt x="25315" y="463805"/>
                  </a:lnTo>
                  <a:lnTo>
                    <a:pt x="19050" y="463545"/>
                  </a:lnTo>
                  <a:lnTo>
                    <a:pt x="12644" y="469870"/>
                  </a:lnTo>
                  <a:lnTo>
                    <a:pt x="12624" y="475359"/>
                  </a:lnTo>
                  <a:lnTo>
                    <a:pt x="13329" y="475653"/>
                  </a:lnTo>
                  <a:lnTo>
                    <a:pt x="18966" y="476242"/>
                  </a:lnTo>
                  <a:lnTo>
                    <a:pt x="18970" y="488943"/>
                  </a:lnTo>
                  <a:lnTo>
                    <a:pt x="22342" y="488943"/>
                  </a:lnTo>
                  <a:lnTo>
                    <a:pt x="23335" y="488237"/>
                  </a:lnTo>
                  <a:lnTo>
                    <a:pt x="23998" y="487061"/>
                  </a:lnTo>
                  <a:lnTo>
                    <a:pt x="25148" y="482476"/>
                  </a:lnTo>
                  <a:lnTo>
                    <a:pt x="25320" y="470860"/>
                  </a:lnTo>
                  <a:lnTo>
                    <a:pt x="29685" y="465014"/>
                  </a:lnTo>
                  <a:lnTo>
                    <a:pt x="31084" y="459118"/>
                  </a:lnTo>
                  <a:lnTo>
                    <a:pt x="36695" y="413625"/>
                  </a:lnTo>
                  <a:lnTo>
                    <a:pt x="37988" y="367758"/>
                  </a:lnTo>
                  <a:lnTo>
                    <a:pt x="39900" y="335172"/>
                  </a:lnTo>
                  <a:lnTo>
                    <a:pt x="44109" y="300851"/>
                  </a:lnTo>
                  <a:lnTo>
                    <a:pt x="44370" y="253996"/>
                  </a:lnTo>
                  <a:lnTo>
                    <a:pt x="42491" y="226712"/>
                  </a:lnTo>
                  <a:lnTo>
                    <a:pt x="33113" y="182378"/>
                  </a:lnTo>
                  <a:lnTo>
                    <a:pt x="30217" y="166451"/>
                  </a:lnTo>
                  <a:lnTo>
                    <a:pt x="26772" y="152795"/>
                  </a:lnTo>
                  <a:lnTo>
                    <a:pt x="23478" y="114303"/>
                  </a:lnTo>
                  <a:lnTo>
                    <a:pt x="19862" y="100733"/>
                  </a:lnTo>
                  <a:lnTo>
                    <a:pt x="18281" y="66394"/>
                  </a:lnTo>
                  <a:lnTo>
                    <a:pt x="13948" y="57298"/>
                  </a:lnTo>
                  <a:lnTo>
                    <a:pt x="12622" y="9687"/>
                  </a:lnTo>
                  <a:lnTo>
                    <a:pt x="12622" y="6637"/>
                  </a:lnTo>
                  <a:lnTo>
                    <a:pt x="6278" y="0"/>
                  </a:lnTo>
                  <a:lnTo>
                    <a:pt x="6272" y="37824"/>
                  </a:lnTo>
                  <a:lnTo>
                    <a:pt x="11739" y="38069"/>
                  </a:lnTo>
                  <a:lnTo>
                    <a:pt x="12034" y="37372"/>
                  </a:lnTo>
                  <a:lnTo>
                    <a:pt x="12359" y="34715"/>
                  </a:lnTo>
                  <a:lnTo>
                    <a:pt x="13153" y="33724"/>
                  </a:lnTo>
                  <a:lnTo>
                    <a:pt x="15917" y="32623"/>
                  </a:lnTo>
                  <a:lnTo>
                    <a:pt x="16934" y="31624"/>
                  </a:lnTo>
                  <a:lnTo>
                    <a:pt x="18703" y="26353"/>
                  </a:lnTo>
                  <a:lnTo>
                    <a:pt x="18892" y="22306"/>
                  </a:lnTo>
                  <a:lnTo>
                    <a:pt x="20818" y="18612"/>
                  </a:lnTo>
                  <a:lnTo>
                    <a:pt x="24432" y="13862"/>
                  </a:lnTo>
                  <a:lnTo>
                    <a:pt x="24023" y="13472"/>
                  </a:lnTo>
                  <a:lnTo>
                    <a:pt x="19776" y="12796"/>
                  </a:lnTo>
                  <a:lnTo>
                    <a:pt x="19329" y="10857"/>
                  </a:lnTo>
                  <a:lnTo>
                    <a:pt x="18978" y="6421"/>
                  </a:lnTo>
                  <a:lnTo>
                    <a:pt x="7231" y="6344"/>
                  </a:lnTo>
                  <a:lnTo>
                    <a:pt x="6911" y="7049"/>
                  </a:lnTo>
                  <a:lnTo>
                    <a:pt x="6272" y="25368"/>
                  </a:lnTo>
                  <a:lnTo>
                    <a:pt x="6272" y="15933"/>
                  </a:lnTo>
                  <a:lnTo>
                    <a:pt x="6977" y="14853"/>
                  </a:lnTo>
                  <a:lnTo>
                    <a:pt x="8153" y="14133"/>
                  </a:lnTo>
                  <a:lnTo>
                    <a:pt x="9642" y="13653"/>
                  </a:lnTo>
                  <a:lnTo>
                    <a:pt x="10635" y="12627"/>
                  </a:lnTo>
                  <a:lnTo>
                    <a:pt x="12620" y="6354"/>
                  </a:lnTo>
                  <a:lnTo>
                    <a:pt x="12620" y="6350"/>
                  </a:lnTo>
                  <a:lnTo>
                    <a:pt x="12622" y="11811"/>
                  </a:lnTo>
                  <a:lnTo>
                    <a:pt x="13327" y="12105"/>
                  </a:lnTo>
                  <a:lnTo>
                    <a:pt x="18972" y="126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8" name="SMARTInkShape-499"/>
          <p:cNvSpPr/>
          <p:nvPr>
            <p:custDataLst>
              <p:tags r:id="rId5"/>
            </p:custDataLst>
          </p:nvPr>
        </p:nvSpPr>
        <p:spPr>
          <a:xfrm>
            <a:off x="7785102" y="2590800"/>
            <a:ext cx="1409699" cy="138818"/>
          </a:xfrm>
          <a:custGeom>
            <a:avLst/>
            <a:gdLst/>
            <a:ahLst/>
            <a:cxnLst/>
            <a:rect l="0" t="0" r="0" b="0"/>
            <a:pathLst>
              <a:path w="1409699" h="138818">
                <a:moveTo>
                  <a:pt x="6348" y="0"/>
                </a:moveTo>
                <a:lnTo>
                  <a:pt x="6348" y="0"/>
                </a:lnTo>
                <a:lnTo>
                  <a:pt x="6348" y="3371"/>
                </a:lnTo>
                <a:lnTo>
                  <a:pt x="5643" y="4364"/>
                </a:lnTo>
                <a:lnTo>
                  <a:pt x="4467" y="5026"/>
                </a:lnTo>
                <a:lnTo>
                  <a:pt x="75" y="6327"/>
                </a:lnTo>
                <a:lnTo>
                  <a:pt x="0" y="12622"/>
                </a:lnTo>
                <a:lnTo>
                  <a:pt x="21452" y="12700"/>
                </a:lnTo>
                <a:lnTo>
                  <a:pt x="22766" y="13406"/>
                </a:lnTo>
                <a:lnTo>
                  <a:pt x="23644" y="14582"/>
                </a:lnTo>
                <a:lnTo>
                  <a:pt x="24228" y="16071"/>
                </a:lnTo>
                <a:lnTo>
                  <a:pt x="25325" y="17064"/>
                </a:lnTo>
                <a:lnTo>
                  <a:pt x="28423" y="18167"/>
                </a:lnTo>
                <a:lnTo>
                  <a:pt x="75053" y="19048"/>
                </a:lnTo>
                <a:lnTo>
                  <a:pt x="122540" y="19050"/>
                </a:lnTo>
                <a:lnTo>
                  <a:pt x="133483" y="19755"/>
                </a:lnTo>
                <a:lnTo>
                  <a:pt x="177763" y="25284"/>
                </a:lnTo>
                <a:lnTo>
                  <a:pt x="192369" y="27247"/>
                </a:lnTo>
                <a:lnTo>
                  <a:pt x="218709" y="31355"/>
                </a:lnTo>
                <a:lnTo>
                  <a:pt x="242949" y="32403"/>
                </a:lnTo>
                <a:lnTo>
                  <a:pt x="273843" y="37507"/>
                </a:lnTo>
                <a:lnTo>
                  <a:pt x="296723" y="39864"/>
                </a:lnTo>
                <a:lnTo>
                  <a:pt x="314400" y="43091"/>
                </a:lnTo>
                <a:lnTo>
                  <a:pt x="358396" y="44371"/>
                </a:lnTo>
                <a:lnTo>
                  <a:pt x="404626" y="46329"/>
                </a:lnTo>
                <a:lnTo>
                  <a:pt x="422981" y="49917"/>
                </a:lnTo>
                <a:lnTo>
                  <a:pt x="467511" y="50777"/>
                </a:lnTo>
                <a:lnTo>
                  <a:pt x="514345" y="50800"/>
                </a:lnTo>
                <a:lnTo>
                  <a:pt x="560914" y="50800"/>
                </a:lnTo>
                <a:lnTo>
                  <a:pt x="599014" y="51506"/>
                </a:lnTo>
                <a:lnTo>
                  <a:pt x="624415" y="56562"/>
                </a:lnTo>
                <a:lnTo>
                  <a:pt x="649814" y="57804"/>
                </a:lnTo>
                <a:lnTo>
                  <a:pt x="674421" y="63104"/>
                </a:lnTo>
                <a:lnTo>
                  <a:pt x="690075" y="64154"/>
                </a:lnTo>
                <a:lnTo>
                  <a:pt x="709366" y="68961"/>
                </a:lnTo>
                <a:lnTo>
                  <a:pt x="732264" y="70503"/>
                </a:lnTo>
                <a:lnTo>
                  <a:pt x="744391" y="74866"/>
                </a:lnTo>
                <a:lnTo>
                  <a:pt x="789530" y="76890"/>
                </a:lnTo>
                <a:lnTo>
                  <a:pt x="814916" y="81960"/>
                </a:lnTo>
                <a:lnTo>
                  <a:pt x="835951" y="83204"/>
                </a:lnTo>
                <a:lnTo>
                  <a:pt x="852022" y="88011"/>
                </a:lnTo>
                <a:lnTo>
                  <a:pt x="873535" y="89553"/>
                </a:lnTo>
                <a:lnTo>
                  <a:pt x="882520" y="93916"/>
                </a:lnTo>
                <a:lnTo>
                  <a:pt x="928930" y="95248"/>
                </a:lnTo>
                <a:lnTo>
                  <a:pt x="941989" y="95955"/>
                </a:lnTo>
                <a:lnTo>
                  <a:pt x="953976" y="100276"/>
                </a:lnTo>
                <a:lnTo>
                  <a:pt x="975591" y="102254"/>
                </a:lnTo>
                <a:lnTo>
                  <a:pt x="984208" y="106616"/>
                </a:lnTo>
                <a:lnTo>
                  <a:pt x="1030568" y="107949"/>
                </a:lnTo>
                <a:lnTo>
                  <a:pt x="1037290" y="108655"/>
                </a:lnTo>
                <a:lnTo>
                  <a:pt x="1049236" y="112976"/>
                </a:lnTo>
                <a:lnTo>
                  <a:pt x="1093677" y="114297"/>
                </a:lnTo>
                <a:lnTo>
                  <a:pt x="1126139" y="115005"/>
                </a:lnTo>
                <a:lnTo>
                  <a:pt x="1138127" y="119326"/>
                </a:lnTo>
                <a:lnTo>
                  <a:pt x="1176474" y="122522"/>
                </a:lnTo>
                <a:lnTo>
                  <a:pt x="1187960" y="125673"/>
                </a:lnTo>
                <a:lnTo>
                  <a:pt x="1234012" y="126999"/>
                </a:lnTo>
                <a:lnTo>
                  <a:pt x="1246715" y="127000"/>
                </a:lnTo>
                <a:lnTo>
                  <a:pt x="1250948" y="128882"/>
                </a:lnTo>
                <a:lnTo>
                  <a:pt x="1255181" y="131364"/>
                </a:lnTo>
                <a:lnTo>
                  <a:pt x="1263276" y="133272"/>
                </a:lnTo>
                <a:lnTo>
                  <a:pt x="1309979" y="133350"/>
                </a:lnTo>
                <a:lnTo>
                  <a:pt x="1357447" y="133350"/>
                </a:lnTo>
                <a:lnTo>
                  <a:pt x="1374006" y="133350"/>
                </a:lnTo>
                <a:lnTo>
                  <a:pt x="1375321" y="134055"/>
                </a:lnTo>
                <a:lnTo>
                  <a:pt x="1376196" y="135231"/>
                </a:lnTo>
                <a:lnTo>
                  <a:pt x="1376780" y="136721"/>
                </a:lnTo>
                <a:lnTo>
                  <a:pt x="1377875" y="137714"/>
                </a:lnTo>
                <a:lnTo>
                  <a:pt x="1380972" y="138817"/>
                </a:lnTo>
                <a:lnTo>
                  <a:pt x="1382786" y="138406"/>
                </a:lnTo>
                <a:lnTo>
                  <a:pt x="1390768" y="134558"/>
                </a:lnTo>
                <a:lnTo>
                  <a:pt x="1403346" y="133350"/>
                </a:lnTo>
                <a:lnTo>
                  <a:pt x="1409698" y="1270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SMARTInkShape-500"/>
          <p:cNvSpPr/>
          <p:nvPr>
            <p:custDataLst>
              <p:tags r:id="rId6"/>
            </p:custDataLst>
          </p:nvPr>
        </p:nvSpPr>
        <p:spPr>
          <a:xfrm>
            <a:off x="7772400" y="2584450"/>
            <a:ext cx="101601" cy="901699"/>
          </a:xfrm>
          <a:custGeom>
            <a:avLst/>
            <a:gdLst/>
            <a:ahLst/>
            <a:cxnLst/>
            <a:rect l="0" t="0" r="0" b="0"/>
            <a:pathLst>
              <a:path w="101601" h="901699">
                <a:moveTo>
                  <a:pt x="0" y="876300"/>
                </a:moveTo>
                <a:lnTo>
                  <a:pt x="0" y="876300"/>
                </a:lnTo>
                <a:lnTo>
                  <a:pt x="0" y="881767"/>
                </a:lnTo>
                <a:lnTo>
                  <a:pt x="705" y="882062"/>
                </a:lnTo>
                <a:lnTo>
                  <a:pt x="11795" y="882648"/>
                </a:lnTo>
                <a:lnTo>
                  <a:pt x="12096" y="883354"/>
                </a:lnTo>
                <a:lnTo>
                  <a:pt x="12677" y="888738"/>
                </a:lnTo>
                <a:lnTo>
                  <a:pt x="18165" y="894445"/>
                </a:lnTo>
                <a:lnTo>
                  <a:pt x="22159" y="895082"/>
                </a:lnTo>
                <a:lnTo>
                  <a:pt x="23239" y="895877"/>
                </a:lnTo>
                <a:lnTo>
                  <a:pt x="24440" y="898641"/>
                </a:lnTo>
                <a:lnTo>
                  <a:pt x="25465" y="899661"/>
                </a:lnTo>
                <a:lnTo>
                  <a:pt x="30781" y="901431"/>
                </a:lnTo>
                <a:lnTo>
                  <a:pt x="47475" y="901698"/>
                </a:lnTo>
                <a:lnTo>
                  <a:pt x="51204" y="899818"/>
                </a:lnTo>
                <a:lnTo>
                  <a:pt x="55212" y="897336"/>
                </a:lnTo>
                <a:lnTo>
                  <a:pt x="63136" y="895427"/>
                </a:lnTo>
                <a:lnTo>
                  <a:pt x="69579" y="889264"/>
                </a:lnTo>
                <a:lnTo>
                  <a:pt x="76198" y="889000"/>
                </a:lnTo>
                <a:lnTo>
                  <a:pt x="76200" y="877183"/>
                </a:lnTo>
                <a:lnTo>
                  <a:pt x="76905" y="876888"/>
                </a:lnTo>
                <a:lnTo>
                  <a:pt x="82472" y="876307"/>
                </a:lnTo>
                <a:lnTo>
                  <a:pt x="82550" y="828825"/>
                </a:lnTo>
                <a:lnTo>
                  <a:pt x="82550" y="810396"/>
                </a:lnTo>
                <a:lnTo>
                  <a:pt x="83255" y="809081"/>
                </a:lnTo>
                <a:lnTo>
                  <a:pt x="84431" y="808204"/>
                </a:lnTo>
                <a:lnTo>
                  <a:pt x="85920" y="807619"/>
                </a:lnTo>
                <a:lnTo>
                  <a:pt x="86913" y="806524"/>
                </a:lnTo>
                <a:lnTo>
                  <a:pt x="88017" y="803425"/>
                </a:lnTo>
                <a:lnTo>
                  <a:pt x="88898" y="772560"/>
                </a:lnTo>
                <a:lnTo>
                  <a:pt x="89605" y="771156"/>
                </a:lnTo>
                <a:lnTo>
                  <a:pt x="90781" y="770221"/>
                </a:lnTo>
                <a:lnTo>
                  <a:pt x="92270" y="769597"/>
                </a:lnTo>
                <a:lnTo>
                  <a:pt x="93264" y="768476"/>
                </a:lnTo>
                <a:lnTo>
                  <a:pt x="94367" y="765349"/>
                </a:lnTo>
                <a:lnTo>
                  <a:pt x="95250" y="719492"/>
                </a:lnTo>
                <a:lnTo>
                  <a:pt x="95250" y="702726"/>
                </a:lnTo>
                <a:lnTo>
                  <a:pt x="97131" y="698497"/>
                </a:lnTo>
                <a:lnTo>
                  <a:pt x="99613" y="694265"/>
                </a:lnTo>
                <a:lnTo>
                  <a:pt x="101208" y="685800"/>
                </a:lnTo>
                <a:lnTo>
                  <a:pt x="101593" y="670722"/>
                </a:lnTo>
                <a:lnTo>
                  <a:pt x="100889" y="669398"/>
                </a:lnTo>
                <a:lnTo>
                  <a:pt x="99715" y="668515"/>
                </a:lnTo>
                <a:lnTo>
                  <a:pt x="98228" y="667927"/>
                </a:lnTo>
                <a:lnTo>
                  <a:pt x="97234" y="666829"/>
                </a:lnTo>
                <a:lnTo>
                  <a:pt x="96132" y="663728"/>
                </a:lnTo>
                <a:lnTo>
                  <a:pt x="95250" y="619915"/>
                </a:lnTo>
                <a:lnTo>
                  <a:pt x="95955" y="618593"/>
                </a:lnTo>
                <a:lnTo>
                  <a:pt x="97131" y="617712"/>
                </a:lnTo>
                <a:lnTo>
                  <a:pt x="98620" y="617124"/>
                </a:lnTo>
                <a:lnTo>
                  <a:pt x="99613" y="616028"/>
                </a:lnTo>
                <a:lnTo>
                  <a:pt x="101593" y="609626"/>
                </a:lnTo>
                <a:lnTo>
                  <a:pt x="101600" y="578114"/>
                </a:lnTo>
                <a:lnTo>
                  <a:pt x="97236" y="572832"/>
                </a:lnTo>
                <a:lnTo>
                  <a:pt x="95512" y="566301"/>
                </a:lnTo>
                <a:lnTo>
                  <a:pt x="95250" y="520416"/>
                </a:lnTo>
                <a:lnTo>
                  <a:pt x="95250" y="474002"/>
                </a:lnTo>
                <a:lnTo>
                  <a:pt x="95250" y="455161"/>
                </a:lnTo>
                <a:lnTo>
                  <a:pt x="88369" y="427742"/>
                </a:lnTo>
                <a:lnTo>
                  <a:pt x="84588" y="420563"/>
                </a:lnTo>
                <a:lnTo>
                  <a:pt x="82557" y="375797"/>
                </a:lnTo>
                <a:lnTo>
                  <a:pt x="80672" y="369750"/>
                </a:lnTo>
                <a:lnTo>
                  <a:pt x="78187" y="364711"/>
                </a:lnTo>
                <a:lnTo>
                  <a:pt x="76593" y="353846"/>
                </a:lnTo>
                <a:lnTo>
                  <a:pt x="75669" y="347060"/>
                </a:lnTo>
                <a:lnTo>
                  <a:pt x="71208" y="335072"/>
                </a:lnTo>
                <a:lnTo>
                  <a:pt x="69160" y="302609"/>
                </a:lnTo>
                <a:lnTo>
                  <a:pt x="64384" y="290252"/>
                </a:lnTo>
                <a:lnTo>
                  <a:pt x="63500" y="243417"/>
                </a:lnTo>
                <a:lnTo>
                  <a:pt x="63500" y="213783"/>
                </a:lnTo>
                <a:lnTo>
                  <a:pt x="62795" y="212372"/>
                </a:lnTo>
                <a:lnTo>
                  <a:pt x="61618" y="211432"/>
                </a:lnTo>
                <a:lnTo>
                  <a:pt x="60129" y="210804"/>
                </a:lnTo>
                <a:lnTo>
                  <a:pt x="59136" y="209681"/>
                </a:lnTo>
                <a:lnTo>
                  <a:pt x="58032" y="206551"/>
                </a:lnTo>
                <a:lnTo>
                  <a:pt x="57150" y="160815"/>
                </a:lnTo>
                <a:lnTo>
                  <a:pt x="57150" y="123921"/>
                </a:lnTo>
                <a:lnTo>
                  <a:pt x="56445" y="122830"/>
                </a:lnTo>
                <a:lnTo>
                  <a:pt x="55269" y="122104"/>
                </a:lnTo>
                <a:lnTo>
                  <a:pt x="53779" y="121619"/>
                </a:lnTo>
                <a:lnTo>
                  <a:pt x="52786" y="120590"/>
                </a:lnTo>
                <a:lnTo>
                  <a:pt x="50877" y="114587"/>
                </a:lnTo>
                <a:lnTo>
                  <a:pt x="50798" y="68515"/>
                </a:lnTo>
                <a:lnTo>
                  <a:pt x="50798" y="45679"/>
                </a:lnTo>
                <a:lnTo>
                  <a:pt x="46436" y="39623"/>
                </a:lnTo>
                <a:lnTo>
                  <a:pt x="44527" y="32098"/>
                </a:lnTo>
                <a:lnTo>
                  <a:pt x="44450" y="77"/>
                </a:lnTo>
                <a:lnTo>
                  <a:pt x="44450" y="3394"/>
                </a:lnTo>
                <a:lnTo>
                  <a:pt x="45155" y="4379"/>
                </a:lnTo>
                <a:lnTo>
                  <a:pt x="47820" y="5474"/>
                </a:lnTo>
                <a:lnTo>
                  <a:pt x="56006" y="6273"/>
                </a:lnTo>
                <a:lnTo>
                  <a:pt x="63500" y="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SMARTInkShape-501"/>
          <p:cNvSpPr/>
          <p:nvPr>
            <p:custDataLst>
              <p:tags r:id="rId7"/>
            </p:custDataLst>
          </p:nvPr>
        </p:nvSpPr>
        <p:spPr>
          <a:xfrm>
            <a:off x="6172200" y="3448050"/>
            <a:ext cx="1650999" cy="69851"/>
          </a:xfrm>
          <a:custGeom>
            <a:avLst/>
            <a:gdLst/>
            <a:ahLst/>
            <a:cxnLst/>
            <a:rect l="0" t="0" r="0" b="0"/>
            <a:pathLst>
              <a:path w="1650999" h="69851">
                <a:moveTo>
                  <a:pt x="0" y="57150"/>
                </a:moveTo>
                <a:lnTo>
                  <a:pt x="0" y="57150"/>
                </a:lnTo>
                <a:lnTo>
                  <a:pt x="0" y="69843"/>
                </a:lnTo>
                <a:lnTo>
                  <a:pt x="46451" y="69850"/>
                </a:lnTo>
                <a:lnTo>
                  <a:pt x="50017" y="69850"/>
                </a:lnTo>
                <a:lnTo>
                  <a:pt x="55862" y="67968"/>
                </a:lnTo>
                <a:lnTo>
                  <a:pt x="60810" y="65486"/>
                </a:lnTo>
                <a:lnTo>
                  <a:pt x="71618" y="63892"/>
                </a:lnTo>
                <a:lnTo>
                  <a:pt x="91249" y="62846"/>
                </a:lnTo>
                <a:lnTo>
                  <a:pt x="112072" y="57743"/>
                </a:lnTo>
                <a:lnTo>
                  <a:pt x="144843" y="55303"/>
                </a:lnTo>
                <a:lnTo>
                  <a:pt x="162745" y="51689"/>
                </a:lnTo>
                <a:lnTo>
                  <a:pt x="196840" y="48953"/>
                </a:lnTo>
                <a:lnTo>
                  <a:pt x="210410" y="45339"/>
                </a:lnTo>
                <a:lnTo>
                  <a:pt x="254885" y="44457"/>
                </a:lnTo>
                <a:lnTo>
                  <a:pt x="299335" y="38178"/>
                </a:lnTo>
                <a:lnTo>
                  <a:pt x="346825" y="38100"/>
                </a:lnTo>
                <a:lnTo>
                  <a:pt x="393574" y="38100"/>
                </a:lnTo>
                <a:lnTo>
                  <a:pt x="439122" y="38100"/>
                </a:lnTo>
                <a:lnTo>
                  <a:pt x="484078" y="37394"/>
                </a:lnTo>
                <a:lnTo>
                  <a:pt x="496637" y="33074"/>
                </a:lnTo>
                <a:lnTo>
                  <a:pt x="543327" y="31754"/>
                </a:lnTo>
                <a:lnTo>
                  <a:pt x="590122" y="31750"/>
                </a:lnTo>
                <a:lnTo>
                  <a:pt x="637093" y="31750"/>
                </a:lnTo>
                <a:lnTo>
                  <a:pt x="662594" y="31750"/>
                </a:lnTo>
                <a:lnTo>
                  <a:pt x="666784" y="33632"/>
                </a:lnTo>
                <a:lnTo>
                  <a:pt x="670999" y="36114"/>
                </a:lnTo>
                <a:lnTo>
                  <a:pt x="679453" y="37708"/>
                </a:lnTo>
                <a:lnTo>
                  <a:pt x="726974" y="38100"/>
                </a:lnTo>
                <a:lnTo>
                  <a:pt x="764100" y="38100"/>
                </a:lnTo>
                <a:lnTo>
                  <a:pt x="782282" y="43567"/>
                </a:lnTo>
                <a:lnTo>
                  <a:pt x="784694" y="43156"/>
                </a:lnTo>
                <a:lnTo>
                  <a:pt x="789254" y="40817"/>
                </a:lnTo>
                <a:lnTo>
                  <a:pt x="791459" y="40617"/>
                </a:lnTo>
                <a:lnTo>
                  <a:pt x="808321" y="44164"/>
                </a:lnTo>
                <a:lnTo>
                  <a:pt x="811930" y="44259"/>
                </a:lnTo>
                <a:lnTo>
                  <a:pt x="817823" y="42483"/>
                </a:lnTo>
                <a:lnTo>
                  <a:pt x="823983" y="38966"/>
                </a:lnTo>
                <a:lnTo>
                  <a:pt x="836242" y="38150"/>
                </a:lnTo>
                <a:lnTo>
                  <a:pt x="859368" y="38100"/>
                </a:lnTo>
                <a:lnTo>
                  <a:pt x="863602" y="39982"/>
                </a:lnTo>
                <a:lnTo>
                  <a:pt x="867833" y="42464"/>
                </a:lnTo>
                <a:lnTo>
                  <a:pt x="875046" y="44188"/>
                </a:lnTo>
                <a:lnTo>
                  <a:pt x="922047" y="44450"/>
                </a:lnTo>
                <a:lnTo>
                  <a:pt x="969669" y="44450"/>
                </a:lnTo>
                <a:lnTo>
                  <a:pt x="1016043" y="44450"/>
                </a:lnTo>
                <a:lnTo>
                  <a:pt x="1062644" y="44450"/>
                </a:lnTo>
                <a:lnTo>
                  <a:pt x="1109996" y="44450"/>
                </a:lnTo>
                <a:lnTo>
                  <a:pt x="1155697" y="44450"/>
                </a:lnTo>
                <a:lnTo>
                  <a:pt x="1202266" y="44450"/>
                </a:lnTo>
                <a:lnTo>
                  <a:pt x="1246474" y="44450"/>
                </a:lnTo>
                <a:lnTo>
                  <a:pt x="1250083" y="44450"/>
                </a:lnTo>
                <a:lnTo>
                  <a:pt x="1252489" y="43744"/>
                </a:lnTo>
                <a:lnTo>
                  <a:pt x="1254092" y="42568"/>
                </a:lnTo>
                <a:lnTo>
                  <a:pt x="1255161" y="41079"/>
                </a:lnTo>
                <a:lnTo>
                  <a:pt x="1256579" y="40086"/>
                </a:lnTo>
                <a:lnTo>
                  <a:pt x="1260037" y="38983"/>
                </a:lnTo>
                <a:lnTo>
                  <a:pt x="1305978" y="38100"/>
                </a:lnTo>
                <a:lnTo>
                  <a:pt x="1329266" y="38100"/>
                </a:lnTo>
                <a:lnTo>
                  <a:pt x="1330677" y="37394"/>
                </a:lnTo>
                <a:lnTo>
                  <a:pt x="1331619" y="36218"/>
                </a:lnTo>
                <a:lnTo>
                  <a:pt x="1332246" y="34729"/>
                </a:lnTo>
                <a:lnTo>
                  <a:pt x="1333370" y="33736"/>
                </a:lnTo>
                <a:lnTo>
                  <a:pt x="1336499" y="32633"/>
                </a:lnTo>
                <a:lnTo>
                  <a:pt x="1351318" y="31772"/>
                </a:lnTo>
                <a:lnTo>
                  <a:pt x="1357376" y="27390"/>
                </a:lnTo>
                <a:lnTo>
                  <a:pt x="1364073" y="25662"/>
                </a:lnTo>
                <a:lnTo>
                  <a:pt x="1368272" y="28848"/>
                </a:lnTo>
                <a:lnTo>
                  <a:pt x="1370085" y="29110"/>
                </a:lnTo>
                <a:lnTo>
                  <a:pt x="1380973" y="25586"/>
                </a:lnTo>
                <a:lnTo>
                  <a:pt x="1427764" y="25400"/>
                </a:lnTo>
                <a:lnTo>
                  <a:pt x="1474653" y="25400"/>
                </a:lnTo>
                <a:lnTo>
                  <a:pt x="1476284" y="25400"/>
                </a:lnTo>
                <a:lnTo>
                  <a:pt x="1477373" y="24694"/>
                </a:lnTo>
                <a:lnTo>
                  <a:pt x="1478097" y="23518"/>
                </a:lnTo>
                <a:lnTo>
                  <a:pt x="1478581" y="22029"/>
                </a:lnTo>
                <a:lnTo>
                  <a:pt x="1479610" y="21036"/>
                </a:lnTo>
                <a:lnTo>
                  <a:pt x="1484933" y="19312"/>
                </a:lnTo>
                <a:lnTo>
                  <a:pt x="1520737" y="19050"/>
                </a:lnTo>
                <a:lnTo>
                  <a:pt x="1521824" y="19755"/>
                </a:lnTo>
                <a:lnTo>
                  <a:pt x="1522549" y="20931"/>
                </a:lnTo>
                <a:lnTo>
                  <a:pt x="1523713" y="24517"/>
                </a:lnTo>
                <a:lnTo>
                  <a:pt x="1525753" y="25008"/>
                </a:lnTo>
                <a:lnTo>
                  <a:pt x="1561192" y="25400"/>
                </a:lnTo>
                <a:lnTo>
                  <a:pt x="1561495" y="24694"/>
                </a:lnTo>
                <a:lnTo>
                  <a:pt x="1562020" y="19933"/>
                </a:lnTo>
                <a:lnTo>
                  <a:pt x="1565447" y="22682"/>
                </a:lnTo>
                <a:lnTo>
                  <a:pt x="1566448" y="22883"/>
                </a:lnTo>
                <a:lnTo>
                  <a:pt x="1567115" y="22311"/>
                </a:lnTo>
                <a:lnTo>
                  <a:pt x="1568186" y="19694"/>
                </a:lnTo>
                <a:lnTo>
                  <a:pt x="1573893" y="24574"/>
                </a:lnTo>
                <a:lnTo>
                  <a:pt x="1574195" y="24143"/>
                </a:lnTo>
                <a:lnTo>
                  <a:pt x="1574720" y="19860"/>
                </a:lnTo>
                <a:lnTo>
                  <a:pt x="1576646" y="19410"/>
                </a:lnTo>
                <a:lnTo>
                  <a:pt x="1624265" y="19050"/>
                </a:lnTo>
                <a:lnTo>
                  <a:pt x="1631866" y="19050"/>
                </a:lnTo>
                <a:lnTo>
                  <a:pt x="1631948" y="12707"/>
                </a:lnTo>
                <a:lnTo>
                  <a:pt x="1644388" y="12700"/>
                </a:lnTo>
                <a:lnTo>
                  <a:pt x="1644650" y="0"/>
                </a:lnTo>
                <a:lnTo>
                  <a:pt x="1644650" y="6088"/>
                </a:lnTo>
                <a:lnTo>
                  <a:pt x="1650738" y="6343"/>
                </a:lnTo>
                <a:lnTo>
                  <a:pt x="1650998" y="0"/>
                </a:lnTo>
                <a:lnTo>
                  <a:pt x="1638300" y="12700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7" name="SMARTInkShape-Group132"/>
          <p:cNvGrpSpPr/>
          <p:nvPr/>
        </p:nvGrpSpPr>
        <p:grpSpPr>
          <a:xfrm>
            <a:off x="7054857" y="3384572"/>
            <a:ext cx="654044" cy="146029"/>
            <a:chOff x="7054857" y="3384572"/>
            <a:chExt cx="654044" cy="146029"/>
          </a:xfrm>
        </p:grpSpPr>
        <p:sp>
          <p:nvSpPr>
            <p:cNvPr id="121" name="SMARTInkShape-502"/>
            <p:cNvSpPr/>
            <p:nvPr>
              <p:custDataLst>
                <p:tags r:id="rId80"/>
              </p:custDataLst>
            </p:nvPr>
          </p:nvSpPr>
          <p:spPr>
            <a:xfrm>
              <a:off x="7531100" y="3429905"/>
              <a:ext cx="177801" cy="94346"/>
            </a:xfrm>
            <a:custGeom>
              <a:avLst/>
              <a:gdLst/>
              <a:ahLst/>
              <a:cxnLst/>
              <a:rect l="0" t="0" r="0" b="0"/>
              <a:pathLst>
                <a:path w="177801" h="94346">
                  <a:moveTo>
                    <a:pt x="177800" y="11795"/>
                  </a:moveTo>
                  <a:lnTo>
                    <a:pt x="177800" y="11795"/>
                  </a:lnTo>
                  <a:lnTo>
                    <a:pt x="177798" y="6328"/>
                  </a:lnTo>
                  <a:lnTo>
                    <a:pt x="177095" y="6033"/>
                  </a:lnTo>
                  <a:lnTo>
                    <a:pt x="174429" y="5706"/>
                  </a:lnTo>
                  <a:lnTo>
                    <a:pt x="173436" y="4914"/>
                  </a:lnTo>
                  <a:lnTo>
                    <a:pt x="172332" y="2151"/>
                  </a:lnTo>
                  <a:lnTo>
                    <a:pt x="170628" y="1132"/>
                  </a:lnTo>
                  <a:lnTo>
                    <a:pt x="164969" y="0"/>
                  </a:lnTo>
                  <a:lnTo>
                    <a:pt x="159633" y="1379"/>
                  </a:lnTo>
                  <a:lnTo>
                    <a:pt x="131020" y="17528"/>
                  </a:lnTo>
                  <a:lnTo>
                    <a:pt x="105108" y="44623"/>
                  </a:lnTo>
                  <a:lnTo>
                    <a:pt x="63333" y="72462"/>
                  </a:lnTo>
                  <a:lnTo>
                    <a:pt x="31022" y="89164"/>
                  </a:lnTo>
                  <a:lnTo>
                    <a:pt x="0" y="94345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503"/>
            <p:cNvSpPr/>
            <p:nvPr>
              <p:custDataLst>
                <p:tags r:id="rId81"/>
              </p:custDataLst>
            </p:nvPr>
          </p:nvSpPr>
          <p:spPr>
            <a:xfrm>
              <a:off x="7608207" y="3384572"/>
              <a:ext cx="75294" cy="82529"/>
            </a:xfrm>
            <a:custGeom>
              <a:avLst/>
              <a:gdLst/>
              <a:ahLst/>
              <a:cxnLst/>
              <a:rect l="0" t="0" r="0" b="0"/>
              <a:pathLst>
                <a:path w="75294" h="82529">
                  <a:moveTo>
                    <a:pt x="24493" y="6328"/>
                  </a:moveTo>
                  <a:lnTo>
                    <a:pt x="24493" y="6328"/>
                  </a:lnTo>
                  <a:lnTo>
                    <a:pt x="21122" y="2957"/>
                  </a:lnTo>
                  <a:lnTo>
                    <a:pt x="17586" y="1302"/>
                  </a:lnTo>
                  <a:lnTo>
                    <a:pt x="8523" y="0"/>
                  </a:lnTo>
                  <a:lnTo>
                    <a:pt x="7496" y="1403"/>
                  </a:lnTo>
                  <a:lnTo>
                    <a:pt x="5713" y="10915"/>
                  </a:lnTo>
                  <a:lnTo>
                    <a:pt x="0" y="17990"/>
                  </a:lnTo>
                  <a:lnTo>
                    <a:pt x="403" y="19042"/>
                  </a:lnTo>
                  <a:lnTo>
                    <a:pt x="3635" y="23892"/>
                  </a:lnTo>
                  <a:lnTo>
                    <a:pt x="5613" y="29798"/>
                  </a:lnTo>
                  <a:lnTo>
                    <a:pt x="9649" y="36016"/>
                  </a:lnTo>
                  <a:lnTo>
                    <a:pt x="14881" y="49923"/>
                  </a:lnTo>
                  <a:lnTo>
                    <a:pt x="16674" y="52324"/>
                  </a:lnTo>
                  <a:lnTo>
                    <a:pt x="23274" y="56410"/>
                  </a:lnTo>
                  <a:lnTo>
                    <a:pt x="64425" y="81279"/>
                  </a:lnTo>
                  <a:lnTo>
                    <a:pt x="75293" y="8252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504"/>
            <p:cNvSpPr/>
            <p:nvPr>
              <p:custDataLst>
                <p:tags r:id="rId82"/>
              </p:custDataLst>
            </p:nvPr>
          </p:nvSpPr>
          <p:spPr>
            <a:xfrm>
              <a:off x="7385352" y="3441700"/>
              <a:ext cx="75899" cy="69851"/>
            </a:xfrm>
            <a:custGeom>
              <a:avLst/>
              <a:gdLst/>
              <a:ahLst/>
              <a:cxnLst/>
              <a:rect l="0" t="0" r="0" b="0"/>
              <a:pathLst>
                <a:path w="75899" h="69851">
                  <a:moveTo>
                    <a:pt x="75898" y="0"/>
                  </a:moveTo>
                  <a:lnTo>
                    <a:pt x="75898" y="0"/>
                  </a:lnTo>
                  <a:lnTo>
                    <a:pt x="54644" y="0"/>
                  </a:lnTo>
                  <a:lnTo>
                    <a:pt x="50459" y="1882"/>
                  </a:lnTo>
                  <a:lnTo>
                    <a:pt x="48355" y="3371"/>
                  </a:lnTo>
                  <a:lnTo>
                    <a:pt x="46018" y="6907"/>
                  </a:lnTo>
                  <a:lnTo>
                    <a:pt x="45394" y="8838"/>
                  </a:lnTo>
                  <a:lnTo>
                    <a:pt x="40939" y="12865"/>
                  </a:lnTo>
                  <a:lnTo>
                    <a:pt x="16623" y="30345"/>
                  </a:lnTo>
                  <a:lnTo>
                    <a:pt x="9494" y="40349"/>
                  </a:lnTo>
                  <a:lnTo>
                    <a:pt x="4847" y="50408"/>
                  </a:lnTo>
                  <a:lnTo>
                    <a:pt x="1986" y="54859"/>
                  </a:lnTo>
                  <a:lnTo>
                    <a:pt x="376" y="61332"/>
                  </a:lnTo>
                  <a:lnTo>
                    <a:pt x="0" y="65594"/>
                  </a:lnTo>
                  <a:lnTo>
                    <a:pt x="605" y="67013"/>
                  </a:lnTo>
                  <a:lnTo>
                    <a:pt x="1713" y="67958"/>
                  </a:lnTo>
                  <a:lnTo>
                    <a:pt x="4827" y="69009"/>
                  </a:lnTo>
                  <a:lnTo>
                    <a:pt x="12398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505"/>
            <p:cNvSpPr/>
            <p:nvPr>
              <p:custDataLst>
                <p:tags r:id="rId83"/>
              </p:custDataLst>
            </p:nvPr>
          </p:nvSpPr>
          <p:spPr>
            <a:xfrm>
              <a:off x="7378780" y="3409950"/>
              <a:ext cx="82471" cy="88607"/>
            </a:xfrm>
            <a:custGeom>
              <a:avLst/>
              <a:gdLst/>
              <a:ahLst/>
              <a:cxnLst/>
              <a:rect l="0" t="0" r="0" b="0"/>
              <a:pathLst>
                <a:path w="82471" h="88607">
                  <a:moveTo>
                    <a:pt x="12620" y="0"/>
                  </a:moveTo>
                  <a:lnTo>
                    <a:pt x="12620" y="0"/>
                  </a:lnTo>
                  <a:lnTo>
                    <a:pt x="188" y="0"/>
                  </a:lnTo>
                  <a:lnTo>
                    <a:pt x="0" y="3371"/>
                  </a:lnTo>
                  <a:lnTo>
                    <a:pt x="679" y="4364"/>
                  </a:lnTo>
                  <a:lnTo>
                    <a:pt x="1837" y="5026"/>
                  </a:lnTo>
                  <a:lnTo>
                    <a:pt x="3314" y="5467"/>
                  </a:lnTo>
                  <a:lnTo>
                    <a:pt x="4300" y="6467"/>
                  </a:lnTo>
                  <a:lnTo>
                    <a:pt x="7762" y="13141"/>
                  </a:lnTo>
                  <a:lnTo>
                    <a:pt x="10460" y="17129"/>
                  </a:lnTo>
                  <a:lnTo>
                    <a:pt x="12686" y="23340"/>
                  </a:lnTo>
                  <a:lnTo>
                    <a:pt x="22689" y="36694"/>
                  </a:lnTo>
                  <a:lnTo>
                    <a:pt x="26682" y="49477"/>
                  </a:lnTo>
                  <a:lnTo>
                    <a:pt x="48849" y="76190"/>
                  </a:lnTo>
                  <a:lnTo>
                    <a:pt x="49473" y="78310"/>
                  </a:lnTo>
                  <a:lnTo>
                    <a:pt x="50594" y="79723"/>
                  </a:lnTo>
                  <a:lnTo>
                    <a:pt x="61477" y="86666"/>
                  </a:lnTo>
                  <a:lnTo>
                    <a:pt x="68538" y="88606"/>
                  </a:lnTo>
                  <a:lnTo>
                    <a:pt x="76515" y="83835"/>
                  </a:lnTo>
                  <a:lnTo>
                    <a:pt x="78500" y="83407"/>
                  </a:lnTo>
                  <a:lnTo>
                    <a:pt x="79823" y="82416"/>
                  </a:lnTo>
                  <a:lnTo>
                    <a:pt x="80705" y="81050"/>
                  </a:lnTo>
                  <a:lnTo>
                    <a:pt x="81947" y="75755"/>
                  </a:lnTo>
                  <a:lnTo>
                    <a:pt x="82470" y="698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506"/>
            <p:cNvSpPr/>
            <p:nvPr>
              <p:custDataLst>
                <p:tags r:id="rId84"/>
              </p:custDataLst>
            </p:nvPr>
          </p:nvSpPr>
          <p:spPr>
            <a:xfrm>
              <a:off x="7086600" y="3409981"/>
              <a:ext cx="95228" cy="120620"/>
            </a:xfrm>
            <a:custGeom>
              <a:avLst/>
              <a:gdLst/>
              <a:ahLst/>
              <a:cxnLst/>
              <a:rect l="0" t="0" r="0" b="0"/>
              <a:pathLst>
                <a:path w="95228" h="120620">
                  <a:moveTo>
                    <a:pt x="88900" y="19019"/>
                  </a:moveTo>
                  <a:lnTo>
                    <a:pt x="88900" y="19019"/>
                  </a:lnTo>
                  <a:lnTo>
                    <a:pt x="88898" y="15648"/>
                  </a:lnTo>
                  <a:lnTo>
                    <a:pt x="90781" y="12111"/>
                  </a:lnTo>
                  <a:lnTo>
                    <a:pt x="93264" y="8188"/>
                  </a:lnTo>
                  <a:lnTo>
                    <a:pt x="95227" y="76"/>
                  </a:lnTo>
                  <a:lnTo>
                    <a:pt x="91872" y="0"/>
                  </a:lnTo>
                  <a:lnTo>
                    <a:pt x="88340" y="1864"/>
                  </a:lnTo>
                  <a:lnTo>
                    <a:pt x="84417" y="5750"/>
                  </a:lnTo>
                  <a:lnTo>
                    <a:pt x="74050" y="20364"/>
                  </a:lnTo>
                  <a:lnTo>
                    <a:pt x="58469" y="33498"/>
                  </a:lnTo>
                  <a:lnTo>
                    <a:pt x="23644" y="80651"/>
                  </a:lnTo>
                  <a:lnTo>
                    <a:pt x="17564" y="85922"/>
                  </a:lnTo>
                  <a:lnTo>
                    <a:pt x="8763" y="100085"/>
                  </a:lnTo>
                  <a:lnTo>
                    <a:pt x="5855" y="117202"/>
                  </a:lnTo>
                  <a:lnTo>
                    <a:pt x="4609" y="118341"/>
                  </a:lnTo>
                  <a:lnTo>
                    <a:pt x="0" y="12061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507"/>
            <p:cNvSpPr/>
            <p:nvPr>
              <p:custDataLst>
                <p:tags r:id="rId85"/>
              </p:custDataLst>
            </p:nvPr>
          </p:nvSpPr>
          <p:spPr>
            <a:xfrm>
              <a:off x="7054857" y="3403677"/>
              <a:ext cx="114294" cy="95164"/>
            </a:xfrm>
            <a:custGeom>
              <a:avLst/>
              <a:gdLst/>
              <a:ahLst/>
              <a:cxnLst/>
              <a:rect l="0" t="0" r="0" b="0"/>
              <a:pathLst>
                <a:path w="114294" h="95164">
                  <a:moveTo>
                    <a:pt x="6343" y="6273"/>
                  </a:moveTo>
                  <a:lnTo>
                    <a:pt x="6343" y="6273"/>
                  </a:lnTo>
                  <a:lnTo>
                    <a:pt x="70" y="0"/>
                  </a:lnTo>
                  <a:lnTo>
                    <a:pt x="0" y="5397"/>
                  </a:lnTo>
                  <a:lnTo>
                    <a:pt x="703" y="5689"/>
                  </a:lnTo>
                  <a:lnTo>
                    <a:pt x="11238" y="6963"/>
                  </a:lnTo>
                  <a:lnTo>
                    <a:pt x="17121" y="10632"/>
                  </a:lnTo>
                  <a:lnTo>
                    <a:pt x="23334" y="12739"/>
                  </a:lnTo>
                  <a:lnTo>
                    <a:pt x="68719" y="49863"/>
                  </a:lnTo>
                  <a:lnTo>
                    <a:pt x="82116" y="64912"/>
                  </a:lnTo>
                  <a:lnTo>
                    <a:pt x="99460" y="86517"/>
                  </a:lnTo>
                  <a:lnTo>
                    <a:pt x="106686" y="93894"/>
                  </a:lnTo>
                  <a:lnTo>
                    <a:pt x="109266" y="94604"/>
                  </a:lnTo>
                  <a:lnTo>
                    <a:pt x="114205" y="95163"/>
                  </a:lnTo>
                  <a:lnTo>
                    <a:pt x="114293" y="8882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0" name="SMARTInkShape-Group133"/>
          <p:cNvGrpSpPr/>
          <p:nvPr/>
        </p:nvGrpSpPr>
        <p:grpSpPr>
          <a:xfrm>
            <a:off x="6737350" y="3391162"/>
            <a:ext cx="184129" cy="195915"/>
            <a:chOff x="6737350" y="3391162"/>
            <a:chExt cx="184129" cy="195915"/>
          </a:xfrm>
        </p:grpSpPr>
        <p:sp>
          <p:nvSpPr>
            <p:cNvPr id="128" name="SMARTInkShape-508"/>
            <p:cNvSpPr/>
            <p:nvPr>
              <p:custDataLst>
                <p:tags r:id="rId78"/>
              </p:custDataLst>
            </p:nvPr>
          </p:nvSpPr>
          <p:spPr>
            <a:xfrm>
              <a:off x="6737350" y="3391168"/>
              <a:ext cx="184129" cy="195909"/>
            </a:xfrm>
            <a:custGeom>
              <a:avLst/>
              <a:gdLst/>
              <a:ahLst/>
              <a:cxnLst/>
              <a:rect l="0" t="0" r="0" b="0"/>
              <a:pathLst>
                <a:path w="184129" h="195909">
                  <a:moveTo>
                    <a:pt x="177800" y="12432"/>
                  </a:moveTo>
                  <a:lnTo>
                    <a:pt x="177800" y="12432"/>
                  </a:lnTo>
                  <a:lnTo>
                    <a:pt x="177800" y="9061"/>
                  </a:lnTo>
                  <a:lnTo>
                    <a:pt x="178505" y="8068"/>
                  </a:lnTo>
                  <a:lnTo>
                    <a:pt x="179681" y="7406"/>
                  </a:lnTo>
                  <a:lnTo>
                    <a:pt x="183267" y="6343"/>
                  </a:lnTo>
                  <a:lnTo>
                    <a:pt x="183758" y="4317"/>
                  </a:lnTo>
                  <a:lnTo>
                    <a:pt x="184128" y="0"/>
                  </a:lnTo>
                  <a:lnTo>
                    <a:pt x="169038" y="14845"/>
                  </a:lnTo>
                  <a:lnTo>
                    <a:pt x="166850" y="18913"/>
                  </a:lnTo>
                  <a:lnTo>
                    <a:pt x="165173" y="23074"/>
                  </a:lnTo>
                  <a:lnTo>
                    <a:pt x="126547" y="69631"/>
                  </a:lnTo>
                  <a:lnTo>
                    <a:pt x="83862" y="115522"/>
                  </a:lnTo>
                  <a:lnTo>
                    <a:pt x="38607" y="158423"/>
                  </a:lnTo>
                  <a:lnTo>
                    <a:pt x="490" y="195908"/>
                  </a:lnTo>
                  <a:lnTo>
                    <a:pt x="218" y="194401"/>
                  </a:lnTo>
                  <a:lnTo>
                    <a:pt x="0" y="19023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509"/>
            <p:cNvSpPr/>
            <p:nvPr>
              <p:custDataLst>
                <p:tags r:id="rId79"/>
              </p:custDataLst>
            </p:nvPr>
          </p:nvSpPr>
          <p:spPr>
            <a:xfrm>
              <a:off x="6781800" y="3391162"/>
              <a:ext cx="120651" cy="158201"/>
            </a:xfrm>
            <a:custGeom>
              <a:avLst/>
              <a:gdLst/>
              <a:ahLst/>
              <a:cxnLst/>
              <a:rect l="0" t="0" r="0" b="0"/>
              <a:pathLst>
                <a:path w="120651" h="158201">
                  <a:moveTo>
                    <a:pt x="6350" y="18788"/>
                  </a:moveTo>
                  <a:lnTo>
                    <a:pt x="6350" y="18788"/>
                  </a:lnTo>
                  <a:lnTo>
                    <a:pt x="6350" y="13321"/>
                  </a:lnTo>
                  <a:lnTo>
                    <a:pt x="2" y="6091"/>
                  </a:lnTo>
                  <a:lnTo>
                    <a:pt x="2" y="6090"/>
                  </a:lnTo>
                  <a:lnTo>
                    <a:pt x="0" y="6089"/>
                  </a:lnTo>
                  <a:lnTo>
                    <a:pt x="0" y="0"/>
                  </a:lnTo>
                  <a:lnTo>
                    <a:pt x="0" y="5228"/>
                  </a:lnTo>
                  <a:lnTo>
                    <a:pt x="10983" y="18919"/>
                  </a:lnTo>
                  <a:lnTo>
                    <a:pt x="12643" y="23080"/>
                  </a:lnTo>
                  <a:lnTo>
                    <a:pt x="43594" y="67765"/>
                  </a:lnTo>
                  <a:lnTo>
                    <a:pt x="78032" y="112622"/>
                  </a:lnTo>
                  <a:lnTo>
                    <a:pt x="103446" y="141201"/>
                  </a:lnTo>
                  <a:lnTo>
                    <a:pt x="107831" y="143749"/>
                  </a:lnTo>
                  <a:lnTo>
                    <a:pt x="109986" y="144429"/>
                  </a:lnTo>
                  <a:lnTo>
                    <a:pt x="111424" y="145587"/>
                  </a:lnTo>
                  <a:lnTo>
                    <a:pt x="114153" y="149883"/>
                  </a:lnTo>
                  <a:lnTo>
                    <a:pt x="117291" y="151136"/>
                  </a:lnTo>
                  <a:lnTo>
                    <a:pt x="118411" y="152176"/>
                  </a:lnTo>
                  <a:lnTo>
                    <a:pt x="120562" y="158200"/>
                  </a:lnTo>
                  <a:lnTo>
                    <a:pt x="120650" y="137233"/>
                  </a:lnTo>
                  <a:lnTo>
                    <a:pt x="114300" y="1203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1" name="SMARTInkShape-510"/>
          <p:cNvSpPr/>
          <p:nvPr>
            <p:custDataLst>
              <p:tags r:id="rId8"/>
            </p:custDataLst>
          </p:nvPr>
        </p:nvSpPr>
        <p:spPr>
          <a:xfrm>
            <a:off x="2908411" y="3035307"/>
            <a:ext cx="1799921" cy="132389"/>
          </a:xfrm>
          <a:custGeom>
            <a:avLst/>
            <a:gdLst/>
            <a:ahLst/>
            <a:cxnLst/>
            <a:rect l="0" t="0" r="0" b="0"/>
            <a:pathLst>
              <a:path w="1799921" h="132389">
                <a:moveTo>
                  <a:pt x="31639" y="69843"/>
                </a:moveTo>
                <a:lnTo>
                  <a:pt x="31639" y="69843"/>
                </a:lnTo>
                <a:lnTo>
                  <a:pt x="19706" y="83658"/>
                </a:lnTo>
                <a:lnTo>
                  <a:pt x="1790" y="113765"/>
                </a:lnTo>
                <a:lnTo>
                  <a:pt x="139" y="124806"/>
                </a:lnTo>
                <a:lnTo>
                  <a:pt x="0" y="129079"/>
                </a:lnTo>
                <a:lnTo>
                  <a:pt x="1374" y="130500"/>
                </a:lnTo>
                <a:lnTo>
                  <a:pt x="6664" y="132079"/>
                </a:lnTo>
                <a:lnTo>
                  <a:pt x="28038" y="132388"/>
                </a:lnTo>
                <a:lnTo>
                  <a:pt x="74892" y="127843"/>
                </a:lnTo>
                <a:lnTo>
                  <a:pt x="112737" y="120503"/>
                </a:lnTo>
                <a:lnTo>
                  <a:pt x="144588" y="115171"/>
                </a:lnTo>
                <a:lnTo>
                  <a:pt x="180616" y="109745"/>
                </a:lnTo>
                <a:lnTo>
                  <a:pt x="220148" y="102629"/>
                </a:lnTo>
                <a:lnTo>
                  <a:pt x="263117" y="96644"/>
                </a:lnTo>
                <a:lnTo>
                  <a:pt x="308790" y="90927"/>
                </a:lnTo>
                <a:lnTo>
                  <a:pt x="332823" y="87427"/>
                </a:lnTo>
                <a:lnTo>
                  <a:pt x="357311" y="83682"/>
                </a:lnTo>
                <a:lnTo>
                  <a:pt x="382809" y="79775"/>
                </a:lnTo>
                <a:lnTo>
                  <a:pt x="408981" y="75758"/>
                </a:lnTo>
                <a:lnTo>
                  <a:pt x="435600" y="71670"/>
                </a:lnTo>
                <a:lnTo>
                  <a:pt x="463224" y="67533"/>
                </a:lnTo>
                <a:lnTo>
                  <a:pt x="491518" y="63364"/>
                </a:lnTo>
                <a:lnTo>
                  <a:pt x="520258" y="59174"/>
                </a:lnTo>
                <a:lnTo>
                  <a:pt x="550002" y="54969"/>
                </a:lnTo>
                <a:lnTo>
                  <a:pt x="580414" y="50755"/>
                </a:lnTo>
                <a:lnTo>
                  <a:pt x="611272" y="46534"/>
                </a:lnTo>
                <a:lnTo>
                  <a:pt x="643133" y="43015"/>
                </a:lnTo>
                <a:lnTo>
                  <a:pt x="675663" y="39963"/>
                </a:lnTo>
                <a:lnTo>
                  <a:pt x="708638" y="37223"/>
                </a:lnTo>
                <a:lnTo>
                  <a:pt x="741205" y="34691"/>
                </a:lnTo>
                <a:lnTo>
                  <a:pt x="773500" y="32297"/>
                </a:lnTo>
                <a:lnTo>
                  <a:pt x="805613" y="29996"/>
                </a:lnTo>
                <a:lnTo>
                  <a:pt x="837605" y="27756"/>
                </a:lnTo>
                <a:lnTo>
                  <a:pt x="869516" y="25557"/>
                </a:lnTo>
                <a:lnTo>
                  <a:pt x="901374" y="23386"/>
                </a:lnTo>
                <a:lnTo>
                  <a:pt x="933901" y="21233"/>
                </a:lnTo>
                <a:lnTo>
                  <a:pt x="966875" y="19092"/>
                </a:lnTo>
                <a:lnTo>
                  <a:pt x="1000146" y="16959"/>
                </a:lnTo>
                <a:lnTo>
                  <a:pt x="1032910" y="15537"/>
                </a:lnTo>
                <a:lnTo>
                  <a:pt x="1065336" y="14589"/>
                </a:lnTo>
                <a:lnTo>
                  <a:pt x="1097538" y="13957"/>
                </a:lnTo>
                <a:lnTo>
                  <a:pt x="1128882" y="12830"/>
                </a:lnTo>
                <a:lnTo>
                  <a:pt x="1159657" y="11373"/>
                </a:lnTo>
                <a:lnTo>
                  <a:pt x="1190051" y="9696"/>
                </a:lnTo>
                <a:lnTo>
                  <a:pt x="1220897" y="8579"/>
                </a:lnTo>
                <a:lnTo>
                  <a:pt x="1252044" y="7833"/>
                </a:lnTo>
                <a:lnTo>
                  <a:pt x="1283392" y="7337"/>
                </a:lnTo>
                <a:lnTo>
                  <a:pt x="1313463" y="7005"/>
                </a:lnTo>
                <a:lnTo>
                  <a:pt x="1342683" y="6785"/>
                </a:lnTo>
                <a:lnTo>
                  <a:pt x="1371335" y="6637"/>
                </a:lnTo>
                <a:lnTo>
                  <a:pt x="1398903" y="6539"/>
                </a:lnTo>
                <a:lnTo>
                  <a:pt x="1425748" y="6474"/>
                </a:lnTo>
                <a:lnTo>
                  <a:pt x="1452112" y="6430"/>
                </a:lnTo>
                <a:lnTo>
                  <a:pt x="1477448" y="6401"/>
                </a:lnTo>
                <a:lnTo>
                  <a:pt x="1502101" y="6381"/>
                </a:lnTo>
                <a:lnTo>
                  <a:pt x="1526297" y="6369"/>
                </a:lnTo>
                <a:lnTo>
                  <a:pt x="1573877" y="6354"/>
                </a:lnTo>
                <a:lnTo>
                  <a:pt x="1618778" y="6348"/>
                </a:lnTo>
                <a:lnTo>
                  <a:pt x="1657549" y="6345"/>
                </a:lnTo>
                <a:lnTo>
                  <a:pt x="1691714" y="6344"/>
                </a:lnTo>
                <a:lnTo>
                  <a:pt x="1733070" y="6343"/>
                </a:lnTo>
                <a:lnTo>
                  <a:pt x="1779826" y="10707"/>
                </a:lnTo>
                <a:lnTo>
                  <a:pt x="1799920" y="12432"/>
                </a:lnTo>
                <a:lnTo>
                  <a:pt x="1799632" y="12519"/>
                </a:lnTo>
                <a:lnTo>
                  <a:pt x="1791778" y="11936"/>
                </a:lnTo>
                <a:lnTo>
                  <a:pt x="1748247" y="6927"/>
                </a:lnTo>
                <a:lnTo>
                  <a:pt x="1701975" y="6458"/>
                </a:lnTo>
                <a:lnTo>
                  <a:pt x="1670771" y="5689"/>
                </a:lnTo>
                <a:lnTo>
                  <a:pt x="1635737" y="2995"/>
                </a:lnTo>
                <a:lnTo>
                  <a:pt x="1597117" y="1327"/>
                </a:lnTo>
                <a:lnTo>
                  <a:pt x="1555024" y="586"/>
                </a:lnTo>
                <a:lnTo>
                  <a:pt x="1508093" y="257"/>
                </a:lnTo>
                <a:lnTo>
                  <a:pt x="1483726" y="169"/>
                </a:lnTo>
                <a:lnTo>
                  <a:pt x="1459014" y="110"/>
                </a:lnTo>
                <a:lnTo>
                  <a:pt x="1434072" y="71"/>
                </a:lnTo>
                <a:lnTo>
                  <a:pt x="1407566" y="45"/>
                </a:lnTo>
                <a:lnTo>
                  <a:pt x="1380018" y="27"/>
                </a:lnTo>
                <a:lnTo>
                  <a:pt x="1351775" y="16"/>
                </a:lnTo>
                <a:lnTo>
                  <a:pt x="1323069" y="8"/>
                </a:lnTo>
                <a:lnTo>
                  <a:pt x="1294053" y="3"/>
                </a:lnTo>
                <a:lnTo>
                  <a:pt x="1264832" y="0"/>
                </a:lnTo>
                <a:lnTo>
                  <a:pt x="1234768" y="703"/>
                </a:lnTo>
                <a:lnTo>
                  <a:pt x="1204141" y="1877"/>
                </a:lnTo>
                <a:lnTo>
                  <a:pt x="1173140" y="3366"/>
                </a:lnTo>
                <a:lnTo>
                  <a:pt x="1141184" y="4358"/>
                </a:lnTo>
                <a:lnTo>
                  <a:pt x="1108591" y="5020"/>
                </a:lnTo>
                <a:lnTo>
                  <a:pt x="1075574" y="5461"/>
                </a:lnTo>
                <a:lnTo>
                  <a:pt x="1042273" y="6460"/>
                </a:lnTo>
                <a:lnTo>
                  <a:pt x="1008784" y="7832"/>
                </a:lnTo>
                <a:lnTo>
                  <a:pt x="975169" y="9453"/>
                </a:lnTo>
                <a:lnTo>
                  <a:pt x="941470" y="10533"/>
                </a:lnTo>
                <a:lnTo>
                  <a:pt x="907715" y="11253"/>
                </a:lnTo>
                <a:lnTo>
                  <a:pt x="873923" y="11733"/>
                </a:lnTo>
                <a:lnTo>
                  <a:pt x="839401" y="12758"/>
                </a:lnTo>
                <a:lnTo>
                  <a:pt x="804391" y="14148"/>
                </a:lnTo>
                <a:lnTo>
                  <a:pt x="769057" y="15779"/>
                </a:lnTo>
                <a:lnTo>
                  <a:pt x="733507" y="16867"/>
                </a:lnTo>
                <a:lnTo>
                  <a:pt x="697812" y="17593"/>
                </a:lnTo>
                <a:lnTo>
                  <a:pt x="662021" y="18076"/>
                </a:lnTo>
                <a:lnTo>
                  <a:pt x="627577" y="19104"/>
                </a:lnTo>
                <a:lnTo>
                  <a:pt x="594031" y="20495"/>
                </a:lnTo>
                <a:lnTo>
                  <a:pt x="561083" y="22127"/>
                </a:lnTo>
                <a:lnTo>
                  <a:pt x="528535" y="23922"/>
                </a:lnTo>
                <a:lnTo>
                  <a:pt x="496253" y="25823"/>
                </a:lnTo>
                <a:lnTo>
                  <a:pt x="464148" y="27796"/>
                </a:lnTo>
                <a:lnTo>
                  <a:pt x="433573" y="29112"/>
                </a:lnTo>
                <a:lnTo>
                  <a:pt x="404017" y="29989"/>
                </a:lnTo>
                <a:lnTo>
                  <a:pt x="375141" y="30573"/>
                </a:lnTo>
                <a:lnTo>
                  <a:pt x="347424" y="30963"/>
                </a:lnTo>
                <a:lnTo>
                  <a:pt x="320479" y="31223"/>
                </a:lnTo>
                <a:lnTo>
                  <a:pt x="294049" y="31397"/>
                </a:lnTo>
                <a:lnTo>
                  <a:pt x="247749" y="33470"/>
                </a:lnTo>
                <a:lnTo>
                  <a:pt x="206710" y="36039"/>
                </a:lnTo>
                <a:lnTo>
                  <a:pt x="169656" y="37180"/>
                </a:lnTo>
                <a:lnTo>
                  <a:pt x="123803" y="37822"/>
                </a:lnTo>
                <a:lnTo>
                  <a:pt x="81934" y="38040"/>
                </a:lnTo>
                <a:lnTo>
                  <a:pt x="65748" y="37372"/>
                </a:lnTo>
                <a:lnTo>
                  <a:pt x="64256" y="36201"/>
                </a:lnTo>
                <a:lnTo>
                  <a:pt x="63967" y="34715"/>
                </a:lnTo>
                <a:lnTo>
                  <a:pt x="65891" y="33724"/>
                </a:lnTo>
                <a:lnTo>
                  <a:pt x="112677" y="23070"/>
                </a:lnTo>
                <a:lnTo>
                  <a:pt x="145939" y="12693"/>
                </a:lnTo>
              </a:path>
            </a:pathLst>
          </a:cu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6" name="SMARTInkShape-Group135"/>
          <p:cNvGrpSpPr/>
          <p:nvPr/>
        </p:nvGrpSpPr>
        <p:grpSpPr>
          <a:xfrm>
            <a:off x="10363495" y="1181193"/>
            <a:ext cx="456904" cy="348133"/>
            <a:chOff x="10363495" y="1181193"/>
            <a:chExt cx="456904" cy="348133"/>
          </a:xfrm>
        </p:grpSpPr>
        <p:sp>
          <p:nvSpPr>
            <p:cNvPr id="132" name="SMARTInkShape-511"/>
            <p:cNvSpPr/>
            <p:nvPr>
              <p:custDataLst>
                <p:tags r:id="rId74"/>
              </p:custDataLst>
            </p:nvPr>
          </p:nvSpPr>
          <p:spPr>
            <a:xfrm>
              <a:off x="10712448" y="1371600"/>
              <a:ext cx="95253" cy="31751"/>
            </a:xfrm>
            <a:custGeom>
              <a:avLst/>
              <a:gdLst/>
              <a:ahLst/>
              <a:cxnLst/>
              <a:rect l="0" t="0" r="0" b="0"/>
              <a:pathLst>
                <a:path w="95253" h="31751">
                  <a:moveTo>
                    <a:pt x="2" y="31750"/>
                  </a:moveTo>
                  <a:lnTo>
                    <a:pt x="2" y="31750"/>
                  </a:lnTo>
                  <a:lnTo>
                    <a:pt x="0" y="25662"/>
                  </a:lnTo>
                  <a:lnTo>
                    <a:pt x="3372" y="25478"/>
                  </a:lnTo>
                  <a:lnTo>
                    <a:pt x="6909" y="23553"/>
                  </a:lnTo>
                  <a:lnTo>
                    <a:pt x="8841" y="22052"/>
                  </a:lnTo>
                  <a:lnTo>
                    <a:pt x="10833" y="21757"/>
                  </a:lnTo>
                  <a:lnTo>
                    <a:pt x="14928" y="23310"/>
                  </a:lnTo>
                  <a:lnTo>
                    <a:pt x="22863" y="22590"/>
                  </a:lnTo>
                  <a:lnTo>
                    <a:pt x="67199" y="12235"/>
                  </a:lnTo>
                  <a:lnTo>
                    <a:pt x="84353" y="6212"/>
                  </a:lnTo>
                  <a:lnTo>
                    <a:pt x="95252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512"/>
            <p:cNvSpPr/>
            <p:nvPr>
              <p:custDataLst>
                <p:tags r:id="rId75"/>
              </p:custDataLst>
            </p:nvPr>
          </p:nvSpPr>
          <p:spPr>
            <a:xfrm>
              <a:off x="10744200" y="1181193"/>
              <a:ext cx="76199" cy="342808"/>
            </a:xfrm>
            <a:custGeom>
              <a:avLst/>
              <a:gdLst/>
              <a:ahLst/>
              <a:cxnLst/>
              <a:rect l="0" t="0" r="0" b="0"/>
              <a:pathLst>
                <a:path w="76199" h="342808">
                  <a:moveTo>
                    <a:pt x="69850" y="76107"/>
                  </a:moveTo>
                  <a:lnTo>
                    <a:pt x="69850" y="76107"/>
                  </a:lnTo>
                  <a:lnTo>
                    <a:pt x="74875" y="64173"/>
                  </a:lnTo>
                  <a:lnTo>
                    <a:pt x="76198" y="22409"/>
                  </a:lnTo>
                  <a:lnTo>
                    <a:pt x="70109" y="3499"/>
                  </a:lnTo>
                  <a:lnTo>
                    <a:pt x="69319" y="2302"/>
                  </a:lnTo>
                  <a:lnTo>
                    <a:pt x="68085" y="1503"/>
                  </a:lnTo>
                  <a:lnTo>
                    <a:pt x="64405" y="222"/>
                  </a:lnTo>
                  <a:lnTo>
                    <a:pt x="60396" y="0"/>
                  </a:lnTo>
                  <a:lnTo>
                    <a:pt x="56712" y="1830"/>
                  </a:lnTo>
                  <a:lnTo>
                    <a:pt x="54741" y="3306"/>
                  </a:lnTo>
                  <a:lnTo>
                    <a:pt x="40198" y="24088"/>
                  </a:lnTo>
                  <a:lnTo>
                    <a:pt x="21872" y="70479"/>
                  </a:lnTo>
                  <a:lnTo>
                    <a:pt x="14228" y="112990"/>
                  </a:lnTo>
                  <a:lnTo>
                    <a:pt x="7134" y="158605"/>
                  </a:lnTo>
                  <a:lnTo>
                    <a:pt x="3082" y="199146"/>
                  </a:lnTo>
                  <a:lnTo>
                    <a:pt x="270" y="244230"/>
                  </a:lnTo>
                  <a:lnTo>
                    <a:pt x="1917" y="278869"/>
                  </a:lnTo>
                  <a:lnTo>
                    <a:pt x="6235" y="323580"/>
                  </a:lnTo>
                  <a:lnTo>
                    <a:pt x="6348" y="342322"/>
                  </a:lnTo>
                  <a:lnTo>
                    <a:pt x="0" y="34280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513"/>
            <p:cNvSpPr/>
            <p:nvPr>
              <p:custDataLst>
                <p:tags r:id="rId76"/>
              </p:custDataLst>
            </p:nvPr>
          </p:nvSpPr>
          <p:spPr>
            <a:xfrm>
              <a:off x="10541295" y="1208784"/>
              <a:ext cx="101306" cy="320542"/>
            </a:xfrm>
            <a:custGeom>
              <a:avLst/>
              <a:gdLst/>
              <a:ahLst/>
              <a:cxnLst/>
              <a:rect l="0" t="0" r="0" b="0"/>
              <a:pathLst>
                <a:path w="101306" h="320542">
                  <a:moveTo>
                    <a:pt x="94955" y="207266"/>
                  </a:moveTo>
                  <a:lnTo>
                    <a:pt x="94955" y="207266"/>
                  </a:lnTo>
                  <a:lnTo>
                    <a:pt x="94953" y="189183"/>
                  </a:lnTo>
                  <a:lnTo>
                    <a:pt x="89488" y="182833"/>
                  </a:lnTo>
                  <a:lnTo>
                    <a:pt x="85496" y="182153"/>
                  </a:lnTo>
                  <a:lnTo>
                    <a:pt x="79845" y="181951"/>
                  </a:lnTo>
                  <a:lnTo>
                    <a:pt x="78531" y="181217"/>
                  </a:lnTo>
                  <a:lnTo>
                    <a:pt x="77656" y="180022"/>
                  </a:lnTo>
                  <a:lnTo>
                    <a:pt x="77073" y="178520"/>
                  </a:lnTo>
                  <a:lnTo>
                    <a:pt x="75977" y="177519"/>
                  </a:lnTo>
                  <a:lnTo>
                    <a:pt x="72881" y="176406"/>
                  </a:lnTo>
                  <a:lnTo>
                    <a:pt x="67170" y="175780"/>
                  </a:lnTo>
                  <a:lnTo>
                    <a:pt x="38923" y="184982"/>
                  </a:lnTo>
                  <a:lnTo>
                    <a:pt x="36432" y="187471"/>
                  </a:lnTo>
                  <a:lnTo>
                    <a:pt x="31519" y="197011"/>
                  </a:lnTo>
                  <a:lnTo>
                    <a:pt x="17344" y="212518"/>
                  </a:lnTo>
                  <a:lnTo>
                    <a:pt x="9017" y="228634"/>
                  </a:lnTo>
                  <a:lnTo>
                    <a:pt x="0" y="275623"/>
                  </a:lnTo>
                  <a:lnTo>
                    <a:pt x="470" y="292056"/>
                  </a:lnTo>
                  <a:lnTo>
                    <a:pt x="4792" y="303964"/>
                  </a:lnTo>
                  <a:lnTo>
                    <a:pt x="8550" y="309745"/>
                  </a:lnTo>
                  <a:lnTo>
                    <a:pt x="12575" y="312784"/>
                  </a:lnTo>
                  <a:lnTo>
                    <a:pt x="16714" y="314841"/>
                  </a:lnTo>
                  <a:lnTo>
                    <a:pt x="23011" y="319260"/>
                  </a:lnTo>
                  <a:lnTo>
                    <a:pt x="27230" y="320541"/>
                  </a:lnTo>
                  <a:lnTo>
                    <a:pt x="29344" y="320177"/>
                  </a:lnTo>
                  <a:lnTo>
                    <a:pt x="33573" y="317891"/>
                  </a:lnTo>
                  <a:lnTo>
                    <a:pt x="46272" y="306613"/>
                  </a:lnTo>
                  <a:lnTo>
                    <a:pt x="68692" y="259938"/>
                  </a:lnTo>
                  <a:lnTo>
                    <a:pt x="76837" y="219655"/>
                  </a:lnTo>
                  <a:lnTo>
                    <a:pt x="85905" y="172522"/>
                  </a:lnTo>
                  <a:lnTo>
                    <a:pt x="89954" y="132774"/>
                  </a:lnTo>
                  <a:lnTo>
                    <a:pt x="95002" y="88958"/>
                  </a:lnTo>
                  <a:lnTo>
                    <a:pt x="100658" y="43022"/>
                  </a:lnTo>
                  <a:lnTo>
                    <a:pt x="101296" y="83"/>
                  </a:lnTo>
                  <a:lnTo>
                    <a:pt x="100593" y="0"/>
                  </a:lnTo>
                  <a:lnTo>
                    <a:pt x="95838" y="3391"/>
                  </a:lnTo>
                  <a:lnTo>
                    <a:pt x="89941" y="49163"/>
                  </a:lnTo>
                  <a:lnTo>
                    <a:pt x="83214" y="96375"/>
                  </a:lnTo>
                  <a:lnTo>
                    <a:pt x="82339" y="142625"/>
                  </a:lnTo>
                  <a:lnTo>
                    <a:pt x="79121" y="180392"/>
                  </a:lnTo>
                  <a:lnTo>
                    <a:pt x="82073" y="226230"/>
                  </a:lnTo>
                  <a:lnTo>
                    <a:pt x="82925" y="242265"/>
                  </a:lnTo>
                  <a:lnTo>
                    <a:pt x="91089" y="262448"/>
                  </a:lnTo>
                  <a:lnTo>
                    <a:pt x="95119" y="267069"/>
                  </a:lnTo>
                  <a:lnTo>
                    <a:pt x="101305" y="27076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514"/>
            <p:cNvSpPr/>
            <p:nvPr>
              <p:custDataLst>
                <p:tags r:id="rId77"/>
              </p:custDataLst>
            </p:nvPr>
          </p:nvSpPr>
          <p:spPr>
            <a:xfrm>
              <a:off x="10363495" y="1371607"/>
              <a:ext cx="114006" cy="155973"/>
            </a:xfrm>
            <a:custGeom>
              <a:avLst/>
              <a:gdLst/>
              <a:ahLst/>
              <a:cxnLst/>
              <a:rect l="0" t="0" r="0" b="0"/>
              <a:pathLst>
                <a:path w="114006" h="155973">
                  <a:moveTo>
                    <a:pt x="114005" y="19043"/>
                  </a:moveTo>
                  <a:lnTo>
                    <a:pt x="114005" y="19043"/>
                  </a:lnTo>
                  <a:lnTo>
                    <a:pt x="114005" y="12954"/>
                  </a:lnTo>
                  <a:lnTo>
                    <a:pt x="110634" y="12771"/>
                  </a:lnTo>
                  <a:lnTo>
                    <a:pt x="107098" y="10846"/>
                  </a:lnTo>
                  <a:lnTo>
                    <a:pt x="103174" y="8344"/>
                  </a:lnTo>
                  <a:lnTo>
                    <a:pt x="96998" y="6230"/>
                  </a:lnTo>
                  <a:lnTo>
                    <a:pt x="90699" y="2155"/>
                  </a:lnTo>
                  <a:lnTo>
                    <a:pt x="83505" y="278"/>
                  </a:lnTo>
                  <a:lnTo>
                    <a:pt x="65266" y="0"/>
                  </a:lnTo>
                  <a:lnTo>
                    <a:pt x="54178" y="5064"/>
                  </a:lnTo>
                  <a:lnTo>
                    <a:pt x="29249" y="24004"/>
                  </a:lnTo>
                  <a:lnTo>
                    <a:pt x="12525" y="50959"/>
                  </a:lnTo>
                  <a:lnTo>
                    <a:pt x="8930" y="59334"/>
                  </a:lnTo>
                  <a:lnTo>
                    <a:pt x="0" y="105827"/>
                  </a:lnTo>
                  <a:lnTo>
                    <a:pt x="6189" y="134754"/>
                  </a:lnTo>
                  <a:lnTo>
                    <a:pt x="10955" y="143090"/>
                  </a:lnTo>
                  <a:lnTo>
                    <a:pt x="14818" y="147788"/>
                  </a:lnTo>
                  <a:lnTo>
                    <a:pt x="20768" y="150346"/>
                  </a:lnTo>
                  <a:lnTo>
                    <a:pt x="52700" y="155972"/>
                  </a:lnTo>
                  <a:lnTo>
                    <a:pt x="101305" y="146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1" name="SMARTInkShape-Group136"/>
          <p:cNvGrpSpPr/>
          <p:nvPr/>
        </p:nvGrpSpPr>
        <p:grpSpPr>
          <a:xfrm>
            <a:off x="10693410" y="2871170"/>
            <a:ext cx="361941" cy="443205"/>
            <a:chOff x="10693410" y="2871170"/>
            <a:chExt cx="361941" cy="443205"/>
          </a:xfrm>
        </p:grpSpPr>
        <p:sp>
          <p:nvSpPr>
            <p:cNvPr id="137" name="SMARTInkShape-515"/>
            <p:cNvSpPr/>
            <p:nvPr>
              <p:custDataLst>
                <p:tags r:id="rId70"/>
              </p:custDataLst>
            </p:nvPr>
          </p:nvSpPr>
          <p:spPr>
            <a:xfrm>
              <a:off x="10934780" y="3035300"/>
              <a:ext cx="114221" cy="63501"/>
            </a:xfrm>
            <a:custGeom>
              <a:avLst/>
              <a:gdLst/>
              <a:ahLst/>
              <a:cxnLst/>
              <a:rect l="0" t="0" r="0" b="0"/>
              <a:pathLst>
                <a:path w="114221" h="63501">
                  <a:moveTo>
                    <a:pt x="18970" y="63500"/>
                  </a:moveTo>
                  <a:lnTo>
                    <a:pt x="18970" y="63500"/>
                  </a:lnTo>
                  <a:lnTo>
                    <a:pt x="18970" y="49195"/>
                  </a:lnTo>
                  <a:lnTo>
                    <a:pt x="18265" y="47613"/>
                  </a:lnTo>
                  <a:lnTo>
                    <a:pt x="17089" y="46559"/>
                  </a:lnTo>
                  <a:lnTo>
                    <a:pt x="13901" y="44682"/>
                  </a:lnTo>
                  <a:lnTo>
                    <a:pt x="6609" y="38398"/>
                  </a:lnTo>
                  <a:lnTo>
                    <a:pt x="0" y="38102"/>
                  </a:lnTo>
                  <a:lnTo>
                    <a:pt x="8766" y="38100"/>
                  </a:lnTo>
                  <a:lnTo>
                    <a:pt x="12790" y="36218"/>
                  </a:lnTo>
                  <a:lnTo>
                    <a:pt x="14849" y="34729"/>
                  </a:lnTo>
                  <a:lnTo>
                    <a:pt x="24491" y="32633"/>
                  </a:lnTo>
                  <a:lnTo>
                    <a:pt x="46619" y="28456"/>
                  </a:lnTo>
                  <a:lnTo>
                    <a:pt x="90901" y="14208"/>
                  </a:lnTo>
                  <a:lnTo>
                    <a:pt x="110558" y="2768"/>
                  </a:lnTo>
                  <a:lnTo>
                    <a:pt x="11422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516"/>
            <p:cNvSpPr/>
            <p:nvPr>
              <p:custDataLst>
                <p:tags r:id="rId71"/>
              </p:custDataLst>
            </p:nvPr>
          </p:nvSpPr>
          <p:spPr>
            <a:xfrm>
              <a:off x="10972800" y="2871170"/>
              <a:ext cx="82551" cy="302464"/>
            </a:xfrm>
            <a:custGeom>
              <a:avLst/>
              <a:gdLst/>
              <a:ahLst/>
              <a:cxnLst/>
              <a:rect l="0" t="0" r="0" b="0"/>
              <a:pathLst>
                <a:path w="82551" h="302464">
                  <a:moveTo>
                    <a:pt x="82550" y="68880"/>
                  </a:moveTo>
                  <a:lnTo>
                    <a:pt x="82550" y="68880"/>
                  </a:lnTo>
                  <a:lnTo>
                    <a:pt x="82548" y="37982"/>
                  </a:lnTo>
                  <a:lnTo>
                    <a:pt x="81845" y="35582"/>
                  </a:lnTo>
                  <a:lnTo>
                    <a:pt x="80669" y="33981"/>
                  </a:lnTo>
                  <a:lnTo>
                    <a:pt x="79179" y="32914"/>
                  </a:lnTo>
                  <a:lnTo>
                    <a:pt x="78187" y="31497"/>
                  </a:lnTo>
                  <a:lnTo>
                    <a:pt x="77083" y="28041"/>
                  </a:lnTo>
                  <a:lnTo>
                    <a:pt x="76222" y="12968"/>
                  </a:lnTo>
                  <a:lnTo>
                    <a:pt x="66741" y="2303"/>
                  </a:lnTo>
                  <a:lnTo>
                    <a:pt x="63059" y="485"/>
                  </a:lnTo>
                  <a:lnTo>
                    <a:pt x="61090" y="0"/>
                  </a:lnTo>
                  <a:lnTo>
                    <a:pt x="59069" y="382"/>
                  </a:lnTo>
                  <a:lnTo>
                    <a:pt x="52857" y="4291"/>
                  </a:lnTo>
                  <a:lnTo>
                    <a:pt x="29633" y="26558"/>
                  </a:lnTo>
                  <a:lnTo>
                    <a:pt x="27281" y="34548"/>
                  </a:lnTo>
                  <a:lnTo>
                    <a:pt x="24076" y="49065"/>
                  </a:lnTo>
                  <a:lnTo>
                    <a:pt x="9120" y="94498"/>
                  </a:lnTo>
                  <a:lnTo>
                    <a:pt x="6511" y="138743"/>
                  </a:lnTo>
                  <a:lnTo>
                    <a:pt x="6360" y="183181"/>
                  </a:lnTo>
                  <a:lnTo>
                    <a:pt x="6348" y="227630"/>
                  </a:lnTo>
                  <a:lnTo>
                    <a:pt x="6348" y="273949"/>
                  </a:lnTo>
                  <a:lnTo>
                    <a:pt x="6348" y="302463"/>
                  </a:lnTo>
                  <a:lnTo>
                    <a:pt x="6348" y="298242"/>
                  </a:lnTo>
                  <a:lnTo>
                    <a:pt x="1987" y="292561"/>
                  </a:lnTo>
                  <a:lnTo>
                    <a:pt x="883" y="288709"/>
                  </a:lnTo>
                  <a:lnTo>
                    <a:pt x="0" y="27208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517"/>
            <p:cNvSpPr/>
            <p:nvPr>
              <p:custDataLst>
                <p:tags r:id="rId72"/>
              </p:custDataLst>
            </p:nvPr>
          </p:nvSpPr>
          <p:spPr>
            <a:xfrm>
              <a:off x="10807698" y="3049016"/>
              <a:ext cx="107953" cy="106824"/>
            </a:xfrm>
            <a:custGeom>
              <a:avLst/>
              <a:gdLst/>
              <a:ahLst/>
              <a:cxnLst/>
              <a:rect l="0" t="0" r="0" b="0"/>
              <a:pathLst>
                <a:path w="107953" h="106824">
                  <a:moveTo>
                    <a:pt x="12702" y="11684"/>
                  </a:moveTo>
                  <a:lnTo>
                    <a:pt x="12702" y="11684"/>
                  </a:lnTo>
                  <a:lnTo>
                    <a:pt x="86" y="11684"/>
                  </a:lnTo>
                  <a:lnTo>
                    <a:pt x="0" y="55018"/>
                  </a:lnTo>
                  <a:lnTo>
                    <a:pt x="1883" y="61047"/>
                  </a:lnTo>
                  <a:lnTo>
                    <a:pt x="4365" y="66785"/>
                  </a:lnTo>
                  <a:lnTo>
                    <a:pt x="6352" y="106823"/>
                  </a:lnTo>
                  <a:lnTo>
                    <a:pt x="2982" y="103530"/>
                  </a:lnTo>
                  <a:lnTo>
                    <a:pt x="1326" y="100012"/>
                  </a:lnTo>
                  <a:lnTo>
                    <a:pt x="17" y="66049"/>
                  </a:lnTo>
                  <a:lnTo>
                    <a:pt x="0" y="19375"/>
                  </a:lnTo>
                  <a:lnTo>
                    <a:pt x="707" y="18928"/>
                  </a:lnTo>
                  <a:lnTo>
                    <a:pt x="3372" y="18431"/>
                  </a:lnTo>
                  <a:lnTo>
                    <a:pt x="6909" y="20092"/>
                  </a:lnTo>
                  <a:lnTo>
                    <a:pt x="22132" y="33821"/>
                  </a:lnTo>
                  <a:lnTo>
                    <a:pt x="23948" y="37515"/>
                  </a:lnTo>
                  <a:lnTo>
                    <a:pt x="24432" y="39488"/>
                  </a:lnTo>
                  <a:lnTo>
                    <a:pt x="30785" y="48555"/>
                  </a:lnTo>
                  <a:lnTo>
                    <a:pt x="35925" y="54611"/>
                  </a:lnTo>
                  <a:lnTo>
                    <a:pt x="38093" y="62453"/>
                  </a:lnTo>
                  <a:lnTo>
                    <a:pt x="43568" y="57014"/>
                  </a:lnTo>
                  <a:lnTo>
                    <a:pt x="44982" y="46874"/>
                  </a:lnTo>
                  <a:lnTo>
                    <a:pt x="49444" y="37345"/>
                  </a:lnTo>
                  <a:lnTo>
                    <a:pt x="49895" y="35142"/>
                  </a:lnTo>
                  <a:lnTo>
                    <a:pt x="55709" y="22526"/>
                  </a:lnTo>
                  <a:lnTo>
                    <a:pt x="57216" y="15797"/>
                  </a:lnTo>
                  <a:lnTo>
                    <a:pt x="60238" y="10455"/>
                  </a:lnTo>
                  <a:lnTo>
                    <a:pt x="63932" y="7610"/>
                  </a:lnTo>
                  <a:lnTo>
                    <a:pt x="65906" y="6851"/>
                  </a:lnTo>
                  <a:lnTo>
                    <a:pt x="67220" y="5640"/>
                  </a:lnTo>
                  <a:lnTo>
                    <a:pt x="68682" y="2412"/>
                  </a:lnTo>
                  <a:lnTo>
                    <a:pt x="69779" y="1270"/>
                  </a:lnTo>
                  <a:lnTo>
                    <a:pt x="72876" y="0"/>
                  </a:lnTo>
                  <a:lnTo>
                    <a:pt x="73985" y="366"/>
                  </a:lnTo>
                  <a:lnTo>
                    <a:pt x="74725" y="1317"/>
                  </a:lnTo>
                  <a:lnTo>
                    <a:pt x="75911" y="4540"/>
                  </a:lnTo>
                  <a:lnTo>
                    <a:pt x="80508" y="10247"/>
                  </a:lnTo>
                  <a:lnTo>
                    <a:pt x="82653" y="16119"/>
                  </a:lnTo>
                  <a:lnTo>
                    <a:pt x="86735" y="22327"/>
                  </a:lnTo>
                  <a:lnTo>
                    <a:pt x="94285" y="44670"/>
                  </a:lnTo>
                  <a:lnTo>
                    <a:pt x="95168" y="60269"/>
                  </a:lnTo>
                  <a:lnTo>
                    <a:pt x="100266" y="69100"/>
                  </a:lnTo>
                  <a:lnTo>
                    <a:pt x="101338" y="77353"/>
                  </a:lnTo>
                  <a:lnTo>
                    <a:pt x="102131" y="78747"/>
                  </a:lnTo>
                  <a:lnTo>
                    <a:pt x="103366" y="79676"/>
                  </a:lnTo>
                  <a:lnTo>
                    <a:pt x="107952" y="8153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518"/>
            <p:cNvSpPr/>
            <p:nvPr>
              <p:custDataLst>
                <p:tags r:id="rId73"/>
              </p:custDataLst>
            </p:nvPr>
          </p:nvSpPr>
          <p:spPr>
            <a:xfrm>
              <a:off x="10693410" y="3041693"/>
              <a:ext cx="69470" cy="272682"/>
            </a:xfrm>
            <a:custGeom>
              <a:avLst/>
              <a:gdLst/>
              <a:ahLst/>
              <a:cxnLst/>
              <a:rect l="0" t="0" r="0" b="0"/>
              <a:pathLst>
                <a:path w="69470" h="272682">
                  <a:moveTo>
                    <a:pt x="19040" y="101557"/>
                  </a:moveTo>
                  <a:lnTo>
                    <a:pt x="19040" y="101557"/>
                  </a:lnTo>
                  <a:lnTo>
                    <a:pt x="19038" y="96090"/>
                  </a:lnTo>
                  <a:lnTo>
                    <a:pt x="18335" y="95795"/>
                  </a:lnTo>
                  <a:lnTo>
                    <a:pt x="7299" y="95214"/>
                  </a:lnTo>
                  <a:lnTo>
                    <a:pt x="6979" y="95917"/>
                  </a:lnTo>
                  <a:lnTo>
                    <a:pt x="6424" y="104046"/>
                  </a:lnTo>
                  <a:lnTo>
                    <a:pt x="8258" y="108072"/>
                  </a:lnTo>
                  <a:lnTo>
                    <a:pt x="10720" y="112214"/>
                  </a:lnTo>
                  <a:lnTo>
                    <a:pt x="12105" y="119218"/>
                  </a:lnTo>
                  <a:lnTo>
                    <a:pt x="13223" y="129916"/>
                  </a:lnTo>
                  <a:lnTo>
                    <a:pt x="18135" y="150351"/>
                  </a:lnTo>
                  <a:lnTo>
                    <a:pt x="19024" y="196940"/>
                  </a:lnTo>
                  <a:lnTo>
                    <a:pt x="19038" y="242154"/>
                  </a:lnTo>
                  <a:lnTo>
                    <a:pt x="19038" y="272681"/>
                  </a:lnTo>
                  <a:lnTo>
                    <a:pt x="19038" y="227819"/>
                  </a:lnTo>
                  <a:lnTo>
                    <a:pt x="17159" y="209289"/>
                  </a:lnTo>
                  <a:lnTo>
                    <a:pt x="11199" y="166362"/>
                  </a:lnTo>
                  <a:lnTo>
                    <a:pt x="4885" y="120164"/>
                  </a:lnTo>
                  <a:lnTo>
                    <a:pt x="419" y="76676"/>
                  </a:lnTo>
                  <a:lnTo>
                    <a:pt x="0" y="31886"/>
                  </a:lnTo>
                  <a:lnTo>
                    <a:pt x="701" y="23320"/>
                  </a:lnTo>
                  <a:lnTo>
                    <a:pt x="5457" y="5455"/>
                  </a:lnTo>
                  <a:lnTo>
                    <a:pt x="6458" y="3622"/>
                  </a:lnTo>
                  <a:lnTo>
                    <a:pt x="7831" y="2401"/>
                  </a:lnTo>
                  <a:lnTo>
                    <a:pt x="11235" y="1043"/>
                  </a:lnTo>
                  <a:lnTo>
                    <a:pt x="27533" y="0"/>
                  </a:lnTo>
                  <a:lnTo>
                    <a:pt x="31751" y="1857"/>
                  </a:lnTo>
                  <a:lnTo>
                    <a:pt x="59257" y="27483"/>
                  </a:lnTo>
                  <a:lnTo>
                    <a:pt x="65607" y="37197"/>
                  </a:lnTo>
                  <a:lnTo>
                    <a:pt x="68585" y="49013"/>
                  </a:lnTo>
                  <a:lnTo>
                    <a:pt x="69469" y="58080"/>
                  </a:lnTo>
                  <a:lnTo>
                    <a:pt x="63350" y="84099"/>
                  </a:lnTo>
                  <a:lnTo>
                    <a:pt x="50657" y="106428"/>
                  </a:lnTo>
                  <a:lnTo>
                    <a:pt x="48585" y="109038"/>
                  </a:lnTo>
                  <a:lnTo>
                    <a:pt x="42520" y="111937"/>
                  </a:lnTo>
                  <a:lnTo>
                    <a:pt x="35826" y="113932"/>
                  </a:lnTo>
                  <a:lnTo>
                    <a:pt x="25780" y="119079"/>
                  </a:lnTo>
                  <a:lnTo>
                    <a:pt x="23534" y="119589"/>
                  </a:lnTo>
                  <a:lnTo>
                    <a:pt x="22033" y="119222"/>
                  </a:lnTo>
                  <a:lnTo>
                    <a:pt x="21037" y="118273"/>
                  </a:lnTo>
                  <a:lnTo>
                    <a:pt x="20371" y="116935"/>
                  </a:lnTo>
                  <a:lnTo>
                    <a:pt x="19222" y="116042"/>
                  </a:lnTo>
                  <a:lnTo>
                    <a:pt x="16062" y="115050"/>
                  </a:lnTo>
                  <a:lnTo>
                    <a:pt x="14939" y="114080"/>
                  </a:lnTo>
                  <a:lnTo>
                    <a:pt x="13691" y="111121"/>
                  </a:lnTo>
                  <a:lnTo>
                    <a:pt x="12690" y="8885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37"/>
          <p:cNvGrpSpPr/>
          <p:nvPr/>
        </p:nvGrpSpPr>
        <p:grpSpPr>
          <a:xfrm>
            <a:off x="9169407" y="2667033"/>
            <a:ext cx="158722" cy="863455"/>
            <a:chOff x="9169407" y="2667033"/>
            <a:chExt cx="158722" cy="863455"/>
          </a:xfrm>
        </p:grpSpPr>
        <p:sp>
          <p:nvSpPr>
            <p:cNvPr id="142" name="SMARTInkShape-519"/>
            <p:cNvSpPr/>
            <p:nvPr>
              <p:custDataLst>
                <p:tags r:id="rId67"/>
              </p:custDataLst>
            </p:nvPr>
          </p:nvSpPr>
          <p:spPr>
            <a:xfrm>
              <a:off x="9201150" y="2667033"/>
              <a:ext cx="76192" cy="215834"/>
            </a:xfrm>
            <a:custGeom>
              <a:avLst/>
              <a:gdLst/>
              <a:ahLst/>
              <a:cxnLst/>
              <a:rect l="0" t="0" r="0" b="0"/>
              <a:pathLst>
                <a:path w="76192" h="215834">
                  <a:moveTo>
                    <a:pt x="0" y="88867"/>
                  </a:moveTo>
                  <a:lnTo>
                    <a:pt x="0" y="88867"/>
                  </a:lnTo>
                  <a:lnTo>
                    <a:pt x="0" y="134497"/>
                  </a:lnTo>
                  <a:lnTo>
                    <a:pt x="705" y="180489"/>
                  </a:lnTo>
                  <a:lnTo>
                    <a:pt x="5957" y="202645"/>
                  </a:lnTo>
                  <a:lnTo>
                    <a:pt x="6348" y="215833"/>
                  </a:lnTo>
                  <a:lnTo>
                    <a:pt x="6350" y="168515"/>
                  </a:lnTo>
                  <a:lnTo>
                    <a:pt x="6350" y="123875"/>
                  </a:lnTo>
                  <a:lnTo>
                    <a:pt x="7055" y="83042"/>
                  </a:lnTo>
                  <a:lnTo>
                    <a:pt x="12648" y="36088"/>
                  </a:lnTo>
                  <a:lnTo>
                    <a:pt x="12678" y="30602"/>
                  </a:lnTo>
                  <a:lnTo>
                    <a:pt x="14570" y="25812"/>
                  </a:lnTo>
                  <a:lnTo>
                    <a:pt x="17059" y="21332"/>
                  </a:lnTo>
                  <a:lnTo>
                    <a:pt x="18657" y="12706"/>
                  </a:lnTo>
                  <a:lnTo>
                    <a:pt x="18787" y="10576"/>
                  </a:lnTo>
                  <a:lnTo>
                    <a:pt x="20815" y="6328"/>
                  </a:lnTo>
                  <a:lnTo>
                    <a:pt x="22343" y="4208"/>
                  </a:lnTo>
                  <a:lnTo>
                    <a:pt x="25922" y="1852"/>
                  </a:lnTo>
                  <a:lnTo>
                    <a:pt x="31686" y="215"/>
                  </a:lnTo>
                  <a:lnTo>
                    <a:pt x="37116" y="0"/>
                  </a:lnTo>
                  <a:lnTo>
                    <a:pt x="42974" y="4338"/>
                  </a:lnTo>
                  <a:lnTo>
                    <a:pt x="48874" y="6436"/>
                  </a:lnTo>
                  <a:lnTo>
                    <a:pt x="59292" y="15078"/>
                  </a:lnTo>
                  <a:lnTo>
                    <a:pt x="65624" y="24592"/>
                  </a:lnTo>
                  <a:lnTo>
                    <a:pt x="75206" y="46459"/>
                  </a:lnTo>
                  <a:lnTo>
                    <a:pt x="76191" y="74835"/>
                  </a:lnTo>
                  <a:lnTo>
                    <a:pt x="72825" y="82514"/>
                  </a:lnTo>
                  <a:lnTo>
                    <a:pt x="71129" y="84632"/>
                  </a:lnTo>
                  <a:lnTo>
                    <a:pt x="59193" y="92859"/>
                  </a:lnTo>
                  <a:lnTo>
                    <a:pt x="52894" y="94518"/>
                  </a:lnTo>
                  <a:lnTo>
                    <a:pt x="35982" y="95190"/>
                  </a:lnTo>
                  <a:lnTo>
                    <a:pt x="31748" y="93323"/>
                  </a:lnTo>
                  <a:lnTo>
                    <a:pt x="23283" y="86376"/>
                  </a:lnTo>
                  <a:lnTo>
                    <a:pt x="20931" y="82351"/>
                  </a:lnTo>
                  <a:lnTo>
                    <a:pt x="19180" y="78210"/>
                  </a:lnTo>
                  <a:lnTo>
                    <a:pt x="12700" y="6981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520"/>
            <p:cNvSpPr/>
            <p:nvPr>
              <p:custDataLst>
                <p:tags r:id="rId68"/>
              </p:custDataLst>
            </p:nvPr>
          </p:nvSpPr>
          <p:spPr>
            <a:xfrm>
              <a:off x="9169407" y="3009923"/>
              <a:ext cx="158722" cy="520565"/>
            </a:xfrm>
            <a:custGeom>
              <a:avLst/>
              <a:gdLst/>
              <a:ahLst/>
              <a:cxnLst/>
              <a:rect l="0" t="0" r="0" b="0"/>
              <a:pathLst>
                <a:path w="158722" h="520565">
                  <a:moveTo>
                    <a:pt x="19043" y="12677"/>
                  </a:moveTo>
                  <a:lnTo>
                    <a:pt x="19043" y="12677"/>
                  </a:lnTo>
                  <a:lnTo>
                    <a:pt x="73" y="12677"/>
                  </a:lnTo>
                  <a:lnTo>
                    <a:pt x="0" y="7210"/>
                  </a:lnTo>
                  <a:lnTo>
                    <a:pt x="703" y="6915"/>
                  </a:lnTo>
                  <a:lnTo>
                    <a:pt x="20974" y="4455"/>
                  </a:lnTo>
                  <a:lnTo>
                    <a:pt x="28367" y="1967"/>
                  </a:lnTo>
                  <a:lnTo>
                    <a:pt x="74086" y="0"/>
                  </a:lnTo>
                  <a:lnTo>
                    <a:pt x="91011" y="687"/>
                  </a:lnTo>
                  <a:lnTo>
                    <a:pt x="121505" y="6066"/>
                  </a:lnTo>
                  <a:lnTo>
                    <a:pt x="145668" y="6326"/>
                  </a:lnTo>
                  <a:lnTo>
                    <a:pt x="152370" y="12654"/>
                  </a:lnTo>
                  <a:lnTo>
                    <a:pt x="153098" y="46728"/>
                  </a:lnTo>
                  <a:lnTo>
                    <a:pt x="157419" y="58627"/>
                  </a:lnTo>
                  <a:lnTo>
                    <a:pt x="158721" y="102857"/>
                  </a:lnTo>
                  <a:lnTo>
                    <a:pt x="152980" y="146102"/>
                  </a:lnTo>
                  <a:lnTo>
                    <a:pt x="152445" y="188498"/>
                  </a:lnTo>
                  <a:lnTo>
                    <a:pt x="152396" y="233472"/>
                  </a:lnTo>
                  <a:lnTo>
                    <a:pt x="152395" y="275231"/>
                  </a:lnTo>
                  <a:lnTo>
                    <a:pt x="152393" y="322580"/>
                  </a:lnTo>
                  <a:lnTo>
                    <a:pt x="152393" y="362320"/>
                  </a:lnTo>
                  <a:lnTo>
                    <a:pt x="149249" y="405854"/>
                  </a:lnTo>
                  <a:lnTo>
                    <a:pt x="150288" y="418844"/>
                  </a:lnTo>
                  <a:lnTo>
                    <a:pt x="146352" y="461632"/>
                  </a:lnTo>
                  <a:lnTo>
                    <a:pt x="145377" y="484444"/>
                  </a:lnTo>
                  <a:lnTo>
                    <a:pt x="139956" y="509712"/>
                  </a:lnTo>
                  <a:lnTo>
                    <a:pt x="139695" y="520564"/>
                  </a:lnTo>
                  <a:lnTo>
                    <a:pt x="143064" y="517272"/>
                  </a:lnTo>
                  <a:lnTo>
                    <a:pt x="144719" y="513755"/>
                  </a:lnTo>
                  <a:lnTo>
                    <a:pt x="146043" y="4952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521"/>
            <p:cNvSpPr/>
            <p:nvPr>
              <p:custDataLst>
                <p:tags r:id="rId69"/>
              </p:custDataLst>
            </p:nvPr>
          </p:nvSpPr>
          <p:spPr>
            <a:xfrm>
              <a:off x="9188450" y="3029030"/>
              <a:ext cx="19051" cy="450656"/>
            </a:xfrm>
            <a:custGeom>
              <a:avLst/>
              <a:gdLst/>
              <a:ahLst/>
              <a:cxnLst/>
              <a:rect l="0" t="0" r="0" b="0"/>
              <a:pathLst>
                <a:path w="19051" h="450656">
                  <a:moveTo>
                    <a:pt x="12700" y="50720"/>
                  </a:moveTo>
                  <a:lnTo>
                    <a:pt x="12700" y="50720"/>
                  </a:lnTo>
                  <a:lnTo>
                    <a:pt x="9329" y="47349"/>
                  </a:lnTo>
                  <a:lnTo>
                    <a:pt x="7674" y="43813"/>
                  </a:lnTo>
                  <a:lnTo>
                    <a:pt x="6428" y="29521"/>
                  </a:lnTo>
                  <a:lnTo>
                    <a:pt x="5696" y="28120"/>
                  </a:lnTo>
                  <a:lnTo>
                    <a:pt x="4504" y="27187"/>
                  </a:lnTo>
                  <a:lnTo>
                    <a:pt x="3003" y="26564"/>
                  </a:lnTo>
                  <a:lnTo>
                    <a:pt x="2001" y="25444"/>
                  </a:lnTo>
                  <a:lnTo>
                    <a:pt x="889" y="22318"/>
                  </a:lnTo>
                  <a:lnTo>
                    <a:pt x="0" y="0"/>
                  </a:lnTo>
                  <a:lnTo>
                    <a:pt x="0" y="44755"/>
                  </a:lnTo>
                  <a:lnTo>
                    <a:pt x="1881" y="82926"/>
                  </a:lnTo>
                  <a:lnTo>
                    <a:pt x="5959" y="125636"/>
                  </a:lnTo>
                  <a:lnTo>
                    <a:pt x="8196" y="171815"/>
                  </a:lnTo>
                  <a:lnTo>
                    <a:pt x="12107" y="214467"/>
                  </a:lnTo>
                  <a:lnTo>
                    <a:pt x="15993" y="261511"/>
                  </a:lnTo>
                  <a:lnTo>
                    <a:pt x="18648" y="304605"/>
                  </a:lnTo>
                  <a:lnTo>
                    <a:pt x="18997" y="347038"/>
                  </a:lnTo>
                  <a:lnTo>
                    <a:pt x="19046" y="392077"/>
                  </a:lnTo>
                  <a:lnTo>
                    <a:pt x="19050" y="439511"/>
                  </a:lnTo>
                  <a:lnTo>
                    <a:pt x="19050" y="450655"/>
                  </a:lnTo>
                  <a:lnTo>
                    <a:pt x="19050" y="41902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38"/>
          <p:cNvGrpSpPr/>
          <p:nvPr/>
        </p:nvGrpSpPr>
        <p:grpSpPr>
          <a:xfrm>
            <a:off x="7683500" y="2273335"/>
            <a:ext cx="266668" cy="1212728"/>
            <a:chOff x="7683500" y="2273335"/>
            <a:chExt cx="266668" cy="1212728"/>
          </a:xfrm>
        </p:grpSpPr>
        <p:sp>
          <p:nvSpPr>
            <p:cNvPr id="146" name="SMARTInkShape-522"/>
            <p:cNvSpPr/>
            <p:nvPr>
              <p:custDataLst>
                <p:tags r:id="rId62"/>
              </p:custDataLst>
            </p:nvPr>
          </p:nvSpPr>
          <p:spPr>
            <a:xfrm>
              <a:off x="7867650" y="2273335"/>
              <a:ext cx="82518" cy="209403"/>
            </a:xfrm>
            <a:custGeom>
              <a:avLst/>
              <a:gdLst/>
              <a:ahLst/>
              <a:cxnLst/>
              <a:rect l="0" t="0" r="0" b="0"/>
              <a:pathLst>
                <a:path w="82518" h="209403">
                  <a:moveTo>
                    <a:pt x="0" y="63465"/>
                  </a:moveTo>
                  <a:lnTo>
                    <a:pt x="0" y="63465"/>
                  </a:lnTo>
                  <a:lnTo>
                    <a:pt x="5467" y="68932"/>
                  </a:lnTo>
                  <a:lnTo>
                    <a:pt x="5056" y="69226"/>
                  </a:lnTo>
                  <a:lnTo>
                    <a:pt x="805" y="69737"/>
                  </a:lnTo>
                  <a:lnTo>
                    <a:pt x="357" y="71662"/>
                  </a:lnTo>
                  <a:lnTo>
                    <a:pt x="21" y="79272"/>
                  </a:lnTo>
                  <a:lnTo>
                    <a:pt x="1891" y="82955"/>
                  </a:lnTo>
                  <a:lnTo>
                    <a:pt x="4368" y="86944"/>
                  </a:lnTo>
                  <a:lnTo>
                    <a:pt x="5959" y="95254"/>
                  </a:lnTo>
                  <a:lnTo>
                    <a:pt x="7041" y="116514"/>
                  </a:lnTo>
                  <a:lnTo>
                    <a:pt x="11816" y="128820"/>
                  </a:lnTo>
                  <a:lnTo>
                    <a:pt x="14465" y="146538"/>
                  </a:lnTo>
                  <a:lnTo>
                    <a:pt x="18145" y="159680"/>
                  </a:lnTo>
                  <a:lnTo>
                    <a:pt x="19702" y="185707"/>
                  </a:lnTo>
                  <a:lnTo>
                    <a:pt x="24509" y="198583"/>
                  </a:lnTo>
                  <a:lnTo>
                    <a:pt x="25393" y="209402"/>
                  </a:lnTo>
                  <a:lnTo>
                    <a:pt x="22028" y="206110"/>
                  </a:lnTo>
                  <a:lnTo>
                    <a:pt x="20373" y="202593"/>
                  </a:lnTo>
                  <a:lnTo>
                    <a:pt x="19064" y="162163"/>
                  </a:lnTo>
                  <a:lnTo>
                    <a:pt x="19052" y="120445"/>
                  </a:lnTo>
                  <a:lnTo>
                    <a:pt x="20931" y="82500"/>
                  </a:lnTo>
                  <a:lnTo>
                    <a:pt x="25284" y="35085"/>
                  </a:lnTo>
                  <a:lnTo>
                    <a:pt x="26054" y="28274"/>
                  </a:lnTo>
                  <a:lnTo>
                    <a:pt x="33236" y="6795"/>
                  </a:lnTo>
                  <a:lnTo>
                    <a:pt x="37816" y="365"/>
                  </a:lnTo>
                  <a:lnTo>
                    <a:pt x="46913" y="0"/>
                  </a:lnTo>
                  <a:lnTo>
                    <a:pt x="48209" y="694"/>
                  </a:lnTo>
                  <a:lnTo>
                    <a:pt x="49073" y="1862"/>
                  </a:lnTo>
                  <a:lnTo>
                    <a:pt x="50736" y="5041"/>
                  </a:lnTo>
                  <a:lnTo>
                    <a:pt x="78323" y="39302"/>
                  </a:lnTo>
                  <a:lnTo>
                    <a:pt x="80672" y="45905"/>
                  </a:lnTo>
                  <a:lnTo>
                    <a:pt x="82517" y="75218"/>
                  </a:lnTo>
                  <a:lnTo>
                    <a:pt x="80654" y="81153"/>
                  </a:lnTo>
                  <a:lnTo>
                    <a:pt x="73709" y="90713"/>
                  </a:lnTo>
                  <a:lnTo>
                    <a:pt x="52510" y="103658"/>
                  </a:lnTo>
                  <a:lnTo>
                    <a:pt x="43467" y="106654"/>
                  </a:lnTo>
                  <a:lnTo>
                    <a:pt x="32949" y="107541"/>
                  </a:lnTo>
                  <a:lnTo>
                    <a:pt x="12700" y="10156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523"/>
            <p:cNvSpPr/>
            <p:nvPr>
              <p:custDataLst>
                <p:tags r:id="rId63"/>
              </p:custDataLst>
            </p:nvPr>
          </p:nvSpPr>
          <p:spPr>
            <a:xfrm>
              <a:off x="7759700" y="2374900"/>
              <a:ext cx="57151" cy="25401"/>
            </a:xfrm>
            <a:custGeom>
              <a:avLst/>
              <a:gdLst/>
              <a:ahLst/>
              <a:cxnLst/>
              <a:rect l="0" t="0" r="0" b="0"/>
              <a:pathLst>
                <a:path w="57151" h="25401">
                  <a:moveTo>
                    <a:pt x="0" y="25400"/>
                  </a:moveTo>
                  <a:lnTo>
                    <a:pt x="0" y="25400"/>
                  </a:lnTo>
                  <a:lnTo>
                    <a:pt x="11740" y="25400"/>
                  </a:lnTo>
                  <a:lnTo>
                    <a:pt x="12060" y="24694"/>
                  </a:lnTo>
                  <a:lnTo>
                    <a:pt x="12416" y="22029"/>
                  </a:lnTo>
                  <a:lnTo>
                    <a:pt x="13216" y="21742"/>
                  </a:lnTo>
                  <a:lnTo>
                    <a:pt x="15985" y="23304"/>
                  </a:lnTo>
                  <a:lnTo>
                    <a:pt x="17007" y="23297"/>
                  </a:lnTo>
                  <a:lnTo>
                    <a:pt x="17688" y="22587"/>
                  </a:lnTo>
                  <a:lnTo>
                    <a:pt x="18142" y="21408"/>
                  </a:lnTo>
                  <a:lnTo>
                    <a:pt x="19151" y="20622"/>
                  </a:lnTo>
                  <a:lnTo>
                    <a:pt x="22152" y="19749"/>
                  </a:lnTo>
                  <a:lnTo>
                    <a:pt x="33953" y="19111"/>
                  </a:lnTo>
                  <a:lnTo>
                    <a:pt x="35336" y="18385"/>
                  </a:lnTo>
                  <a:lnTo>
                    <a:pt x="36257" y="17196"/>
                  </a:lnTo>
                  <a:lnTo>
                    <a:pt x="37736" y="13588"/>
                  </a:lnTo>
                  <a:lnTo>
                    <a:pt x="39819" y="13095"/>
                  </a:lnTo>
                  <a:lnTo>
                    <a:pt x="41363" y="12963"/>
                  </a:lnTo>
                  <a:lnTo>
                    <a:pt x="44960" y="10935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524"/>
            <p:cNvSpPr/>
            <p:nvPr>
              <p:custDataLst>
                <p:tags r:id="rId64"/>
              </p:custDataLst>
            </p:nvPr>
          </p:nvSpPr>
          <p:spPr>
            <a:xfrm>
              <a:off x="7683500" y="2336800"/>
              <a:ext cx="38101" cy="120277"/>
            </a:xfrm>
            <a:custGeom>
              <a:avLst/>
              <a:gdLst/>
              <a:ahLst/>
              <a:cxnLst/>
              <a:rect l="0" t="0" r="0" b="0"/>
              <a:pathLst>
                <a:path w="38101" h="120277">
                  <a:moveTo>
                    <a:pt x="0" y="0"/>
                  </a:moveTo>
                  <a:lnTo>
                    <a:pt x="0" y="0"/>
                  </a:lnTo>
                  <a:lnTo>
                    <a:pt x="5467" y="0"/>
                  </a:lnTo>
                  <a:lnTo>
                    <a:pt x="5761" y="706"/>
                  </a:lnTo>
                  <a:lnTo>
                    <a:pt x="7055" y="40352"/>
                  </a:lnTo>
                  <a:lnTo>
                    <a:pt x="11376" y="52290"/>
                  </a:lnTo>
                  <a:lnTo>
                    <a:pt x="13230" y="71457"/>
                  </a:lnTo>
                  <a:lnTo>
                    <a:pt x="17691" y="83913"/>
                  </a:lnTo>
                  <a:lnTo>
                    <a:pt x="19576" y="98826"/>
                  </a:lnTo>
                  <a:lnTo>
                    <a:pt x="24040" y="107820"/>
                  </a:lnTo>
                  <a:lnTo>
                    <a:pt x="25320" y="119388"/>
                  </a:lnTo>
                  <a:lnTo>
                    <a:pt x="26052" y="119809"/>
                  </a:lnTo>
                  <a:lnTo>
                    <a:pt x="28747" y="120276"/>
                  </a:lnTo>
                  <a:lnTo>
                    <a:pt x="29748" y="119695"/>
                  </a:lnTo>
                  <a:lnTo>
                    <a:pt x="30415" y="118602"/>
                  </a:lnTo>
                  <a:lnTo>
                    <a:pt x="30859" y="117168"/>
                  </a:lnTo>
                  <a:lnTo>
                    <a:pt x="31862" y="116212"/>
                  </a:lnTo>
                  <a:lnTo>
                    <a:pt x="38100" y="1143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525"/>
            <p:cNvSpPr/>
            <p:nvPr>
              <p:custDataLst>
                <p:tags r:id="rId65"/>
              </p:custDataLst>
            </p:nvPr>
          </p:nvSpPr>
          <p:spPr>
            <a:xfrm>
              <a:off x="7797800" y="2603577"/>
              <a:ext cx="146048" cy="844355"/>
            </a:xfrm>
            <a:custGeom>
              <a:avLst/>
              <a:gdLst/>
              <a:ahLst/>
              <a:cxnLst/>
              <a:rect l="0" t="0" r="0" b="0"/>
              <a:pathLst>
                <a:path w="146048" h="844355">
                  <a:moveTo>
                    <a:pt x="0" y="31673"/>
                  </a:moveTo>
                  <a:lnTo>
                    <a:pt x="0" y="31673"/>
                  </a:lnTo>
                  <a:lnTo>
                    <a:pt x="0" y="9254"/>
                  </a:lnTo>
                  <a:lnTo>
                    <a:pt x="705" y="8261"/>
                  </a:lnTo>
                  <a:lnTo>
                    <a:pt x="1881" y="7598"/>
                  </a:lnTo>
                  <a:lnTo>
                    <a:pt x="8838" y="6535"/>
                  </a:lnTo>
                  <a:lnTo>
                    <a:pt x="46110" y="5569"/>
                  </a:lnTo>
                  <a:lnTo>
                    <a:pt x="58523" y="1247"/>
                  </a:lnTo>
                  <a:lnTo>
                    <a:pt x="83494" y="0"/>
                  </a:lnTo>
                  <a:lnTo>
                    <a:pt x="106404" y="6014"/>
                  </a:lnTo>
                  <a:lnTo>
                    <a:pt x="116652" y="15088"/>
                  </a:lnTo>
                  <a:lnTo>
                    <a:pt x="118873" y="19128"/>
                  </a:lnTo>
                  <a:lnTo>
                    <a:pt x="120566" y="23275"/>
                  </a:lnTo>
                  <a:lnTo>
                    <a:pt x="123670" y="27470"/>
                  </a:lnTo>
                  <a:lnTo>
                    <a:pt x="125520" y="33568"/>
                  </a:lnTo>
                  <a:lnTo>
                    <a:pt x="126982" y="78553"/>
                  </a:lnTo>
                  <a:lnTo>
                    <a:pt x="126998" y="124921"/>
                  </a:lnTo>
                  <a:lnTo>
                    <a:pt x="127000" y="170315"/>
                  </a:lnTo>
                  <a:lnTo>
                    <a:pt x="127000" y="214917"/>
                  </a:lnTo>
                  <a:lnTo>
                    <a:pt x="131363" y="258743"/>
                  </a:lnTo>
                  <a:lnTo>
                    <a:pt x="133088" y="305941"/>
                  </a:lnTo>
                  <a:lnTo>
                    <a:pt x="137662" y="344893"/>
                  </a:lnTo>
                  <a:lnTo>
                    <a:pt x="139431" y="392476"/>
                  </a:lnTo>
                  <a:lnTo>
                    <a:pt x="144690" y="439524"/>
                  </a:lnTo>
                  <a:lnTo>
                    <a:pt x="145871" y="486817"/>
                  </a:lnTo>
                  <a:lnTo>
                    <a:pt x="146014" y="525522"/>
                  </a:lnTo>
                  <a:lnTo>
                    <a:pt x="146047" y="572620"/>
                  </a:lnTo>
                  <a:lnTo>
                    <a:pt x="141686" y="613208"/>
                  </a:lnTo>
                  <a:lnTo>
                    <a:pt x="135510" y="654445"/>
                  </a:lnTo>
                  <a:lnTo>
                    <a:pt x="133539" y="697108"/>
                  </a:lnTo>
                  <a:lnTo>
                    <a:pt x="133357" y="743111"/>
                  </a:lnTo>
                  <a:lnTo>
                    <a:pt x="133350" y="788474"/>
                  </a:lnTo>
                  <a:lnTo>
                    <a:pt x="131468" y="796771"/>
                  </a:lnTo>
                  <a:lnTo>
                    <a:pt x="128986" y="803517"/>
                  </a:lnTo>
                  <a:lnTo>
                    <a:pt x="127002" y="844070"/>
                  </a:lnTo>
                  <a:lnTo>
                    <a:pt x="130372" y="844354"/>
                  </a:lnTo>
                  <a:lnTo>
                    <a:pt x="131364" y="843688"/>
                  </a:lnTo>
                  <a:lnTo>
                    <a:pt x="132026" y="842537"/>
                  </a:lnTo>
                  <a:lnTo>
                    <a:pt x="132468" y="841066"/>
                  </a:lnTo>
                  <a:lnTo>
                    <a:pt x="138259" y="831603"/>
                  </a:lnTo>
                  <a:lnTo>
                    <a:pt x="139700" y="82542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526"/>
            <p:cNvSpPr/>
            <p:nvPr>
              <p:custDataLst>
                <p:tags r:id="rId66"/>
              </p:custDataLst>
            </p:nvPr>
          </p:nvSpPr>
          <p:spPr>
            <a:xfrm>
              <a:off x="7797802" y="2616202"/>
              <a:ext cx="57149" cy="869861"/>
            </a:xfrm>
            <a:custGeom>
              <a:avLst/>
              <a:gdLst/>
              <a:ahLst/>
              <a:cxnLst/>
              <a:rect l="0" t="0" r="0" b="0"/>
              <a:pathLst>
                <a:path w="57149" h="869861">
                  <a:moveTo>
                    <a:pt x="12698" y="6348"/>
                  </a:moveTo>
                  <a:lnTo>
                    <a:pt x="12698" y="6348"/>
                  </a:lnTo>
                  <a:lnTo>
                    <a:pt x="12698" y="2977"/>
                  </a:lnTo>
                  <a:lnTo>
                    <a:pt x="11993" y="1984"/>
                  </a:lnTo>
                  <a:lnTo>
                    <a:pt x="10817" y="1322"/>
                  </a:lnTo>
                  <a:lnTo>
                    <a:pt x="6425" y="21"/>
                  </a:lnTo>
                  <a:lnTo>
                    <a:pt x="887" y="0"/>
                  </a:lnTo>
                  <a:lnTo>
                    <a:pt x="590" y="705"/>
                  </a:lnTo>
                  <a:lnTo>
                    <a:pt x="0" y="37000"/>
                  </a:lnTo>
                  <a:lnTo>
                    <a:pt x="6173" y="84108"/>
                  </a:lnTo>
                  <a:lnTo>
                    <a:pt x="7039" y="127190"/>
                  </a:lnTo>
                  <a:lnTo>
                    <a:pt x="11813" y="167519"/>
                  </a:lnTo>
                  <a:lnTo>
                    <a:pt x="12582" y="209588"/>
                  </a:lnTo>
                  <a:lnTo>
                    <a:pt x="12683" y="251887"/>
                  </a:lnTo>
                  <a:lnTo>
                    <a:pt x="16068" y="297587"/>
                  </a:lnTo>
                  <a:lnTo>
                    <a:pt x="20538" y="344388"/>
                  </a:lnTo>
                  <a:lnTo>
                    <a:pt x="24437" y="385526"/>
                  </a:lnTo>
                  <a:lnTo>
                    <a:pt x="29572" y="423259"/>
                  </a:lnTo>
                  <a:lnTo>
                    <a:pt x="33199" y="463951"/>
                  </a:lnTo>
                  <a:lnTo>
                    <a:pt x="37131" y="505961"/>
                  </a:lnTo>
                  <a:lnTo>
                    <a:pt x="42271" y="548230"/>
                  </a:lnTo>
                  <a:lnTo>
                    <a:pt x="44018" y="588669"/>
                  </a:lnTo>
                  <a:lnTo>
                    <a:pt x="44391" y="633339"/>
                  </a:lnTo>
                  <a:lnTo>
                    <a:pt x="44440" y="677278"/>
                  </a:lnTo>
                  <a:lnTo>
                    <a:pt x="44446" y="722824"/>
                  </a:lnTo>
                  <a:lnTo>
                    <a:pt x="44446" y="767580"/>
                  </a:lnTo>
                  <a:lnTo>
                    <a:pt x="44446" y="812748"/>
                  </a:lnTo>
                  <a:lnTo>
                    <a:pt x="45153" y="845957"/>
                  </a:lnTo>
                  <a:lnTo>
                    <a:pt x="50536" y="862233"/>
                  </a:lnTo>
                  <a:lnTo>
                    <a:pt x="50791" y="869651"/>
                  </a:lnTo>
                  <a:lnTo>
                    <a:pt x="54168" y="869860"/>
                  </a:lnTo>
                  <a:lnTo>
                    <a:pt x="55161" y="869183"/>
                  </a:lnTo>
                  <a:lnTo>
                    <a:pt x="55823" y="868027"/>
                  </a:lnTo>
                  <a:lnTo>
                    <a:pt x="56886" y="861102"/>
                  </a:lnTo>
                  <a:lnTo>
                    <a:pt x="57148" y="83819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4" name="SMARTInkShape-Group139"/>
          <p:cNvGrpSpPr/>
          <p:nvPr/>
        </p:nvGrpSpPr>
        <p:grpSpPr>
          <a:xfrm>
            <a:off x="9296400" y="3482549"/>
            <a:ext cx="38101" cy="410002"/>
            <a:chOff x="9296400" y="3482549"/>
            <a:chExt cx="38101" cy="410002"/>
          </a:xfrm>
        </p:grpSpPr>
        <p:sp>
          <p:nvSpPr>
            <p:cNvPr id="152" name="SMARTInkShape-527"/>
            <p:cNvSpPr/>
            <p:nvPr>
              <p:custDataLst>
                <p:tags r:id="rId60"/>
              </p:custDataLst>
            </p:nvPr>
          </p:nvSpPr>
          <p:spPr>
            <a:xfrm>
              <a:off x="9322191" y="3714759"/>
              <a:ext cx="12310" cy="177792"/>
            </a:xfrm>
            <a:custGeom>
              <a:avLst/>
              <a:gdLst/>
              <a:ahLst/>
              <a:cxnLst/>
              <a:rect l="0" t="0" r="0" b="0"/>
              <a:pathLst>
                <a:path w="12310" h="177792">
                  <a:moveTo>
                    <a:pt x="12309" y="12691"/>
                  </a:moveTo>
                  <a:lnTo>
                    <a:pt x="12309" y="12691"/>
                  </a:lnTo>
                  <a:lnTo>
                    <a:pt x="12309" y="20"/>
                  </a:lnTo>
                  <a:lnTo>
                    <a:pt x="8938" y="0"/>
                  </a:lnTo>
                  <a:lnTo>
                    <a:pt x="7946" y="703"/>
                  </a:lnTo>
                  <a:lnTo>
                    <a:pt x="7283" y="1876"/>
                  </a:lnTo>
                  <a:lnTo>
                    <a:pt x="6221" y="8830"/>
                  </a:lnTo>
                  <a:lnTo>
                    <a:pt x="5961" y="52727"/>
                  </a:lnTo>
                  <a:lnTo>
                    <a:pt x="5957" y="97007"/>
                  </a:lnTo>
                  <a:lnTo>
                    <a:pt x="5254" y="122154"/>
                  </a:lnTo>
                  <a:lnTo>
                    <a:pt x="0" y="152356"/>
                  </a:lnTo>
                  <a:lnTo>
                    <a:pt x="488" y="160135"/>
                  </a:lnTo>
                  <a:lnTo>
                    <a:pt x="5959" y="17779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528"/>
            <p:cNvSpPr/>
            <p:nvPr>
              <p:custDataLst>
                <p:tags r:id="rId61"/>
              </p:custDataLst>
            </p:nvPr>
          </p:nvSpPr>
          <p:spPr>
            <a:xfrm>
              <a:off x="9296400" y="3482549"/>
              <a:ext cx="38101" cy="48052"/>
            </a:xfrm>
            <a:custGeom>
              <a:avLst/>
              <a:gdLst/>
              <a:ahLst/>
              <a:cxnLst/>
              <a:rect l="0" t="0" r="0" b="0"/>
              <a:pathLst>
                <a:path w="38101" h="48052">
                  <a:moveTo>
                    <a:pt x="31750" y="9951"/>
                  </a:moveTo>
                  <a:lnTo>
                    <a:pt x="31750" y="9951"/>
                  </a:lnTo>
                  <a:lnTo>
                    <a:pt x="9614" y="9951"/>
                  </a:lnTo>
                  <a:lnTo>
                    <a:pt x="8524" y="10656"/>
                  </a:lnTo>
                  <a:lnTo>
                    <a:pt x="7800" y="11832"/>
                  </a:lnTo>
                  <a:lnTo>
                    <a:pt x="6638" y="15418"/>
                  </a:lnTo>
                  <a:lnTo>
                    <a:pt x="908" y="21691"/>
                  </a:lnTo>
                  <a:lnTo>
                    <a:pt x="78" y="28034"/>
                  </a:lnTo>
                  <a:lnTo>
                    <a:pt x="0" y="40733"/>
                  </a:lnTo>
                  <a:lnTo>
                    <a:pt x="705" y="41056"/>
                  </a:lnTo>
                  <a:lnTo>
                    <a:pt x="15110" y="41693"/>
                  </a:lnTo>
                  <a:lnTo>
                    <a:pt x="16425" y="40990"/>
                  </a:lnTo>
                  <a:lnTo>
                    <a:pt x="17299" y="39816"/>
                  </a:lnTo>
                  <a:lnTo>
                    <a:pt x="17882" y="38328"/>
                  </a:lnTo>
                  <a:lnTo>
                    <a:pt x="18978" y="37335"/>
                  </a:lnTo>
                  <a:lnTo>
                    <a:pt x="22074" y="36233"/>
                  </a:lnTo>
                  <a:lnTo>
                    <a:pt x="23184" y="35233"/>
                  </a:lnTo>
                  <a:lnTo>
                    <a:pt x="31103" y="22723"/>
                  </a:lnTo>
                  <a:lnTo>
                    <a:pt x="31462" y="19626"/>
                  </a:lnTo>
                  <a:lnTo>
                    <a:pt x="33503" y="15897"/>
                  </a:lnTo>
                  <a:lnTo>
                    <a:pt x="35034" y="13915"/>
                  </a:lnTo>
                  <a:lnTo>
                    <a:pt x="35351" y="12593"/>
                  </a:lnTo>
                  <a:lnTo>
                    <a:pt x="34856" y="11713"/>
                  </a:lnTo>
                  <a:lnTo>
                    <a:pt x="33821" y="11126"/>
                  </a:lnTo>
                  <a:lnTo>
                    <a:pt x="33131" y="10029"/>
                  </a:lnTo>
                  <a:lnTo>
                    <a:pt x="31932" y="4587"/>
                  </a:lnTo>
                  <a:lnTo>
                    <a:pt x="31166" y="4258"/>
                  </a:lnTo>
                  <a:lnTo>
                    <a:pt x="28433" y="3893"/>
                  </a:lnTo>
                  <a:lnTo>
                    <a:pt x="27423" y="3090"/>
                  </a:lnTo>
                  <a:lnTo>
                    <a:pt x="26297" y="316"/>
                  </a:lnTo>
                  <a:lnTo>
                    <a:pt x="25292" y="0"/>
                  </a:lnTo>
                  <a:lnTo>
                    <a:pt x="13868" y="3419"/>
                  </a:lnTo>
                  <a:lnTo>
                    <a:pt x="13478" y="4185"/>
                  </a:lnTo>
                  <a:lnTo>
                    <a:pt x="13045" y="6918"/>
                  </a:lnTo>
                  <a:lnTo>
                    <a:pt x="12226" y="7929"/>
                  </a:lnTo>
                  <a:lnTo>
                    <a:pt x="9432" y="9052"/>
                  </a:lnTo>
                  <a:lnTo>
                    <a:pt x="8405" y="10058"/>
                  </a:lnTo>
                  <a:lnTo>
                    <a:pt x="6620" y="15339"/>
                  </a:lnTo>
                  <a:lnTo>
                    <a:pt x="11840" y="21684"/>
                  </a:lnTo>
                  <a:lnTo>
                    <a:pt x="15816" y="25735"/>
                  </a:lnTo>
                  <a:lnTo>
                    <a:pt x="17614" y="29431"/>
                  </a:lnTo>
                  <a:lnTo>
                    <a:pt x="18092" y="31404"/>
                  </a:lnTo>
                  <a:lnTo>
                    <a:pt x="19116" y="32720"/>
                  </a:lnTo>
                  <a:lnTo>
                    <a:pt x="22136" y="34182"/>
                  </a:lnTo>
                  <a:lnTo>
                    <a:pt x="23224" y="35277"/>
                  </a:lnTo>
                  <a:lnTo>
                    <a:pt x="24433" y="38376"/>
                  </a:lnTo>
                  <a:lnTo>
                    <a:pt x="25460" y="39484"/>
                  </a:lnTo>
                  <a:lnTo>
                    <a:pt x="30781" y="41409"/>
                  </a:lnTo>
                  <a:lnTo>
                    <a:pt x="37133" y="41675"/>
                  </a:lnTo>
                  <a:lnTo>
                    <a:pt x="37455" y="42389"/>
                  </a:lnTo>
                  <a:lnTo>
                    <a:pt x="38100" y="4805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7" name="SMARTInkShape-Group140"/>
          <p:cNvGrpSpPr/>
          <p:nvPr/>
        </p:nvGrpSpPr>
        <p:grpSpPr>
          <a:xfrm>
            <a:off x="7893337" y="3416326"/>
            <a:ext cx="113233" cy="399653"/>
            <a:chOff x="7893337" y="3416326"/>
            <a:chExt cx="113233" cy="399653"/>
          </a:xfrm>
        </p:grpSpPr>
        <p:sp>
          <p:nvSpPr>
            <p:cNvPr id="155" name="SMARTInkShape-529"/>
            <p:cNvSpPr/>
            <p:nvPr>
              <p:custDataLst>
                <p:tags r:id="rId58"/>
              </p:custDataLst>
            </p:nvPr>
          </p:nvSpPr>
          <p:spPr>
            <a:xfrm>
              <a:off x="7905783" y="3676650"/>
              <a:ext cx="100787" cy="139329"/>
            </a:xfrm>
            <a:custGeom>
              <a:avLst/>
              <a:gdLst/>
              <a:ahLst/>
              <a:cxnLst/>
              <a:rect l="0" t="0" r="0" b="0"/>
              <a:pathLst>
                <a:path w="100787" h="139329">
                  <a:moveTo>
                    <a:pt x="63467" y="12700"/>
                  </a:moveTo>
                  <a:lnTo>
                    <a:pt x="63467" y="12700"/>
                  </a:lnTo>
                  <a:lnTo>
                    <a:pt x="63467" y="78"/>
                  </a:lnTo>
                  <a:lnTo>
                    <a:pt x="51910" y="2"/>
                  </a:lnTo>
                  <a:lnTo>
                    <a:pt x="35665" y="15111"/>
                  </a:lnTo>
                  <a:lnTo>
                    <a:pt x="4199" y="62354"/>
                  </a:lnTo>
                  <a:lnTo>
                    <a:pt x="1220" y="74371"/>
                  </a:lnTo>
                  <a:lnTo>
                    <a:pt x="0" y="108820"/>
                  </a:lnTo>
                  <a:lnTo>
                    <a:pt x="1862" y="113745"/>
                  </a:lnTo>
                  <a:lnTo>
                    <a:pt x="14894" y="129084"/>
                  </a:lnTo>
                  <a:lnTo>
                    <a:pt x="24538" y="135457"/>
                  </a:lnTo>
                  <a:lnTo>
                    <a:pt x="36332" y="138443"/>
                  </a:lnTo>
                  <a:lnTo>
                    <a:pt x="45392" y="139328"/>
                  </a:lnTo>
                  <a:lnTo>
                    <a:pt x="71262" y="131847"/>
                  </a:lnTo>
                  <a:lnTo>
                    <a:pt x="75015" y="130230"/>
                  </a:lnTo>
                  <a:lnTo>
                    <a:pt x="81064" y="124673"/>
                  </a:lnTo>
                  <a:lnTo>
                    <a:pt x="97248" y="97230"/>
                  </a:lnTo>
                  <a:lnTo>
                    <a:pt x="100287" y="84626"/>
                  </a:lnTo>
                  <a:lnTo>
                    <a:pt x="100786" y="48564"/>
                  </a:lnTo>
                  <a:lnTo>
                    <a:pt x="93724" y="15008"/>
                  </a:lnTo>
                  <a:lnTo>
                    <a:pt x="91027" y="9492"/>
                  </a:lnTo>
                  <a:lnTo>
                    <a:pt x="89826" y="4689"/>
                  </a:lnTo>
                  <a:lnTo>
                    <a:pt x="88095" y="3126"/>
                  </a:lnTo>
                  <a:lnTo>
                    <a:pt x="79623" y="926"/>
                  </a:lnTo>
                  <a:lnTo>
                    <a:pt x="57117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530"/>
            <p:cNvSpPr/>
            <p:nvPr>
              <p:custDataLst>
                <p:tags r:id="rId59"/>
              </p:custDataLst>
            </p:nvPr>
          </p:nvSpPr>
          <p:spPr>
            <a:xfrm>
              <a:off x="7893337" y="3416326"/>
              <a:ext cx="56854" cy="48491"/>
            </a:xfrm>
            <a:custGeom>
              <a:avLst/>
              <a:gdLst/>
              <a:ahLst/>
              <a:cxnLst/>
              <a:rect l="0" t="0" r="0" b="0"/>
              <a:pathLst>
                <a:path w="56854" h="48491">
                  <a:moveTo>
                    <a:pt x="31463" y="19024"/>
                  </a:moveTo>
                  <a:lnTo>
                    <a:pt x="31463" y="19024"/>
                  </a:lnTo>
                  <a:lnTo>
                    <a:pt x="36930" y="13557"/>
                  </a:lnTo>
                  <a:lnTo>
                    <a:pt x="37735" y="7284"/>
                  </a:lnTo>
                  <a:lnTo>
                    <a:pt x="37811" y="260"/>
                  </a:lnTo>
                  <a:lnTo>
                    <a:pt x="32345" y="0"/>
                  </a:lnTo>
                  <a:lnTo>
                    <a:pt x="26568" y="4343"/>
                  </a:lnTo>
                  <a:lnTo>
                    <a:pt x="22703" y="5443"/>
                  </a:lnTo>
                  <a:lnTo>
                    <a:pt x="21389" y="6442"/>
                  </a:lnTo>
                  <a:lnTo>
                    <a:pt x="18836" y="10514"/>
                  </a:lnTo>
                  <a:lnTo>
                    <a:pt x="15738" y="11714"/>
                  </a:lnTo>
                  <a:lnTo>
                    <a:pt x="14629" y="12739"/>
                  </a:lnTo>
                  <a:lnTo>
                    <a:pt x="7032" y="24205"/>
                  </a:lnTo>
                  <a:lnTo>
                    <a:pt x="680" y="30738"/>
                  </a:lnTo>
                  <a:lnTo>
                    <a:pt x="0" y="34803"/>
                  </a:lnTo>
                  <a:lnTo>
                    <a:pt x="1721" y="38501"/>
                  </a:lnTo>
                  <a:lnTo>
                    <a:pt x="9359" y="47692"/>
                  </a:lnTo>
                  <a:lnTo>
                    <a:pt x="10377" y="48014"/>
                  </a:lnTo>
                  <a:lnTo>
                    <a:pt x="11056" y="47523"/>
                  </a:lnTo>
                  <a:lnTo>
                    <a:pt x="11508" y="46490"/>
                  </a:lnTo>
                  <a:lnTo>
                    <a:pt x="12515" y="46507"/>
                  </a:lnTo>
                  <a:lnTo>
                    <a:pt x="15516" y="48407"/>
                  </a:lnTo>
                  <a:lnTo>
                    <a:pt x="17303" y="48490"/>
                  </a:lnTo>
                  <a:lnTo>
                    <a:pt x="25040" y="44874"/>
                  </a:lnTo>
                  <a:lnTo>
                    <a:pt x="42100" y="43730"/>
                  </a:lnTo>
                  <a:lnTo>
                    <a:pt x="46303" y="41058"/>
                  </a:lnTo>
                  <a:lnTo>
                    <a:pt x="48642" y="37519"/>
                  </a:lnTo>
                  <a:lnTo>
                    <a:pt x="50143" y="29497"/>
                  </a:lnTo>
                  <a:lnTo>
                    <a:pt x="50972" y="28123"/>
                  </a:lnTo>
                  <a:lnTo>
                    <a:pt x="52230" y="27207"/>
                  </a:lnTo>
                  <a:lnTo>
                    <a:pt x="53775" y="26595"/>
                  </a:lnTo>
                  <a:lnTo>
                    <a:pt x="54099" y="25483"/>
                  </a:lnTo>
                  <a:lnTo>
                    <a:pt x="53608" y="24035"/>
                  </a:lnTo>
                  <a:lnTo>
                    <a:pt x="45099" y="13643"/>
                  </a:lnTo>
                  <a:lnTo>
                    <a:pt x="41069" y="12961"/>
                  </a:lnTo>
                  <a:lnTo>
                    <a:pt x="29261" y="12700"/>
                  </a:lnTo>
                  <a:lnTo>
                    <a:pt x="25074" y="14567"/>
                  </a:lnTo>
                  <a:lnTo>
                    <a:pt x="20010" y="18143"/>
                  </a:lnTo>
                  <a:lnTo>
                    <a:pt x="15762" y="18763"/>
                  </a:lnTo>
                  <a:lnTo>
                    <a:pt x="14644" y="19555"/>
                  </a:lnTo>
                  <a:lnTo>
                    <a:pt x="13901" y="20789"/>
                  </a:lnTo>
                  <a:lnTo>
                    <a:pt x="12853" y="25897"/>
                  </a:lnTo>
                  <a:lnTo>
                    <a:pt x="12415" y="37161"/>
                  </a:lnTo>
                  <a:lnTo>
                    <a:pt x="15785" y="41175"/>
                  </a:lnTo>
                  <a:lnTo>
                    <a:pt x="19321" y="42980"/>
                  </a:lnTo>
                  <a:lnTo>
                    <a:pt x="27340" y="44138"/>
                  </a:lnTo>
                  <a:lnTo>
                    <a:pt x="31511" y="42416"/>
                  </a:lnTo>
                  <a:lnTo>
                    <a:pt x="35719" y="40004"/>
                  </a:lnTo>
                  <a:lnTo>
                    <a:pt x="42053" y="37940"/>
                  </a:lnTo>
                  <a:lnTo>
                    <a:pt x="48398" y="33879"/>
                  </a:lnTo>
                  <a:lnTo>
                    <a:pt x="52630" y="32682"/>
                  </a:lnTo>
                  <a:lnTo>
                    <a:pt x="54041" y="31657"/>
                  </a:lnTo>
                  <a:lnTo>
                    <a:pt x="54981" y="30268"/>
                  </a:lnTo>
                  <a:lnTo>
                    <a:pt x="56491" y="26341"/>
                  </a:lnTo>
                  <a:lnTo>
                    <a:pt x="56853" y="19310"/>
                  </a:lnTo>
                  <a:lnTo>
                    <a:pt x="53491" y="15738"/>
                  </a:lnTo>
                  <a:lnTo>
                    <a:pt x="49953" y="14036"/>
                  </a:lnTo>
                  <a:lnTo>
                    <a:pt x="48024" y="13582"/>
                  </a:lnTo>
                  <a:lnTo>
                    <a:pt x="46736" y="13985"/>
                  </a:lnTo>
                  <a:lnTo>
                    <a:pt x="45878" y="14959"/>
                  </a:lnTo>
                  <a:lnTo>
                    <a:pt x="45306" y="16314"/>
                  </a:lnTo>
                  <a:lnTo>
                    <a:pt x="43514" y="17217"/>
                  </a:lnTo>
                  <a:lnTo>
                    <a:pt x="34956" y="19195"/>
                  </a:lnTo>
                  <a:lnTo>
                    <a:pt x="26549" y="24421"/>
                  </a:lnTo>
                  <a:lnTo>
                    <a:pt x="22167" y="28462"/>
                  </a:lnTo>
                  <a:lnTo>
                    <a:pt x="20275" y="32155"/>
                  </a:lnTo>
                  <a:lnTo>
                    <a:pt x="18763" y="3807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8" name="SMARTInkShape-531"/>
          <p:cNvSpPr/>
          <p:nvPr>
            <p:custDataLst>
              <p:tags r:id="rId9"/>
            </p:custDataLst>
          </p:nvPr>
        </p:nvSpPr>
        <p:spPr>
          <a:xfrm>
            <a:off x="6572512" y="3435434"/>
            <a:ext cx="4273289" cy="117817"/>
          </a:xfrm>
          <a:custGeom>
            <a:avLst/>
            <a:gdLst/>
            <a:ahLst/>
            <a:cxnLst/>
            <a:rect l="0" t="0" r="0" b="0"/>
            <a:pathLst>
              <a:path w="4273289" h="117817">
                <a:moveTo>
                  <a:pt x="6088" y="38016"/>
                </a:moveTo>
                <a:lnTo>
                  <a:pt x="6088" y="38016"/>
                </a:lnTo>
                <a:lnTo>
                  <a:pt x="0" y="44104"/>
                </a:lnTo>
                <a:lnTo>
                  <a:pt x="47106" y="44366"/>
                </a:lnTo>
                <a:lnTo>
                  <a:pt x="89495" y="43660"/>
                </a:lnTo>
                <a:lnTo>
                  <a:pt x="131176" y="38604"/>
                </a:lnTo>
                <a:lnTo>
                  <a:pt x="171328" y="38094"/>
                </a:lnTo>
                <a:lnTo>
                  <a:pt x="208192" y="38031"/>
                </a:lnTo>
                <a:lnTo>
                  <a:pt x="252893" y="38019"/>
                </a:lnTo>
                <a:lnTo>
                  <a:pt x="289001" y="38017"/>
                </a:lnTo>
                <a:lnTo>
                  <a:pt x="329097" y="38016"/>
                </a:lnTo>
                <a:lnTo>
                  <a:pt x="371553" y="38016"/>
                </a:lnTo>
                <a:lnTo>
                  <a:pt x="417998" y="36134"/>
                </a:lnTo>
                <a:lnTo>
                  <a:pt x="449507" y="33652"/>
                </a:lnTo>
                <a:lnTo>
                  <a:pt x="484680" y="32549"/>
                </a:lnTo>
                <a:lnTo>
                  <a:pt x="519597" y="32058"/>
                </a:lnTo>
                <a:lnTo>
                  <a:pt x="555342" y="31135"/>
                </a:lnTo>
                <a:lnTo>
                  <a:pt x="594747" y="28372"/>
                </a:lnTo>
                <a:lnTo>
                  <a:pt x="635778" y="26674"/>
                </a:lnTo>
                <a:lnTo>
                  <a:pt x="677534" y="25214"/>
                </a:lnTo>
                <a:lnTo>
                  <a:pt x="719610" y="22213"/>
                </a:lnTo>
                <a:lnTo>
                  <a:pt x="765591" y="20409"/>
                </a:lnTo>
                <a:lnTo>
                  <a:pt x="789707" y="19928"/>
                </a:lnTo>
                <a:lnTo>
                  <a:pt x="837198" y="17512"/>
                </a:lnTo>
                <a:lnTo>
                  <a:pt x="860727" y="15880"/>
                </a:lnTo>
                <a:lnTo>
                  <a:pt x="884881" y="14792"/>
                </a:lnTo>
                <a:lnTo>
                  <a:pt x="909450" y="14066"/>
                </a:lnTo>
                <a:lnTo>
                  <a:pt x="934296" y="13583"/>
                </a:lnTo>
                <a:lnTo>
                  <a:pt x="959326" y="12555"/>
                </a:lnTo>
                <a:lnTo>
                  <a:pt x="984480" y="11164"/>
                </a:lnTo>
                <a:lnTo>
                  <a:pt x="1009716" y="9531"/>
                </a:lnTo>
                <a:lnTo>
                  <a:pt x="1035712" y="8443"/>
                </a:lnTo>
                <a:lnTo>
                  <a:pt x="1062215" y="7717"/>
                </a:lnTo>
                <a:lnTo>
                  <a:pt x="1089056" y="7234"/>
                </a:lnTo>
                <a:lnTo>
                  <a:pt x="1115416" y="6206"/>
                </a:lnTo>
                <a:lnTo>
                  <a:pt x="1141457" y="4814"/>
                </a:lnTo>
                <a:lnTo>
                  <a:pt x="1167284" y="3182"/>
                </a:lnTo>
                <a:lnTo>
                  <a:pt x="1193673" y="2093"/>
                </a:lnTo>
                <a:lnTo>
                  <a:pt x="1220439" y="1367"/>
                </a:lnTo>
                <a:lnTo>
                  <a:pt x="1247456" y="884"/>
                </a:lnTo>
                <a:lnTo>
                  <a:pt x="1275344" y="561"/>
                </a:lnTo>
                <a:lnTo>
                  <a:pt x="1303814" y="346"/>
                </a:lnTo>
                <a:lnTo>
                  <a:pt x="1332671" y="202"/>
                </a:lnTo>
                <a:lnTo>
                  <a:pt x="1362494" y="107"/>
                </a:lnTo>
                <a:lnTo>
                  <a:pt x="1392958" y="44"/>
                </a:lnTo>
                <a:lnTo>
                  <a:pt x="1423851" y="0"/>
                </a:lnTo>
                <a:lnTo>
                  <a:pt x="1455031" y="678"/>
                </a:lnTo>
                <a:lnTo>
                  <a:pt x="1486399" y="1835"/>
                </a:lnTo>
                <a:lnTo>
                  <a:pt x="1517895" y="3312"/>
                </a:lnTo>
                <a:lnTo>
                  <a:pt x="1549476" y="4297"/>
                </a:lnTo>
                <a:lnTo>
                  <a:pt x="1581114" y="4953"/>
                </a:lnTo>
                <a:lnTo>
                  <a:pt x="1612788" y="5391"/>
                </a:lnTo>
                <a:lnTo>
                  <a:pt x="1645193" y="5683"/>
                </a:lnTo>
                <a:lnTo>
                  <a:pt x="1678087" y="5877"/>
                </a:lnTo>
                <a:lnTo>
                  <a:pt x="1711303" y="6007"/>
                </a:lnTo>
                <a:lnTo>
                  <a:pt x="1744031" y="6799"/>
                </a:lnTo>
                <a:lnTo>
                  <a:pt x="1776433" y="8032"/>
                </a:lnTo>
                <a:lnTo>
                  <a:pt x="1808618" y="9560"/>
                </a:lnTo>
                <a:lnTo>
                  <a:pt x="1842774" y="10579"/>
                </a:lnTo>
                <a:lnTo>
                  <a:pt x="1878245" y="11258"/>
                </a:lnTo>
                <a:lnTo>
                  <a:pt x="1914593" y="11710"/>
                </a:lnTo>
                <a:lnTo>
                  <a:pt x="1950114" y="12718"/>
                </a:lnTo>
                <a:lnTo>
                  <a:pt x="1985083" y="14095"/>
                </a:lnTo>
                <a:lnTo>
                  <a:pt x="2019684" y="15719"/>
                </a:lnTo>
                <a:lnTo>
                  <a:pt x="2054747" y="17506"/>
                </a:lnTo>
                <a:lnTo>
                  <a:pt x="2090114" y="19404"/>
                </a:lnTo>
                <a:lnTo>
                  <a:pt x="2125690" y="21375"/>
                </a:lnTo>
                <a:lnTo>
                  <a:pt x="2160694" y="22689"/>
                </a:lnTo>
                <a:lnTo>
                  <a:pt x="2195321" y="23564"/>
                </a:lnTo>
                <a:lnTo>
                  <a:pt x="2229694" y="24148"/>
                </a:lnTo>
                <a:lnTo>
                  <a:pt x="2264602" y="25243"/>
                </a:lnTo>
                <a:lnTo>
                  <a:pt x="2299870" y="26678"/>
                </a:lnTo>
                <a:lnTo>
                  <a:pt x="2335375" y="28341"/>
                </a:lnTo>
                <a:lnTo>
                  <a:pt x="2371039" y="30154"/>
                </a:lnTo>
                <a:lnTo>
                  <a:pt x="2406812" y="32069"/>
                </a:lnTo>
                <a:lnTo>
                  <a:pt x="2442655" y="34052"/>
                </a:lnTo>
                <a:lnTo>
                  <a:pt x="2479248" y="35373"/>
                </a:lnTo>
                <a:lnTo>
                  <a:pt x="2516345" y="36254"/>
                </a:lnTo>
                <a:lnTo>
                  <a:pt x="2553775" y="36841"/>
                </a:lnTo>
                <a:lnTo>
                  <a:pt x="2590724" y="37938"/>
                </a:lnTo>
                <a:lnTo>
                  <a:pt x="2627351" y="39375"/>
                </a:lnTo>
                <a:lnTo>
                  <a:pt x="2663764" y="41039"/>
                </a:lnTo>
                <a:lnTo>
                  <a:pt x="2698622" y="42853"/>
                </a:lnTo>
                <a:lnTo>
                  <a:pt x="2732443" y="44769"/>
                </a:lnTo>
                <a:lnTo>
                  <a:pt x="2765575" y="46751"/>
                </a:lnTo>
                <a:lnTo>
                  <a:pt x="2801070" y="48779"/>
                </a:lnTo>
                <a:lnTo>
                  <a:pt x="2838136" y="50835"/>
                </a:lnTo>
                <a:lnTo>
                  <a:pt x="2876253" y="52912"/>
                </a:lnTo>
                <a:lnTo>
                  <a:pt x="2912953" y="55002"/>
                </a:lnTo>
                <a:lnTo>
                  <a:pt x="2948709" y="57101"/>
                </a:lnTo>
                <a:lnTo>
                  <a:pt x="2983835" y="59206"/>
                </a:lnTo>
                <a:lnTo>
                  <a:pt x="3018541" y="61315"/>
                </a:lnTo>
                <a:lnTo>
                  <a:pt x="3052968" y="63426"/>
                </a:lnTo>
                <a:lnTo>
                  <a:pt x="3087208" y="65540"/>
                </a:lnTo>
                <a:lnTo>
                  <a:pt x="3122030" y="67654"/>
                </a:lnTo>
                <a:lnTo>
                  <a:pt x="3157236" y="69769"/>
                </a:lnTo>
                <a:lnTo>
                  <a:pt x="3192705" y="71884"/>
                </a:lnTo>
                <a:lnTo>
                  <a:pt x="3227638" y="74001"/>
                </a:lnTo>
                <a:lnTo>
                  <a:pt x="3262216" y="76117"/>
                </a:lnTo>
                <a:lnTo>
                  <a:pt x="3296556" y="78233"/>
                </a:lnTo>
                <a:lnTo>
                  <a:pt x="3329328" y="80349"/>
                </a:lnTo>
                <a:lnTo>
                  <a:pt x="3361055" y="82466"/>
                </a:lnTo>
                <a:lnTo>
                  <a:pt x="3392081" y="84583"/>
                </a:lnTo>
                <a:lnTo>
                  <a:pt x="3423352" y="86699"/>
                </a:lnTo>
                <a:lnTo>
                  <a:pt x="3454779" y="88816"/>
                </a:lnTo>
                <a:lnTo>
                  <a:pt x="3486316" y="90933"/>
                </a:lnTo>
                <a:lnTo>
                  <a:pt x="3517923" y="93049"/>
                </a:lnTo>
                <a:lnTo>
                  <a:pt x="3549578" y="95166"/>
                </a:lnTo>
                <a:lnTo>
                  <a:pt x="3581264" y="97283"/>
                </a:lnTo>
                <a:lnTo>
                  <a:pt x="3610856" y="99399"/>
                </a:lnTo>
                <a:lnTo>
                  <a:pt x="3639048" y="101516"/>
                </a:lnTo>
                <a:lnTo>
                  <a:pt x="3666313" y="103633"/>
                </a:lnTo>
                <a:lnTo>
                  <a:pt x="3693659" y="105044"/>
                </a:lnTo>
                <a:lnTo>
                  <a:pt x="3721064" y="105984"/>
                </a:lnTo>
                <a:lnTo>
                  <a:pt x="3748505" y="106611"/>
                </a:lnTo>
                <a:lnTo>
                  <a:pt x="3775266" y="107735"/>
                </a:lnTo>
                <a:lnTo>
                  <a:pt x="3801573" y="109190"/>
                </a:lnTo>
                <a:lnTo>
                  <a:pt x="3827576" y="110865"/>
                </a:lnTo>
                <a:lnTo>
                  <a:pt x="3852676" y="111982"/>
                </a:lnTo>
                <a:lnTo>
                  <a:pt x="3877168" y="112727"/>
                </a:lnTo>
                <a:lnTo>
                  <a:pt x="3924374" y="113554"/>
                </a:lnTo>
                <a:lnTo>
                  <a:pt x="3968871" y="113921"/>
                </a:lnTo>
                <a:lnTo>
                  <a:pt x="4010287" y="115967"/>
                </a:lnTo>
                <a:lnTo>
                  <a:pt x="4048449" y="117816"/>
                </a:lnTo>
                <a:lnTo>
                  <a:pt x="4081873" y="116286"/>
                </a:lnTo>
                <a:lnTo>
                  <a:pt x="4128456" y="114829"/>
                </a:lnTo>
                <a:lnTo>
                  <a:pt x="4166796" y="114398"/>
                </a:lnTo>
                <a:lnTo>
                  <a:pt x="4209946" y="109888"/>
                </a:lnTo>
                <a:lnTo>
                  <a:pt x="4233351" y="107054"/>
                </a:lnTo>
                <a:lnTo>
                  <a:pt x="4263325" y="93639"/>
                </a:lnTo>
                <a:lnTo>
                  <a:pt x="4266646" y="89915"/>
                </a:lnTo>
                <a:lnTo>
                  <a:pt x="4273288" y="6976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1" name="SMARTInkShape-Group142"/>
          <p:cNvGrpSpPr/>
          <p:nvPr/>
        </p:nvGrpSpPr>
        <p:grpSpPr>
          <a:xfrm>
            <a:off x="4559602" y="2413000"/>
            <a:ext cx="322718" cy="323851"/>
            <a:chOff x="4559602" y="2413000"/>
            <a:chExt cx="322718" cy="323851"/>
          </a:xfrm>
        </p:grpSpPr>
        <p:sp>
          <p:nvSpPr>
            <p:cNvPr id="159" name="SMARTInkShape-532"/>
            <p:cNvSpPr/>
            <p:nvPr>
              <p:custDataLst>
                <p:tags r:id="rId56"/>
              </p:custDataLst>
            </p:nvPr>
          </p:nvSpPr>
          <p:spPr>
            <a:xfrm>
              <a:off x="4806950" y="2413000"/>
              <a:ext cx="75370" cy="323851"/>
            </a:xfrm>
            <a:custGeom>
              <a:avLst/>
              <a:gdLst/>
              <a:ahLst/>
              <a:cxnLst/>
              <a:rect l="0" t="0" r="0" b="0"/>
              <a:pathLst>
                <a:path w="75370" h="323851">
                  <a:moveTo>
                    <a:pt x="31750" y="0"/>
                  </a:moveTo>
                  <a:lnTo>
                    <a:pt x="31750" y="0"/>
                  </a:lnTo>
                  <a:lnTo>
                    <a:pt x="37838" y="0"/>
                  </a:lnTo>
                  <a:lnTo>
                    <a:pt x="39971" y="19773"/>
                  </a:lnTo>
                  <a:lnTo>
                    <a:pt x="49083" y="49539"/>
                  </a:lnTo>
                  <a:lnTo>
                    <a:pt x="57557" y="89904"/>
                  </a:lnTo>
                  <a:lnTo>
                    <a:pt x="69885" y="136643"/>
                  </a:lnTo>
                  <a:lnTo>
                    <a:pt x="75369" y="181631"/>
                  </a:lnTo>
                  <a:lnTo>
                    <a:pt x="74154" y="213939"/>
                  </a:lnTo>
                  <a:lnTo>
                    <a:pt x="61439" y="260735"/>
                  </a:lnTo>
                  <a:lnTo>
                    <a:pt x="46426" y="292595"/>
                  </a:lnTo>
                  <a:lnTo>
                    <a:pt x="39213" y="301962"/>
                  </a:lnTo>
                  <a:lnTo>
                    <a:pt x="0" y="3238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533"/>
            <p:cNvSpPr/>
            <p:nvPr>
              <p:custDataLst>
                <p:tags r:id="rId57"/>
              </p:custDataLst>
            </p:nvPr>
          </p:nvSpPr>
          <p:spPr>
            <a:xfrm>
              <a:off x="4559602" y="2485615"/>
              <a:ext cx="215599" cy="154699"/>
            </a:xfrm>
            <a:custGeom>
              <a:avLst/>
              <a:gdLst/>
              <a:ahLst/>
              <a:cxnLst/>
              <a:rect l="0" t="0" r="0" b="0"/>
              <a:pathLst>
                <a:path w="215599" h="154699">
                  <a:moveTo>
                    <a:pt x="107648" y="67085"/>
                  </a:moveTo>
                  <a:lnTo>
                    <a:pt x="107648" y="67085"/>
                  </a:lnTo>
                  <a:lnTo>
                    <a:pt x="111019" y="63714"/>
                  </a:lnTo>
                  <a:lnTo>
                    <a:pt x="112674" y="60177"/>
                  </a:lnTo>
                  <a:lnTo>
                    <a:pt x="113995" y="35217"/>
                  </a:lnTo>
                  <a:lnTo>
                    <a:pt x="113996" y="33140"/>
                  </a:lnTo>
                  <a:lnTo>
                    <a:pt x="112115" y="28950"/>
                  </a:lnTo>
                  <a:lnTo>
                    <a:pt x="109634" y="24736"/>
                  </a:lnTo>
                  <a:lnTo>
                    <a:pt x="107530" y="18397"/>
                  </a:lnTo>
                  <a:lnTo>
                    <a:pt x="103458" y="12050"/>
                  </a:lnTo>
                  <a:lnTo>
                    <a:pt x="102258" y="7818"/>
                  </a:lnTo>
                  <a:lnTo>
                    <a:pt x="100527" y="6407"/>
                  </a:lnTo>
                  <a:lnTo>
                    <a:pt x="92054" y="4421"/>
                  </a:lnTo>
                  <a:lnTo>
                    <a:pt x="87076" y="3956"/>
                  </a:lnTo>
                  <a:lnTo>
                    <a:pt x="82512" y="1869"/>
                  </a:lnTo>
                  <a:lnTo>
                    <a:pt x="80308" y="324"/>
                  </a:lnTo>
                  <a:lnTo>
                    <a:pt x="77427" y="0"/>
                  </a:lnTo>
                  <a:lnTo>
                    <a:pt x="55366" y="5195"/>
                  </a:lnTo>
                  <a:lnTo>
                    <a:pt x="39622" y="12370"/>
                  </a:lnTo>
                  <a:lnTo>
                    <a:pt x="33199" y="18308"/>
                  </a:lnTo>
                  <a:lnTo>
                    <a:pt x="11267" y="46036"/>
                  </a:lnTo>
                  <a:lnTo>
                    <a:pt x="1225" y="85747"/>
                  </a:lnTo>
                  <a:lnTo>
                    <a:pt x="0" y="102992"/>
                  </a:lnTo>
                  <a:lnTo>
                    <a:pt x="3157" y="115746"/>
                  </a:lnTo>
                  <a:lnTo>
                    <a:pt x="11262" y="137795"/>
                  </a:lnTo>
                  <a:lnTo>
                    <a:pt x="15656" y="142726"/>
                  </a:lnTo>
                  <a:lnTo>
                    <a:pt x="29630" y="153089"/>
                  </a:lnTo>
                  <a:lnTo>
                    <a:pt x="36755" y="154698"/>
                  </a:lnTo>
                  <a:lnTo>
                    <a:pt x="44625" y="153531"/>
                  </a:lnTo>
                  <a:lnTo>
                    <a:pt x="65377" y="148737"/>
                  </a:lnTo>
                  <a:lnTo>
                    <a:pt x="90014" y="132382"/>
                  </a:lnTo>
                  <a:lnTo>
                    <a:pt x="116082" y="93691"/>
                  </a:lnTo>
                  <a:lnTo>
                    <a:pt x="126567" y="73611"/>
                  </a:lnTo>
                  <a:lnTo>
                    <a:pt x="126610" y="73553"/>
                  </a:lnTo>
                  <a:lnTo>
                    <a:pt x="130043" y="76841"/>
                  </a:lnTo>
                  <a:lnTo>
                    <a:pt x="131713" y="80358"/>
                  </a:lnTo>
                  <a:lnTo>
                    <a:pt x="133577" y="90444"/>
                  </a:lnTo>
                  <a:lnTo>
                    <a:pt x="143158" y="103780"/>
                  </a:lnTo>
                  <a:lnTo>
                    <a:pt x="147118" y="116562"/>
                  </a:lnTo>
                  <a:lnTo>
                    <a:pt x="164015" y="135995"/>
                  </a:lnTo>
                  <a:lnTo>
                    <a:pt x="175776" y="144496"/>
                  </a:lnTo>
                  <a:lnTo>
                    <a:pt x="184827" y="148112"/>
                  </a:lnTo>
                  <a:lnTo>
                    <a:pt x="204032" y="149501"/>
                  </a:lnTo>
                  <a:lnTo>
                    <a:pt x="206476" y="148135"/>
                  </a:lnTo>
                  <a:lnTo>
                    <a:pt x="215598" y="13693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4" name="SMARTInkShape-Group143"/>
          <p:cNvGrpSpPr/>
          <p:nvPr/>
        </p:nvGrpSpPr>
        <p:grpSpPr>
          <a:xfrm>
            <a:off x="3988182" y="2445011"/>
            <a:ext cx="240919" cy="285410"/>
            <a:chOff x="3988182" y="2445011"/>
            <a:chExt cx="240919" cy="285410"/>
          </a:xfrm>
        </p:grpSpPr>
        <p:sp>
          <p:nvSpPr>
            <p:cNvPr id="162" name="SMARTInkShape-534"/>
            <p:cNvSpPr/>
            <p:nvPr>
              <p:custDataLst>
                <p:tags r:id="rId54"/>
              </p:custDataLst>
            </p:nvPr>
          </p:nvSpPr>
          <p:spPr>
            <a:xfrm>
              <a:off x="4013539" y="2711450"/>
              <a:ext cx="215562" cy="18971"/>
            </a:xfrm>
            <a:custGeom>
              <a:avLst/>
              <a:gdLst/>
              <a:ahLst/>
              <a:cxnLst/>
              <a:rect l="0" t="0" r="0" b="0"/>
              <a:pathLst>
                <a:path w="215562" h="18971">
                  <a:moveTo>
                    <a:pt x="12361" y="0"/>
                  </a:moveTo>
                  <a:lnTo>
                    <a:pt x="12361" y="0"/>
                  </a:lnTo>
                  <a:lnTo>
                    <a:pt x="0" y="12361"/>
                  </a:lnTo>
                  <a:lnTo>
                    <a:pt x="3132" y="15971"/>
                  </a:lnTo>
                  <a:lnTo>
                    <a:pt x="6613" y="17681"/>
                  </a:lnTo>
                  <a:lnTo>
                    <a:pt x="24234" y="18970"/>
                  </a:lnTo>
                  <a:lnTo>
                    <a:pt x="58743" y="17165"/>
                  </a:lnTo>
                  <a:lnTo>
                    <a:pt x="89521" y="13288"/>
                  </a:lnTo>
                  <a:lnTo>
                    <a:pt x="136809" y="8388"/>
                  </a:lnTo>
                  <a:lnTo>
                    <a:pt x="183662" y="6469"/>
                  </a:lnTo>
                  <a:lnTo>
                    <a:pt x="215561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535"/>
            <p:cNvSpPr/>
            <p:nvPr>
              <p:custDataLst>
                <p:tags r:id="rId55"/>
              </p:custDataLst>
            </p:nvPr>
          </p:nvSpPr>
          <p:spPr>
            <a:xfrm>
              <a:off x="3988182" y="2445011"/>
              <a:ext cx="234569" cy="190240"/>
            </a:xfrm>
            <a:custGeom>
              <a:avLst/>
              <a:gdLst/>
              <a:ahLst/>
              <a:cxnLst/>
              <a:rect l="0" t="0" r="0" b="0"/>
              <a:pathLst>
                <a:path w="234569" h="190240">
                  <a:moveTo>
                    <a:pt x="171068" y="6089"/>
                  </a:moveTo>
                  <a:lnTo>
                    <a:pt x="171068" y="6089"/>
                  </a:lnTo>
                  <a:lnTo>
                    <a:pt x="180711" y="6089"/>
                  </a:lnTo>
                  <a:lnTo>
                    <a:pt x="181730" y="5383"/>
                  </a:lnTo>
                  <a:lnTo>
                    <a:pt x="182410" y="4208"/>
                  </a:lnTo>
                  <a:lnTo>
                    <a:pt x="183689" y="0"/>
                  </a:lnTo>
                  <a:lnTo>
                    <a:pt x="183744" y="3187"/>
                  </a:lnTo>
                  <a:lnTo>
                    <a:pt x="183047" y="4155"/>
                  </a:lnTo>
                  <a:lnTo>
                    <a:pt x="174928" y="9205"/>
                  </a:lnTo>
                  <a:lnTo>
                    <a:pt x="152870" y="27282"/>
                  </a:lnTo>
                  <a:lnTo>
                    <a:pt x="105672" y="58379"/>
                  </a:lnTo>
                  <a:lnTo>
                    <a:pt x="58208" y="90002"/>
                  </a:lnTo>
                  <a:lnTo>
                    <a:pt x="12887" y="120350"/>
                  </a:lnTo>
                  <a:lnTo>
                    <a:pt x="3963" y="128848"/>
                  </a:lnTo>
                  <a:lnTo>
                    <a:pt x="1549" y="133086"/>
                  </a:lnTo>
                  <a:lnTo>
                    <a:pt x="0" y="141555"/>
                  </a:lnTo>
                  <a:lnTo>
                    <a:pt x="1669" y="145789"/>
                  </a:lnTo>
                  <a:lnTo>
                    <a:pt x="8490" y="154256"/>
                  </a:lnTo>
                  <a:lnTo>
                    <a:pt x="12498" y="156608"/>
                  </a:lnTo>
                  <a:lnTo>
                    <a:pt x="57103" y="166279"/>
                  </a:lnTo>
                  <a:lnTo>
                    <a:pt x="101804" y="172639"/>
                  </a:lnTo>
                  <a:lnTo>
                    <a:pt x="142923" y="176893"/>
                  </a:lnTo>
                  <a:lnTo>
                    <a:pt x="187891" y="181846"/>
                  </a:lnTo>
                  <a:lnTo>
                    <a:pt x="234568" y="1902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0" name="SMARTInkShape-Group144"/>
          <p:cNvGrpSpPr/>
          <p:nvPr/>
        </p:nvGrpSpPr>
        <p:grpSpPr>
          <a:xfrm>
            <a:off x="2800350" y="2276442"/>
            <a:ext cx="908028" cy="428659"/>
            <a:chOff x="2800350" y="2276442"/>
            <a:chExt cx="908028" cy="428659"/>
          </a:xfrm>
        </p:grpSpPr>
        <p:sp>
          <p:nvSpPr>
            <p:cNvPr id="165" name="SMARTInkShape-536"/>
            <p:cNvSpPr/>
            <p:nvPr>
              <p:custDataLst>
                <p:tags r:id="rId49"/>
              </p:custDataLst>
            </p:nvPr>
          </p:nvSpPr>
          <p:spPr>
            <a:xfrm>
              <a:off x="3543521" y="2458333"/>
              <a:ext cx="164857" cy="246768"/>
            </a:xfrm>
            <a:custGeom>
              <a:avLst/>
              <a:gdLst/>
              <a:ahLst/>
              <a:cxnLst/>
              <a:rect l="0" t="0" r="0" b="0"/>
              <a:pathLst>
                <a:path w="164857" h="246768">
                  <a:moveTo>
                    <a:pt x="158529" y="5467"/>
                  </a:moveTo>
                  <a:lnTo>
                    <a:pt x="158529" y="5467"/>
                  </a:lnTo>
                  <a:lnTo>
                    <a:pt x="161900" y="5467"/>
                  </a:lnTo>
                  <a:lnTo>
                    <a:pt x="162893" y="4761"/>
                  </a:lnTo>
                  <a:lnTo>
                    <a:pt x="163555" y="3585"/>
                  </a:lnTo>
                  <a:lnTo>
                    <a:pt x="164617" y="0"/>
                  </a:lnTo>
                  <a:lnTo>
                    <a:pt x="164856" y="8033"/>
                  </a:lnTo>
                  <a:lnTo>
                    <a:pt x="164158" y="9294"/>
                  </a:lnTo>
                  <a:lnTo>
                    <a:pt x="162987" y="10135"/>
                  </a:lnTo>
                  <a:lnTo>
                    <a:pt x="161501" y="10696"/>
                  </a:lnTo>
                  <a:lnTo>
                    <a:pt x="156039" y="18227"/>
                  </a:lnTo>
                  <a:lnTo>
                    <a:pt x="130875" y="64889"/>
                  </a:lnTo>
                  <a:lnTo>
                    <a:pt x="107288" y="107200"/>
                  </a:lnTo>
                  <a:lnTo>
                    <a:pt x="77264" y="147060"/>
                  </a:lnTo>
                  <a:lnTo>
                    <a:pt x="50691" y="189225"/>
                  </a:lnTo>
                  <a:lnTo>
                    <a:pt x="20952" y="225206"/>
                  </a:lnTo>
                  <a:lnTo>
                    <a:pt x="3543" y="239808"/>
                  </a:lnTo>
                  <a:lnTo>
                    <a:pt x="0" y="246360"/>
                  </a:lnTo>
                  <a:lnTo>
                    <a:pt x="6129" y="24676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537"/>
            <p:cNvSpPr/>
            <p:nvPr>
              <p:custDataLst>
                <p:tags r:id="rId50"/>
              </p:custDataLst>
            </p:nvPr>
          </p:nvSpPr>
          <p:spPr>
            <a:xfrm>
              <a:off x="3524250" y="2445994"/>
              <a:ext cx="133351" cy="220807"/>
            </a:xfrm>
            <a:custGeom>
              <a:avLst/>
              <a:gdLst/>
              <a:ahLst/>
              <a:cxnLst/>
              <a:rect l="0" t="0" r="0" b="0"/>
              <a:pathLst>
                <a:path w="133351" h="220807">
                  <a:moveTo>
                    <a:pt x="0" y="24156"/>
                  </a:moveTo>
                  <a:lnTo>
                    <a:pt x="0" y="24156"/>
                  </a:lnTo>
                  <a:lnTo>
                    <a:pt x="0" y="15318"/>
                  </a:lnTo>
                  <a:lnTo>
                    <a:pt x="1881" y="11291"/>
                  </a:lnTo>
                  <a:lnTo>
                    <a:pt x="4364" y="7149"/>
                  </a:lnTo>
                  <a:lnTo>
                    <a:pt x="6088" y="0"/>
                  </a:lnTo>
                  <a:lnTo>
                    <a:pt x="9644" y="5867"/>
                  </a:lnTo>
                  <a:lnTo>
                    <a:pt x="14179" y="17627"/>
                  </a:lnTo>
                  <a:lnTo>
                    <a:pt x="43137" y="64185"/>
                  </a:lnTo>
                  <a:lnTo>
                    <a:pt x="59189" y="106819"/>
                  </a:lnTo>
                  <a:lnTo>
                    <a:pt x="84204" y="150457"/>
                  </a:lnTo>
                  <a:lnTo>
                    <a:pt x="105766" y="196355"/>
                  </a:lnTo>
                  <a:lnTo>
                    <a:pt x="119393" y="218733"/>
                  </a:lnTo>
                  <a:lnTo>
                    <a:pt x="120517" y="219491"/>
                  </a:lnTo>
                  <a:lnTo>
                    <a:pt x="126007" y="220806"/>
                  </a:lnTo>
                  <a:lnTo>
                    <a:pt x="133350" y="20830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538"/>
            <p:cNvSpPr/>
            <p:nvPr>
              <p:custDataLst>
                <p:tags r:id="rId51"/>
              </p:custDataLst>
            </p:nvPr>
          </p:nvSpPr>
          <p:spPr>
            <a:xfrm>
              <a:off x="3315077" y="2318041"/>
              <a:ext cx="101224" cy="374360"/>
            </a:xfrm>
            <a:custGeom>
              <a:avLst/>
              <a:gdLst/>
              <a:ahLst/>
              <a:cxnLst/>
              <a:rect l="0" t="0" r="0" b="0"/>
              <a:pathLst>
                <a:path w="101224" h="374360">
                  <a:moveTo>
                    <a:pt x="101223" y="18759"/>
                  </a:moveTo>
                  <a:lnTo>
                    <a:pt x="101223" y="18759"/>
                  </a:lnTo>
                  <a:lnTo>
                    <a:pt x="97852" y="15388"/>
                  </a:lnTo>
                  <a:lnTo>
                    <a:pt x="96197" y="11851"/>
                  </a:lnTo>
                  <a:lnTo>
                    <a:pt x="95756" y="9920"/>
                  </a:lnTo>
                  <a:lnTo>
                    <a:pt x="94756" y="8633"/>
                  </a:lnTo>
                  <a:lnTo>
                    <a:pt x="91763" y="7203"/>
                  </a:lnTo>
                  <a:lnTo>
                    <a:pt x="90683" y="6116"/>
                  </a:lnTo>
                  <a:lnTo>
                    <a:pt x="89483" y="3027"/>
                  </a:lnTo>
                  <a:lnTo>
                    <a:pt x="88457" y="1921"/>
                  </a:lnTo>
                  <a:lnTo>
                    <a:pt x="85436" y="692"/>
                  </a:lnTo>
                  <a:lnTo>
                    <a:pt x="79769" y="0"/>
                  </a:lnTo>
                  <a:lnTo>
                    <a:pt x="75695" y="1720"/>
                  </a:lnTo>
                  <a:lnTo>
                    <a:pt x="51283" y="24281"/>
                  </a:lnTo>
                  <a:lnTo>
                    <a:pt x="40427" y="45250"/>
                  </a:lnTo>
                  <a:lnTo>
                    <a:pt x="22827" y="87424"/>
                  </a:lnTo>
                  <a:lnTo>
                    <a:pt x="10474" y="132319"/>
                  </a:lnTo>
                  <a:lnTo>
                    <a:pt x="1540" y="179014"/>
                  </a:lnTo>
                  <a:lnTo>
                    <a:pt x="0" y="220140"/>
                  </a:lnTo>
                  <a:lnTo>
                    <a:pt x="4698" y="265891"/>
                  </a:lnTo>
                  <a:lnTo>
                    <a:pt x="6818" y="283112"/>
                  </a:lnTo>
                  <a:lnTo>
                    <a:pt x="23222" y="324688"/>
                  </a:lnTo>
                  <a:lnTo>
                    <a:pt x="42276" y="352087"/>
                  </a:lnTo>
                  <a:lnTo>
                    <a:pt x="58953" y="364838"/>
                  </a:lnTo>
                  <a:lnTo>
                    <a:pt x="71608" y="371225"/>
                  </a:lnTo>
                  <a:lnTo>
                    <a:pt x="88523" y="37435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539"/>
            <p:cNvSpPr/>
            <p:nvPr>
              <p:custDataLst>
                <p:tags r:id="rId52"/>
              </p:custDataLst>
            </p:nvPr>
          </p:nvSpPr>
          <p:spPr>
            <a:xfrm>
              <a:off x="2946479" y="2444750"/>
              <a:ext cx="171372" cy="240896"/>
            </a:xfrm>
            <a:custGeom>
              <a:avLst/>
              <a:gdLst/>
              <a:ahLst/>
              <a:cxnLst/>
              <a:rect l="0" t="0" r="0" b="0"/>
              <a:pathLst>
                <a:path w="171372" h="240896">
                  <a:moveTo>
                    <a:pt x="12621" y="120650"/>
                  </a:moveTo>
                  <a:lnTo>
                    <a:pt x="12621" y="120650"/>
                  </a:lnTo>
                  <a:lnTo>
                    <a:pt x="9250" y="120650"/>
                  </a:lnTo>
                  <a:lnTo>
                    <a:pt x="8257" y="119944"/>
                  </a:lnTo>
                  <a:lnTo>
                    <a:pt x="7595" y="118769"/>
                  </a:lnTo>
                  <a:lnTo>
                    <a:pt x="6532" y="115183"/>
                  </a:lnTo>
                  <a:lnTo>
                    <a:pt x="1959" y="109405"/>
                  </a:lnTo>
                  <a:lnTo>
                    <a:pt x="189" y="102767"/>
                  </a:lnTo>
                  <a:lnTo>
                    <a:pt x="0" y="98575"/>
                  </a:lnTo>
                  <a:lnTo>
                    <a:pt x="1838" y="94846"/>
                  </a:lnTo>
                  <a:lnTo>
                    <a:pt x="5395" y="90074"/>
                  </a:lnTo>
                  <a:lnTo>
                    <a:pt x="7763" y="89422"/>
                  </a:lnTo>
                  <a:lnTo>
                    <a:pt x="15032" y="89003"/>
                  </a:lnTo>
                  <a:lnTo>
                    <a:pt x="19102" y="90827"/>
                  </a:lnTo>
                  <a:lnTo>
                    <a:pt x="54898" y="113617"/>
                  </a:lnTo>
                  <a:lnTo>
                    <a:pt x="82342" y="158683"/>
                  </a:lnTo>
                  <a:lnTo>
                    <a:pt x="85941" y="167892"/>
                  </a:lnTo>
                  <a:lnTo>
                    <a:pt x="88442" y="193847"/>
                  </a:lnTo>
                  <a:lnTo>
                    <a:pt x="85338" y="207171"/>
                  </a:lnTo>
                  <a:lnTo>
                    <a:pt x="74744" y="234382"/>
                  </a:lnTo>
                  <a:lnTo>
                    <a:pt x="73086" y="236688"/>
                  </a:lnTo>
                  <a:lnTo>
                    <a:pt x="69363" y="239250"/>
                  </a:lnTo>
                  <a:lnTo>
                    <a:pt x="63300" y="240693"/>
                  </a:lnTo>
                  <a:lnTo>
                    <a:pt x="61224" y="240895"/>
                  </a:lnTo>
                  <a:lnTo>
                    <a:pt x="59134" y="239619"/>
                  </a:lnTo>
                  <a:lnTo>
                    <a:pt x="54930" y="234438"/>
                  </a:lnTo>
                  <a:lnTo>
                    <a:pt x="52592" y="229313"/>
                  </a:lnTo>
                  <a:lnTo>
                    <a:pt x="51090" y="213532"/>
                  </a:lnTo>
                  <a:lnTo>
                    <a:pt x="51448" y="172004"/>
                  </a:lnTo>
                  <a:lnTo>
                    <a:pt x="62259" y="126994"/>
                  </a:lnTo>
                  <a:lnTo>
                    <a:pt x="84857" y="83200"/>
                  </a:lnTo>
                  <a:lnTo>
                    <a:pt x="110717" y="45213"/>
                  </a:lnTo>
                  <a:lnTo>
                    <a:pt x="154264" y="10775"/>
                  </a:lnTo>
                  <a:lnTo>
                    <a:pt x="171371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540"/>
            <p:cNvSpPr/>
            <p:nvPr>
              <p:custDataLst>
                <p:tags r:id="rId53"/>
              </p:custDataLst>
            </p:nvPr>
          </p:nvSpPr>
          <p:spPr>
            <a:xfrm>
              <a:off x="2800350" y="2276442"/>
              <a:ext cx="114191" cy="421554"/>
            </a:xfrm>
            <a:custGeom>
              <a:avLst/>
              <a:gdLst/>
              <a:ahLst/>
              <a:cxnLst/>
              <a:rect l="0" t="0" r="0" b="0"/>
              <a:pathLst>
                <a:path w="114191" h="421554">
                  <a:moveTo>
                    <a:pt x="0" y="111158"/>
                  </a:moveTo>
                  <a:lnTo>
                    <a:pt x="0" y="111158"/>
                  </a:lnTo>
                  <a:lnTo>
                    <a:pt x="0" y="105069"/>
                  </a:lnTo>
                  <a:lnTo>
                    <a:pt x="0" y="113669"/>
                  </a:lnTo>
                  <a:lnTo>
                    <a:pt x="705" y="114949"/>
                  </a:lnTo>
                  <a:lnTo>
                    <a:pt x="1881" y="115802"/>
                  </a:lnTo>
                  <a:lnTo>
                    <a:pt x="3371" y="116371"/>
                  </a:lnTo>
                  <a:lnTo>
                    <a:pt x="4364" y="118161"/>
                  </a:lnTo>
                  <a:lnTo>
                    <a:pt x="6089" y="135085"/>
                  </a:lnTo>
                  <a:lnTo>
                    <a:pt x="6343" y="181396"/>
                  </a:lnTo>
                  <a:lnTo>
                    <a:pt x="9720" y="227980"/>
                  </a:lnTo>
                  <a:lnTo>
                    <a:pt x="12308" y="269961"/>
                  </a:lnTo>
                  <a:lnTo>
                    <a:pt x="17692" y="315687"/>
                  </a:lnTo>
                  <a:lnTo>
                    <a:pt x="18871" y="356161"/>
                  </a:lnTo>
                  <a:lnTo>
                    <a:pt x="19043" y="400666"/>
                  </a:lnTo>
                  <a:lnTo>
                    <a:pt x="19050" y="421553"/>
                  </a:lnTo>
                  <a:lnTo>
                    <a:pt x="14686" y="412725"/>
                  </a:lnTo>
                  <a:lnTo>
                    <a:pt x="13092" y="399693"/>
                  </a:lnTo>
                  <a:lnTo>
                    <a:pt x="12723" y="355228"/>
                  </a:lnTo>
                  <a:lnTo>
                    <a:pt x="7677" y="312284"/>
                  </a:lnTo>
                  <a:lnTo>
                    <a:pt x="6612" y="271615"/>
                  </a:lnTo>
                  <a:lnTo>
                    <a:pt x="6402" y="229610"/>
                  </a:lnTo>
                  <a:lnTo>
                    <a:pt x="8242" y="187342"/>
                  </a:lnTo>
                  <a:lnTo>
                    <a:pt x="11819" y="145021"/>
                  </a:lnTo>
                  <a:lnTo>
                    <a:pt x="19491" y="99015"/>
                  </a:lnTo>
                  <a:lnTo>
                    <a:pt x="27412" y="75105"/>
                  </a:lnTo>
                  <a:lnTo>
                    <a:pt x="48514" y="28113"/>
                  </a:lnTo>
                  <a:lnTo>
                    <a:pt x="54278" y="18427"/>
                  </a:lnTo>
                  <a:lnTo>
                    <a:pt x="57004" y="8344"/>
                  </a:lnTo>
                  <a:lnTo>
                    <a:pt x="58464" y="6632"/>
                  </a:lnTo>
                  <a:lnTo>
                    <a:pt x="69247" y="513"/>
                  </a:lnTo>
                  <a:lnTo>
                    <a:pt x="72270" y="0"/>
                  </a:lnTo>
                  <a:lnTo>
                    <a:pt x="74991" y="364"/>
                  </a:lnTo>
                  <a:lnTo>
                    <a:pt x="79896" y="2649"/>
                  </a:lnTo>
                  <a:lnTo>
                    <a:pt x="90946" y="11880"/>
                  </a:lnTo>
                  <a:lnTo>
                    <a:pt x="103711" y="33231"/>
                  </a:lnTo>
                  <a:lnTo>
                    <a:pt x="112418" y="59085"/>
                  </a:lnTo>
                  <a:lnTo>
                    <a:pt x="114190" y="95384"/>
                  </a:lnTo>
                  <a:lnTo>
                    <a:pt x="109208" y="117450"/>
                  </a:lnTo>
                  <a:lnTo>
                    <a:pt x="102757" y="131680"/>
                  </a:lnTo>
                  <a:lnTo>
                    <a:pt x="92222" y="144128"/>
                  </a:lnTo>
                  <a:lnTo>
                    <a:pt x="46556" y="176478"/>
                  </a:lnTo>
                  <a:lnTo>
                    <a:pt x="25267" y="180113"/>
                  </a:lnTo>
                  <a:lnTo>
                    <a:pt x="15698" y="180610"/>
                  </a:lnTo>
                  <a:lnTo>
                    <a:pt x="12582" y="180037"/>
                  </a:lnTo>
                  <a:lnTo>
                    <a:pt x="10505" y="178950"/>
                  </a:lnTo>
                  <a:lnTo>
                    <a:pt x="9120" y="177519"/>
                  </a:lnTo>
                  <a:lnTo>
                    <a:pt x="5700" y="175929"/>
                  </a:lnTo>
                  <a:lnTo>
                    <a:pt x="3800" y="175506"/>
                  </a:lnTo>
                  <a:lnTo>
                    <a:pt x="2533" y="174517"/>
                  </a:lnTo>
                  <a:lnTo>
                    <a:pt x="0" y="16830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145"/>
          <p:cNvGrpSpPr/>
          <p:nvPr/>
        </p:nvGrpSpPr>
        <p:grpSpPr>
          <a:xfrm>
            <a:off x="1220083" y="2279651"/>
            <a:ext cx="1123068" cy="463550"/>
            <a:chOff x="1220083" y="2279651"/>
            <a:chExt cx="1123068" cy="463550"/>
          </a:xfrm>
        </p:grpSpPr>
        <p:sp>
          <p:nvSpPr>
            <p:cNvPr id="171" name="SMARTInkShape-541"/>
            <p:cNvSpPr/>
            <p:nvPr>
              <p:custDataLst>
                <p:tags r:id="rId42"/>
              </p:custDataLst>
            </p:nvPr>
          </p:nvSpPr>
          <p:spPr>
            <a:xfrm>
              <a:off x="2210139" y="2533650"/>
              <a:ext cx="133012" cy="29053"/>
            </a:xfrm>
            <a:custGeom>
              <a:avLst/>
              <a:gdLst/>
              <a:ahLst/>
              <a:cxnLst/>
              <a:rect l="0" t="0" r="0" b="0"/>
              <a:pathLst>
                <a:path w="133012" h="29053">
                  <a:moveTo>
                    <a:pt x="12361" y="0"/>
                  </a:moveTo>
                  <a:lnTo>
                    <a:pt x="12361" y="0"/>
                  </a:lnTo>
                  <a:lnTo>
                    <a:pt x="0" y="24100"/>
                  </a:lnTo>
                  <a:lnTo>
                    <a:pt x="592" y="24534"/>
                  </a:lnTo>
                  <a:lnTo>
                    <a:pt x="5503" y="25143"/>
                  </a:lnTo>
                  <a:lnTo>
                    <a:pt x="27505" y="26083"/>
                  </a:lnTo>
                  <a:lnTo>
                    <a:pt x="39974" y="29052"/>
                  </a:lnTo>
                  <a:lnTo>
                    <a:pt x="84447" y="25522"/>
                  </a:lnTo>
                  <a:lnTo>
                    <a:pt x="133011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542"/>
            <p:cNvSpPr/>
            <p:nvPr>
              <p:custDataLst>
                <p:tags r:id="rId43"/>
              </p:custDataLst>
            </p:nvPr>
          </p:nvSpPr>
          <p:spPr>
            <a:xfrm>
              <a:off x="2174617" y="2451100"/>
              <a:ext cx="136784" cy="25366"/>
            </a:xfrm>
            <a:custGeom>
              <a:avLst/>
              <a:gdLst/>
              <a:ahLst/>
              <a:cxnLst/>
              <a:rect l="0" t="0" r="0" b="0"/>
              <a:pathLst>
                <a:path w="136784" h="25366">
                  <a:moveTo>
                    <a:pt x="16133" y="0"/>
                  </a:moveTo>
                  <a:lnTo>
                    <a:pt x="16133" y="0"/>
                  </a:lnTo>
                  <a:lnTo>
                    <a:pt x="401" y="15732"/>
                  </a:lnTo>
                  <a:lnTo>
                    <a:pt x="0" y="16838"/>
                  </a:lnTo>
                  <a:lnTo>
                    <a:pt x="439" y="17575"/>
                  </a:lnTo>
                  <a:lnTo>
                    <a:pt x="2808" y="18395"/>
                  </a:lnTo>
                  <a:lnTo>
                    <a:pt x="14147" y="19698"/>
                  </a:lnTo>
                  <a:lnTo>
                    <a:pt x="18308" y="22396"/>
                  </a:lnTo>
                  <a:lnTo>
                    <a:pt x="31359" y="24510"/>
                  </a:lnTo>
                  <a:lnTo>
                    <a:pt x="77850" y="25365"/>
                  </a:lnTo>
                  <a:lnTo>
                    <a:pt x="104929" y="24690"/>
                  </a:lnTo>
                  <a:lnTo>
                    <a:pt x="136783" y="19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543"/>
            <p:cNvSpPr/>
            <p:nvPr>
              <p:custDataLst>
                <p:tags r:id="rId44"/>
              </p:custDataLst>
            </p:nvPr>
          </p:nvSpPr>
          <p:spPr>
            <a:xfrm>
              <a:off x="1962150" y="2336800"/>
              <a:ext cx="74055" cy="273051"/>
            </a:xfrm>
            <a:custGeom>
              <a:avLst/>
              <a:gdLst/>
              <a:ahLst/>
              <a:cxnLst/>
              <a:rect l="0" t="0" r="0" b="0"/>
              <a:pathLst>
                <a:path w="74055" h="273051">
                  <a:moveTo>
                    <a:pt x="0" y="0"/>
                  </a:moveTo>
                  <a:lnTo>
                    <a:pt x="0" y="0"/>
                  </a:lnTo>
                  <a:lnTo>
                    <a:pt x="5775" y="5069"/>
                  </a:lnTo>
                  <a:lnTo>
                    <a:pt x="20394" y="14927"/>
                  </a:lnTo>
                  <a:lnTo>
                    <a:pt x="27288" y="24570"/>
                  </a:lnTo>
                  <a:lnTo>
                    <a:pt x="49467" y="70065"/>
                  </a:lnTo>
                  <a:lnTo>
                    <a:pt x="65264" y="112995"/>
                  </a:lnTo>
                  <a:lnTo>
                    <a:pt x="71340" y="127831"/>
                  </a:lnTo>
                  <a:lnTo>
                    <a:pt x="74054" y="155312"/>
                  </a:lnTo>
                  <a:lnTo>
                    <a:pt x="68901" y="202248"/>
                  </a:lnTo>
                  <a:lnTo>
                    <a:pt x="51054" y="245713"/>
                  </a:lnTo>
                  <a:lnTo>
                    <a:pt x="42383" y="260830"/>
                  </a:lnTo>
                  <a:lnTo>
                    <a:pt x="35998" y="268332"/>
                  </a:lnTo>
                  <a:lnTo>
                    <a:pt x="31757" y="270953"/>
                  </a:lnTo>
                  <a:lnTo>
                    <a:pt x="25400" y="2730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544"/>
            <p:cNvSpPr/>
            <p:nvPr>
              <p:custDataLst>
                <p:tags r:id="rId45"/>
              </p:custDataLst>
            </p:nvPr>
          </p:nvSpPr>
          <p:spPr>
            <a:xfrm>
              <a:off x="1740281" y="2434987"/>
              <a:ext cx="177420" cy="114307"/>
            </a:xfrm>
            <a:custGeom>
              <a:avLst/>
              <a:gdLst/>
              <a:ahLst/>
              <a:cxnLst/>
              <a:rect l="0" t="0" r="0" b="0"/>
              <a:pathLst>
                <a:path w="177420" h="114307">
                  <a:moveTo>
                    <a:pt x="107569" y="28813"/>
                  </a:moveTo>
                  <a:lnTo>
                    <a:pt x="107569" y="28813"/>
                  </a:lnTo>
                  <a:lnTo>
                    <a:pt x="107569" y="25442"/>
                  </a:lnTo>
                  <a:lnTo>
                    <a:pt x="105687" y="21905"/>
                  </a:lnTo>
                  <a:lnTo>
                    <a:pt x="103205" y="17982"/>
                  </a:lnTo>
                  <a:lnTo>
                    <a:pt x="102102" y="13886"/>
                  </a:lnTo>
                  <a:lnTo>
                    <a:pt x="97848" y="9714"/>
                  </a:lnTo>
                  <a:lnTo>
                    <a:pt x="91960" y="6213"/>
                  </a:lnTo>
                  <a:lnTo>
                    <a:pt x="73688" y="0"/>
                  </a:lnTo>
                  <a:lnTo>
                    <a:pt x="54706" y="3726"/>
                  </a:lnTo>
                  <a:lnTo>
                    <a:pt x="34957" y="14915"/>
                  </a:lnTo>
                  <a:lnTo>
                    <a:pt x="15215" y="33182"/>
                  </a:lnTo>
                  <a:lnTo>
                    <a:pt x="3955" y="52393"/>
                  </a:lnTo>
                  <a:lnTo>
                    <a:pt x="190" y="76447"/>
                  </a:lnTo>
                  <a:lnTo>
                    <a:pt x="0" y="79619"/>
                  </a:lnTo>
                  <a:lnTo>
                    <a:pt x="1670" y="85025"/>
                  </a:lnTo>
                  <a:lnTo>
                    <a:pt x="14556" y="106192"/>
                  </a:lnTo>
                  <a:lnTo>
                    <a:pt x="18722" y="109065"/>
                  </a:lnTo>
                  <a:lnTo>
                    <a:pt x="30517" y="114280"/>
                  </a:lnTo>
                  <a:lnTo>
                    <a:pt x="38281" y="114306"/>
                  </a:lnTo>
                  <a:lnTo>
                    <a:pt x="61918" y="108164"/>
                  </a:lnTo>
                  <a:lnTo>
                    <a:pt x="64435" y="105703"/>
                  </a:lnTo>
                  <a:lnTo>
                    <a:pt x="76082" y="86313"/>
                  </a:lnTo>
                  <a:lnTo>
                    <a:pt x="84338" y="74194"/>
                  </a:lnTo>
                  <a:lnTo>
                    <a:pt x="94782" y="48242"/>
                  </a:lnTo>
                  <a:lnTo>
                    <a:pt x="94861" y="53363"/>
                  </a:lnTo>
                  <a:lnTo>
                    <a:pt x="99231" y="59114"/>
                  </a:lnTo>
                  <a:lnTo>
                    <a:pt x="100336" y="62976"/>
                  </a:lnTo>
                  <a:lnTo>
                    <a:pt x="101750" y="75569"/>
                  </a:lnTo>
                  <a:lnTo>
                    <a:pt x="106237" y="83275"/>
                  </a:lnTo>
                  <a:lnTo>
                    <a:pt x="111329" y="90027"/>
                  </a:lnTo>
                  <a:lnTo>
                    <a:pt x="115289" y="98629"/>
                  </a:lnTo>
                  <a:lnTo>
                    <a:pt x="119467" y="102882"/>
                  </a:lnTo>
                  <a:lnTo>
                    <a:pt x="126027" y="107123"/>
                  </a:lnTo>
                  <a:lnTo>
                    <a:pt x="137654" y="110107"/>
                  </a:lnTo>
                  <a:lnTo>
                    <a:pt x="159271" y="111253"/>
                  </a:lnTo>
                  <a:lnTo>
                    <a:pt x="177419" y="1050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545"/>
            <p:cNvSpPr/>
            <p:nvPr>
              <p:custDataLst>
                <p:tags r:id="rId46"/>
              </p:custDataLst>
            </p:nvPr>
          </p:nvSpPr>
          <p:spPr>
            <a:xfrm>
              <a:off x="1613680" y="2279651"/>
              <a:ext cx="145271" cy="304800"/>
            </a:xfrm>
            <a:custGeom>
              <a:avLst/>
              <a:gdLst/>
              <a:ahLst/>
              <a:cxnLst/>
              <a:rect l="0" t="0" r="0" b="0"/>
              <a:pathLst>
                <a:path w="145271" h="304800">
                  <a:moveTo>
                    <a:pt x="145270" y="6349"/>
                  </a:moveTo>
                  <a:lnTo>
                    <a:pt x="145270" y="6349"/>
                  </a:lnTo>
                  <a:lnTo>
                    <a:pt x="129538" y="6349"/>
                  </a:lnTo>
                  <a:lnTo>
                    <a:pt x="125813" y="4467"/>
                  </a:lnTo>
                  <a:lnTo>
                    <a:pt x="121044" y="882"/>
                  </a:lnTo>
                  <a:lnTo>
                    <a:pt x="115032" y="173"/>
                  </a:lnTo>
                  <a:lnTo>
                    <a:pt x="97741" y="0"/>
                  </a:lnTo>
                  <a:lnTo>
                    <a:pt x="88697" y="3370"/>
                  </a:lnTo>
                  <a:lnTo>
                    <a:pt x="80451" y="8837"/>
                  </a:lnTo>
                  <a:lnTo>
                    <a:pt x="48540" y="52734"/>
                  </a:lnTo>
                  <a:lnTo>
                    <a:pt x="22563" y="100277"/>
                  </a:lnTo>
                  <a:lnTo>
                    <a:pt x="7878" y="144653"/>
                  </a:lnTo>
                  <a:lnTo>
                    <a:pt x="73" y="190431"/>
                  </a:lnTo>
                  <a:lnTo>
                    <a:pt x="0" y="234293"/>
                  </a:lnTo>
                  <a:lnTo>
                    <a:pt x="8068" y="266612"/>
                  </a:lnTo>
                  <a:lnTo>
                    <a:pt x="17521" y="282352"/>
                  </a:lnTo>
                  <a:lnTo>
                    <a:pt x="27109" y="289649"/>
                  </a:lnTo>
                  <a:lnTo>
                    <a:pt x="52334" y="301654"/>
                  </a:lnTo>
                  <a:lnTo>
                    <a:pt x="75420" y="30479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546"/>
            <p:cNvSpPr/>
            <p:nvPr>
              <p:custDataLst>
                <p:tags r:id="rId47"/>
              </p:custDataLst>
            </p:nvPr>
          </p:nvSpPr>
          <p:spPr>
            <a:xfrm>
              <a:off x="1257300" y="2578123"/>
              <a:ext cx="95251" cy="165078"/>
            </a:xfrm>
            <a:custGeom>
              <a:avLst/>
              <a:gdLst/>
              <a:ahLst/>
              <a:cxnLst/>
              <a:rect l="0" t="0" r="0" b="0"/>
              <a:pathLst>
                <a:path w="95251" h="165078">
                  <a:moveTo>
                    <a:pt x="95250" y="6327"/>
                  </a:moveTo>
                  <a:lnTo>
                    <a:pt x="95250" y="6327"/>
                  </a:lnTo>
                  <a:lnTo>
                    <a:pt x="95250" y="55"/>
                  </a:lnTo>
                  <a:lnTo>
                    <a:pt x="91879" y="0"/>
                  </a:lnTo>
                  <a:lnTo>
                    <a:pt x="88343" y="1869"/>
                  </a:lnTo>
                  <a:lnTo>
                    <a:pt x="86412" y="3355"/>
                  </a:lnTo>
                  <a:lnTo>
                    <a:pt x="84266" y="6887"/>
                  </a:lnTo>
                  <a:lnTo>
                    <a:pt x="82607" y="10809"/>
                  </a:lnTo>
                  <a:lnTo>
                    <a:pt x="79518" y="14904"/>
                  </a:lnTo>
                  <a:lnTo>
                    <a:pt x="77675" y="20957"/>
                  </a:lnTo>
                  <a:lnTo>
                    <a:pt x="74755" y="32299"/>
                  </a:lnTo>
                  <a:lnTo>
                    <a:pt x="70619" y="40448"/>
                  </a:lnTo>
                  <a:lnTo>
                    <a:pt x="53449" y="66321"/>
                  </a:lnTo>
                  <a:lnTo>
                    <a:pt x="42674" y="87557"/>
                  </a:lnTo>
                  <a:lnTo>
                    <a:pt x="28119" y="110576"/>
                  </a:lnTo>
                  <a:lnTo>
                    <a:pt x="6485" y="155896"/>
                  </a:lnTo>
                  <a:lnTo>
                    <a:pt x="0" y="1650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547"/>
            <p:cNvSpPr/>
            <p:nvPr>
              <p:custDataLst>
                <p:tags r:id="rId48"/>
              </p:custDataLst>
            </p:nvPr>
          </p:nvSpPr>
          <p:spPr>
            <a:xfrm>
              <a:off x="1220083" y="2590801"/>
              <a:ext cx="126118" cy="120650"/>
            </a:xfrm>
            <a:custGeom>
              <a:avLst/>
              <a:gdLst/>
              <a:ahLst/>
              <a:cxnLst/>
              <a:rect l="0" t="0" r="0" b="0"/>
              <a:pathLst>
                <a:path w="126118" h="120650">
                  <a:moveTo>
                    <a:pt x="5467" y="6349"/>
                  </a:moveTo>
                  <a:lnTo>
                    <a:pt x="5467" y="6349"/>
                  </a:lnTo>
                  <a:lnTo>
                    <a:pt x="0" y="882"/>
                  </a:lnTo>
                  <a:lnTo>
                    <a:pt x="411" y="587"/>
                  </a:lnTo>
                  <a:lnTo>
                    <a:pt x="17017" y="0"/>
                  </a:lnTo>
                  <a:lnTo>
                    <a:pt x="33295" y="11536"/>
                  </a:lnTo>
                  <a:lnTo>
                    <a:pt x="45092" y="24124"/>
                  </a:lnTo>
                  <a:lnTo>
                    <a:pt x="52006" y="29771"/>
                  </a:lnTo>
                  <a:lnTo>
                    <a:pt x="83497" y="74108"/>
                  </a:lnTo>
                  <a:lnTo>
                    <a:pt x="118673" y="119284"/>
                  </a:lnTo>
                  <a:lnTo>
                    <a:pt x="121162" y="120042"/>
                  </a:lnTo>
                  <a:lnTo>
                    <a:pt x="126117" y="1206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146"/>
          <p:cNvGrpSpPr/>
          <p:nvPr/>
        </p:nvGrpSpPr>
        <p:grpSpPr>
          <a:xfrm>
            <a:off x="120650" y="648069"/>
            <a:ext cx="514351" cy="361582"/>
            <a:chOff x="120650" y="648069"/>
            <a:chExt cx="514351" cy="361582"/>
          </a:xfrm>
        </p:grpSpPr>
        <p:sp>
          <p:nvSpPr>
            <p:cNvPr id="179" name="SMARTInkShape-548"/>
            <p:cNvSpPr/>
            <p:nvPr>
              <p:custDataLst>
                <p:tags r:id="rId39"/>
              </p:custDataLst>
            </p:nvPr>
          </p:nvSpPr>
          <p:spPr>
            <a:xfrm>
              <a:off x="450857" y="768350"/>
              <a:ext cx="184144" cy="142810"/>
            </a:xfrm>
            <a:custGeom>
              <a:avLst/>
              <a:gdLst/>
              <a:ahLst/>
              <a:cxnLst/>
              <a:rect l="0" t="0" r="0" b="0"/>
              <a:pathLst>
                <a:path w="184144" h="142810">
                  <a:moveTo>
                    <a:pt x="19043" y="133350"/>
                  </a:moveTo>
                  <a:lnTo>
                    <a:pt x="19043" y="133350"/>
                  </a:lnTo>
                  <a:lnTo>
                    <a:pt x="15672" y="133350"/>
                  </a:lnTo>
                  <a:lnTo>
                    <a:pt x="14679" y="134055"/>
                  </a:lnTo>
                  <a:lnTo>
                    <a:pt x="14017" y="135231"/>
                  </a:lnTo>
                  <a:lnTo>
                    <a:pt x="12955" y="138817"/>
                  </a:lnTo>
                  <a:lnTo>
                    <a:pt x="9399" y="142809"/>
                  </a:lnTo>
                  <a:lnTo>
                    <a:pt x="8381" y="142479"/>
                  </a:lnTo>
                  <a:lnTo>
                    <a:pt x="5816" y="133632"/>
                  </a:lnTo>
                  <a:lnTo>
                    <a:pt x="2032" y="128573"/>
                  </a:lnTo>
                  <a:lnTo>
                    <a:pt x="597" y="122606"/>
                  </a:lnTo>
                  <a:lnTo>
                    <a:pt x="0" y="94014"/>
                  </a:lnTo>
                  <a:lnTo>
                    <a:pt x="8832" y="71672"/>
                  </a:lnTo>
                  <a:lnTo>
                    <a:pt x="14920" y="62550"/>
                  </a:lnTo>
                  <a:lnTo>
                    <a:pt x="27934" y="55379"/>
                  </a:lnTo>
                  <a:lnTo>
                    <a:pt x="41156" y="51705"/>
                  </a:lnTo>
                  <a:lnTo>
                    <a:pt x="52755" y="50919"/>
                  </a:lnTo>
                  <a:lnTo>
                    <a:pt x="54924" y="52291"/>
                  </a:lnTo>
                  <a:lnTo>
                    <a:pt x="87482" y="86775"/>
                  </a:lnTo>
                  <a:lnTo>
                    <a:pt x="107551" y="99718"/>
                  </a:lnTo>
                  <a:lnTo>
                    <a:pt x="109798" y="100345"/>
                  </a:lnTo>
                  <a:lnTo>
                    <a:pt x="111296" y="101469"/>
                  </a:lnTo>
                  <a:lnTo>
                    <a:pt x="114111" y="105716"/>
                  </a:lnTo>
                  <a:lnTo>
                    <a:pt x="117269" y="106957"/>
                  </a:lnTo>
                  <a:lnTo>
                    <a:pt x="119099" y="106583"/>
                  </a:lnTo>
                  <a:lnTo>
                    <a:pt x="127106" y="102793"/>
                  </a:lnTo>
                  <a:lnTo>
                    <a:pt x="129185" y="102395"/>
                  </a:lnTo>
                  <a:lnTo>
                    <a:pt x="135482" y="98465"/>
                  </a:lnTo>
                  <a:lnTo>
                    <a:pt x="143931" y="90110"/>
                  </a:lnTo>
                  <a:lnTo>
                    <a:pt x="160860" y="55778"/>
                  </a:lnTo>
                  <a:lnTo>
                    <a:pt x="169915" y="24156"/>
                  </a:lnTo>
                  <a:lnTo>
                    <a:pt x="18414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549"/>
            <p:cNvSpPr/>
            <p:nvPr>
              <p:custDataLst>
                <p:tags r:id="rId40"/>
              </p:custDataLst>
            </p:nvPr>
          </p:nvSpPr>
          <p:spPr>
            <a:xfrm>
              <a:off x="222250" y="648069"/>
              <a:ext cx="196851" cy="361582"/>
            </a:xfrm>
            <a:custGeom>
              <a:avLst/>
              <a:gdLst/>
              <a:ahLst/>
              <a:cxnLst/>
              <a:rect l="0" t="0" r="0" b="0"/>
              <a:pathLst>
                <a:path w="196851" h="361582">
                  <a:moveTo>
                    <a:pt x="196850" y="25031"/>
                  </a:moveTo>
                  <a:lnTo>
                    <a:pt x="196850" y="25031"/>
                  </a:lnTo>
                  <a:lnTo>
                    <a:pt x="196850" y="10104"/>
                  </a:lnTo>
                  <a:lnTo>
                    <a:pt x="194969" y="5932"/>
                  </a:lnTo>
                  <a:lnTo>
                    <a:pt x="191383" y="876"/>
                  </a:lnTo>
                  <a:lnTo>
                    <a:pt x="189011" y="184"/>
                  </a:lnTo>
                  <a:lnTo>
                    <a:pt x="187391" y="0"/>
                  </a:lnTo>
                  <a:lnTo>
                    <a:pt x="183709" y="1676"/>
                  </a:lnTo>
                  <a:lnTo>
                    <a:pt x="163840" y="14567"/>
                  </a:lnTo>
                  <a:lnTo>
                    <a:pt x="156887" y="24204"/>
                  </a:lnTo>
                  <a:lnTo>
                    <a:pt x="132802" y="71578"/>
                  </a:lnTo>
                  <a:lnTo>
                    <a:pt x="112817" y="112796"/>
                  </a:lnTo>
                  <a:lnTo>
                    <a:pt x="96475" y="159651"/>
                  </a:lnTo>
                  <a:lnTo>
                    <a:pt x="80257" y="199267"/>
                  </a:lnTo>
                  <a:lnTo>
                    <a:pt x="63465" y="239182"/>
                  </a:lnTo>
                  <a:lnTo>
                    <a:pt x="42329" y="283034"/>
                  </a:lnTo>
                  <a:lnTo>
                    <a:pt x="17638" y="328269"/>
                  </a:lnTo>
                  <a:lnTo>
                    <a:pt x="8789" y="346273"/>
                  </a:lnTo>
                  <a:lnTo>
                    <a:pt x="6728" y="351955"/>
                  </a:lnTo>
                  <a:lnTo>
                    <a:pt x="0" y="36158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550"/>
            <p:cNvSpPr/>
            <p:nvPr>
              <p:custDataLst>
                <p:tags r:id="rId41"/>
              </p:custDataLst>
            </p:nvPr>
          </p:nvSpPr>
          <p:spPr>
            <a:xfrm>
              <a:off x="120650" y="686068"/>
              <a:ext cx="247651" cy="266433"/>
            </a:xfrm>
            <a:custGeom>
              <a:avLst/>
              <a:gdLst/>
              <a:ahLst/>
              <a:cxnLst/>
              <a:rect l="0" t="0" r="0" b="0"/>
              <a:pathLst>
                <a:path w="247651" h="266433">
                  <a:moveTo>
                    <a:pt x="0" y="12432"/>
                  </a:moveTo>
                  <a:lnTo>
                    <a:pt x="0" y="12432"/>
                  </a:lnTo>
                  <a:lnTo>
                    <a:pt x="0" y="2788"/>
                  </a:lnTo>
                  <a:lnTo>
                    <a:pt x="706" y="1770"/>
                  </a:lnTo>
                  <a:lnTo>
                    <a:pt x="1881" y="1090"/>
                  </a:lnTo>
                  <a:lnTo>
                    <a:pt x="5775" y="336"/>
                  </a:lnTo>
                  <a:lnTo>
                    <a:pt x="12209" y="0"/>
                  </a:lnTo>
                  <a:lnTo>
                    <a:pt x="14490" y="616"/>
                  </a:lnTo>
                  <a:lnTo>
                    <a:pt x="16010" y="1733"/>
                  </a:lnTo>
                  <a:lnTo>
                    <a:pt x="21820" y="8594"/>
                  </a:lnTo>
                  <a:lnTo>
                    <a:pt x="67771" y="48528"/>
                  </a:lnTo>
                  <a:lnTo>
                    <a:pt x="112585" y="95152"/>
                  </a:lnTo>
                  <a:lnTo>
                    <a:pt x="146457" y="134978"/>
                  </a:lnTo>
                  <a:lnTo>
                    <a:pt x="177278" y="177141"/>
                  </a:lnTo>
                  <a:lnTo>
                    <a:pt x="204032" y="221959"/>
                  </a:lnTo>
                  <a:lnTo>
                    <a:pt x="214657" y="237654"/>
                  </a:lnTo>
                  <a:lnTo>
                    <a:pt x="229478" y="251236"/>
                  </a:lnTo>
                  <a:lnTo>
                    <a:pt x="232518" y="258737"/>
                  </a:lnTo>
                  <a:lnTo>
                    <a:pt x="234740" y="261302"/>
                  </a:lnTo>
                  <a:lnTo>
                    <a:pt x="247650" y="26643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47"/>
          <p:cNvGrpSpPr/>
          <p:nvPr/>
        </p:nvGrpSpPr>
        <p:grpSpPr>
          <a:xfrm>
            <a:off x="1035318" y="2235494"/>
            <a:ext cx="247383" cy="385675"/>
            <a:chOff x="1035318" y="2235494"/>
            <a:chExt cx="247383" cy="385675"/>
          </a:xfrm>
        </p:grpSpPr>
        <p:sp>
          <p:nvSpPr>
            <p:cNvPr id="183" name="SMARTInkShape-551"/>
            <p:cNvSpPr/>
            <p:nvPr>
              <p:custDataLst>
                <p:tags r:id="rId36"/>
              </p:custDataLst>
            </p:nvPr>
          </p:nvSpPr>
          <p:spPr>
            <a:xfrm>
              <a:off x="1067107" y="2413000"/>
              <a:ext cx="177494" cy="50792"/>
            </a:xfrm>
            <a:custGeom>
              <a:avLst/>
              <a:gdLst/>
              <a:ahLst/>
              <a:cxnLst/>
              <a:rect l="0" t="0" r="0" b="0"/>
              <a:pathLst>
                <a:path w="177494" h="50792">
                  <a:moveTo>
                    <a:pt x="18743" y="31750"/>
                  </a:moveTo>
                  <a:lnTo>
                    <a:pt x="18743" y="31750"/>
                  </a:lnTo>
                  <a:lnTo>
                    <a:pt x="12001" y="35121"/>
                  </a:lnTo>
                  <a:lnTo>
                    <a:pt x="10015" y="36820"/>
                  </a:lnTo>
                  <a:lnTo>
                    <a:pt x="0" y="50438"/>
                  </a:lnTo>
                  <a:lnTo>
                    <a:pt x="12531" y="50791"/>
                  </a:lnTo>
                  <a:lnTo>
                    <a:pt x="17864" y="48914"/>
                  </a:lnTo>
                  <a:lnTo>
                    <a:pt x="30407" y="41961"/>
                  </a:lnTo>
                  <a:lnTo>
                    <a:pt x="76100" y="31343"/>
                  </a:lnTo>
                  <a:lnTo>
                    <a:pt x="120355" y="16909"/>
                  </a:lnTo>
                  <a:lnTo>
                    <a:pt x="167380" y="5025"/>
                  </a:lnTo>
                  <a:lnTo>
                    <a:pt x="177493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552"/>
            <p:cNvSpPr/>
            <p:nvPr>
              <p:custDataLst>
                <p:tags r:id="rId37"/>
              </p:custDataLst>
            </p:nvPr>
          </p:nvSpPr>
          <p:spPr>
            <a:xfrm>
              <a:off x="1066823" y="2235494"/>
              <a:ext cx="215878" cy="114007"/>
            </a:xfrm>
            <a:custGeom>
              <a:avLst/>
              <a:gdLst/>
              <a:ahLst/>
              <a:cxnLst/>
              <a:rect l="0" t="0" r="0" b="0"/>
              <a:pathLst>
                <a:path w="215878" h="114007">
                  <a:moveTo>
                    <a:pt x="6327" y="114006"/>
                  </a:moveTo>
                  <a:lnTo>
                    <a:pt x="6327" y="114006"/>
                  </a:lnTo>
                  <a:lnTo>
                    <a:pt x="6327" y="107264"/>
                  </a:lnTo>
                  <a:lnTo>
                    <a:pt x="4446" y="102073"/>
                  </a:lnTo>
                  <a:lnTo>
                    <a:pt x="1963" y="97413"/>
                  </a:lnTo>
                  <a:lnTo>
                    <a:pt x="369" y="88673"/>
                  </a:lnTo>
                  <a:lnTo>
                    <a:pt x="0" y="73793"/>
                  </a:lnTo>
                  <a:lnTo>
                    <a:pt x="1869" y="69558"/>
                  </a:lnTo>
                  <a:lnTo>
                    <a:pt x="4345" y="65324"/>
                  </a:lnTo>
                  <a:lnTo>
                    <a:pt x="5446" y="61090"/>
                  </a:lnTo>
                  <a:lnTo>
                    <a:pt x="9699" y="56856"/>
                  </a:lnTo>
                  <a:lnTo>
                    <a:pt x="40438" y="37806"/>
                  </a:lnTo>
                  <a:lnTo>
                    <a:pt x="82665" y="22989"/>
                  </a:lnTo>
                  <a:lnTo>
                    <a:pt x="126107" y="10289"/>
                  </a:lnTo>
                  <a:lnTo>
                    <a:pt x="171376" y="1940"/>
                  </a:lnTo>
                  <a:lnTo>
                    <a:pt x="199799" y="0"/>
                  </a:lnTo>
                  <a:lnTo>
                    <a:pt x="207085" y="1718"/>
                  </a:lnTo>
                  <a:lnTo>
                    <a:pt x="215877" y="6056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553"/>
            <p:cNvSpPr/>
            <p:nvPr>
              <p:custDataLst>
                <p:tags r:id="rId38"/>
              </p:custDataLst>
            </p:nvPr>
          </p:nvSpPr>
          <p:spPr>
            <a:xfrm>
              <a:off x="1035318" y="2286025"/>
              <a:ext cx="25133" cy="335144"/>
            </a:xfrm>
            <a:custGeom>
              <a:avLst/>
              <a:gdLst/>
              <a:ahLst/>
              <a:cxnLst/>
              <a:rect l="0" t="0" r="0" b="0"/>
              <a:pathLst>
                <a:path w="25133" h="335144">
                  <a:moveTo>
                    <a:pt x="18782" y="12675"/>
                  </a:moveTo>
                  <a:lnTo>
                    <a:pt x="18782" y="12675"/>
                  </a:lnTo>
                  <a:lnTo>
                    <a:pt x="24249" y="7208"/>
                  </a:lnTo>
                  <a:lnTo>
                    <a:pt x="25130" y="0"/>
                  </a:lnTo>
                  <a:lnTo>
                    <a:pt x="25132" y="46037"/>
                  </a:lnTo>
                  <a:lnTo>
                    <a:pt x="25132" y="89675"/>
                  </a:lnTo>
                  <a:lnTo>
                    <a:pt x="21761" y="129476"/>
                  </a:lnTo>
                  <a:lnTo>
                    <a:pt x="22319" y="176501"/>
                  </a:lnTo>
                  <a:lnTo>
                    <a:pt x="14884" y="219941"/>
                  </a:lnTo>
                  <a:lnTo>
                    <a:pt x="11942" y="266530"/>
                  </a:lnTo>
                  <a:lnTo>
                    <a:pt x="6487" y="310125"/>
                  </a:lnTo>
                  <a:lnTo>
                    <a:pt x="5556" y="318442"/>
                  </a:lnTo>
                  <a:lnTo>
                    <a:pt x="0" y="335143"/>
                  </a:lnTo>
                  <a:lnTo>
                    <a:pt x="617" y="334898"/>
                  </a:lnTo>
                  <a:lnTo>
                    <a:pt x="3183" y="332745"/>
                  </a:lnTo>
                  <a:lnTo>
                    <a:pt x="4793" y="329436"/>
                  </a:lnTo>
                  <a:lnTo>
                    <a:pt x="12432" y="29207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148"/>
          <p:cNvGrpSpPr/>
          <p:nvPr/>
        </p:nvGrpSpPr>
        <p:grpSpPr>
          <a:xfrm>
            <a:off x="5261153" y="1155701"/>
            <a:ext cx="640068" cy="411460"/>
            <a:chOff x="5261153" y="1155701"/>
            <a:chExt cx="640068" cy="411460"/>
          </a:xfrm>
        </p:grpSpPr>
        <p:sp>
          <p:nvSpPr>
            <p:cNvPr id="187" name="SMARTInkShape-554"/>
            <p:cNvSpPr/>
            <p:nvPr>
              <p:custDataLst>
                <p:tags r:id="rId31"/>
              </p:custDataLst>
            </p:nvPr>
          </p:nvSpPr>
          <p:spPr>
            <a:xfrm>
              <a:off x="5765800" y="1187450"/>
              <a:ext cx="135421" cy="281805"/>
            </a:xfrm>
            <a:custGeom>
              <a:avLst/>
              <a:gdLst/>
              <a:ahLst/>
              <a:cxnLst/>
              <a:rect l="0" t="0" r="0" b="0"/>
              <a:pathLst>
                <a:path w="135421" h="281805">
                  <a:moveTo>
                    <a:pt x="88900" y="0"/>
                  </a:moveTo>
                  <a:lnTo>
                    <a:pt x="88900" y="0"/>
                  </a:lnTo>
                  <a:lnTo>
                    <a:pt x="97739" y="8838"/>
                  </a:lnTo>
                  <a:lnTo>
                    <a:pt x="103648" y="10984"/>
                  </a:lnTo>
                  <a:lnTo>
                    <a:pt x="107198" y="11556"/>
                  </a:lnTo>
                  <a:lnTo>
                    <a:pt x="110271" y="13348"/>
                  </a:lnTo>
                  <a:lnTo>
                    <a:pt x="122515" y="26905"/>
                  </a:lnTo>
                  <a:lnTo>
                    <a:pt x="125006" y="33360"/>
                  </a:lnTo>
                  <a:lnTo>
                    <a:pt x="132905" y="76799"/>
                  </a:lnTo>
                  <a:lnTo>
                    <a:pt x="135420" y="124056"/>
                  </a:lnTo>
                  <a:lnTo>
                    <a:pt x="124693" y="168213"/>
                  </a:lnTo>
                  <a:lnTo>
                    <a:pt x="106699" y="212637"/>
                  </a:lnTo>
                  <a:lnTo>
                    <a:pt x="88104" y="239950"/>
                  </a:lnTo>
                  <a:lnTo>
                    <a:pt x="62419" y="264127"/>
                  </a:lnTo>
                  <a:lnTo>
                    <a:pt x="28676" y="281105"/>
                  </a:lnTo>
                  <a:lnTo>
                    <a:pt x="17684" y="281804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555"/>
            <p:cNvSpPr/>
            <p:nvPr>
              <p:custDataLst>
                <p:tags r:id="rId32"/>
              </p:custDataLst>
            </p:nvPr>
          </p:nvSpPr>
          <p:spPr>
            <a:xfrm>
              <a:off x="5651762" y="1214537"/>
              <a:ext cx="132979" cy="352624"/>
            </a:xfrm>
            <a:custGeom>
              <a:avLst/>
              <a:gdLst/>
              <a:ahLst/>
              <a:cxnLst/>
              <a:rect l="0" t="0" r="0" b="0"/>
              <a:pathLst>
                <a:path w="132979" h="352624">
                  <a:moveTo>
                    <a:pt x="56888" y="99913"/>
                  </a:moveTo>
                  <a:lnTo>
                    <a:pt x="56888" y="99913"/>
                  </a:lnTo>
                  <a:lnTo>
                    <a:pt x="53517" y="99913"/>
                  </a:lnTo>
                  <a:lnTo>
                    <a:pt x="52524" y="100619"/>
                  </a:lnTo>
                  <a:lnTo>
                    <a:pt x="51862" y="101795"/>
                  </a:lnTo>
                  <a:lnTo>
                    <a:pt x="50799" y="108751"/>
                  </a:lnTo>
                  <a:lnTo>
                    <a:pt x="50007" y="110039"/>
                  </a:lnTo>
                  <a:lnTo>
                    <a:pt x="48773" y="110897"/>
                  </a:lnTo>
                  <a:lnTo>
                    <a:pt x="47244" y="111469"/>
                  </a:lnTo>
                  <a:lnTo>
                    <a:pt x="46225" y="112556"/>
                  </a:lnTo>
                  <a:lnTo>
                    <a:pt x="43380" y="118162"/>
                  </a:lnTo>
                  <a:lnTo>
                    <a:pt x="35639" y="128447"/>
                  </a:lnTo>
                  <a:lnTo>
                    <a:pt x="30426" y="142682"/>
                  </a:lnTo>
                  <a:lnTo>
                    <a:pt x="28665" y="145359"/>
                  </a:lnTo>
                  <a:lnTo>
                    <a:pt x="19762" y="189887"/>
                  </a:lnTo>
                  <a:lnTo>
                    <a:pt x="13083" y="233326"/>
                  </a:lnTo>
                  <a:lnTo>
                    <a:pt x="9092" y="278598"/>
                  </a:lnTo>
                  <a:lnTo>
                    <a:pt x="6787" y="326048"/>
                  </a:lnTo>
                  <a:lnTo>
                    <a:pt x="6149" y="342927"/>
                  </a:lnTo>
                  <a:lnTo>
                    <a:pt x="4233" y="347384"/>
                  </a:lnTo>
                  <a:lnTo>
                    <a:pt x="626" y="352623"/>
                  </a:lnTo>
                  <a:lnTo>
                    <a:pt x="330" y="352348"/>
                  </a:lnTo>
                  <a:lnTo>
                    <a:pt x="0" y="350160"/>
                  </a:lnTo>
                  <a:lnTo>
                    <a:pt x="10282" y="303455"/>
                  </a:lnTo>
                  <a:lnTo>
                    <a:pt x="15525" y="259292"/>
                  </a:lnTo>
                  <a:lnTo>
                    <a:pt x="23918" y="218152"/>
                  </a:lnTo>
                  <a:lnTo>
                    <a:pt x="38433" y="174173"/>
                  </a:lnTo>
                  <a:lnTo>
                    <a:pt x="51519" y="128301"/>
                  </a:lnTo>
                  <a:lnTo>
                    <a:pt x="60897" y="86680"/>
                  </a:lnTo>
                  <a:lnTo>
                    <a:pt x="75047" y="46508"/>
                  </a:lnTo>
                  <a:lnTo>
                    <a:pt x="103115" y="4008"/>
                  </a:lnTo>
                  <a:lnTo>
                    <a:pt x="107537" y="844"/>
                  </a:lnTo>
                  <a:lnTo>
                    <a:pt x="109705" y="0"/>
                  </a:lnTo>
                  <a:lnTo>
                    <a:pt x="111854" y="144"/>
                  </a:lnTo>
                  <a:lnTo>
                    <a:pt x="116125" y="2184"/>
                  </a:lnTo>
                  <a:lnTo>
                    <a:pt x="128852" y="13284"/>
                  </a:lnTo>
                  <a:lnTo>
                    <a:pt x="131205" y="19313"/>
                  </a:lnTo>
                  <a:lnTo>
                    <a:pt x="132978" y="50481"/>
                  </a:lnTo>
                  <a:lnTo>
                    <a:pt x="125245" y="94009"/>
                  </a:lnTo>
                  <a:lnTo>
                    <a:pt x="111834" y="129201"/>
                  </a:lnTo>
                  <a:lnTo>
                    <a:pt x="81314" y="164266"/>
                  </a:lnTo>
                  <a:lnTo>
                    <a:pt x="65475" y="174748"/>
                  </a:lnTo>
                  <a:lnTo>
                    <a:pt x="60530" y="175708"/>
                  </a:lnTo>
                  <a:lnTo>
                    <a:pt x="56626" y="174052"/>
                  </a:lnTo>
                  <a:lnTo>
                    <a:pt x="54596" y="172622"/>
                  </a:lnTo>
                  <a:lnTo>
                    <a:pt x="53243" y="170258"/>
                  </a:lnTo>
                  <a:lnTo>
                    <a:pt x="51072" y="156324"/>
                  </a:lnTo>
                  <a:lnTo>
                    <a:pt x="51481" y="147563"/>
                  </a:lnTo>
                  <a:lnTo>
                    <a:pt x="56888" y="125313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556"/>
            <p:cNvSpPr/>
            <p:nvPr>
              <p:custDataLst>
                <p:tags r:id="rId33"/>
              </p:custDataLst>
            </p:nvPr>
          </p:nvSpPr>
          <p:spPr>
            <a:xfrm>
              <a:off x="5486400" y="1339850"/>
              <a:ext cx="82551" cy="38101"/>
            </a:xfrm>
            <a:custGeom>
              <a:avLst/>
              <a:gdLst/>
              <a:ahLst/>
              <a:cxnLst/>
              <a:rect l="0" t="0" r="0" b="0"/>
              <a:pathLst>
                <a:path w="82551" h="38101">
                  <a:moveTo>
                    <a:pt x="0" y="38100"/>
                  </a:moveTo>
                  <a:lnTo>
                    <a:pt x="0" y="38100"/>
                  </a:lnTo>
                  <a:lnTo>
                    <a:pt x="3371" y="34729"/>
                  </a:lnTo>
                  <a:lnTo>
                    <a:pt x="6908" y="33074"/>
                  </a:lnTo>
                  <a:lnTo>
                    <a:pt x="8838" y="32633"/>
                  </a:lnTo>
                  <a:lnTo>
                    <a:pt x="10125" y="31633"/>
                  </a:lnTo>
                  <a:lnTo>
                    <a:pt x="11555" y="28641"/>
                  </a:lnTo>
                  <a:lnTo>
                    <a:pt x="12643" y="27560"/>
                  </a:lnTo>
                  <a:lnTo>
                    <a:pt x="21437" y="22313"/>
                  </a:lnTo>
                  <a:lnTo>
                    <a:pt x="23639" y="18619"/>
                  </a:lnTo>
                  <a:lnTo>
                    <a:pt x="24226" y="16646"/>
                  </a:lnTo>
                  <a:lnTo>
                    <a:pt x="25323" y="15331"/>
                  </a:lnTo>
                  <a:lnTo>
                    <a:pt x="28423" y="13869"/>
                  </a:lnTo>
                  <a:lnTo>
                    <a:pt x="36162" y="12225"/>
                  </a:lnTo>
                  <a:lnTo>
                    <a:pt x="53640" y="2166"/>
                  </a:lnTo>
                  <a:lnTo>
                    <a:pt x="65433" y="285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557"/>
            <p:cNvSpPr/>
            <p:nvPr>
              <p:custDataLst>
                <p:tags r:id="rId34"/>
              </p:custDataLst>
            </p:nvPr>
          </p:nvSpPr>
          <p:spPr>
            <a:xfrm>
              <a:off x="5425470" y="1270000"/>
              <a:ext cx="16481" cy="127001"/>
            </a:xfrm>
            <a:custGeom>
              <a:avLst/>
              <a:gdLst/>
              <a:ahLst/>
              <a:cxnLst/>
              <a:rect l="0" t="0" r="0" b="0"/>
              <a:pathLst>
                <a:path w="16481" h="127001">
                  <a:moveTo>
                    <a:pt x="16480" y="0"/>
                  </a:moveTo>
                  <a:lnTo>
                    <a:pt x="16480" y="0"/>
                  </a:lnTo>
                  <a:lnTo>
                    <a:pt x="16480" y="5467"/>
                  </a:lnTo>
                  <a:lnTo>
                    <a:pt x="15775" y="5761"/>
                  </a:lnTo>
                  <a:lnTo>
                    <a:pt x="13109" y="6088"/>
                  </a:lnTo>
                  <a:lnTo>
                    <a:pt x="12116" y="7587"/>
                  </a:lnTo>
                  <a:lnTo>
                    <a:pt x="10013" y="15732"/>
                  </a:lnTo>
                  <a:lnTo>
                    <a:pt x="5940" y="23633"/>
                  </a:lnTo>
                  <a:lnTo>
                    <a:pt x="2024" y="49063"/>
                  </a:lnTo>
                  <a:lnTo>
                    <a:pt x="493" y="51759"/>
                  </a:lnTo>
                  <a:lnTo>
                    <a:pt x="178" y="54967"/>
                  </a:lnTo>
                  <a:lnTo>
                    <a:pt x="3166" y="74353"/>
                  </a:lnTo>
                  <a:lnTo>
                    <a:pt x="0" y="90364"/>
                  </a:lnTo>
                  <a:lnTo>
                    <a:pt x="3724" y="122473"/>
                  </a:lnTo>
                  <a:lnTo>
                    <a:pt x="4449" y="123982"/>
                  </a:lnTo>
                  <a:lnTo>
                    <a:pt x="5637" y="124988"/>
                  </a:lnTo>
                  <a:lnTo>
                    <a:pt x="1013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558"/>
            <p:cNvSpPr/>
            <p:nvPr>
              <p:custDataLst>
                <p:tags r:id="rId35"/>
              </p:custDataLst>
            </p:nvPr>
          </p:nvSpPr>
          <p:spPr>
            <a:xfrm>
              <a:off x="5261153" y="1155701"/>
              <a:ext cx="85546" cy="273050"/>
            </a:xfrm>
            <a:custGeom>
              <a:avLst/>
              <a:gdLst/>
              <a:ahLst/>
              <a:cxnLst/>
              <a:rect l="0" t="0" r="0" b="0"/>
              <a:pathLst>
                <a:path w="85546" h="273050">
                  <a:moveTo>
                    <a:pt x="79197" y="6349"/>
                  </a:moveTo>
                  <a:lnTo>
                    <a:pt x="79197" y="6349"/>
                  </a:lnTo>
                  <a:lnTo>
                    <a:pt x="85545" y="1"/>
                  </a:lnTo>
                  <a:lnTo>
                    <a:pt x="82176" y="0"/>
                  </a:lnTo>
                  <a:lnTo>
                    <a:pt x="78639" y="1881"/>
                  </a:lnTo>
                  <a:lnTo>
                    <a:pt x="70620" y="8837"/>
                  </a:lnTo>
                  <a:lnTo>
                    <a:pt x="35869" y="55068"/>
                  </a:lnTo>
                  <a:lnTo>
                    <a:pt x="22473" y="83111"/>
                  </a:lnTo>
                  <a:lnTo>
                    <a:pt x="7255" y="130403"/>
                  </a:lnTo>
                  <a:lnTo>
                    <a:pt x="0" y="171190"/>
                  </a:lnTo>
                  <a:lnTo>
                    <a:pt x="2409" y="214994"/>
                  </a:lnTo>
                  <a:lnTo>
                    <a:pt x="6317" y="248452"/>
                  </a:lnTo>
                  <a:lnTo>
                    <a:pt x="11820" y="260195"/>
                  </a:lnTo>
                  <a:lnTo>
                    <a:pt x="17919" y="268143"/>
                  </a:lnTo>
                  <a:lnTo>
                    <a:pt x="23976" y="270868"/>
                  </a:lnTo>
                  <a:lnTo>
                    <a:pt x="41097" y="27304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7" name="SMARTInkShape-Group149"/>
          <p:cNvGrpSpPr/>
          <p:nvPr/>
        </p:nvGrpSpPr>
        <p:grpSpPr>
          <a:xfrm>
            <a:off x="4419622" y="1225673"/>
            <a:ext cx="457179" cy="335962"/>
            <a:chOff x="4419622" y="1225673"/>
            <a:chExt cx="457179" cy="335962"/>
          </a:xfrm>
        </p:grpSpPr>
        <p:sp>
          <p:nvSpPr>
            <p:cNvPr id="193" name="SMARTInkShape-559"/>
            <p:cNvSpPr/>
            <p:nvPr>
              <p:custDataLst>
                <p:tags r:id="rId27"/>
              </p:custDataLst>
            </p:nvPr>
          </p:nvSpPr>
          <p:spPr>
            <a:xfrm>
              <a:off x="4845050" y="139065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10935" y="0"/>
                  </a:lnTo>
                  <a:lnTo>
                    <a:pt x="18126" y="4364"/>
                  </a:lnTo>
                  <a:lnTo>
                    <a:pt x="27086" y="6467"/>
                  </a:lnTo>
                  <a:lnTo>
                    <a:pt x="28640" y="7839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560"/>
            <p:cNvSpPr/>
            <p:nvPr>
              <p:custDataLst>
                <p:tags r:id="rId28"/>
              </p:custDataLst>
            </p:nvPr>
          </p:nvSpPr>
          <p:spPr>
            <a:xfrm>
              <a:off x="4419622" y="1257300"/>
              <a:ext cx="133328" cy="158614"/>
            </a:xfrm>
            <a:custGeom>
              <a:avLst/>
              <a:gdLst/>
              <a:ahLst/>
              <a:cxnLst/>
              <a:rect l="0" t="0" r="0" b="0"/>
              <a:pathLst>
                <a:path w="133328" h="158614">
                  <a:moveTo>
                    <a:pt x="6328" y="0"/>
                  </a:moveTo>
                  <a:lnTo>
                    <a:pt x="6328" y="0"/>
                  </a:lnTo>
                  <a:lnTo>
                    <a:pt x="6328" y="44651"/>
                  </a:lnTo>
                  <a:lnTo>
                    <a:pt x="6328" y="88513"/>
                  </a:lnTo>
                  <a:lnTo>
                    <a:pt x="4446" y="103367"/>
                  </a:lnTo>
                  <a:lnTo>
                    <a:pt x="240" y="133944"/>
                  </a:lnTo>
                  <a:lnTo>
                    <a:pt x="0" y="153500"/>
                  </a:lnTo>
                  <a:lnTo>
                    <a:pt x="698" y="155250"/>
                  </a:lnTo>
                  <a:lnTo>
                    <a:pt x="1869" y="156417"/>
                  </a:lnTo>
                  <a:lnTo>
                    <a:pt x="5447" y="158289"/>
                  </a:lnTo>
                  <a:lnTo>
                    <a:pt x="9438" y="158613"/>
                  </a:lnTo>
                  <a:lnTo>
                    <a:pt x="13120" y="156808"/>
                  </a:lnTo>
                  <a:lnTo>
                    <a:pt x="17108" y="154359"/>
                  </a:lnTo>
                  <a:lnTo>
                    <a:pt x="21232" y="153271"/>
                  </a:lnTo>
                  <a:lnTo>
                    <a:pt x="41729" y="139517"/>
                  </a:lnTo>
                  <a:lnTo>
                    <a:pt x="54960" y="123921"/>
                  </a:lnTo>
                  <a:lnTo>
                    <a:pt x="69696" y="114974"/>
                  </a:lnTo>
                  <a:lnTo>
                    <a:pt x="75185" y="114389"/>
                  </a:lnTo>
                  <a:lnTo>
                    <a:pt x="81558" y="119775"/>
                  </a:lnTo>
                  <a:lnTo>
                    <a:pt x="82097" y="122143"/>
                  </a:lnTo>
                  <a:lnTo>
                    <a:pt x="82240" y="123762"/>
                  </a:lnTo>
                  <a:lnTo>
                    <a:pt x="84282" y="127442"/>
                  </a:lnTo>
                  <a:lnTo>
                    <a:pt x="86835" y="131430"/>
                  </a:lnTo>
                  <a:lnTo>
                    <a:pt x="87970" y="135554"/>
                  </a:lnTo>
                  <a:lnTo>
                    <a:pt x="88978" y="136936"/>
                  </a:lnTo>
                  <a:lnTo>
                    <a:pt x="90356" y="137857"/>
                  </a:lnTo>
                  <a:lnTo>
                    <a:pt x="93768" y="139587"/>
                  </a:lnTo>
                  <a:lnTo>
                    <a:pt x="101232" y="145757"/>
                  </a:lnTo>
                  <a:lnTo>
                    <a:pt x="104846" y="145963"/>
                  </a:lnTo>
                  <a:lnTo>
                    <a:pt x="108440" y="144130"/>
                  </a:lnTo>
                  <a:lnTo>
                    <a:pt x="122774" y="131121"/>
                  </a:lnTo>
                  <a:lnTo>
                    <a:pt x="125110" y="125069"/>
                  </a:lnTo>
                  <a:lnTo>
                    <a:pt x="133034" y="79166"/>
                  </a:lnTo>
                  <a:lnTo>
                    <a:pt x="133320" y="34150"/>
                  </a:lnTo>
                  <a:lnTo>
                    <a:pt x="133327" y="17330"/>
                  </a:lnTo>
                  <a:lnTo>
                    <a:pt x="131446" y="12876"/>
                  </a:lnTo>
                  <a:lnTo>
                    <a:pt x="127055" y="6463"/>
                  </a:lnTo>
                  <a:lnTo>
                    <a:pt x="126978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561"/>
            <p:cNvSpPr/>
            <p:nvPr>
              <p:custDataLst>
                <p:tags r:id="rId29"/>
              </p:custDataLst>
            </p:nvPr>
          </p:nvSpPr>
          <p:spPr>
            <a:xfrm>
              <a:off x="4629150" y="1358900"/>
              <a:ext cx="12701" cy="18965"/>
            </a:xfrm>
            <a:custGeom>
              <a:avLst/>
              <a:gdLst/>
              <a:ahLst/>
              <a:cxnLst/>
              <a:rect l="0" t="0" r="0" b="0"/>
              <a:pathLst>
                <a:path w="12701" h="18965">
                  <a:moveTo>
                    <a:pt x="0" y="0"/>
                  </a:moveTo>
                  <a:lnTo>
                    <a:pt x="0" y="0"/>
                  </a:lnTo>
                  <a:lnTo>
                    <a:pt x="11556" y="11556"/>
                  </a:lnTo>
                  <a:lnTo>
                    <a:pt x="12191" y="14073"/>
                  </a:lnTo>
                  <a:lnTo>
                    <a:pt x="12691" y="18964"/>
                  </a:lnTo>
                  <a:lnTo>
                    <a:pt x="7232" y="13575"/>
                  </a:lnTo>
                  <a:lnTo>
                    <a:pt x="6611" y="9588"/>
                  </a:lnTo>
                  <a:lnTo>
                    <a:pt x="7230" y="8509"/>
                  </a:lnTo>
                  <a:lnTo>
                    <a:pt x="8348" y="7789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SMARTInkShape-562"/>
            <p:cNvSpPr/>
            <p:nvPr>
              <p:custDataLst>
                <p:tags r:id="rId30"/>
              </p:custDataLst>
            </p:nvPr>
          </p:nvSpPr>
          <p:spPr>
            <a:xfrm>
              <a:off x="4743450" y="1225673"/>
              <a:ext cx="100632" cy="335962"/>
            </a:xfrm>
            <a:custGeom>
              <a:avLst/>
              <a:gdLst/>
              <a:ahLst/>
              <a:cxnLst/>
              <a:rect l="0" t="0" r="0" b="0"/>
              <a:pathLst>
                <a:path w="100632" h="335962">
                  <a:moveTo>
                    <a:pt x="25400" y="133227"/>
                  </a:moveTo>
                  <a:lnTo>
                    <a:pt x="25400" y="133227"/>
                  </a:lnTo>
                  <a:lnTo>
                    <a:pt x="24694" y="149128"/>
                  </a:lnTo>
                  <a:lnTo>
                    <a:pt x="19638" y="169175"/>
                  </a:lnTo>
                  <a:lnTo>
                    <a:pt x="18519" y="179705"/>
                  </a:lnTo>
                  <a:lnTo>
                    <a:pt x="14058" y="191823"/>
                  </a:lnTo>
                  <a:lnTo>
                    <a:pt x="4896" y="234472"/>
                  </a:lnTo>
                  <a:lnTo>
                    <a:pt x="2175" y="243842"/>
                  </a:lnTo>
                  <a:lnTo>
                    <a:pt x="57" y="288271"/>
                  </a:lnTo>
                  <a:lnTo>
                    <a:pt x="0" y="335728"/>
                  </a:lnTo>
                  <a:lnTo>
                    <a:pt x="0" y="335961"/>
                  </a:lnTo>
                  <a:lnTo>
                    <a:pt x="0" y="291238"/>
                  </a:lnTo>
                  <a:lnTo>
                    <a:pt x="0" y="245023"/>
                  </a:lnTo>
                  <a:lnTo>
                    <a:pt x="3371" y="204699"/>
                  </a:lnTo>
                  <a:lnTo>
                    <a:pt x="5761" y="162763"/>
                  </a:lnTo>
                  <a:lnTo>
                    <a:pt x="8115" y="122389"/>
                  </a:lnTo>
                  <a:lnTo>
                    <a:pt x="16460" y="74780"/>
                  </a:lnTo>
                  <a:lnTo>
                    <a:pt x="23892" y="32776"/>
                  </a:lnTo>
                  <a:lnTo>
                    <a:pt x="31870" y="15104"/>
                  </a:lnTo>
                  <a:lnTo>
                    <a:pt x="40241" y="4609"/>
                  </a:lnTo>
                  <a:lnTo>
                    <a:pt x="44460" y="1980"/>
                  </a:lnTo>
                  <a:lnTo>
                    <a:pt x="49393" y="812"/>
                  </a:lnTo>
                  <a:lnTo>
                    <a:pt x="64734" y="0"/>
                  </a:lnTo>
                  <a:lnTo>
                    <a:pt x="69457" y="1813"/>
                  </a:lnTo>
                  <a:lnTo>
                    <a:pt x="81610" y="12097"/>
                  </a:lnTo>
                  <a:lnTo>
                    <a:pt x="97098" y="36004"/>
                  </a:lnTo>
                  <a:lnTo>
                    <a:pt x="100266" y="48603"/>
                  </a:lnTo>
                  <a:lnTo>
                    <a:pt x="100631" y="70572"/>
                  </a:lnTo>
                  <a:lnTo>
                    <a:pt x="92727" y="98217"/>
                  </a:lnTo>
                  <a:lnTo>
                    <a:pt x="63318" y="144166"/>
                  </a:lnTo>
                  <a:lnTo>
                    <a:pt x="50746" y="156224"/>
                  </a:lnTo>
                  <a:lnTo>
                    <a:pt x="6350" y="18402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8" name="SMARTInkShape-563"/>
          <p:cNvSpPr/>
          <p:nvPr>
            <p:custDataLst>
              <p:tags r:id="rId10"/>
            </p:custDataLst>
          </p:nvPr>
        </p:nvSpPr>
        <p:spPr>
          <a:xfrm>
            <a:off x="3677429" y="1200150"/>
            <a:ext cx="162979" cy="221801"/>
          </a:xfrm>
          <a:custGeom>
            <a:avLst/>
            <a:gdLst/>
            <a:ahLst/>
            <a:cxnLst/>
            <a:rect l="0" t="0" r="0" b="0"/>
            <a:pathLst>
              <a:path w="162979" h="221801">
                <a:moveTo>
                  <a:pt x="94471" y="0"/>
                </a:moveTo>
                <a:lnTo>
                  <a:pt x="94471" y="0"/>
                </a:lnTo>
                <a:lnTo>
                  <a:pt x="91100" y="3371"/>
                </a:lnTo>
                <a:lnTo>
                  <a:pt x="87563" y="5026"/>
                </a:lnTo>
                <a:lnTo>
                  <a:pt x="78739" y="6272"/>
                </a:lnTo>
                <a:lnTo>
                  <a:pt x="75014" y="10078"/>
                </a:lnTo>
                <a:lnTo>
                  <a:pt x="70301" y="15768"/>
                </a:lnTo>
                <a:lnTo>
                  <a:pt x="60420" y="22232"/>
                </a:lnTo>
                <a:lnTo>
                  <a:pt x="52005" y="24462"/>
                </a:lnTo>
                <a:lnTo>
                  <a:pt x="41593" y="25827"/>
                </a:lnTo>
                <a:lnTo>
                  <a:pt x="33726" y="30387"/>
                </a:lnTo>
                <a:lnTo>
                  <a:pt x="22588" y="40316"/>
                </a:lnTo>
                <a:lnTo>
                  <a:pt x="3456" y="68729"/>
                </a:lnTo>
                <a:lnTo>
                  <a:pt x="476" y="84099"/>
                </a:lnTo>
                <a:lnTo>
                  <a:pt x="0" y="127091"/>
                </a:lnTo>
                <a:lnTo>
                  <a:pt x="12091" y="171455"/>
                </a:lnTo>
                <a:lnTo>
                  <a:pt x="16935" y="183447"/>
                </a:lnTo>
                <a:lnTo>
                  <a:pt x="42550" y="214556"/>
                </a:lnTo>
                <a:lnTo>
                  <a:pt x="50463" y="218830"/>
                </a:lnTo>
                <a:lnTo>
                  <a:pt x="71246" y="221800"/>
                </a:lnTo>
                <a:lnTo>
                  <a:pt x="84610" y="221411"/>
                </a:lnTo>
                <a:lnTo>
                  <a:pt x="110524" y="213394"/>
                </a:lnTo>
                <a:lnTo>
                  <a:pt x="123843" y="203947"/>
                </a:lnTo>
                <a:lnTo>
                  <a:pt x="133356" y="192211"/>
                </a:lnTo>
                <a:lnTo>
                  <a:pt x="155188" y="145661"/>
                </a:lnTo>
                <a:lnTo>
                  <a:pt x="162978" y="108874"/>
                </a:lnTo>
                <a:lnTo>
                  <a:pt x="157237" y="71296"/>
                </a:lnTo>
                <a:lnTo>
                  <a:pt x="149360" y="44736"/>
                </a:lnTo>
                <a:lnTo>
                  <a:pt x="143325" y="35640"/>
                </a:lnTo>
                <a:lnTo>
                  <a:pt x="127953" y="24052"/>
                </a:lnTo>
                <a:lnTo>
                  <a:pt x="115524" y="17161"/>
                </a:lnTo>
                <a:lnTo>
                  <a:pt x="111328" y="16380"/>
                </a:lnTo>
                <a:lnTo>
                  <a:pt x="97976" y="18651"/>
                </a:lnTo>
                <a:lnTo>
                  <a:pt x="50021" y="317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Shape-564"/>
          <p:cNvSpPr/>
          <p:nvPr>
            <p:custDataLst>
              <p:tags r:id="rId11"/>
            </p:custDataLst>
          </p:nvPr>
        </p:nvSpPr>
        <p:spPr>
          <a:xfrm>
            <a:off x="5238750" y="407612"/>
            <a:ext cx="145048" cy="341202"/>
          </a:xfrm>
          <a:custGeom>
            <a:avLst/>
            <a:gdLst/>
            <a:ahLst/>
            <a:cxnLst/>
            <a:rect l="0" t="0" r="0" b="0"/>
            <a:pathLst>
              <a:path w="145048" h="341202">
                <a:moveTo>
                  <a:pt x="25400" y="49588"/>
                </a:moveTo>
                <a:lnTo>
                  <a:pt x="25400" y="49588"/>
                </a:lnTo>
                <a:lnTo>
                  <a:pt x="25400" y="92894"/>
                </a:lnTo>
                <a:lnTo>
                  <a:pt x="25400" y="97508"/>
                </a:lnTo>
                <a:lnTo>
                  <a:pt x="31045" y="108280"/>
                </a:lnTo>
                <a:lnTo>
                  <a:pt x="35513" y="114116"/>
                </a:lnTo>
                <a:lnTo>
                  <a:pt x="37081" y="120124"/>
                </a:lnTo>
                <a:lnTo>
                  <a:pt x="33251" y="138691"/>
                </a:lnTo>
                <a:lnTo>
                  <a:pt x="26573" y="170265"/>
                </a:lnTo>
                <a:lnTo>
                  <a:pt x="25503" y="217179"/>
                </a:lnTo>
                <a:lnTo>
                  <a:pt x="22038" y="258799"/>
                </a:lnTo>
                <a:lnTo>
                  <a:pt x="19224" y="304260"/>
                </a:lnTo>
                <a:lnTo>
                  <a:pt x="19055" y="336144"/>
                </a:lnTo>
                <a:lnTo>
                  <a:pt x="18348" y="337992"/>
                </a:lnTo>
                <a:lnTo>
                  <a:pt x="17171" y="339224"/>
                </a:lnTo>
                <a:lnTo>
                  <a:pt x="13583" y="341201"/>
                </a:lnTo>
                <a:lnTo>
                  <a:pt x="13289" y="340658"/>
                </a:lnTo>
                <a:lnTo>
                  <a:pt x="12962" y="338173"/>
                </a:lnTo>
                <a:lnTo>
                  <a:pt x="18795" y="292728"/>
                </a:lnTo>
                <a:lnTo>
                  <a:pt x="25924" y="250591"/>
                </a:lnTo>
                <a:lnTo>
                  <a:pt x="33970" y="206650"/>
                </a:lnTo>
                <a:lnTo>
                  <a:pt x="42582" y="165338"/>
                </a:lnTo>
                <a:lnTo>
                  <a:pt x="51193" y="124034"/>
                </a:lnTo>
                <a:lnTo>
                  <a:pt x="60172" y="80724"/>
                </a:lnTo>
                <a:lnTo>
                  <a:pt x="78341" y="33632"/>
                </a:lnTo>
                <a:lnTo>
                  <a:pt x="88771" y="12512"/>
                </a:lnTo>
                <a:lnTo>
                  <a:pt x="91900" y="8886"/>
                </a:lnTo>
                <a:lnTo>
                  <a:pt x="104370" y="2877"/>
                </a:lnTo>
                <a:lnTo>
                  <a:pt x="118100" y="0"/>
                </a:lnTo>
                <a:lnTo>
                  <a:pt x="124925" y="1208"/>
                </a:lnTo>
                <a:lnTo>
                  <a:pt x="127734" y="2518"/>
                </a:lnTo>
                <a:lnTo>
                  <a:pt x="132735" y="7736"/>
                </a:lnTo>
                <a:lnTo>
                  <a:pt x="136604" y="14760"/>
                </a:lnTo>
                <a:lnTo>
                  <a:pt x="145047" y="50887"/>
                </a:lnTo>
                <a:lnTo>
                  <a:pt x="140782" y="74539"/>
                </a:lnTo>
                <a:lnTo>
                  <a:pt x="134454" y="89044"/>
                </a:lnTo>
                <a:lnTo>
                  <a:pt x="123956" y="101574"/>
                </a:lnTo>
                <a:lnTo>
                  <a:pt x="94331" y="121418"/>
                </a:lnTo>
                <a:lnTo>
                  <a:pt x="47602" y="138356"/>
                </a:lnTo>
                <a:lnTo>
                  <a:pt x="36678" y="141957"/>
                </a:lnTo>
                <a:lnTo>
                  <a:pt x="19334" y="143279"/>
                </a:lnTo>
                <a:lnTo>
                  <a:pt x="0" y="138488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4" name="SMARTInkShape-Group152"/>
          <p:cNvGrpSpPr/>
          <p:nvPr/>
        </p:nvGrpSpPr>
        <p:grpSpPr>
          <a:xfrm>
            <a:off x="4305569" y="383121"/>
            <a:ext cx="456932" cy="295862"/>
            <a:chOff x="4305569" y="383121"/>
            <a:chExt cx="456932" cy="295862"/>
          </a:xfrm>
        </p:grpSpPr>
        <p:sp>
          <p:nvSpPr>
            <p:cNvPr id="200" name="SMARTInkShape-565"/>
            <p:cNvSpPr/>
            <p:nvPr>
              <p:custDataLst>
                <p:tags r:id="rId23"/>
              </p:custDataLst>
            </p:nvPr>
          </p:nvSpPr>
          <p:spPr>
            <a:xfrm>
              <a:off x="4730750" y="495300"/>
              <a:ext cx="31751" cy="12701"/>
            </a:xfrm>
            <a:custGeom>
              <a:avLst/>
              <a:gdLst/>
              <a:ahLst/>
              <a:cxnLst/>
              <a:rect l="0" t="0" r="0" b="0"/>
              <a:pathLst>
                <a:path w="31751" h="12701">
                  <a:moveTo>
                    <a:pt x="0" y="0"/>
                  </a:moveTo>
                  <a:lnTo>
                    <a:pt x="0" y="0"/>
                  </a:lnTo>
                  <a:lnTo>
                    <a:pt x="10139" y="706"/>
                  </a:lnTo>
                  <a:lnTo>
                    <a:pt x="31287" y="6273"/>
                  </a:lnTo>
                  <a:lnTo>
                    <a:pt x="317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566"/>
            <p:cNvSpPr/>
            <p:nvPr>
              <p:custDataLst>
                <p:tags r:id="rId24"/>
              </p:custDataLst>
            </p:nvPr>
          </p:nvSpPr>
          <p:spPr>
            <a:xfrm>
              <a:off x="4629150" y="383121"/>
              <a:ext cx="75288" cy="295862"/>
            </a:xfrm>
            <a:custGeom>
              <a:avLst/>
              <a:gdLst/>
              <a:ahLst/>
              <a:cxnLst/>
              <a:rect l="0" t="0" r="0" b="0"/>
              <a:pathLst>
                <a:path w="75288" h="295862">
                  <a:moveTo>
                    <a:pt x="0" y="67729"/>
                  </a:moveTo>
                  <a:lnTo>
                    <a:pt x="0" y="67729"/>
                  </a:lnTo>
                  <a:lnTo>
                    <a:pt x="6742" y="64358"/>
                  </a:lnTo>
                  <a:lnTo>
                    <a:pt x="9434" y="64071"/>
                  </a:lnTo>
                  <a:lnTo>
                    <a:pt x="14306" y="65633"/>
                  </a:lnTo>
                  <a:lnTo>
                    <a:pt x="21015" y="70479"/>
                  </a:lnTo>
                  <a:lnTo>
                    <a:pt x="27472" y="79754"/>
                  </a:lnTo>
                  <a:lnTo>
                    <a:pt x="30482" y="88069"/>
                  </a:lnTo>
                  <a:lnTo>
                    <a:pt x="31640" y="110361"/>
                  </a:lnTo>
                  <a:lnTo>
                    <a:pt x="28591" y="138176"/>
                  </a:lnTo>
                  <a:lnTo>
                    <a:pt x="29640" y="150544"/>
                  </a:lnTo>
                  <a:lnTo>
                    <a:pt x="25710" y="194745"/>
                  </a:lnTo>
                  <a:lnTo>
                    <a:pt x="22047" y="239180"/>
                  </a:lnTo>
                  <a:lnTo>
                    <a:pt x="19102" y="285381"/>
                  </a:lnTo>
                  <a:lnTo>
                    <a:pt x="19052" y="295861"/>
                  </a:lnTo>
                  <a:lnTo>
                    <a:pt x="19050" y="251177"/>
                  </a:lnTo>
                  <a:lnTo>
                    <a:pt x="24517" y="206154"/>
                  </a:lnTo>
                  <a:lnTo>
                    <a:pt x="27247" y="161605"/>
                  </a:lnTo>
                  <a:lnTo>
                    <a:pt x="32280" y="116489"/>
                  </a:lnTo>
                  <a:lnTo>
                    <a:pt x="41203" y="71020"/>
                  </a:lnTo>
                  <a:lnTo>
                    <a:pt x="49048" y="48834"/>
                  </a:lnTo>
                  <a:lnTo>
                    <a:pt x="52162" y="36025"/>
                  </a:lnTo>
                  <a:lnTo>
                    <a:pt x="57198" y="24252"/>
                  </a:lnTo>
                  <a:lnTo>
                    <a:pt x="65901" y="14662"/>
                  </a:lnTo>
                  <a:lnTo>
                    <a:pt x="68095" y="8631"/>
                  </a:lnTo>
                  <a:lnTo>
                    <a:pt x="69504" y="3"/>
                  </a:lnTo>
                  <a:lnTo>
                    <a:pt x="70324" y="0"/>
                  </a:lnTo>
                  <a:lnTo>
                    <a:pt x="73118" y="1879"/>
                  </a:lnTo>
                  <a:lnTo>
                    <a:pt x="74830" y="6948"/>
                  </a:lnTo>
                  <a:lnTo>
                    <a:pt x="75287" y="10275"/>
                  </a:lnTo>
                  <a:lnTo>
                    <a:pt x="72558" y="21699"/>
                  </a:lnTo>
                  <a:lnTo>
                    <a:pt x="45534" y="68736"/>
                  </a:lnTo>
                  <a:lnTo>
                    <a:pt x="3065" y="115442"/>
                  </a:lnTo>
                  <a:lnTo>
                    <a:pt x="0" y="11852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567"/>
            <p:cNvSpPr/>
            <p:nvPr>
              <p:custDataLst>
                <p:tags r:id="rId25"/>
              </p:custDataLst>
            </p:nvPr>
          </p:nvSpPr>
          <p:spPr>
            <a:xfrm>
              <a:off x="4546600" y="482600"/>
              <a:ext cx="25016" cy="18787"/>
            </a:xfrm>
            <a:custGeom>
              <a:avLst/>
              <a:gdLst/>
              <a:ahLst/>
              <a:cxnLst/>
              <a:rect l="0" t="0" r="0" b="0"/>
              <a:pathLst>
                <a:path w="25016" h="18787">
                  <a:moveTo>
                    <a:pt x="0" y="0"/>
                  </a:moveTo>
                  <a:lnTo>
                    <a:pt x="0" y="0"/>
                  </a:lnTo>
                  <a:lnTo>
                    <a:pt x="25015" y="12600"/>
                  </a:lnTo>
                  <a:lnTo>
                    <a:pt x="19302" y="18786"/>
                  </a:lnTo>
                  <a:lnTo>
                    <a:pt x="15753" y="15601"/>
                  </a:lnTo>
                  <a:lnTo>
                    <a:pt x="14057" y="12108"/>
                  </a:lnTo>
                  <a:lnTo>
                    <a:pt x="1270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568"/>
            <p:cNvSpPr/>
            <p:nvPr>
              <p:custDataLst>
                <p:tags r:id="rId26"/>
              </p:custDataLst>
            </p:nvPr>
          </p:nvSpPr>
          <p:spPr>
            <a:xfrm>
              <a:off x="4305569" y="406400"/>
              <a:ext cx="139432" cy="101566"/>
            </a:xfrm>
            <a:custGeom>
              <a:avLst/>
              <a:gdLst/>
              <a:ahLst/>
              <a:cxnLst/>
              <a:rect l="0" t="0" r="0" b="0"/>
              <a:pathLst>
                <a:path w="139432" h="101566">
                  <a:moveTo>
                    <a:pt x="37831" y="0"/>
                  </a:moveTo>
                  <a:lnTo>
                    <a:pt x="37831" y="0"/>
                  </a:lnTo>
                  <a:lnTo>
                    <a:pt x="34460" y="3371"/>
                  </a:lnTo>
                  <a:lnTo>
                    <a:pt x="30923" y="5026"/>
                  </a:lnTo>
                  <a:lnTo>
                    <a:pt x="18237" y="6347"/>
                  </a:lnTo>
                  <a:lnTo>
                    <a:pt x="13577" y="6349"/>
                  </a:lnTo>
                  <a:lnTo>
                    <a:pt x="9399" y="9721"/>
                  </a:lnTo>
                  <a:lnTo>
                    <a:pt x="7556" y="13257"/>
                  </a:lnTo>
                  <a:lnTo>
                    <a:pt x="5570" y="23357"/>
                  </a:lnTo>
                  <a:lnTo>
                    <a:pt x="1775" y="30361"/>
                  </a:lnTo>
                  <a:lnTo>
                    <a:pt x="0" y="49058"/>
                  </a:lnTo>
                  <a:lnTo>
                    <a:pt x="1732" y="55435"/>
                  </a:lnTo>
                  <a:lnTo>
                    <a:pt x="4148" y="61327"/>
                  </a:lnTo>
                  <a:lnTo>
                    <a:pt x="7849" y="87139"/>
                  </a:lnTo>
                  <a:lnTo>
                    <a:pt x="10394" y="92351"/>
                  </a:lnTo>
                  <a:lnTo>
                    <a:pt x="11526" y="97019"/>
                  </a:lnTo>
                  <a:lnTo>
                    <a:pt x="12533" y="98546"/>
                  </a:lnTo>
                  <a:lnTo>
                    <a:pt x="13910" y="99564"/>
                  </a:lnTo>
                  <a:lnTo>
                    <a:pt x="17819" y="101198"/>
                  </a:lnTo>
                  <a:lnTo>
                    <a:pt x="27535" y="101565"/>
                  </a:lnTo>
                  <a:lnTo>
                    <a:pt x="31609" y="99703"/>
                  </a:lnTo>
                  <a:lnTo>
                    <a:pt x="35771" y="97229"/>
                  </a:lnTo>
                  <a:lnTo>
                    <a:pt x="42081" y="95131"/>
                  </a:lnTo>
                  <a:lnTo>
                    <a:pt x="46305" y="92140"/>
                  </a:lnTo>
                  <a:lnTo>
                    <a:pt x="52650" y="83118"/>
                  </a:lnTo>
                  <a:lnTo>
                    <a:pt x="63274" y="60019"/>
                  </a:lnTo>
                  <a:lnTo>
                    <a:pt x="64671" y="59062"/>
                  </a:lnTo>
                  <a:lnTo>
                    <a:pt x="69293" y="57262"/>
                  </a:lnTo>
                  <a:lnTo>
                    <a:pt x="75023" y="62627"/>
                  </a:lnTo>
                  <a:lnTo>
                    <a:pt x="75662" y="66612"/>
                  </a:lnTo>
                  <a:lnTo>
                    <a:pt x="76583" y="74986"/>
                  </a:lnTo>
                  <a:lnTo>
                    <a:pt x="81391" y="86789"/>
                  </a:lnTo>
                  <a:lnTo>
                    <a:pt x="85389" y="91645"/>
                  </a:lnTo>
                  <a:lnTo>
                    <a:pt x="89071" y="93648"/>
                  </a:lnTo>
                  <a:lnTo>
                    <a:pt x="93060" y="95244"/>
                  </a:lnTo>
                  <a:lnTo>
                    <a:pt x="99271" y="99403"/>
                  </a:lnTo>
                  <a:lnTo>
                    <a:pt x="105582" y="100949"/>
                  </a:lnTo>
                  <a:lnTo>
                    <a:pt x="109806" y="101311"/>
                  </a:lnTo>
                  <a:lnTo>
                    <a:pt x="114034" y="99590"/>
                  </a:lnTo>
                  <a:lnTo>
                    <a:pt x="120271" y="95325"/>
                  </a:lnTo>
                  <a:lnTo>
                    <a:pt x="131935" y="74237"/>
                  </a:lnTo>
                  <a:lnTo>
                    <a:pt x="133560" y="61283"/>
                  </a:lnTo>
                  <a:lnTo>
                    <a:pt x="138518" y="48949"/>
                  </a:lnTo>
                  <a:lnTo>
                    <a:pt x="139431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5" name="SMARTInkShape-569"/>
          <p:cNvSpPr/>
          <p:nvPr>
            <p:custDataLst>
              <p:tags r:id="rId12"/>
            </p:custDataLst>
          </p:nvPr>
        </p:nvSpPr>
        <p:spPr>
          <a:xfrm>
            <a:off x="3644907" y="298450"/>
            <a:ext cx="19044" cy="240926"/>
          </a:xfrm>
          <a:custGeom>
            <a:avLst/>
            <a:gdLst/>
            <a:ahLst/>
            <a:cxnLst/>
            <a:rect l="0" t="0" r="0" b="0"/>
            <a:pathLst>
              <a:path w="19044" h="240926">
                <a:moveTo>
                  <a:pt x="6343" y="25400"/>
                </a:moveTo>
                <a:lnTo>
                  <a:pt x="6343" y="25400"/>
                </a:lnTo>
                <a:lnTo>
                  <a:pt x="6343" y="0"/>
                </a:lnTo>
                <a:lnTo>
                  <a:pt x="6343" y="6273"/>
                </a:lnTo>
                <a:lnTo>
                  <a:pt x="12693" y="12700"/>
                </a:lnTo>
                <a:lnTo>
                  <a:pt x="13398" y="29306"/>
                </a:lnTo>
                <a:lnTo>
                  <a:pt x="16351" y="46313"/>
                </a:lnTo>
                <a:lnTo>
                  <a:pt x="13107" y="88413"/>
                </a:lnTo>
                <a:lnTo>
                  <a:pt x="8365" y="135685"/>
                </a:lnTo>
                <a:lnTo>
                  <a:pt x="5814" y="181106"/>
                </a:lnTo>
                <a:lnTo>
                  <a:pt x="28" y="228408"/>
                </a:lnTo>
                <a:lnTo>
                  <a:pt x="0" y="237029"/>
                </a:lnTo>
                <a:lnTo>
                  <a:pt x="703" y="238452"/>
                </a:lnTo>
                <a:lnTo>
                  <a:pt x="1877" y="239402"/>
                </a:lnTo>
                <a:lnTo>
                  <a:pt x="5064" y="240456"/>
                </a:lnTo>
                <a:lnTo>
                  <a:pt x="8832" y="240925"/>
                </a:lnTo>
                <a:lnTo>
                  <a:pt x="10119" y="239639"/>
                </a:lnTo>
                <a:lnTo>
                  <a:pt x="14066" y="229317"/>
                </a:lnTo>
                <a:lnTo>
                  <a:pt x="19043" y="22225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SMARTInkShape-570"/>
          <p:cNvSpPr/>
          <p:nvPr>
            <p:custDataLst>
              <p:tags r:id="rId13"/>
            </p:custDataLst>
          </p:nvPr>
        </p:nvSpPr>
        <p:spPr>
          <a:xfrm>
            <a:off x="3080705" y="391079"/>
            <a:ext cx="278446" cy="1081291"/>
          </a:xfrm>
          <a:custGeom>
            <a:avLst/>
            <a:gdLst/>
            <a:ahLst/>
            <a:cxnLst/>
            <a:rect l="0" t="0" r="0" b="0"/>
            <a:pathLst>
              <a:path w="278446" h="1081291">
                <a:moveTo>
                  <a:pt x="221295" y="47071"/>
                </a:moveTo>
                <a:lnTo>
                  <a:pt x="221295" y="47071"/>
                </a:lnTo>
                <a:lnTo>
                  <a:pt x="204994" y="30064"/>
                </a:lnTo>
                <a:lnTo>
                  <a:pt x="200906" y="21656"/>
                </a:lnTo>
                <a:lnTo>
                  <a:pt x="199236" y="19545"/>
                </a:lnTo>
                <a:lnTo>
                  <a:pt x="195499" y="17198"/>
                </a:lnTo>
                <a:lnTo>
                  <a:pt x="191485" y="15450"/>
                </a:lnTo>
                <a:lnTo>
                  <a:pt x="169254" y="427"/>
                </a:lnTo>
                <a:lnTo>
                  <a:pt x="157008" y="0"/>
                </a:lnTo>
                <a:lnTo>
                  <a:pt x="116159" y="5839"/>
                </a:lnTo>
                <a:lnTo>
                  <a:pt x="93597" y="19197"/>
                </a:lnTo>
                <a:lnTo>
                  <a:pt x="62453" y="50952"/>
                </a:lnTo>
                <a:lnTo>
                  <a:pt x="42902" y="88472"/>
                </a:lnTo>
                <a:lnTo>
                  <a:pt x="33396" y="129855"/>
                </a:lnTo>
                <a:lnTo>
                  <a:pt x="34679" y="168630"/>
                </a:lnTo>
                <a:lnTo>
                  <a:pt x="50635" y="212012"/>
                </a:lnTo>
                <a:lnTo>
                  <a:pt x="75315" y="256050"/>
                </a:lnTo>
                <a:lnTo>
                  <a:pt x="106979" y="301038"/>
                </a:lnTo>
                <a:lnTo>
                  <a:pt x="133224" y="344813"/>
                </a:lnTo>
                <a:lnTo>
                  <a:pt x="141389" y="371803"/>
                </a:lnTo>
                <a:lnTo>
                  <a:pt x="141566" y="384013"/>
                </a:lnTo>
                <a:lnTo>
                  <a:pt x="137706" y="410353"/>
                </a:lnTo>
                <a:lnTo>
                  <a:pt x="111208" y="454979"/>
                </a:lnTo>
                <a:lnTo>
                  <a:pt x="83422" y="489431"/>
                </a:lnTo>
                <a:lnTo>
                  <a:pt x="66270" y="503710"/>
                </a:lnTo>
                <a:lnTo>
                  <a:pt x="57847" y="521948"/>
                </a:lnTo>
                <a:lnTo>
                  <a:pt x="56292" y="543525"/>
                </a:lnTo>
                <a:lnTo>
                  <a:pt x="63078" y="588406"/>
                </a:lnTo>
                <a:lnTo>
                  <a:pt x="77465" y="631622"/>
                </a:lnTo>
                <a:lnTo>
                  <a:pt x="81233" y="667306"/>
                </a:lnTo>
                <a:lnTo>
                  <a:pt x="79666" y="700849"/>
                </a:lnTo>
                <a:lnTo>
                  <a:pt x="68725" y="744223"/>
                </a:lnTo>
                <a:lnTo>
                  <a:pt x="56180" y="790460"/>
                </a:lnTo>
                <a:lnTo>
                  <a:pt x="47959" y="813670"/>
                </a:lnTo>
                <a:lnTo>
                  <a:pt x="26161" y="858393"/>
                </a:lnTo>
                <a:lnTo>
                  <a:pt x="9729" y="904234"/>
                </a:lnTo>
                <a:lnTo>
                  <a:pt x="940" y="936060"/>
                </a:lnTo>
                <a:lnTo>
                  <a:pt x="0" y="967819"/>
                </a:lnTo>
                <a:lnTo>
                  <a:pt x="7916" y="996200"/>
                </a:lnTo>
                <a:lnTo>
                  <a:pt x="16764" y="1014140"/>
                </a:lnTo>
                <a:lnTo>
                  <a:pt x="23618" y="1022744"/>
                </a:lnTo>
                <a:lnTo>
                  <a:pt x="59210" y="1046014"/>
                </a:lnTo>
                <a:lnTo>
                  <a:pt x="106035" y="1060758"/>
                </a:lnTo>
                <a:lnTo>
                  <a:pt x="152738" y="1074883"/>
                </a:lnTo>
                <a:lnTo>
                  <a:pt x="197668" y="1081168"/>
                </a:lnTo>
                <a:lnTo>
                  <a:pt x="243976" y="1081290"/>
                </a:lnTo>
                <a:lnTo>
                  <a:pt x="278445" y="1075771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9" name="SMARTInkShape-Group155"/>
          <p:cNvGrpSpPr/>
          <p:nvPr/>
        </p:nvGrpSpPr>
        <p:grpSpPr>
          <a:xfrm>
            <a:off x="2571773" y="736600"/>
            <a:ext cx="165078" cy="132467"/>
            <a:chOff x="2571773" y="736600"/>
            <a:chExt cx="165078" cy="132467"/>
          </a:xfrm>
        </p:grpSpPr>
        <p:sp>
          <p:nvSpPr>
            <p:cNvPr id="207" name="SMARTInkShape-571"/>
            <p:cNvSpPr/>
            <p:nvPr>
              <p:custDataLst>
                <p:tags r:id="rId21"/>
              </p:custDataLst>
            </p:nvPr>
          </p:nvSpPr>
          <p:spPr>
            <a:xfrm>
              <a:off x="2610778" y="838200"/>
              <a:ext cx="126073" cy="30867"/>
            </a:xfrm>
            <a:custGeom>
              <a:avLst/>
              <a:gdLst/>
              <a:ahLst/>
              <a:cxnLst/>
              <a:rect l="0" t="0" r="0" b="0"/>
              <a:pathLst>
                <a:path w="126073" h="30867">
                  <a:moveTo>
                    <a:pt x="18122" y="0"/>
                  </a:moveTo>
                  <a:lnTo>
                    <a:pt x="18122" y="0"/>
                  </a:lnTo>
                  <a:lnTo>
                    <a:pt x="11380" y="3371"/>
                  </a:lnTo>
                  <a:lnTo>
                    <a:pt x="9394" y="5070"/>
                  </a:lnTo>
                  <a:lnTo>
                    <a:pt x="7187" y="8838"/>
                  </a:lnTo>
                  <a:lnTo>
                    <a:pt x="5065" y="17007"/>
                  </a:lnTo>
                  <a:lnTo>
                    <a:pt x="0" y="24155"/>
                  </a:lnTo>
                  <a:lnTo>
                    <a:pt x="397" y="24570"/>
                  </a:lnTo>
                  <a:lnTo>
                    <a:pt x="4621" y="25291"/>
                  </a:lnTo>
                  <a:lnTo>
                    <a:pt x="23379" y="26099"/>
                  </a:lnTo>
                  <a:lnTo>
                    <a:pt x="47193" y="30866"/>
                  </a:lnTo>
                  <a:lnTo>
                    <a:pt x="92584" y="23876"/>
                  </a:lnTo>
                  <a:lnTo>
                    <a:pt x="126072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572"/>
            <p:cNvSpPr/>
            <p:nvPr>
              <p:custDataLst>
                <p:tags r:id="rId22"/>
              </p:custDataLst>
            </p:nvPr>
          </p:nvSpPr>
          <p:spPr>
            <a:xfrm>
              <a:off x="2571773" y="736600"/>
              <a:ext cx="101578" cy="12701"/>
            </a:xfrm>
            <a:custGeom>
              <a:avLst/>
              <a:gdLst/>
              <a:ahLst/>
              <a:cxnLst/>
              <a:rect l="0" t="0" r="0" b="0"/>
              <a:pathLst>
                <a:path w="101578" h="12701">
                  <a:moveTo>
                    <a:pt x="6327" y="0"/>
                  </a:moveTo>
                  <a:lnTo>
                    <a:pt x="6327" y="0"/>
                  </a:lnTo>
                  <a:lnTo>
                    <a:pt x="860" y="5467"/>
                  </a:lnTo>
                  <a:lnTo>
                    <a:pt x="0" y="12416"/>
                  </a:lnTo>
                  <a:lnTo>
                    <a:pt x="46624" y="12699"/>
                  </a:lnTo>
                  <a:lnTo>
                    <a:pt x="92955" y="12700"/>
                  </a:lnTo>
                  <a:lnTo>
                    <a:pt x="101577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7" name="SMARTInkShape-Group156"/>
          <p:cNvGrpSpPr/>
          <p:nvPr/>
        </p:nvGrpSpPr>
        <p:grpSpPr>
          <a:xfrm>
            <a:off x="800123" y="464336"/>
            <a:ext cx="1469533" cy="652780"/>
            <a:chOff x="800123" y="464336"/>
            <a:chExt cx="1469533" cy="652780"/>
          </a:xfrm>
        </p:grpSpPr>
        <p:sp>
          <p:nvSpPr>
            <p:cNvPr id="210" name="SMARTInkShape-573"/>
            <p:cNvSpPr/>
            <p:nvPr>
              <p:custDataLst>
                <p:tags r:id="rId14"/>
              </p:custDataLst>
            </p:nvPr>
          </p:nvSpPr>
          <p:spPr>
            <a:xfrm>
              <a:off x="2146300" y="603350"/>
              <a:ext cx="123356" cy="317401"/>
            </a:xfrm>
            <a:custGeom>
              <a:avLst/>
              <a:gdLst/>
              <a:ahLst/>
              <a:cxnLst/>
              <a:rect l="0" t="0" r="0" b="0"/>
              <a:pathLst>
                <a:path w="123356" h="317401">
                  <a:moveTo>
                    <a:pt x="0" y="12600"/>
                  </a:moveTo>
                  <a:lnTo>
                    <a:pt x="0" y="12600"/>
                  </a:lnTo>
                  <a:lnTo>
                    <a:pt x="41409" y="1044"/>
                  </a:lnTo>
                  <a:lnTo>
                    <a:pt x="67652" y="0"/>
                  </a:lnTo>
                  <a:lnTo>
                    <a:pt x="80409" y="3301"/>
                  </a:lnTo>
                  <a:lnTo>
                    <a:pt x="93126" y="12118"/>
                  </a:lnTo>
                  <a:lnTo>
                    <a:pt x="113065" y="39398"/>
                  </a:lnTo>
                  <a:lnTo>
                    <a:pt x="123355" y="85061"/>
                  </a:lnTo>
                  <a:lnTo>
                    <a:pt x="121210" y="127965"/>
                  </a:lnTo>
                  <a:lnTo>
                    <a:pt x="113992" y="171142"/>
                  </a:lnTo>
                  <a:lnTo>
                    <a:pt x="104096" y="203038"/>
                  </a:lnTo>
                  <a:lnTo>
                    <a:pt x="81788" y="242050"/>
                  </a:lnTo>
                  <a:lnTo>
                    <a:pt x="57607" y="283602"/>
                  </a:lnTo>
                  <a:lnTo>
                    <a:pt x="31750" y="317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574"/>
            <p:cNvSpPr/>
            <p:nvPr>
              <p:custDataLst>
                <p:tags r:id="rId15"/>
              </p:custDataLst>
            </p:nvPr>
          </p:nvSpPr>
          <p:spPr>
            <a:xfrm>
              <a:off x="2044700" y="682668"/>
              <a:ext cx="94873" cy="434448"/>
            </a:xfrm>
            <a:custGeom>
              <a:avLst/>
              <a:gdLst/>
              <a:ahLst/>
              <a:cxnLst/>
              <a:rect l="0" t="0" r="0" b="0"/>
              <a:pathLst>
                <a:path w="94873" h="434448">
                  <a:moveTo>
                    <a:pt x="25400" y="219032"/>
                  </a:moveTo>
                  <a:lnTo>
                    <a:pt x="25400" y="219032"/>
                  </a:lnTo>
                  <a:lnTo>
                    <a:pt x="25400" y="231241"/>
                  </a:lnTo>
                  <a:lnTo>
                    <a:pt x="23519" y="236923"/>
                  </a:lnTo>
                  <a:lnTo>
                    <a:pt x="22029" y="239426"/>
                  </a:lnTo>
                  <a:lnTo>
                    <a:pt x="19311" y="263766"/>
                  </a:lnTo>
                  <a:lnTo>
                    <a:pt x="14034" y="308191"/>
                  </a:lnTo>
                  <a:lnTo>
                    <a:pt x="9407" y="355768"/>
                  </a:lnTo>
                  <a:lnTo>
                    <a:pt x="6469" y="402509"/>
                  </a:lnTo>
                  <a:lnTo>
                    <a:pt x="5698" y="411350"/>
                  </a:lnTo>
                  <a:lnTo>
                    <a:pt x="78" y="434447"/>
                  </a:lnTo>
                  <a:lnTo>
                    <a:pt x="1" y="394173"/>
                  </a:lnTo>
                  <a:lnTo>
                    <a:pt x="0" y="352737"/>
                  </a:lnTo>
                  <a:lnTo>
                    <a:pt x="0" y="306748"/>
                  </a:lnTo>
                  <a:lnTo>
                    <a:pt x="0" y="267600"/>
                  </a:lnTo>
                  <a:lnTo>
                    <a:pt x="1881" y="224721"/>
                  </a:lnTo>
                  <a:lnTo>
                    <a:pt x="5026" y="182617"/>
                  </a:lnTo>
                  <a:lnTo>
                    <a:pt x="7839" y="143331"/>
                  </a:lnTo>
                  <a:lnTo>
                    <a:pt x="13141" y="106761"/>
                  </a:lnTo>
                  <a:lnTo>
                    <a:pt x="17883" y="66171"/>
                  </a:lnTo>
                  <a:lnTo>
                    <a:pt x="25804" y="31189"/>
                  </a:lnTo>
                  <a:lnTo>
                    <a:pt x="36869" y="5796"/>
                  </a:lnTo>
                  <a:lnTo>
                    <a:pt x="41106" y="550"/>
                  </a:lnTo>
                  <a:lnTo>
                    <a:pt x="42926" y="0"/>
                  </a:lnTo>
                  <a:lnTo>
                    <a:pt x="44845" y="338"/>
                  </a:lnTo>
                  <a:lnTo>
                    <a:pt x="50917" y="4186"/>
                  </a:lnTo>
                  <a:lnTo>
                    <a:pt x="55085" y="8539"/>
                  </a:lnTo>
                  <a:lnTo>
                    <a:pt x="79846" y="48504"/>
                  </a:lnTo>
                  <a:lnTo>
                    <a:pt x="92376" y="90127"/>
                  </a:lnTo>
                  <a:lnTo>
                    <a:pt x="94872" y="130273"/>
                  </a:lnTo>
                  <a:lnTo>
                    <a:pt x="93319" y="167414"/>
                  </a:lnTo>
                  <a:lnTo>
                    <a:pt x="86446" y="187040"/>
                  </a:lnTo>
                  <a:lnTo>
                    <a:pt x="55362" y="232480"/>
                  </a:lnTo>
                  <a:lnTo>
                    <a:pt x="52430" y="233642"/>
                  </a:lnTo>
                  <a:lnTo>
                    <a:pt x="45410" y="233051"/>
                  </a:lnTo>
                  <a:lnTo>
                    <a:pt x="33524" y="228752"/>
                  </a:lnTo>
                  <a:lnTo>
                    <a:pt x="27129" y="223117"/>
                  </a:lnTo>
                  <a:lnTo>
                    <a:pt x="19050" y="212682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575"/>
            <p:cNvSpPr/>
            <p:nvPr>
              <p:custDataLst>
                <p:tags r:id="rId16"/>
              </p:custDataLst>
            </p:nvPr>
          </p:nvSpPr>
          <p:spPr>
            <a:xfrm>
              <a:off x="1858463" y="596993"/>
              <a:ext cx="84608" cy="406308"/>
            </a:xfrm>
            <a:custGeom>
              <a:avLst/>
              <a:gdLst/>
              <a:ahLst/>
              <a:cxnLst/>
              <a:rect l="0" t="0" r="0" b="0"/>
              <a:pathLst>
                <a:path w="84608" h="406308">
                  <a:moveTo>
                    <a:pt x="71937" y="25307"/>
                  </a:moveTo>
                  <a:lnTo>
                    <a:pt x="71937" y="25307"/>
                  </a:lnTo>
                  <a:lnTo>
                    <a:pt x="77006" y="19532"/>
                  </a:lnTo>
                  <a:lnTo>
                    <a:pt x="83493" y="8284"/>
                  </a:lnTo>
                  <a:lnTo>
                    <a:pt x="84607" y="221"/>
                  </a:lnTo>
                  <a:lnTo>
                    <a:pt x="81257" y="0"/>
                  </a:lnTo>
                  <a:lnTo>
                    <a:pt x="77726" y="1830"/>
                  </a:lnTo>
                  <a:lnTo>
                    <a:pt x="69709" y="8753"/>
                  </a:lnTo>
                  <a:lnTo>
                    <a:pt x="57110" y="29945"/>
                  </a:lnTo>
                  <a:lnTo>
                    <a:pt x="41049" y="72653"/>
                  </a:lnTo>
                  <a:lnTo>
                    <a:pt x="22853" y="118073"/>
                  </a:lnTo>
                  <a:lnTo>
                    <a:pt x="13009" y="162400"/>
                  </a:lnTo>
                  <a:lnTo>
                    <a:pt x="6421" y="197866"/>
                  </a:lnTo>
                  <a:lnTo>
                    <a:pt x="0" y="235186"/>
                  </a:lnTo>
                  <a:lnTo>
                    <a:pt x="943" y="280652"/>
                  </a:lnTo>
                  <a:lnTo>
                    <a:pt x="3743" y="321723"/>
                  </a:lnTo>
                  <a:lnTo>
                    <a:pt x="10809" y="346673"/>
                  </a:lnTo>
                  <a:lnTo>
                    <a:pt x="34045" y="385157"/>
                  </a:lnTo>
                  <a:lnTo>
                    <a:pt x="43102" y="394085"/>
                  </a:lnTo>
                  <a:lnTo>
                    <a:pt x="65587" y="40630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576"/>
            <p:cNvSpPr/>
            <p:nvPr>
              <p:custDataLst>
                <p:tags r:id="rId17"/>
              </p:custDataLst>
            </p:nvPr>
          </p:nvSpPr>
          <p:spPr>
            <a:xfrm>
              <a:off x="1530428" y="742950"/>
              <a:ext cx="133246" cy="189211"/>
            </a:xfrm>
            <a:custGeom>
              <a:avLst/>
              <a:gdLst/>
              <a:ahLst/>
              <a:cxnLst/>
              <a:rect l="0" t="0" r="0" b="0"/>
              <a:pathLst>
                <a:path w="133246" h="189211">
                  <a:moveTo>
                    <a:pt x="18972" y="0"/>
                  </a:moveTo>
                  <a:lnTo>
                    <a:pt x="18972" y="0"/>
                  </a:lnTo>
                  <a:lnTo>
                    <a:pt x="15601" y="0"/>
                  </a:lnTo>
                  <a:lnTo>
                    <a:pt x="14608" y="706"/>
                  </a:lnTo>
                  <a:lnTo>
                    <a:pt x="13946" y="1881"/>
                  </a:lnTo>
                  <a:lnTo>
                    <a:pt x="13505" y="3371"/>
                  </a:lnTo>
                  <a:lnTo>
                    <a:pt x="12505" y="3658"/>
                  </a:lnTo>
                  <a:lnTo>
                    <a:pt x="9512" y="2096"/>
                  </a:lnTo>
                  <a:lnTo>
                    <a:pt x="8432" y="2809"/>
                  </a:lnTo>
                  <a:lnTo>
                    <a:pt x="7232" y="7363"/>
                  </a:lnTo>
                  <a:lnTo>
                    <a:pt x="6557" y="17861"/>
                  </a:lnTo>
                  <a:lnTo>
                    <a:pt x="11764" y="42415"/>
                  </a:lnTo>
                  <a:lnTo>
                    <a:pt x="6631" y="89068"/>
                  </a:lnTo>
                  <a:lnTo>
                    <a:pt x="6293" y="133360"/>
                  </a:lnTo>
                  <a:lnTo>
                    <a:pt x="6272" y="179512"/>
                  </a:lnTo>
                  <a:lnTo>
                    <a:pt x="6272" y="189210"/>
                  </a:lnTo>
                  <a:lnTo>
                    <a:pt x="5566" y="188934"/>
                  </a:lnTo>
                  <a:lnTo>
                    <a:pt x="2901" y="186747"/>
                  </a:lnTo>
                  <a:lnTo>
                    <a:pt x="1246" y="183423"/>
                  </a:lnTo>
                  <a:lnTo>
                    <a:pt x="0" y="160452"/>
                  </a:lnTo>
                  <a:lnTo>
                    <a:pt x="632" y="114616"/>
                  </a:lnTo>
                  <a:lnTo>
                    <a:pt x="11459" y="71864"/>
                  </a:lnTo>
                  <a:lnTo>
                    <a:pt x="33176" y="27399"/>
                  </a:lnTo>
                  <a:lnTo>
                    <a:pt x="44817" y="15174"/>
                  </a:lnTo>
                  <a:lnTo>
                    <a:pt x="53037" y="10272"/>
                  </a:lnTo>
                  <a:lnTo>
                    <a:pt x="77551" y="3036"/>
                  </a:lnTo>
                  <a:lnTo>
                    <a:pt x="93940" y="5774"/>
                  </a:lnTo>
                  <a:lnTo>
                    <a:pt x="97173" y="7377"/>
                  </a:lnTo>
                  <a:lnTo>
                    <a:pt x="121719" y="32818"/>
                  </a:lnTo>
                  <a:lnTo>
                    <a:pt x="124609" y="41397"/>
                  </a:lnTo>
                  <a:lnTo>
                    <a:pt x="132593" y="83267"/>
                  </a:lnTo>
                  <a:lnTo>
                    <a:pt x="133245" y="127911"/>
                  </a:lnTo>
                  <a:lnTo>
                    <a:pt x="126922" y="152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577"/>
            <p:cNvSpPr/>
            <p:nvPr>
              <p:custDataLst>
                <p:tags r:id="rId18"/>
              </p:custDataLst>
            </p:nvPr>
          </p:nvSpPr>
          <p:spPr>
            <a:xfrm>
              <a:off x="1327150" y="742950"/>
              <a:ext cx="107951" cy="176507"/>
            </a:xfrm>
            <a:custGeom>
              <a:avLst/>
              <a:gdLst/>
              <a:ahLst/>
              <a:cxnLst/>
              <a:rect l="0" t="0" r="0" b="0"/>
              <a:pathLst>
                <a:path w="107951" h="176507">
                  <a:moveTo>
                    <a:pt x="0" y="12700"/>
                  </a:moveTo>
                  <a:lnTo>
                    <a:pt x="0" y="12700"/>
                  </a:lnTo>
                  <a:lnTo>
                    <a:pt x="0" y="6611"/>
                  </a:lnTo>
                  <a:lnTo>
                    <a:pt x="5467" y="11840"/>
                  </a:lnTo>
                  <a:lnTo>
                    <a:pt x="6088" y="15816"/>
                  </a:lnTo>
                  <a:lnTo>
                    <a:pt x="9997" y="19494"/>
                  </a:lnTo>
                  <a:lnTo>
                    <a:pt x="15732" y="24186"/>
                  </a:lnTo>
                  <a:lnTo>
                    <a:pt x="23633" y="34056"/>
                  </a:lnTo>
                  <a:lnTo>
                    <a:pt x="36706" y="45951"/>
                  </a:lnTo>
                  <a:lnTo>
                    <a:pt x="70798" y="92277"/>
                  </a:lnTo>
                  <a:lnTo>
                    <a:pt x="86009" y="123422"/>
                  </a:lnTo>
                  <a:lnTo>
                    <a:pt x="92305" y="153218"/>
                  </a:lnTo>
                  <a:lnTo>
                    <a:pt x="89488" y="166767"/>
                  </a:lnTo>
                  <a:lnTo>
                    <a:pt x="87280" y="171250"/>
                  </a:lnTo>
                  <a:lnTo>
                    <a:pt x="85703" y="173433"/>
                  </a:lnTo>
                  <a:lnTo>
                    <a:pt x="82070" y="175859"/>
                  </a:lnTo>
                  <a:lnTo>
                    <a:pt x="80113" y="176506"/>
                  </a:lnTo>
                  <a:lnTo>
                    <a:pt x="78103" y="176232"/>
                  </a:lnTo>
                  <a:lnTo>
                    <a:pt x="73988" y="174046"/>
                  </a:lnTo>
                  <a:lnTo>
                    <a:pt x="55603" y="160065"/>
                  </a:lnTo>
                  <a:lnTo>
                    <a:pt x="42149" y="120165"/>
                  </a:lnTo>
                  <a:lnTo>
                    <a:pt x="38455" y="79136"/>
                  </a:lnTo>
                  <a:lnTo>
                    <a:pt x="41576" y="61391"/>
                  </a:lnTo>
                  <a:lnTo>
                    <a:pt x="54021" y="38389"/>
                  </a:lnTo>
                  <a:lnTo>
                    <a:pt x="78414" y="11500"/>
                  </a:lnTo>
                  <a:lnTo>
                    <a:pt x="86826" y="5582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578"/>
            <p:cNvSpPr/>
            <p:nvPr>
              <p:custDataLst>
                <p:tags r:id="rId19"/>
              </p:custDataLst>
            </p:nvPr>
          </p:nvSpPr>
          <p:spPr>
            <a:xfrm>
              <a:off x="1138017" y="750316"/>
              <a:ext cx="151034" cy="201209"/>
            </a:xfrm>
            <a:custGeom>
              <a:avLst/>
              <a:gdLst/>
              <a:ahLst/>
              <a:cxnLst/>
              <a:rect l="0" t="0" r="0" b="0"/>
              <a:pathLst>
                <a:path w="151034" h="201209">
                  <a:moveTo>
                    <a:pt x="4983" y="62484"/>
                  </a:moveTo>
                  <a:lnTo>
                    <a:pt x="4983" y="62484"/>
                  </a:lnTo>
                  <a:lnTo>
                    <a:pt x="4983" y="68811"/>
                  </a:lnTo>
                  <a:lnTo>
                    <a:pt x="19910" y="68833"/>
                  </a:lnTo>
                  <a:lnTo>
                    <a:pt x="40384" y="62367"/>
                  </a:lnTo>
                  <a:lnTo>
                    <a:pt x="51473" y="53723"/>
                  </a:lnTo>
                  <a:lnTo>
                    <a:pt x="53868" y="49653"/>
                  </a:lnTo>
                  <a:lnTo>
                    <a:pt x="55637" y="45493"/>
                  </a:lnTo>
                  <a:lnTo>
                    <a:pt x="59895" y="39183"/>
                  </a:lnTo>
                  <a:lnTo>
                    <a:pt x="61470" y="32846"/>
                  </a:lnTo>
                  <a:lnTo>
                    <a:pt x="62046" y="18896"/>
                  </a:lnTo>
                  <a:lnTo>
                    <a:pt x="60213" y="13008"/>
                  </a:lnTo>
                  <a:lnTo>
                    <a:pt x="58736" y="10450"/>
                  </a:lnTo>
                  <a:lnTo>
                    <a:pt x="57046" y="8744"/>
                  </a:lnTo>
                  <a:lnTo>
                    <a:pt x="52002" y="5639"/>
                  </a:lnTo>
                  <a:lnTo>
                    <a:pt x="50575" y="2412"/>
                  </a:lnTo>
                  <a:lnTo>
                    <a:pt x="48783" y="1269"/>
                  </a:lnTo>
                  <a:lnTo>
                    <a:pt x="43029" y="0"/>
                  </a:lnTo>
                  <a:lnTo>
                    <a:pt x="37650" y="1317"/>
                  </a:lnTo>
                  <a:lnTo>
                    <a:pt x="28447" y="7911"/>
                  </a:lnTo>
                  <a:lnTo>
                    <a:pt x="9221" y="41439"/>
                  </a:lnTo>
                  <a:lnTo>
                    <a:pt x="867" y="82495"/>
                  </a:lnTo>
                  <a:lnTo>
                    <a:pt x="0" y="105023"/>
                  </a:lnTo>
                  <a:lnTo>
                    <a:pt x="6511" y="149391"/>
                  </a:lnTo>
                  <a:lnTo>
                    <a:pt x="10601" y="158965"/>
                  </a:lnTo>
                  <a:lnTo>
                    <a:pt x="28727" y="180901"/>
                  </a:lnTo>
                  <a:lnTo>
                    <a:pt x="53707" y="197569"/>
                  </a:lnTo>
                  <a:lnTo>
                    <a:pt x="66378" y="200816"/>
                  </a:lnTo>
                  <a:lnTo>
                    <a:pt x="87666" y="201208"/>
                  </a:lnTo>
                  <a:lnTo>
                    <a:pt x="113926" y="193310"/>
                  </a:lnTo>
                  <a:lnTo>
                    <a:pt x="128906" y="183876"/>
                  </a:lnTo>
                  <a:lnTo>
                    <a:pt x="151033" y="16408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579"/>
            <p:cNvSpPr/>
            <p:nvPr>
              <p:custDataLst>
                <p:tags r:id="rId20"/>
              </p:custDataLst>
            </p:nvPr>
          </p:nvSpPr>
          <p:spPr>
            <a:xfrm>
              <a:off x="800123" y="464336"/>
              <a:ext cx="226963" cy="543943"/>
            </a:xfrm>
            <a:custGeom>
              <a:avLst/>
              <a:gdLst/>
              <a:ahLst/>
              <a:cxnLst/>
              <a:rect l="0" t="0" r="0" b="0"/>
              <a:pathLst>
                <a:path w="226963" h="543943">
                  <a:moveTo>
                    <a:pt x="6327" y="138914"/>
                  </a:moveTo>
                  <a:lnTo>
                    <a:pt x="6327" y="138914"/>
                  </a:lnTo>
                  <a:lnTo>
                    <a:pt x="860" y="133447"/>
                  </a:lnTo>
                  <a:lnTo>
                    <a:pt x="565" y="133858"/>
                  </a:lnTo>
                  <a:lnTo>
                    <a:pt x="0" y="147514"/>
                  </a:lnTo>
                  <a:lnTo>
                    <a:pt x="1869" y="151673"/>
                  </a:lnTo>
                  <a:lnTo>
                    <a:pt x="3355" y="153770"/>
                  </a:lnTo>
                  <a:lnTo>
                    <a:pt x="5446" y="163463"/>
                  </a:lnTo>
                  <a:lnTo>
                    <a:pt x="11319" y="208979"/>
                  </a:lnTo>
                  <a:lnTo>
                    <a:pt x="13484" y="222265"/>
                  </a:lnTo>
                  <a:lnTo>
                    <a:pt x="26903" y="262065"/>
                  </a:lnTo>
                  <a:lnTo>
                    <a:pt x="37999" y="305946"/>
                  </a:lnTo>
                  <a:lnTo>
                    <a:pt x="52308" y="352821"/>
                  </a:lnTo>
                  <a:lnTo>
                    <a:pt x="59863" y="400421"/>
                  </a:lnTo>
                  <a:lnTo>
                    <a:pt x="63001" y="441706"/>
                  </a:lnTo>
                  <a:lnTo>
                    <a:pt x="68461" y="484782"/>
                  </a:lnTo>
                  <a:lnTo>
                    <a:pt x="69825" y="525855"/>
                  </a:lnTo>
                  <a:lnTo>
                    <a:pt x="66455" y="522772"/>
                  </a:lnTo>
                  <a:lnTo>
                    <a:pt x="64801" y="517421"/>
                  </a:lnTo>
                  <a:lnTo>
                    <a:pt x="57062" y="470049"/>
                  </a:lnTo>
                  <a:lnTo>
                    <a:pt x="48373" y="425371"/>
                  </a:lnTo>
                  <a:lnTo>
                    <a:pt x="44501" y="384169"/>
                  </a:lnTo>
                  <a:lnTo>
                    <a:pt x="39555" y="340177"/>
                  </a:lnTo>
                  <a:lnTo>
                    <a:pt x="36633" y="303440"/>
                  </a:lnTo>
                  <a:lnTo>
                    <a:pt x="31299" y="265744"/>
                  </a:lnTo>
                  <a:lnTo>
                    <a:pt x="27132" y="227764"/>
                  </a:lnTo>
                  <a:lnTo>
                    <a:pt x="25724" y="180375"/>
                  </a:lnTo>
                  <a:lnTo>
                    <a:pt x="29809" y="133385"/>
                  </a:lnTo>
                  <a:lnTo>
                    <a:pt x="34846" y="86663"/>
                  </a:lnTo>
                  <a:lnTo>
                    <a:pt x="44559" y="45633"/>
                  </a:lnTo>
                  <a:lnTo>
                    <a:pt x="52920" y="22024"/>
                  </a:lnTo>
                  <a:lnTo>
                    <a:pt x="62622" y="8168"/>
                  </a:lnTo>
                  <a:lnTo>
                    <a:pt x="70388" y="3193"/>
                  </a:lnTo>
                  <a:lnTo>
                    <a:pt x="83500" y="0"/>
                  </a:lnTo>
                  <a:lnTo>
                    <a:pt x="94026" y="2818"/>
                  </a:lnTo>
                  <a:lnTo>
                    <a:pt x="106082" y="11492"/>
                  </a:lnTo>
                  <a:lnTo>
                    <a:pt x="125767" y="44184"/>
                  </a:lnTo>
                  <a:lnTo>
                    <a:pt x="141502" y="90648"/>
                  </a:lnTo>
                  <a:lnTo>
                    <a:pt x="145431" y="132619"/>
                  </a:lnTo>
                  <a:lnTo>
                    <a:pt x="140879" y="178563"/>
                  </a:lnTo>
                  <a:lnTo>
                    <a:pt x="129719" y="225406"/>
                  </a:lnTo>
                  <a:lnTo>
                    <a:pt x="121617" y="271778"/>
                  </a:lnTo>
                  <a:lnTo>
                    <a:pt x="114564" y="299451"/>
                  </a:lnTo>
                  <a:lnTo>
                    <a:pt x="114362" y="306033"/>
                  </a:lnTo>
                  <a:lnTo>
                    <a:pt x="116196" y="310321"/>
                  </a:lnTo>
                  <a:lnTo>
                    <a:pt x="118658" y="314578"/>
                  </a:lnTo>
                  <a:lnTo>
                    <a:pt x="120749" y="320942"/>
                  </a:lnTo>
                  <a:lnTo>
                    <a:pt x="129388" y="331530"/>
                  </a:lnTo>
                  <a:lnTo>
                    <a:pt x="133458" y="333882"/>
                  </a:lnTo>
                  <a:lnTo>
                    <a:pt x="169423" y="350658"/>
                  </a:lnTo>
                  <a:lnTo>
                    <a:pt x="207413" y="384559"/>
                  </a:lnTo>
                  <a:lnTo>
                    <a:pt x="219275" y="402108"/>
                  </a:lnTo>
                  <a:lnTo>
                    <a:pt x="226530" y="423344"/>
                  </a:lnTo>
                  <a:lnTo>
                    <a:pt x="226962" y="433250"/>
                  </a:lnTo>
                  <a:lnTo>
                    <a:pt x="219619" y="463058"/>
                  </a:lnTo>
                  <a:lnTo>
                    <a:pt x="198529" y="495422"/>
                  </a:lnTo>
                  <a:lnTo>
                    <a:pt x="182750" y="510462"/>
                  </a:lnTo>
                  <a:lnTo>
                    <a:pt x="153385" y="527480"/>
                  </a:lnTo>
                  <a:lnTo>
                    <a:pt x="112014" y="540683"/>
                  </a:lnTo>
                  <a:lnTo>
                    <a:pt x="90088" y="543942"/>
                  </a:lnTo>
                  <a:lnTo>
                    <a:pt x="70186" y="541536"/>
                  </a:lnTo>
                  <a:lnTo>
                    <a:pt x="50883" y="532984"/>
                  </a:lnTo>
                  <a:lnTo>
                    <a:pt x="25377" y="51356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97078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SMARTInkShape-Group158"/>
          <p:cNvGrpSpPr/>
          <p:nvPr/>
        </p:nvGrpSpPr>
        <p:grpSpPr>
          <a:xfrm>
            <a:off x="546234" y="476703"/>
            <a:ext cx="2196967" cy="716215"/>
            <a:chOff x="546234" y="476703"/>
            <a:chExt cx="2196967" cy="716215"/>
          </a:xfrm>
        </p:grpSpPr>
        <p:sp>
          <p:nvSpPr>
            <p:cNvPr id="2" name="SMARTInkShape-580"/>
            <p:cNvSpPr/>
            <p:nvPr>
              <p:custDataLst>
                <p:tags r:id="rId246"/>
              </p:custDataLst>
            </p:nvPr>
          </p:nvSpPr>
          <p:spPr>
            <a:xfrm>
              <a:off x="2730500" y="679450"/>
              <a:ext cx="12701" cy="12701"/>
            </a:xfrm>
            <a:custGeom>
              <a:avLst/>
              <a:gdLst/>
              <a:ahLst/>
              <a:cxnLst/>
              <a:rect l="0" t="0" r="0" b="0"/>
              <a:pathLst>
                <a:path w="12701" h="127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3658" y="5070"/>
                  </a:lnTo>
                  <a:lnTo>
                    <a:pt x="3144" y="6908"/>
                  </a:lnTo>
                  <a:lnTo>
                    <a:pt x="621" y="11556"/>
                  </a:lnTo>
                  <a:lnTo>
                    <a:pt x="1119" y="11937"/>
                  </a:lnTo>
                  <a:lnTo>
                    <a:pt x="7863" y="12655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581"/>
            <p:cNvSpPr/>
            <p:nvPr>
              <p:custDataLst>
                <p:tags r:id="rId247"/>
              </p:custDataLst>
            </p:nvPr>
          </p:nvSpPr>
          <p:spPr>
            <a:xfrm>
              <a:off x="2660650" y="520700"/>
              <a:ext cx="15597" cy="25401"/>
            </a:xfrm>
            <a:custGeom>
              <a:avLst/>
              <a:gdLst/>
              <a:ahLst/>
              <a:cxnLst/>
              <a:rect l="0" t="0" r="0" b="0"/>
              <a:pathLst>
                <a:path w="15597" h="2540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6907" y="1881"/>
                  </a:lnTo>
                  <a:lnTo>
                    <a:pt x="10831" y="4364"/>
                  </a:lnTo>
                  <a:lnTo>
                    <a:pt x="14927" y="5467"/>
                  </a:lnTo>
                  <a:lnTo>
                    <a:pt x="15596" y="6467"/>
                  </a:lnTo>
                  <a:lnTo>
                    <a:pt x="15336" y="7839"/>
                  </a:lnTo>
                  <a:lnTo>
                    <a:pt x="13872" y="11245"/>
                  </a:lnTo>
                  <a:lnTo>
                    <a:pt x="12854" y="17883"/>
                  </a:lnTo>
                  <a:lnTo>
                    <a:pt x="12097" y="18272"/>
                  </a:lnTo>
                  <a:lnTo>
                    <a:pt x="9375" y="18704"/>
                  </a:lnTo>
                  <a:lnTo>
                    <a:pt x="8366" y="19525"/>
                  </a:lnTo>
                  <a:lnTo>
                    <a:pt x="635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582"/>
            <p:cNvSpPr/>
            <p:nvPr>
              <p:custDataLst>
                <p:tags r:id="rId248"/>
              </p:custDataLst>
            </p:nvPr>
          </p:nvSpPr>
          <p:spPr>
            <a:xfrm>
              <a:off x="596900" y="692150"/>
              <a:ext cx="1987551" cy="500768"/>
            </a:xfrm>
            <a:custGeom>
              <a:avLst/>
              <a:gdLst/>
              <a:ahLst/>
              <a:cxnLst/>
              <a:rect l="0" t="0" r="0" b="0"/>
              <a:pathLst>
                <a:path w="1987551" h="500768">
                  <a:moveTo>
                    <a:pt x="0" y="495300"/>
                  </a:moveTo>
                  <a:lnTo>
                    <a:pt x="0" y="495300"/>
                  </a:lnTo>
                  <a:lnTo>
                    <a:pt x="6742" y="495300"/>
                  </a:lnTo>
                  <a:lnTo>
                    <a:pt x="11933" y="497181"/>
                  </a:lnTo>
                  <a:lnTo>
                    <a:pt x="14306" y="498671"/>
                  </a:lnTo>
                  <a:lnTo>
                    <a:pt x="24386" y="500767"/>
                  </a:lnTo>
                  <a:lnTo>
                    <a:pt x="71690" y="490767"/>
                  </a:lnTo>
                  <a:lnTo>
                    <a:pt x="114036" y="484422"/>
                  </a:lnTo>
                  <a:lnTo>
                    <a:pt x="159952" y="479589"/>
                  </a:lnTo>
                  <a:lnTo>
                    <a:pt x="200577" y="470497"/>
                  </a:lnTo>
                  <a:lnTo>
                    <a:pt x="247265" y="458866"/>
                  </a:lnTo>
                  <a:lnTo>
                    <a:pt x="282051" y="452531"/>
                  </a:lnTo>
                  <a:lnTo>
                    <a:pt x="319384" y="445953"/>
                  </a:lnTo>
                  <a:lnTo>
                    <a:pt x="359495" y="435973"/>
                  </a:lnTo>
                  <a:lnTo>
                    <a:pt x="400840" y="426364"/>
                  </a:lnTo>
                  <a:lnTo>
                    <a:pt x="443440" y="417390"/>
                  </a:lnTo>
                  <a:lnTo>
                    <a:pt x="488244" y="408697"/>
                  </a:lnTo>
                  <a:lnTo>
                    <a:pt x="534027" y="398249"/>
                  </a:lnTo>
                  <a:lnTo>
                    <a:pt x="580951" y="387255"/>
                  </a:lnTo>
                  <a:lnTo>
                    <a:pt x="605317" y="382348"/>
                  </a:lnTo>
                  <a:lnTo>
                    <a:pt x="630028" y="377665"/>
                  </a:lnTo>
                  <a:lnTo>
                    <a:pt x="654969" y="372427"/>
                  </a:lnTo>
                  <a:lnTo>
                    <a:pt x="680062" y="366818"/>
                  </a:lnTo>
                  <a:lnTo>
                    <a:pt x="705258" y="360962"/>
                  </a:lnTo>
                  <a:lnTo>
                    <a:pt x="730522" y="354941"/>
                  </a:lnTo>
                  <a:lnTo>
                    <a:pt x="755831" y="348811"/>
                  </a:lnTo>
                  <a:lnTo>
                    <a:pt x="781171" y="342607"/>
                  </a:lnTo>
                  <a:lnTo>
                    <a:pt x="806531" y="336355"/>
                  </a:lnTo>
                  <a:lnTo>
                    <a:pt x="831904" y="330070"/>
                  </a:lnTo>
                  <a:lnTo>
                    <a:pt x="857286" y="323763"/>
                  </a:lnTo>
                  <a:lnTo>
                    <a:pt x="883379" y="317442"/>
                  </a:lnTo>
                  <a:lnTo>
                    <a:pt x="909947" y="311111"/>
                  </a:lnTo>
                  <a:lnTo>
                    <a:pt x="936832" y="304774"/>
                  </a:lnTo>
                  <a:lnTo>
                    <a:pt x="963221" y="298433"/>
                  </a:lnTo>
                  <a:lnTo>
                    <a:pt x="989281" y="292088"/>
                  </a:lnTo>
                  <a:lnTo>
                    <a:pt x="1015120" y="285742"/>
                  </a:lnTo>
                  <a:lnTo>
                    <a:pt x="1040814" y="280101"/>
                  </a:lnTo>
                  <a:lnTo>
                    <a:pt x="1066409" y="274928"/>
                  </a:lnTo>
                  <a:lnTo>
                    <a:pt x="1091939" y="270069"/>
                  </a:lnTo>
                  <a:lnTo>
                    <a:pt x="1117426" y="264713"/>
                  </a:lnTo>
                  <a:lnTo>
                    <a:pt x="1142884" y="259025"/>
                  </a:lnTo>
                  <a:lnTo>
                    <a:pt x="1168323" y="253117"/>
                  </a:lnTo>
                  <a:lnTo>
                    <a:pt x="1193748" y="247061"/>
                  </a:lnTo>
                  <a:lnTo>
                    <a:pt x="1219166" y="240907"/>
                  </a:lnTo>
                  <a:lnTo>
                    <a:pt x="1244577" y="234688"/>
                  </a:lnTo>
                  <a:lnTo>
                    <a:pt x="1269279" y="228425"/>
                  </a:lnTo>
                  <a:lnTo>
                    <a:pt x="1293508" y="222134"/>
                  </a:lnTo>
                  <a:lnTo>
                    <a:pt x="1341126" y="209498"/>
                  </a:lnTo>
                  <a:lnTo>
                    <a:pt x="1388160" y="196827"/>
                  </a:lnTo>
                  <a:lnTo>
                    <a:pt x="1433052" y="186021"/>
                  </a:lnTo>
                  <a:lnTo>
                    <a:pt x="1476523" y="176515"/>
                  </a:lnTo>
                  <a:lnTo>
                    <a:pt x="1519362" y="167586"/>
                  </a:lnTo>
                  <a:lnTo>
                    <a:pt x="1561920" y="157033"/>
                  </a:lnTo>
                  <a:lnTo>
                    <a:pt x="1603648" y="145992"/>
                  </a:lnTo>
                  <a:lnTo>
                    <a:pt x="1643360" y="136382"/>
                  </a:lnTo>
                  <a:lnTo>
                    <a:pt x="1680295" y="125525"/>
                  </a:lnTo>
                  <a:lnTo>
                    <a:pt x="1714820" y="115056"/>
                  </a:lnTo>
                  <a:lnTo>
                    <a:pt x="1762024" y="104489"/>
                  </a:lnTo>
                  <a:lnTo>
                    <a:pt x="1806584" y="93441"/>
                  </a:lnTo>
                  <a:lnTo>
                    <a:pt x="1846206" y="84679"/>
                  </a:lnTo>
                  <a:lnTo>
                    <a:pt x="1891557" y="71316"/>
                  </a:lnTo>
                  <a:lnTo>
                    <a:pt x="1934980" y="55096"/>
                  </a:lnTo>
                  <a:lnTo>
                    <a:pt x="1959919" y="42999"/>
                  </a:lnTo>
                  <a:lnTo>
                    <a:pt x="1977953" y="27456"/>
                  </a:lnTo>
                  <a:lnTo>
                    <a:pt x="1982814" y="20199"/>
                  </a:lnTo>
                  <a:lnTo>
                    <a:pt x="1987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583"/>
            <p:cNvSpPr/>
            <p:nvPr>
              <p:custDataLst>
                <p:tags r:id="rId249"/>
              </p:custDataLst>
            </p:nvPr>
          </p:nvSpPr>
          <p:spPr>
            <a:xfrm>
              <a:off x="1632003" y="520818"/>
              <a:ext cx="201954" cy="189126"/>
            </a:xfrm>
            <a:custGeom>
              <a:avLst/>
              <a:gdLst/>
              <a:ahLst/>
              <a:cxnLst/>
              <a:rect l="0" t="0" r="0" b="0"/>
              <a:pathLst>
                <a:path w="201954" h="189126">
                  <a:moveTo>
                    <a:pt x="18997" y="88782"/>
                  </a:moveTo>
                  <a:lnTo>
                    <a:pt x="18997" y="88782"/>
                  </a:lnTo>
                  <a:lnTo>
                    <a:pt x="18997" y="82509"/>
                  </a:lnTo>
                  <a:lnTo>
                    <a:pt x="15626" y="79084"/>
                  </a:lnTo>
                  <a:lnTo>
                    <a:pt x="10208" y="77416"/>
                  </a:lnTo>
                  <a:lnTo>
                    <a:pt x="1974" y="76346"/>
                  </a:lnTo>
                  <a:lnTo>
                    <a:pt x="1298" y="76963"/>
                  </a:lnTo>
                  <a:lnTo>
                    <a:pt x="547" y="79531"/>
                  </a:lnTo>
                  <a:lnTo>
                    <a:pt x="0" y="94387"/>
                  </a:lnTo>
                  <a:lnTo>
                    <a:pt x="1852" y="100210"/>
                  </a:lnTo>
                  <a:lnTo>
                    <a:pt x="4321" y="105150"/>
                  </a:lnTo>
                  <a:lnTo>
                    <a:pt x="5907" y="115952"/>
                  </a:lnTo>
                  <a:lnTo>
                    <a:pt x="6829" y="122730"/>
                  </a:lnTo>
                  <a:lnTo>
                    <a:pt x="11289" y="134711"/>
                  </a:lnTo>
                  <a:lnTo>
                    <a:pt x="13174" y="153888"/>
                  </a:lnTo>
                  <a:lnTo>
                    <a:pt x="20476" y="171178"/>
                  </a:lnTo>
                  <a:lnTo>
                    <a:pt x="29069" y="181895"/>
                  </a:lnTo>
                  <a:lnTo>
                    <a:pt x="30529" y="186140"/>
                  </a:lnTo>
                  <a:lnTo>
                    <a:pt x="31624" y="187554"/>
                  </a:lnTo>
                  <a:lnTo>
                    <a:pt x="34722" y="189125"/>
                  </a:lnTo>
                  <a:lnTo>
                    <a:pt x="36536" y="188838"/>
                  </a:lnTo>
                  <a:lnTo>
                    <a:pt x="42460" y="185064"/>
                  </a:lnTo>
                  <a:lnTo>
                    <a:pt x="52887" y="175423"/>
                  </a:lnTo>
                  <a:lnTo>
                    <a:pt x="55226" y="169387"/>
                  </a:lnTo>
                  <a:lnTo>
                    <a:pt x="56971" y="162706"/>
                  </a:lnTo>
                  <a:lnTo>
                    <a:pt x="65826" y="147052"/>
                  </a:lnTo>
                  <a:lnTo>
                    <a:pt x="66444" y="143151"/>
                  </a:lnTo>
                  <a:lnTo>
                    <a:pt x="65354" y="131624"/>
                  </a:lnTo>
                  <a:lnTo>
                    <a:pt x="69654" y="108619"/>
                  </a:lnTo>
                  <a:lnTo>
                    <a:pt x="69778" y="102561"/>
                  </a:lnTo>
                  <a:lnTo>
                    <a:pt x="69797" y="116601"/>
                  </a:lnTo>
                  <a:lnTo>
                    <a:pt x="71678" y="120666"/>
                  </a:lnTo>
                  <a:lnTo>
                    <a:pt x="74161" y="124825"/>
                  </a:lnTo>
                  <a:lnTo>
                    <a:pt x="75755" y="133244"/>
                  </a:lnTo>
                  <a:lnTo>
                    <a:pt x="75885" y="135357"/>
                  </a:lnTo>
                  <a:lnTo>
                    <a:pt x="77912" y="139586"/>
                  </a:lnTo>
                  <a:lnTo>
                    <a:pt x="80459" y="143817"/>
                  </a:lnTo>
                  <a:lnTo>
                    <a:pt x="82599" y="150166"/>
                  </a:lnTo>
                  <a:lnTo>
                    <a:pt x="85600" y="154399"/>
                  </a:lnTo>
                  <a:lnTo>
                    <a:pt x="89285" y="156751"/>
                  </a:lnTo>
                  <a:lnTo>
                    <a:pt x="97400" y="158260"/>
                  </a:lnTo>
                  <a:lnTo>
                    <a:pt x="101585" y="156585"/>
                  </a:lnTo>
                  <a:lnTo>
                    <a:pt x="122714" y="137430"/>
                  </a:lnTo>
                  <a:lnTo>
                    <a:pt x="125066" y="131335"/>
                  </a:lnTo>
                  <a:lnTo>
                    <a:pt x="129946" y="115924"/>
                  </a:lnTo>
                  <a:lnTo>
                    <a:pt x="148137" y="72722"/>
                  </a:lnTo>
                  <a:lnTo>
                    <a:pt x="158035" y="27719"/>
                  </a:lnTo>
                  <a:lnTo>
                    <a:pt x="158403" y="20250"/>
                  </a:lnTo>
                  <a:lnTo>
                    <a:pt x="156685" y="14109"/>
                  </a:lnTo>
                  <a:lnTo>
                    <a:pt x="154275" y="9027"/>
                  </a:lnTo>
                  <a:lnTo>
                    <a:pt x="153204" y="4417"/>
                  </a:lnTo>
                  <a:lnTo>
                    <a:pt x="152213" y="2905"/>
                  </a:lnTo>
                  <a:lnTo>
                    <a:pt x="150846" y="1897"/>
                  </a:lnTo>
                  <a:lnTo>
                    <a:pt x="146955" y="280"/>
                  </a:lnTo>
                  <a:lnTo>
                    <a:pt x="142910" y="0"/>
                  </a:lnTo>
                  <a:lnTo>
                    <a:pt x="139216" y="1816"/>
                  </a:lnTo>
                  <a:lnTo>
                    <a:pt x="127932" y="11623"/>
                  </a:lnTo>
                  <a:lnTo>
                    <a:pt x="126972" y="33572"/>
                  </a:lnTo>
                  <a:lnTo>
                    <a:pt x="130325" y="43417"/>
                  </a:lnTo>
                  <a:lnTo>
                    <a:pt x="139813" y="56633"/>
                  </a:lnTo>
                  <a:lnTo>
                    <a:pt x="160583" y="82029"/>
                  </a:lnTo>
                  <a:lnTo>
                    <a:pt x="172632" y="90819"/>
                  </a:lnTo>
                  <a:lnTo>
                    <a:pt x="175473" y="95097"/>
                  </a:lnTo>
                  <a:lnTo>
                    <a:pt x="176231" y="97225"/>
                  </a:lnTo>
                  <a:lnTo>
                    <a:pt x="180836" y="101472"/>
                  </a:lnTo>
                  <a:lnTo>
                    <a:pt x="186176" y="105711"/>
                  </a:lnTo>
                  <a:lnTo>
                    <a:pt x="200461" y="125471"/>
                  </a:lnTo>
                  <a:lnTo>
                    <a:pt x="201953" y="132370"/>
                  </a:lnTo>
                  <a:lnTo>
                    <a:pt x="201646" y="134774"/>
                  </a:lnTo>
                  <a:lnTo>
                    <a:pt x="200735" y="136376"/>
                  </a:lnTo>
                  <a:lnTo>
                    <a:pt x="199422" y="137445"/>
                  </a:lnTo>
                  <a:lnTo>
                    <a:pt x="194204" y="145691"/>
                  </a:lnTo>
                  <a:lnTo>
                    <a:pt x="191560" y="153700"/>
                  </a:lnTo>
                  <a:lnTo>
                    <a:pt x="187179" y="158322"/>
                  </a:lnTo>
                  <a:lnTo>
                    <a:pt x="181233" y="162022"/>
                  </a:lnTo>
                  <a:lnTo>
                    <a:pt x="171668" y="166279"/>
                  </a:lnTo>
                  <a:lnTo>
                    <a:pt x="169461" y="167963"/>
                  </a:lnTo>
                  <a:lnTo>
                    <a:pt x="166578" y="168381"/>
                  </a:lnTo>
                  <a:lnTo>
                    <a:pt x="159613" y="166963"/>
                  </a:lnTo>
                  <a:lnTo>
                    <a:pt x="145997" y="158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584"/>
            <p:cNvSpPr/>
            <p:nvPr>
              <p:custDataLst>
                <p:tags r:id="rId250"/>
              </p:custDataLst>
            </p:nvPr>
          </p:nvSpPr>
          <p:spPr>
            <a:xfrm>
              <a:off x="1552112" y="603250"/>
              <a:ext cx="54352" cy="120616"/>
            </a:xfrm>
            <a:custGeom>
              <a:avLst/>
              <a:gdLst/>
              <a:ahLst/>
              <a:cxnLst/>
              <a:rect l="0" t="0" r="0" b="0"/>
              <a:pathLst>
                <a:path w="54352" h="120616">
                  <a:moveTo>
                    <a:pt x="48088" y="19050"/>
                  </a:moveTo>
                  <a:lnTo>
                    <a:pt x="48088" y="19050"/>
                  </a:lnTo>
                  <a:lnTo>
                    <a:pt x="48088" y="9591"/>
                  </a:lnTo>
                  <a:lnTo>
                    <a:pt x="46206" y="5909"/>
                  </a:lnTo>
                  <a:lnTo>
                    <a:pt x="42621" y="1167"/>
                  </a:lnTo>
                  <a:lnTo>
                    <a:pt x="40249" y="519"/>
                  </a:lnTo>
                  <a:lnTo>
                    <a:pt x="26834" y="30"/>
                  </a:lnTo>
                  <a:lnTo>
                    <a:pt x="22649" y="1895"/>
                  </a:lnTo>
                  <a:lnTo>
                    <a:pt x="20545" y="3380"/>
                  </a:lnTo>
                  <a:lnTo>
                    <a:pt x="19143" y="5781"/>
                  </a:lnTo>
                  <a:lnTo>
                    <a:pt x="15011" y="17892"/>
                  </a:lnTo>
                  <a:lnTo>
                    <a:pt x="6285" y="30186"/>
                  </a:lnTo>
                  <a:lnTo>
                    <a:pt x="3987" y="49035"/>
                  </a:lnTo>
                  <a:lnTo>
                    <a:pt x="3001" y="64981"/>
                  </a:lnTo>
                  <a:lnTo>
                    <a:pt x="298" y="70743"/>
                  </a:lnTo>
                  <a:lnTo>
                    <a:pt x="0" y="73973"/>
                  </a:lnTo>
                  <a:lnTo>
                    <a:pt x="4221" y="103652"/>
                  </a:lnTo>
                  <a:lnTo>
                    <a:pt x="10094" y="117636"/>
                  </a:lnTo>
                  <a:lnTo>
                    <a:pt x="11470" y="118641"/>
                  </a:lnTo>
                  <a:lnTo>
                    <a:pt x="14880" y="119757"/>
                  </a:lnTo>
                  <a:lnTo>
                    <a:pt x="31180" y="120615"/>
                  </a:lnTo>
                  <a:lnTo>
                    <a:pt x="35400" y="118753"/>
                  </a:lnTo>
                  <a:lnTo>
                    <a:pt x="43857" y="111809"/>
                  </a:lnTo>
                  <a:lnTo>
                    <a:pt x="46207" y="107783"/>
                  </a:lnTo>
                  <a:lnTo>
                    <a:pt x="53776" y="84543"/>
                  </a:lnTo>
                  <a:lnTo>
                    <a:pt x="54351" y="65322"/>
                  </a:lnTo>
                  <a:lnTo>
                    <a:pt x="42697" y="18185"/>
                  </a:lnTo>
                  <a:lnTo>
                    <a:pt x="40283" y="13256"/>
                  </a:lnTo>
                  <a:lnTo>
                    <a:pt x="38651" y="10954"/>
                  </a:lnTo>
                  <a:lnTo>
                    <a:pt x="34957" y="8396"/>
                  </a:lnTo>
                  <a:lnTo>
                    <a:pt x="32984" y="7714"/>
                  </a:lnTo>
                  <a:lnTo>
                    <a:pt x="31669" y="6554"/>
                  </a:lnTo>
                  <a:lnTo>
                    <a:pt x="290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585"/>
            <p:cNvSpPr/>
            <p:nvPr>
              <p:custDataLst>
                <p:tags r:id="rId251"/>
              </p:custDataLst>
            </p:nvPr>
          </p:nvSpPr>
          <p:spPr>
            <a:xfrm>
              <a:off x="1409700" y="622394"/>
              <a:ext cx="120651" cy="133224"/>
            </a:xfrm>
            <a:custGeom>
              <a:avLst/>
              <a:gdLst/>
              <a:ahLst/>
              <a:cxnLst/>
              <a:rect l="0" t="0" r="0" b="0"/>
              <a:pathLst>
                <a:path w="120651" h="133224">
                  <a:moveTo>
                    <a:pt x="0" y="38006"/>
                  </a:moveTo>
                  <a:lnTo>
                    <a:pt x="0" y="38006"/>
                  </a:lnTo>
                  <a:lnTo>
                    <a:pt x="0" y="0"/>
                  </a:lnTo>
                  <a:lnTo>
                    <a:pt x="706" y="34043"/>
                  </a:lnTo>
                  <a:lnTo>
                    <a:pt x="11740" y="80342"/>
                  </a:lnTo>
                  <a:lnTo>
                    <a:pt x="14455" y="101506"/>
                  </a:lnTo>
                  <a:lnTo>
                    <a:pt x="18142" y="115068"/>
                  </a:lnTo>
                  <a:lnTo>
                    <a:pt x="19576" y="124542"/>
                  </a:lnTo>
                  <a:lnTo>
                    <a:pt x="24494" y="131969"/>
                  </a:lnTo>
                  <a:lnTo>
                    <a:pt x="26879" y="132684"/>
                  </a:lnTo>
                  <a:lnTo>
                    <a:pt x="34836" y="133223"/>
                  </a:lnTo>
                  <a:lnTo>
                    <a:pt x="35924" y="132528"/>
                  </a:lnTo>
                  <a:lnTo>
                    <a:pt x="36649" y="131360"/>
                  </a:lnTo>
                  <a:lnTo>
                    <a:pt x="37133" y="129875"/>
                  </a:lnTo>
                  <a:lnTo>
                    <a:pt x="42273" y="121717"/>
                  </a:lnTo>
                  <a:lnTo>
                    <a:pt x="52252" y="76445"/>
                  </a:lnTo>
                  <a:lnTo>
                    <a:pt x="55699" y="63506"/>
                  </a:lnTo>
                  <a:lnTo>
                    <a:pt x="57149" y="19337"/>
                  </a:lnTo>
                  <a:lnTo>
                    <a:pt x="57150" y="27828"/>
                  </a:lnTo>
                  <a:lnTo>
                    <a:pt x="59032" y="31836"/>
                  </a:lnTo>
                  <a:lnTo>
                    <a:pt x="61514" y="35969"/>
                  </a:lnTo>
                  <a:lnTo>
                    <a:pt x="63108" y="44372"/>
                  </a:lnTo>
                  <a:lnTo>
                    <a:pt x="64154" y="55647"/>
                  </a:lnTo>
                  <a:lnTo>
                    <a:pt x="77572" y="88298"/>
                  </a:lnTo>
                  <a:lnTo>
                    <a:pt x="91097" y="103593"/>
                  </a:lnTo>
                  <a:lnTo>
                    <a:pt x="95285" y="105961"/>
                  </a:lnTo>
                  <a:lnTo>
                    <a:pt x="103724" y="107482"/>
                  </a:lnTo>
                  <a:lnTo>
                    <a:pt x="110069" y="107745"/>
                  </a:lnTo>
                  <a:lnTo>
                    <a:pt x="114301" y="105925"/>
                  </a:lnTo>
                  <a:lnTo>
                    <a:pt x="120650" y="1015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586"/>
            <p:cNvSpPr/>
            <p:nvPr>
              <p:custDataLst>
                <p:tags r:id="rId252"/>
              </p:custDataLst>
            </p:nvPr>
          </p:nvSpPr>
          <p:spPr>
            <a:xfrm>
              <a:off x="1270000" y="647736"/>
              <a:ext cx="107951" cy="139632"/>
            </a:xfrm>
            <a:custGeom>
              <a:avLst/>
              <a:gdLst/>
              <a:ahLst/>
              <a:cxnLst/>
              <a:rect l="0" t="0" r="0" b="0"/>
              <a:pathLst>
                <a:path w="107951" h="139632">
                  <a:moveTo>
                    <a:pt x="0" y="63464"/>
                  </a:moveTo>
                  <a:lnTo>
                    <a:pt x="0" y="63464"/>
                  </a:lnTo>
                  <a:lnTo>
                    <a:pt x="0" y="44444"/>
                  </a:lnTo>
                  <a:lnTo>
                    <a:pt x="0" y="47794"/>
                  </a:lnTo>
                  <a:lnTo>
                    <a:pt x="1881" y="51325"/>
                  </a:lnTo>
                  <a:lnTo>
                    <a:pt x="4364" y="55247"/>
                  </a:lnTo>
                  <a:lnTo>
                    <a:pt x="5958" y="63513"/>
                  </a:lnTo>
                  <a:lnTo>
                    <a:pt x="7004" y="79123"/>
                  </a:lnTo>
                  <a:lnTo>
                    <a:pt x="12107" y="99391"/>
                  </a:lnTo>
                  <a:lnTo>
                    <a:pt x="13230" y="109935"/>
                  </a:lnTo>
                  <a:lnTo>
                    <a:pt x="18144" y="122439"/>
                  </a:lnTo>
                  <a:lnTo>
                    <a:pt x="19577" y="131140"/>
                  </a:lnTo>
                  <a:lnTo>
                    <a:pt x="25376" y="139631"/>
                  </a:lnTo>
                  <a:lnTo>
                    <a:pt x="24694" y="111826"/>
                  </a:lnTo>
                  <a:lnTo>
                    <a:pt x="19638" y="86719"/>
                  </a:lnTo>
                  <a:lnTo>
                    <a:pt x="19930" y="73333"/>
                  </a:lnTo>
                  <a:lnTo>
                    <a:pt x="25936" y="29771"/>
                  </a:lnTo>
                  <a:lnTo>
                    <a:pt x="31852" y="9282"/>
                  </a:lnTo>
                  <a:lnTo>
                    <a:pt x="34853" y="4576"/>
                  </a:lnTo>
                  <a:lnTo>
                    <a:pt x="38538" y="2014"/>
                  </a:lnTo>
                  <a:lnTo>
                    <a:pt x="44580" y="571"/>
                  </a:lnTo>
                  <a:lnTo>
                    <a:pt x="53807" y="0"/>
                  </a:lnTo>
                  <a:lnTo>
                    <a:pt x="57546" y="1861"/>
                  </a:lnTo>
                  <a:lnTo>
                    <a:pt x="59530" y="3345"/>
                  </a:lnTo>
                  <a:lnTo>
                    <a:pt x="61736" y="6876"/>
                  </a:lnTo>
                  <a:lnTo>
                    <a:pt x="63422" y="10797"/>
                  </a:lnTo>
                  <a:lnTo>
                    <a:pt x="91024" y="55292"/>
                  </a:lnTo>
                  <a:lnTo>
                    <a:pt x="99719" y="74321"/>
                  </a:lnTo>
                  <a:lnTo>
                    <a:pt x="102058" y="86505"/>
                  </a:lnTo>
                  <a:lnTo>
                    <a:pt x="106577" y="95166"/>
                  </a:lnTo>
                  <a:lnTo>
                    <a:pt x="107950" y="1142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587"/>
            <p:cNvSpPr/>
            <p:nvPr>
              <p:custDataLst>
                <p:tags r:id="rId253"/>
              </p:custDataLst>
            </p:nvPr>
          </p:nvSpPr>
          <p:spPr>
            <a:xfrm>
              <a:off x="1181178" y="622300"/>
              <a:ext cx="12623" cy="63501"/>
            </a:xfrm>
            <a:custGeom>
              <a:avLst/>
              <a:gdLst/>
              <a:ahLst/>
              <a:cxnLst/>
              <a:rect l="0" t="0" r="0" b="0"/>
              <a:pathLst>
                <a:path w="12623" h="63501">
                  <a:moveTo>
                    <a:pt x="12622" y="63500"/>
                  </a:moveTo>
                  <a:lnTo>
                    <a:pt x="12622" y="63500"/>
                  </a:lnTo>
                  <a:lnTo>
                    <a:pt x="7155" y="40356"/>
                  </a:lnTo>
                  <a:lnTo>
                    <a:pt x="6350" y="23667"/>
                  </a:lnTo>
                  <a:lnTo>
                    <a:pt x="4425" y="19221"/>
                  </a:lnTo>
                  <a:lnTo>
                    <a:pt x="811" y="13988"/>
                  </a:lnTo>
                  <a:lnTo>
                    <a:pt x="0" y="7346"/>
                  </a:lnTo>
                  <a:lnTo>
                    <a:pt x="6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588"/>
            <p:cNvSpPr/>
            <p:nvPr>
              <p:custDataLst>
                <p:tags r:id="rId254"/>
              </p:custDataLst>
            </p:nvPr>
          </p:nvSpPr>
          <p:spPr>
            <a:xfrm>
              <a:off x="1212852" y="685800"/>
              <a:ext cx="6349" cy="133351"/>
            </a:xfrm>
            <a:custGeom>
              <a:avLst/>
              <a:gdLst/>
              <a:ahLst/>
              <a:cxnLst/>
              <a:rect l="0" t="0" r="0" b="0"/>
              <a:pathLst>
                <a:path w="6349" h="133351">
                  <a:moveTo>
                    <a:pt x="6348" y="0"/>
                  </a:moveTo>
                  <a:lnTo>
                    <a:pt x="6348" y="0"/>
                  </a:lnTo>
                  <a:lnTo>
                    <a:pt x="6348" y="3371"/>
                  </a:lnTo>
                  <a:lnTo>
                    <a:pt x="390" y="30083"/>
                  </a:lnTo>
                  <a:lnTo>
                    <a:pt x="0" y="68901"/>
                  </a:lnTo>
                  <a:lnTo>
                    <a:pt x="5465" y="93236"/>
                  </a:lnTo>
                  <a:lnTo>
                    <a:pt x="4074" y="99764"/>
                  </a:lnTo>
                  <a:lnTo>
                    <a:pt x="2716" y="102493"/>
                  </a:lnTo>
                  <a:lnTo>
                    <a:pt x="3087" y="109288"/>
                  </a:lnTo>
                  <a:lnTo>
                    <a:pt x="6062" y="126560"/>
                  </a:lnTo>
                  <a:lnTo>
                    <a:pt x="6348" y="133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589"/>
            <p:cNvSpPr/>
            <p:nvPr>
              <p:custDataLst>
                <p:tags r:id="rId255"/>
              </p:custDataLst>
            </p:nvPr>
          </p:nvSpPr>
          <p:spPr>
            <a:xfrm>
              <a:off x="1042292" y="666750"/>
              <a:ext cx="81659" cy="38099"/>
            </a:xfrm>
            <a:custGeom>
              <a:avLst/>
              <a:gdLst/>
              <a:ahLst/>
              <a:cxnLst/>
              <a:rect l="0" t="0" r="0" b="0"/>
              <a:pathLst>
                <a:path w="81659" h="38099">
                  <a:moveTo>
                    <a:pt x="18158" y="31750"/>
                  </a:moveTo>
                  <a:lnTo>
                    <a:pt x="18158" y="31750"/>
                  </a:lnTo>
                  <a:lnTo>
                    <a:pt x="14787" y="35121"/>
                  </a:lnTo>
                  <a:lnTo>
                    <a:pt x="11250" y="36776"/>
                  </a:lnTo>
                  <a:lnTo>
                    <a:pt x="0" y="38098"/>
                  </a:lnTo>
                  <a:lnTo>
                    <a:pt x="4251" y="31192"/>
                  </a:lnTo>
                  <a:lnTo>
                    <a:pt x="4653" y="29261"/>
                  </a:lnTo>
                  <a:lnTo>
                    <a:pt x="8591" y="23173"/>
                  </a:lnTo>
                  <a:lnTo>
                    <a:pt x="12260" y="20882"/>
                  </a:lnTo>
                  <a:lnTo>
                    <a:pt x="20173" y="19593"/>
                  </a:lnTo>
                  <a:lnTo>
                    <a:pt x="27520" y="18586"/>
                  </a:lnTo>
                  <a:lnTo>
                    <a:pt x="73202" y="1224"/>
                  </a:lnTo>
                  <a:lnTo>
                    <a:pt x="816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590"/>
            <p:cNvSpPr/>
            <p:nvPr>
              <p:custDataLst>
                <p:tags r:id="rId256"/>
              </p:custDataLst>
            </p:nvPr>
          </p:nvSpPr>
          <p:spPr>
            <a:xfrm>
              <a:off x="1079500" y="476703"/>
              <a:ext cx="48056" cy="353851"/>
            </a:xfrm>
            <a:custGeom>
              <a:avLst/>
              <a:gdLst/>
              <a:ahLst/>
              <a:cxnLst/>
              <a:rect l="0" t="0" r="0" b="0"/>
              <a:pathLst>
                <a:path w="48056" h="353851">
                  <a:moveTo>
                    <a:pt x="0" y="37647"/>
                  </a:moveTo>
                  <a:lnTo>
                    <a:pt x="0" y="37647"/>
                  </a:lnTo>
                  <a:lnTo>
                    <a:pt x="0" y="30905"/>
                  </a:lnTo>
                  <a:lnTo>
                    <a:pt x="1881" y="25714"/>
                  </a:lnTo>
                  <a:lnTo>
                    <a:pt x="3371" y="23341"/>
                  </a:lnTo>
                  <a:lnTo>
                    <a:pt x="5467" y="13261"/>
                  </a:lnTo>
                  <a:lnTo>
                    <a:pt x="6327" y="0"/>
                  </a:lnTo>
                  <a:lnTo>
                    <a:pt x="6350" y="45502"/>
                  </a:lnTo>
                  <a:lnTo>
                    <a:pt x="8232" y="90417"/>
                  </a:lnTo>
                  <a:lnTo>
                    <a:pt x="12112" y="131040"/>
                  </a:lnTo>
                  <a:lnTo>
                    <a:pt x="12622" y="173148"/>
                  </a:lnTo>
                  <a:lnTo>
                    <a:pt x="14571" y="215452"/>
                  </a:lnTo>
                  <a:lnTo>
                    <a:pt x="19166" y="257075"/>
                  </a:lnTo>
                  <a:lnTo>
                    <a:pt x="24973" y="304182"/>
                  </a:lnTo>
                  <a:lnTo>
                    <a:pt x="27155" y="321467"/>
                  </a:lnTo>
                  <a:lnTo>
                    <a:pt x="33228" y="341720"/>
                  </a:lnTo>
                  <a:lnTo>
                    <a:pt x="35935" y="346357"/>
                  </a:lnTo>
                  <a:lnTo>
                    <a:pt x="37815" y="353850"/>
                  </a:lnTo>
                  <a:lnTo>
                    <a:pt x="38615" y="353577"/>
                  </a:lnTo>
                  <a:lnTo>
                    <a:pt x="41386" y="351392"/>
                  </a:lnTo>
                  <a:lnTo>
                    <a:pt x="43088" y="348069"/>
                  </a:lnTo>
                  <a:lnTo>
                    <a:pt x="48055" y="321004"/>
                  </a:lnTo>
                  <a:lnTo>
                    <a:pt x="44450" y="2725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591"/>
            <p:cNvSpPr/>
            <p:nvPr>
              <p:custDataLst>
                <p:tags r:id="rId257"/>
              </p:custDataLst>
            </p:nvPr>
          </p:nvSpPr>
          <p:spPr>
            <a:xfrm>
              <a:off x="882673" y="704970"/>
              <a:ext cx="146028" cy="151286"/>
            </a:xfrm>
            <a:custGeom>
              <a:avLst/>
              <a:gdLst/>
              <a:ahLst/>
              <a:cxnLst/>
              <a:rect l="0" t="0" r="0" b="0"/>
              <a:pathLst>
                <a:path w="146028" h="151286">
                  <a:moveTo>
                    <a:pt x="12677" y="69730"/>
                  </a:moveTo>
                  <a:lnTo>
                    <a:pt x="12677" y="69730"/>
                  </a:lnTo>
                  <a:lnTo>
                    <a:pt x="9306" y="66359"/>
                  </a:lnTo>
                  <a:lnTo>
                    <a:pt x="7651" y="62822"/>
                  </a:lnTo>
                  <a:lnTo>
                    <a:pt x="6404" y="57369"/>
                  </a:lnTo>
                  <a:lnTo>
                    <a:pt x="241" y="50950"/>
                  </a:lnTo>
                  <a:lnTo>
                    <a:pt x="0" y="56171"/>
                  </a:lnTo>
                  <a:lnTo>
                    <a:pt x="10962" y="69862"/>
                  </a:lnTo>
                  <a:lnTo>
                    <a:pt x="12620" y="74022"/>
                  </a:lnTo>
                  <a:lnTo>
                    <a:pt x="16815" y="80331"/>
                  </a:lnTo>
                  <a:lnTo>
                    <a:pt x="19077" y="86669"/>
                  </a:lnTo>
                  <a:lnTo>
                    <a:pt x="29095" y="103728"/>
                  </a:lnTo>
                  <a:lnTo>
                    <a:pt x="37639" y="132803"/>
                  </a:lnTo>
                  <a:lnTo>
                    <a:pt x="38075" y="151285"/>
                  </a:lnTo>
                  <a:lnTo>
                    <a:pt x="38077" y="107660"/>
                  </a:lnTo>
                  <a:lnTo>
                    <a:pt x="36196" y="93198"/>
                  </a:lnTo>
                  <a:lnTo>
                    <a:pt x="34419" y="80866"/>
                  </a:lnTo>
                  <a:lnTo>
                    <a:pt x="37893" y="34346"/>
                  </a:lnTo>
                  <a:lnTo>
                    <a:pt x="38746" y="17637"/>
                  </a:lnTo>
                  <a:lnTo>
                    <a:pt x="43136" y="9218"/>
                  </a:lnTo>
                  <a:lnTo>
                    <a:pt x="49631" y="1249"/>
                  </a:lnTo>
                  <a:lnTo>
                    <a:pt x="52149" y="488"/>
                  </a:lnTo>
                  <a:lnTo>
                    <a:pt x="59515" y="0"/>
                  </a:lnTo>
                  <a:lnTo>
                    <a:pt x="63597" y="1815"/>
                  </a:lnTo>
                  <a:lnTo>
                    <a:pt x="65674" y="3287"/>
                  </a:lnTo>
                  <a:lnTo>
                    <a:pt x="67981" y="6803"/>
                  </a:lnTo>
                  <a:lnTo>
                    <a:pt x="69712" y="10718"/>
                  </a:lnTo>
                  <a:lnTo>
                    <a:pt x="72833" y="14810"/>
                  </a:lnTo>
                  <a:lnTo>
                    <a:pt x="87670" y="27176"/>
                  </a:lnTo>
                  <a:lnTo>
                    <a:pt x="93279" y="33884"/>
                  </a:lnTo>
                  <a:lnTo>
                    <a:pt x="106497" y="45821"/>
                  </a:lnTo>
                  <a:lnTo>
                    <a:pt x="137555" y="92357"/>
                  </a:lnTo>
                  <a:lnTo>
                    <a:pt x="143203" y="99169"/>
                  </a:lnTo>
                  <a:lnTo>
                    <a:pt x="146027" y="1078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592"/>
            <p:cNvSpPr/>
            <p:nvPr>
              <p:custDataLst>
                <p:tags r:id="rId258"/>
              </p:custDataLst>
            </p:nvPr>
          </p:nvSpPr>
          <p:spPr>
            <a:xfrm>
              <a:off x="755921" y="756802"/>
              <a:ext cx="91889" cy="137469"/>
            </a:xfrm>
            <a:custGeom>
              <a:avLst/>
              <a:gdLst/>
              <a:ahLst/>
              <a:cxnLst/>
              <a:rect l="0" t="0" r="0" b="0"/>
              <a:pathLst>
                <a:path w="91889" h="137469">
                  <a:moveTo>
                    <a:pt x="63229" y="24248"/>
                  </a:moveTo>
                  <a:lnTo>
                    <a:pt x="63229" y="24248"/>
                  </a:lnTo>
                  <a:lnTo>
                    <a:pt x="51489" y="12508"/>
                  </a:lnTo>
                  <a:lnTo>
                    <a:pt x="45649" y="11032"/>
                  </a:lnTo>
                  <a:lnTo>
                    <a:pt x="32708" y="0"/>
                  </a:lnTo>
                  <a:lnTo>
                    <a:pt x="31593" y="321"/>
                  </a:lnTo>
                  <a:lnTo>
                    <a:pt x="26652" y="3440"/>
                  </a:lnTo>
                  <a:lnTo>
                    <a:pt x="20720" y="5382"/>
                  </a:lnTo>
                  <a:lnTo>
                    <a:pt x="14493" y="9408"/>
                  </a:lnTo>
                  <a:lnTo>
                    <a:pt x="10289" y="10597"/>
                  </a:lnTo>
                  <a:lnTo>
                    <a:pt x="8886" y="12325"/>
                  </a:lnTo>
                  <a:lnTo>
                    <a:pt x="6911" y="20794"/>
                  </a:lnTo>
                  <a:lnTo>
                    <a:pt x="5620" y="28791"/>
                  </a:lnTo>
                  <a:lnTo>
                    <a:pt x="1102" y="43777"/>
                  </a:lnTo>
                  <a:lnTo>
                    <a:pt x="0" y="56955"/>
                  </a:lnTo>
                  <a:lnTo>
                    <a:pt x="7847" y="100760"/>
                  </a:lnTo>
                  <a:lnTo>
                    <a:pt x="13237" y="117292"/>
                  </a:lnTo>
                  <a:lnTo>
                    <a:pt x="21684" y="127154"/>
                  </a:lnTo>
                  <a:lnTo>
                    <a:pt x="37751" y="136929"/>
                  </a:lnTo>
                  <a:lnTo>
                    <a:pt x="39894" y="137468"/>
                  </a:lnTo>
                  <a:lnTo>
                    <a:pt x="42028" y="137123"/>
                  </a:lnTo>
                  <a:lnTo>
                    <a:pt x="50522" y="133380"/>
                  </a:lnTo>
                  <a:lnTo>
                    <a:pt x="58758" y="130667"/>
                  </a:lnTo>
                  <a:lnTo>
                    <a:pt x="62365" y="129060"/>
                  </a:lnTo>
                  <a:lnTo>
                    <a:pt x="68254" y="123513"/>
                  </a:lnTo>
                  <a:lnTo>
                    <a:pt x="84318" y="96078"/>
                  </a:lnTo>
                  <a:lnTo>
                    <a:pt x="87352" y="83474"/>
                  </a:lnTo>
                  <a:lnTo>
                    <a:pt x="90342" y="62343"/>
                  </a:lnTo>
                  <a:lnTo>
                    <a:pt x="91888" y="58111"/>
                  </a:lnTo>
                  <a:lnTo>
                    <a:pt x="91724" y="49646"/>
                  </a:lnTo>
                  <a:lnTo>
                    <a:pt x="82283" y="20851"/>
                  </a:lnTo>
                  <a:lnTo>
                    <a:pt x="79223" y="16153"/>
                  </a:lnTo>
                  <a:lnTo>
                    <a:pt x="75512" y="13595"/>
                  </a:lnTo>
                  <a:lnTo>
                    <a:pt x="55936" y="5644"/>
                  </a:lnTo>
                  <a:lnTo>
                    <a:pt x="50529" y="51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593"/>
            <p:cNvSpPr/>
            <p:nvPr>
              <p:custDataLst>
                <p:tags r:id="rId259"/>
              </p:custDataLst>
            </p:nvPr>
          </p:nvSpPr>
          <p:spPr>
            <a:xfrm>
              <a:off x="546234" y="508024"/>
              <a:ext cx="133217" cy="412527"/>
            </a:xfrm>
            <a:custGeom>
              <a:avLst/>
              <a:gdLst/>
              <a:ahLst/>
              <a:cxnLst/>
              <a:rect l="0" t="0" r="0" b="0"/>
              <a:pathLst>
                <a:path w="133217" h="412527">
                  <a:moveTo>
                    <a:pt x="133216" y="44426"/>
                  </a:moveTo>
                  <a:lnTo>
                    <a:pt x="133216" y="44426"/>
                  </a:lnTo>
                  <a:lnTo>
                    <a:pt x="133216" y="26414"/>
                  </a:lnTo>
                  <a:lnTo>
                    <a:pt x="127749" y="20000"/>
                  </a:lnTo>
                  <a:lnTo>
                    <a:pt x="126943" y="13644"/>
                  </a:lnTo>
                  <a:lnTo>
                    <a:pt x="126889" y="9592"/>
                  </a:lnTo>
                  <a:lnTo>
                    <a:pt x="126176" y="8503"/>
                  </a:lnTo>
                  <a:lnTo>
                    <a:pt x="124995" y="7778"/>
                  </a:lnTo>
                  <a:lnTo>
                    <a:pt x="121401" y="6613"/>
                  </a:lnTo>
                  <a:lnTo>
                    <a:pt x="120909" y="4572"/>
                  </a:lnTo>
                  <a:lnTo>
                    <a:pt x="120778" y="3040"/>
                  </a:lnTo>
                  <a:lnTo>
                    <a:pt x="119985" y="2019"/>
                  </a:lnTo>
                  <a:lnTo>
                    <a:pt x="117223" y="884"/>
                  </a:lnTo>
                  <a:lnTo>
                    <a:pt x="101415" y="0"/>
                  </a:lnTo>
                  <a:lnTo>
                    <a:pt x="96034" y="1868"/>
                  </a:lnTo>
                  <a:lnTo>
                    <a:pt x="76982" y="18274"/>
                  </a:lnTo>
                  <a:lnTo>
                    <a:pt x="51607" y="61787"/>
                  </a:lnTo>
                  <a:lnTo>
                    <a:pt x="30650" y="104799"/>
                  </a:lnTo>
                  <a:lnTo>
                    <a:pt x="14042" y="146172"/>
                  </a:lnTo>
                  <a:lnTo>
                    <a:pt x="6541" y="188378"/>
                  </a:lnTo>
                  <a:lnTo>
                    <a:pt x="884" y="230695"/>
                  </a:lnTo>
                  <a:lnTo>
                    <a:pt x="0" y="273026"/>
                  </a:lnTo>
                  <a:lnTo>
                    <a:pt x="4953" y="314654"/>
                  </a:lnTo>
                  <a:lnTo>
                    <a:pt x="18966" y="361761"/>
                  </a:lnTo>
                  <a:lnTo>
                    <a:pt x="23877" y="373847"/>
                  </a:lnTo>
                  <a:lnTo>
                    <a:pt x="39203" y="394157"/>
                  </a:lnTo>
                  <a:lnTo>
                    <a:pt x="57103" y="407595"/>
                  </a:lnTo>
                  <a:lnTo>
                    <a:pt x="63640" y="410445"/>
                  </a:lnTo>
                  <a:lnTo>
                    <a:pt x="92326" y="412526"/>
                  </a:lnTo>
                  <a:lnTo>
                    <a:pt x="114164" y="407617"/>
                  </a:lnTo>
                  <a:lnTo>
                    <a:pt x="133216" y="4000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" name="SMARTInkShape-Group159"/>
          <p:cNvGrpSpPr/>
          <p:nvPr/>
        </p:nvGrpSpPr>
        <p:grpSpPr>
          <a:xfrm>
            <a:off x="2159009" y="419100"/>
            <a:ext cx="361909" cy="271762"/>
            <a:chOff x="2159009" y="419100"/>
            <a:chExt cx="361909" cy="271762"/>
          </a:xfrm>
        </p:grpSpPr>
        <p:sp>
          <p:nvSpPr>
            <p:cNvPr id="17" name="SMARTInkShape-594"/>
            <p:cNvSpPr/>
            <p:nvPr>
              <p:custDataLst>
                <p:tags r:id="rId243"/>
              </p:custDataLst>
            </p:nvPr>
          </p:nvSpPr>
          <p:spPr>
            <a:xfrm>
              <a:off x="2470150" y="495385"/>
              <a:ext cx="50768" cy="155557"/>
            </a:xfrm>
            <a:custGeom>
              <a:avLst/>
              <a:gdLst/>
              <a:ahLst/>
              <a:cxnLst/>
              <a:rect l="0" t="0" r="0" b="0"/>
              <a:pathLst>
                <a:path w="50768" h="155557">
                  <a:moveTo>
                    <a:pt x="38100" y="25315"/>
                  </a:moveTo>
                  <a:lnTo>
                    <a:pt x="38100" y="25315"/>
                  </a:lnTo>
                  <a:lnTo>
                    <a:pt x="31633" y="13086"/>
                  </a:lnTo>
                  <a:lnTo>
                    <a:pt x="26360" y="7303"/>
                  </a:lnTo>
                  <a:lnTo>
                    <a:pt x="25684" y="3201"/>
                  </a:lnTo>
                  <a:lnTo>
                    <a:pt x="24884" y="2106"/>
                  </a:lnTo>
                  <a:lnTo>
                    <a:pt x="23645" y="1376"/>
                  </a:lnTo>
                  <a:lnTo>
                    <a:pt x="18949" y="107"/>
                  </a:lnTo>
                  <a:lnTo>
                    <a:pt x="15948" y="0"/>
                  </a:lnTo>
                  <a:lnTo>
                    <a:pt x="12262" y="1834"/>
                  </a:lnTo>
                  <a:lnTo>
                    <a:pt x="7518" y="5390"/>
                  </a:lnTo>
                  <a:lnTo>
                    <a:pt x="3325" y="6006"/>
                  </a:lnTo>
                  <a:lnTo>
                    <a:pt x="2217" y="6798"/>
                  </a:lnTo>
                  <a:lnTo>
                    <a:pt x="1478" y="8031"/>
                  </a:lnTo>
                  <a:lnTo>
                    <a:pt x="438" y="13138"/>
                  </a:lnTo>
                  <a:lnTo>
                    <a:pt x="2" y="46223"/>
                  </a:lnTo>
                  <a:lnTo>
                    <a:pt x="1882" y="50600"/>
                  </a:lnTo>
                  <a:lnTo>
                    <a:pt x="4364" y="54897"/>
                  </a:lnTo>
                  <a:lnTo>
                    <a:pt x="6467" y="61283"/>
                  </a:lnTo>
                  <a:lnTo>
                    <a:pt x="9459" y="65525"/>
                  </a:lnTo>
                  <a:lnTo>
                    <a:pt x="13141" y="67881"/>
                  </a:lnTo>
                  <a:lnTo>
                    <a:pt x="15111" y="68509"/>
                  </a:lnTo>
                  <a:lnTo>
                    <a:pt x="16424" y="69633"/>
                  </a:lnTo>
                  <a:lnTo>
                    <a:pt x="27786" y="84659"/>
                  </a:lnTo>
                  <a:lnTo>
                    <a:pt x="47982" y="105750"/>
                  </a:lnTo>
                  <a:lnTo>
                    <a:pt x="49965" y="112099"/>
                  </a:lnTo>
                  <a:lnTo>
                    <a:pt x="50767" y="125661"/>
                  </a:lnTo>
                  <a:lnTo>
                    <a:pt x="40673" y="138378"/>
                  </a:lnTo>
                  <a:lnTo>
                    <a:pt x="39243" y="145180"/>
                  </a:lnTo>
                  <a:lnTo>
                    <a:pt x="37451" y="147558"/>
                  </a:lnTo>
                  <a:lnTo>
                    <a:pt x="23895" y="155060"/>
                  </a:lnTo>
                  <a:lnTo>
                    <a:pt x="20869" y="155556"/>
                  </a:lnTo>
                  <a:lnTo>
                    <a:pt x="0" y="152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595"/>
            <p:cNvSpPr/>
            <p:nvPr>
              <p:custDataLst>
                <p:tags r:id="rId244"/>
              </p:custDataLst>
            </p:nvPr>
          </p:nvSpPr>
          <p:spPr>
            <a:xfrm>
              <a:off x="2292350" y="419100"/>
              <a:ext cx="114301" cy="190120"/>
            </a:xfrm>
            <a:custGeom>
              <a:avLst/>
              <a:gdLst/>
              <a:ahLst/>
              <a:cxnLst/>
              <a:rect l="0" t="0" r="0" b="0"/>
              <a:pathLst>
                <a:path w="114301" h="190120">
                  <a:moveTo>
                    <a:pt x="0" y="82550"/>
                  </a:moveTo>
                  <a:lnTo>
                    <a:pt x="0" y="82550"/>
                  </a:lnTo>
                  <a:lnTo>
                    <a:pt x="0" y="73712"/>
                  </a:lnTo>
                  <a:lnTo>
                    <a:pt x="1881" y="69685"/>
                  </a:lnTo>
                  <a:lnTo>
                    <a:pt x="6088" y="63862"/>
                  </a:lnTo>
                  <a:lnTo>
                    <a:pt x="13015" y="63607"/>
                  </a:lnTo>
                  <a:lnTo>
                    <a:pt x="15026" y="64983"/>
                  </a:lnTo>
                  <a:lnTo>
                    <a:pt x="16367" y="67311"/>
                  </a:lnTo>
                  <a:lnTo>
                    <a:pt x="19402" y="80099"/>
                  </a:lnTo>
                  <a:lnTo>
                    <a:pt x="22264" y="84518"/>
                  </a:lnTo>
                  <a:lnTo>
                    <a:pt x="35471" y="129013"/>
                  </a:lnTo>
                  <a:lnTo>
                    <a:pt x="44499" y="166508"/>
                  </a:lnTo>
                  <a:lnTo>
                    <a:pt x="49325" y="174846"/>
                  </a:lnTo>
                  <a:lnTo>
                    <a:pt x="54518" y="181785"/>
                  </a:lnTo>
                  <a:lnTo>
                    <a:pt x="55980" y="186156"/>
                  </a:lnTo>
                  <a:lnTo>
                    <a:pt x="57076" y="187604"/>
                  </a:lnTo>
                  <a:lnTo>
                    <a:pt x="60174" y="189213"/>
                  </a:lnTo>
                  <a:lnTo>
                    <a:pt x="65886" y="190119"/>
                  </a:lnTo>
                  <a:lnTo>
                    <a:pt x="69969" y="188449"/>
                  </a:lnTo>
                  <a:lnTo>
                    <a:pt x="78340" y="181628"/>
                  </a:lnTo>
                  <a:lnTo>
                    <a:pt x="84674" y="172192"/>
                  </a:lnTo>
                  <a:lnTo>
                    <a:pt x="97628" y="126593"/>
                  </a:lnTo>
                  <a:lnTo>
                    <a:pt x="105895" y="80500"/>
                  </a:lnTo>
                  <a:lnTo>
                    <a:pt x="108475" y="55745"/>
                  </a:lnTo>
                  <a:lnTo>
                    <a:pt x="113393" y="46077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596"/>
            <p:cNvSpPr/>
            <p:nvPr>
              <p:custDataLst>
                <p:tags r:id="rId245"/>
              </p:custDataLst>
            </p:nvPr>
          </p:nvSpPr>
          <p:spPr>
            <a:xfrm>
              <a:off x="2159009" y="444536"/>
              <a:ext cx="120642" cy="246326"/>
            </a:xfrm>
            <a:custGeom>
              <a:avLst/>
              <a:gdLst/>
              <a:ahLst/>
              <a:cxnLst/>
              <a:rect l="0" t="0" r="0" b="0"/>
              <a:pathLst>
                <a:path w="120642" h="246326">
                  <a:moveTo>
                    <a:pt x="19041" y="95214"/>
                  </a:moveTo>
                  <a:lnTo>
                    <a:pt x="19041" y="95214"/>
                  </a:lnTo>
                  <a:lnTo>
                    <a:pt x="19041" y="86376"/>
                  </a:lnTo>
                  <a:lnTo>
                    <a:pt x="17159" y="82349"/>
                  </a:lnTo>
                  <a:lnTo>
                    <a:pt x="14677" y="78207"/>
                  </a:lnTo>
                  <a:lnTo>
                    <a:pt x="13574" y="74015"/>
                  </a:lnTo>
                  <a:lnTo>
                    <a:pt x="18970" y="51834"/>
                  </a:lnTo>
                  <a:lnTo>
                    <a:pt x="19039" y="60251"/>
                  </a:lnTo>
                  <a:lnTo>
                    <a:pt x="20921" y="63918"/>
                  </a:lnTo>
                  <a:lnTo>
                    <a:pt x="22411" y="65883"/>
                  </a:lnTo>
                  <a:lnTo>
                    <a:pt x="24067" y="71830"/>
                  </a:lnTo>
                  <a:lnTo>
                    <a:pt x="30383" y="114874"/>
                  </a:lnTo>
                  <a:lnTo>
                    <a:pt x="31662" y="158750"/>
                  </a:lnTo>
                  <a:lnTo>
                    <a:pt x="31738" y="201676"/>
                  </a:lnTo>
                  <a:lnTo>
                    <a:pt x="31741" y="246325"/>
                  </a:lnTo>
                  <a:lnTo>
                    <a:pt x="31741" y="238662"/>
                  </a:lnTo>
                  <a:lnTo>
                    <a:pt x="25979" y="212060"/>
                  </a:lnTo>
                  <a:lnTo>
                    <a:pt x="25443" y="171025"/>
                  </a:lnTo>
                  <a:lnTo>
                    <a:pt x="25398" y="130867"/>
                  </a:lnTo>
                  <a:lnTo>
                    <a:pt x="25392" y="88821"/>
                  </a:lnTo>
                  <a:lnTo>
                    <a:pt x="30417" y="44968"/>
                  </a:lnTo>
                  <a:lnTo>
                    <a:pt x="32395" y="9536"/>
                  </a:lnTo>
                  <a:lnTo>
                    <a:pt x="37827" y="379"/>
                  </a:lnTo>
                  <a:lnTo>
                    <a:pt x="43535" y="0"/>
                  </a:lnTo>
                  <a:lnTo>
                    <a:pt x="47544" y="3346"/>
                  </a:lnTo>
                  <a:lnTo>
                    <a:pt x="53200" y="12177"/>
                  </a:lnTo>
                  <a:lnTo>
                    <a:pt x="61274" y="34514"/>
                  </a:lnTo>
                  <a:lnTo>
                    <a:pt x="68872" y="67724"/>
                  </a:lnTo>
                  <a:lnTo>
                    <a:pt x="64289" y="93100"/>
                  </a:lnTo>
                  <a:lnTo>
                    <a:pt x="60083" y="101565"/>
                  </a:lnTo>
                  <a:lnTo>
                    <a:pt x="49255" y="115127"/>
                  </a:lnTo>
                  <a:lnTo>
                    <a:pt x="44699" y="118175"/>
                  </a:lnTo>
                  <a:lnTo>
                    <a:pt x="40322" y="120236"/>
                  </a:lnTo>
                  <a:lnTo>
                    <a:pt x="33891" y="124657"/>
                  </a:lnTo>
                  <a:lnTo>
                    <a:pt x="27518" y="126986"/>
                  </a:lnTo>
                  <a:lnTo>
                    <a:pt x="21161" y="131125"/>
                  </a:lnTo>
                  <a:lnTo>
                    <a:pt x="14809" y="132665"/>
                  </a:lnTo>
                  <a:lnTo>
                    <a:pt x="10575" y="133026"/>
                  </a:lnTo>
                  <a:lnTo>
                    <a:pt x="6341" y="131304"/>
                  </a:lnTo>
                  <a:lnTo>
                    <a:pt x="24" y="126986"/>
                  </a:lnTo>
                  <a:lnTo>
                    <a:pt x="0" y="130342"/>
                  </a:lnTo>
                  <a:lnTo>
                    <a:pt x="703" y="131332"/>
                  </a:lnTo>
                  <a:lnTo>
                    <a:pt x="1877" y="131993"/>
                  </a:lnTo>
                  <a:lnTo>
                    <a:pt x="12201" y="136424"/>
                  </a:lnTo>
                  <a:lnTo>
                    <a:pt x="25048" y="144263"/>
                  </a:lnTo>
                  <a:lnTo>
                    <a:pt x="69335" y="163000"/>
                  </a:lnTo>
                  <a:lnTo>
                    <a:pt x="93640" y="175886"/>
                  </a:lnTo>
                  <a:lnTo>
                    <a:pt x="120641" y="1841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160"/>
          <p:cNvGrpSpPr/>
          <p:nvPr/>
        </p:nvGrpSpPr>
        <p:grpSpPr>
          <a:xfrm>
            <a:off x="6515100" y="311269"/>
            <a:ext cx="977901" cy="5382614"/>
            <a:chOff x="6515100" y="311269"/>
            <a:chExt cx="977901" cy="5382614"/>
          </a:xfrm>
        </p:grpSpPr>
        <p:sp>
          <p:nvSpPr>
            <p:cNvPr id="21" name="SMARTInkShape-597"/>
            <p:cNvSpPr/>
            <p:nvPr>
              <p:custDataLst>
                <p:tags r:id="rId232"/>
              </p:custDataLst>
            </p:nvPr>
          </p:nvSpPr>
          <p:spPr>
            <a:xfrm>
              <a:off x="7473950" y="533400"/>
              <a:ext cx="19051" cy="18971"/>
            </a:xfrm>
            <a:custGeom>
              <a:avLst/>
              <a:gdLst/>
              <a:ahLst/>
              <a:cxnLst/>
              <a:rect l="0" t="0" r="0" b="0"/>
              <a:pathLst>
                <a:path w="19051" h="18971">
                  <a:moveTo>
                    <a:pt x="0" y="0"/>
                  </a:moveTo>
                  <a:lnTo>
                    <a:pt x="0" y="0"/>
                  </a:lnTo>
                  <a:lnTo>
                    <a:pt x="0" y="15971"/>
                  </a:lnTo>
                  <a:lnTo>
                    <a:pt x="705" y="16997"/>
                  </a:lnTo>
                  <a:lnTo>
                    <a:pt x="1881" y="17681"/>
                  </a:lnTo>
                  <a:lnTo>
                    <a:pt x="6907" y="18644"/>
                  </a:lnTo>
                  <a:lnTo>
                    <a:pt x="11556" y="18970"/>
                  </a:lnTo>
                  <a:lnTo>
                    <a:pt x="15732" y="15655"/>
                  </a:lnTo>
                  <a:lnTo>
                    <a:pt x="17575" y="12132"/>
                  </a:lnTo>
                  <a:lnTo>
                    <a:pt x="19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598"/>
            <p:cNvSpPr/>
            <p:nvPr>
              <p:custDataLst>
                <p:tags r:id="rId233"/>
              </p:custDataLst>
            </p:nvPr>
          </p:nvSpPr>
          <p:spPr>
            <a:xfrm>
              <a:off x="7461250" y="400050"/>
              <a:ext cx="25401" cy="38101"/>
            </a:xfrm>
            <a:custGeom>
              <a:avLst/>
              <a:gdLst/>
              <a:ahLst/>
              <a:cxnLst/>
              <a:rect l="0" t="0" r="0" b="0"/>
              <a:pathLst>
                <a:path w="25401" h="38101">
                  <a:moveTo>
                    <a:pt x="0" y="0"/>
                  </a:moveTo>
                  <a:lnTo>
                    <a:pt x="0" y="0"/>
                  </a:lnTo>
                  <a:lnTo>
                    <a:pt x="15970" y="0"/>
                  </a:lnTo>
                  <a:lnTo>
                    <a:pt x="16996" y="706"/>
                  </a:lnTo>
                  <a:lnTo>
                    <a:pt x="17681" y="1881"/>
                  </a:lnTo>
                  <a:lnTo>
                    <a:pt x="18138" y="3371"/>
                  </a:lnTo>
                  <a:lnTo>
                    <a:pt x="23233" y="11537"/>
                  </a:lnTo>
                  <a:lnTo>
                    <a:pt x="2540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599"/>
            <p:cNvSpPr/>
            <p:nvPr>
              <p:custDataLst>
                <p:tags r:id="rId234"/>
              </p:custDataLst>
            </p:nvPr>
          </p:nvSpPr>
          <p:spPr>
            <a:xfrm>
              <a:off x="6750248" y="565150"/>
              <a:ext cx="679253" cy="171344"/>
            </a:xfrm>
            <a:custGeom>
              <a:avLst/>
              <a:gdLst/>
              <a:ahLst/>
              <a:cxnLst/>
              <a:rect l="0" t="0" r="0" b="0"/>
              <a:pathLst>
                <a:path w="679253" h="171344">
                  <a:moveTo>
                    <a:pt x="37902" y="152400"/>
                  </a:moveTo>
                  <a:lnTo>
                    <a:pt x="37902" y="152400"/>
                  </a:lnTo>
                  <a:lnTo>
                    <a:pt x="20942" y="159308"/>
                  </a:lnTo>
                  <a:lnTo>
                    <a:pt x="0" y="171343"/>
                  </a:lnTo>
                  <a:lnTo>
                    <a:pt x="5616" y="166359"/>
                  </a:lnTo>
                  <a:lnTo>
                    <a:pt x="48139" y="146879"/>
                  </a:lnTo>
                  <a:lnTo>
                    <a:pt x="92698" y="131856"/>
                  </a:lnTo>
                  <a:lnTo>
                    <a:pt x="140292" y="116122"/>
                  </a:lnTo>
                  <a:lnTo>
                    <a:pt x="181206" y="103629"/>
                  </a:lnTo>
                  <a:lnTo>
                    <a:pt x="224609" y="94362"/>
                  </a:lnTo>
                  <a:lnTo>
                    <a:pt x="268749" y="83776"/>
                  </a:lnTo>
                  <a:lnTo>
                    <a:pt x="300191" y="77686"/>
                  </a:lnTo>
                  <a:lnTo>
                    <a:pt x="332980" y="72627"/>
                  </a:lnTo>
                  <a:lnTo>
                    <a:pt x="366368" y="68027"/>
                  </a:lnTo>
                  <a:lnTo>
                    <a:pt x="400022" y="63631"/>
                  </a:lnTo>
                  <a:lnTo>
                    <a:pt x="446938" y="55307"/>
                  </a:lnTo>
                  <a:lnTo>
                    <a:pt x="489533" y="45785"/>
                  </a:lnTo>
                  <a:lnTo>
                    <a:pt x="531552" y="40377"/>
                  </a:lnTo>
                  <a:lnTo>
                    <a:pt x="576933" y="35179"/>
                  </a:lnTo>
                  <a:lnTo>
                    <a:pt x="622992" y="27176"/>
                  </a:lnTo>
                  <a:lnTo>
                    <a:pt x="639533" y="24045"/>
                  </a:lnTo>
                  <a:lnTo>
                    <a:pt x="667319" y="15971"/>
                  </a:lnTo>
                  <a:lnTo>
                    <a:pt x="669181" y="14175"/>
                  </a:lnTo>
                  <a:lnTo>
                    <a:pt x="6792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600"/>
            <p:cNvSpPr/>
            <p:nvPr>
              <p:custDataLst>
                <p:tags r:id="rId235"/>
              </p:custDataLst>
            </p:nvPr>
          </p:nvSpPr>
          <p:spPr>
            <a:xfrm>
              <a:off x="7315200" y="311269"/>
              <a:ext cx="87445" cy="215375"/>
            </a:xfrm>
            <a:custGeom>
              <a:avLst/>
              <a:gdLst/>
              <a:ahLst/>
              <a:cxnLst/>
              <a:rect l="0" t="0" r="0" b="0"/>
              <a:pathLst>
                <a:path w="87445" h="215375">
                  <a:moveTo>
                    <a:pt x="0" y="88781"/>
                  </a:moveTo>
                  <a:lnTo>
                    <a:pt x="0" y="88781"/>
                  </a:lnTo>
                  <a:lnTo>
                    <a:pt x="3370" y="88781"/>
                  </a:lnTo>
                  <a:lnTo>
                    <a:pt x="6907" y="86900"/>
                  </a:lnTo>
                  <a:lnTo>
                    <a:pt x="8839" y="85410"/>
                  </a:lnTo>
                  <a:lnTo>
                    <a:pt x="14746" y="83755"/>
                  </a:lnTo>
                  <a:lnTo>
                    <a:pt x="18297" y="83314"/>
                  </a:lnTo>
                  <a:lnTo>
                    <a:pt x="20665" y="83725"/>
                  </a:lnTo>
                  <a:lnTo>
                    <a:pt x="22243" y="84705"/>
                  </a:lnTo>
                  <a:lnTo>
                    <a:pt x="23295" y="86064"/>
                  </a:lnTo>
                  <a:lnTo>
                    <a:pt x="24464" y="89455"/>
                  </a:lnTo>
                  <a:lnTo>
                    <a:pt x="25389" y="135960"/>
                  </a:lnTo>
                  <a:lnTo>
                    <a:pt x="23516" y="159170"/>
                  </a:lnTo>
                  <a:lnTo>
                    <a:pt x="19127" y="203843"/>
                  </a:lnTo>
                  <a:lnTo>
                    <a:pt x="19052" y="215374"/>
                  </a:lnTo>
                  <a:lnTo>
                    <a:pt x="19050" y="170823"/>
                  </a:lnTo>
                  <a:lnTo>
                    <a:pt x="19050" y="125395"/>
                  </a:lnTo>
                  <a:lnTo>
                    <a:pt x="19050" y="80919"/>
                  </a:lnTo>
                  <a:lnTo>
                    <a:pt x="19755" y="67794"/>
                  </a:lnTo>
                  <a:lnTo>
                    <a:pt x="34215" y="20525"/>
                  </a:lnTo>
                  <a:lnTo>
                    <a:pt x="46597" y="4440"/>
                  </a:lnTo>
                  <a:lnTo>
                    <a:pt x="50813" y="1907"/>
                  </a:lnTo>
                  <a:lnTo>
                    <a:pt x="62246" y="0"/>
                  </a:lnTo>
                  <a:lnTo>
                    <a:pt x="76344" y="18771"/>
                  </a:lnTo>
                  <a:lnTo>
                    <a:pt x="85103" y="48657"/>
                  </a:lnTo>
                  <a:lnTo>
                    <a:pt x="87444" y="79340"/>
                  </a:lnTo>
                  <a:lnTo>
                    <a:pt x="79963" y="108399"/>
                  </a:lnTo>
                  <a:lnTo>
                    <a:pt x="63500" y="139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601"/>
            <p:cNvSpPr/>
            <p:nvPr>
              <p:custDataLst>
                <p:tags r:id="rId236"/>
              </p:custDataLst>
            </p:nvPr>
          </p:nvSpPr>
          <p:spPr>
            <a:xfrm>
              <a:off x="7200926" y="431800"/>
              <a:ext cx="76175" cy="25401"/>
            </a:xfrm>
            <a:custGeom>
              <a:avLst/>
              <a:gdLst/>
              <a:ahLst/>
              <a:cxnLst/>
              <a:rect l="0" t="0" r="0" b="0"/>
              <a:pathLst>
                <a:path w="76175" h="25401">
                  <a:moveTo>
                    <a:pt x="19024" y="25400"/>
                  </a:moveTo>
                  <a:lnTo>
                    <a:pt x="19024" y="25400"/>
                  </a:lnTo>
                  <a:lnTo>
                    <a:pt x="15653" y="22029"/>
                  </a:lnTo>
                  <a:lnTo>
                    <a:pt x="12116" y="20374"/>
                  </a:lnTo>
                  <a:lnTo>
                    <a:pt x="7467" y="19312"/>
                  </a:lnTo>
                  <a:lnTo>
                    <a:pt x="957" y="24540"/>
                  </a:lnTo>
                  <a:lnTo>
                    <a:pt x="630" y="24121"/>
                  </a:lnTo>
                  <a:lnTo>
                    <a:pt x="0" y="19289"/>
                  </a:lnTo>
                  <a:lnTo>
                    <a:pt x="33818" y="18346"/>
                  </a:lnTo>
                  <a:lnTo>
                    <a:pt x="44105" y="13289"/>
                  </a:lnTo>
                  <a:lnTo>
                    <a:pt x="49896" y="12169"/>
                  </a:lnTo>
                  <a:lnTo>
                    <a:pt x="69463" y="4871"/>
                  </a:lnTo>
                  <a:lnTo>
                    <a:pt x="761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602"/>
            <p:cNvSpPr/>
            <p:nvPr>
              <p:custDataLst>
                <p:tags r:id="rId237"/>
              </p:custDataLst>
            </p:nvPr>
          </p:nvSpPr>
          <p:spPr>
            <a:xfrm>
              <a:off x="7200900" y="383179"/>
              <a:ext cx="76201" cy="162604"/>
            </a:xfrm>
            <a:custGeom>
              <a:avLst/>
              <a:gdLst/>
              <a:ahLst/>
              <a:cxnLst/>
              <a:rect l="0" t="0" r="0" b="0"/>
              <a:pathLst>
                <a:path w="76201" h="162604">
                  <a:moveTo>
                    <a:pt x="25400" y="48621"/>
                  </a:moveTo>
                  <a:lnTo>
                    <a:pt x="25400" y="48621"/>
                  </a:lnTo>
                  <a:lnTo>
                    <a:pt x="25400" y="43154"/>
                  </a:lnTo>
                  <a:lnTo>
                    <a:pt x="25400" y="45903"/>
                  </a:lnTo>
                  <a:lnTo>
                    <a:pt x="23518" y="49295"/>
                  </a:lnTo>
                  <a:lnTo>
                    <a:pt x="14860" y="59819"/>
                  </a:lnTo>
                  <a:lnTo>
                    <a:pt x="6995" y="80373"/>
                  </a:lnTo>
                  <a:lnTo>
                    <a:pt x="5701" y="97546"/>
                  </a:lnTo>
                  <a:lnTo>
                    <a:pt x="890" y="113294"/>
                  </a:lnTo>
                  <a:lnTo>
                    <a:pt x="0" y="160508"/>
                  </a:lnTo>
                  <a:lnTo>
                    <a:pt x="0" y="162603"/>
                  </a:lnTo>
                  <a:lnTo>
                    <a:pt x="0" y="159456"/>
                  </a:lnTo>
                  <a:lnTo>
                    <a:pt x="1881" y="155972"/>
                  </a:lnTo>
                  <a:lnTo>
                    <a:pt x="3370" y="154055"/>
                  </a:lnTo>
                  <a:lnTo>
                    <a:pt x="5025" y="148162"/>
                  </a:lnTo>
                  <a:lnTo>
                    <a:pt x="6272" y="127209"/>
                  </a:lnTo>
                  <a:lnTo>
                    <a:pt x="8197" y="124001"/>
                  </a:lnTo>
                  <a:lnTo>
                    <a:pt x="9699" y="122158"/>
                  </a:lnTo>
                  <a:lnTo>
                    <a:pt x="18090" y="78633"/>
                  </a:lnTo>
                  <a:lnTo>
                    <a:pt x="25315" y="38187"/>
                  </a:lnTo>
                  <a:lnTo>
                    <a:pt x="29747" y="30594"/>
                  </a:lnTo>
                  <a:lnTo>
                    <a:pt x="35042" y="5280"/>
                  </a:lnTo>
                  <a:lnTo>
                    <a:pt x="36767" y="2793"/>
                  </a:lnTo>
                  <a:lnTo>
                    <a:pt x="40565" y="31"/>
                  </a:lnTo>
                  <a:lnTo>
                    <a:pt x="42566" y="0"/>
                  </a:lnTo>
                  <a:lnTo>
                    <a:pt x="46669" y="1847"/>
                  </a:lnTo>
                  <a:lnTo>
                    <a:pt x="52946" y="10224"/>
                  </a:lnTo>
                  <a:lnTo>
                    <a:pt x="65878" y="55390"/>
                  </a:lnTo>
                  <a:lnTo>
                    <a:pt x="71576" y="98880"/>
                  </a:lnTo>
                  <a:lnTo>
                    <a:pt x="74830" y="111961"/>
                  </a:lnTo>
                  <a:lnTo>
                    <a:pt x="76200" y="131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603"/>
            <p:cNvSpPr/>
            <p:nvPr>
              <p:custDataLst>
                <p:tags r:id="rId238"/>
              </p:custDataLst>
            </p:nvPr>
          </p:nvSpPr>
          <p:spPr>
            <a:xfrm>
              <a:off x="7080299" y="400319"/>
              <a:ext cx="57101" cy="136472"/>
            </a:xfrm>
            <a:custGeom>
              <a:avLst/>
              <a:gdLst/>
              <a:ahLst/>
              <a:cxnLst/>
              <a:rect l="0" t="0" r="0" b="0"/>
              <a:pathLst>
                <a:path w="57101" h="136472">
                  <a:moveTo>
                    <a:pt x="44401" y="25131"/>
                  </a:moveTo>
                  <a:lnTo>
                    <a:pt x="44401" y="25131"/>
                  </a:lnTo>
                  <a:lnTo>
                    <a:pt x="47771" y="21760"/>
                  </a:lnTo>
                  <a:lnTo>
                    <a:pt x="51308" y="20105"/>
                  </a:lnTo>
                  <a:lnTo>
                    <a:pt x="56761" y="18858"/>
                  </a:lnTo>
                  <a:lnTo>
                    <a:pt x="57100" y="6366"/>
                  </a:lnTo>
                  <a:lnTo>
                    <a:pt x="53730" y="2794"/>
                  </a:lnTo>
                  <a:lnTo>
                    <a:pt x="48312" y="1092"/>
                  </a:lnTo>
                  <a:lnTo>
                    <a:pt x="40078" y="0"/>
                  </a:lnTo>
                  <a:lnTo>
                    <a:pt x="31910" y="3182"/>
                  </a:lnTo>
                  <a:lnTo>
                    <a:pt x="23923" y="8593"/>
                  </a:lnTo>
                  <a:lnTo>
                    <a:pt x="12741" y="25741"/>
                  </a:lnTo>
                  <a:lnTo>
                    <a:pt x="2785" y="50742"/>
                  </a:lnTo>
                  <a:lnTo>
                    <a:pt x="0" y="95880"/>
                  </a:lnTo>
                  <a:lnTo>
                    <a:pt x="678" y="103847"/>
                  </a:lnTo>
                  <a:lnTo>
                    <a:pt x="5027" y="115560"/>
                  </a:lnTo>
                  <a:lnTo>
                    <a:pt x="10936" y="126197"/>
                  </a:lnTo>
                  <a:lnTo>
                    <a:pt x="11507" y="128492"/>
                  </a:lnTo>
                  <a:lnTo>
                    <a:pt x="13299" y="130021"/>
                  </a:lnTo>
                  <a:lnTo>
                    <a:pt x="30226" y="136049"/>
                  </a:lnTo>
                  <a:lnTo>
                    <a:pt x="33540" y="136471"/>
                  </a:lnTo>
                  <a:lnTo>
                    <a:pt x="44401" y="1330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604"/>
            <p:cNvSpPr/>
            <p:nvPr>
              <p:custDataLst>
                <p:tags r:id="rId239"/>
              </p:custDataLst>
            </p:nvPr>
          </p:nvSpPr>
          <p:spPr>
            <a:xfrm>
              <a:off x="6934288" y="476250"/>
              <a:ext cx="101513" cy="38101"/>
            </a:xfrm>
            <a:custGeom>
              <a:avLst/>
              <a:gdLst/>
              <a:ahLst/>
              <a:cxnLst/>
              <a:rect l="0" t="0" r="0" b="0"/>
              <a:pathLst>
                <a:path w="101513" h="38101">
                  <a:moveTo>
                    <a:pt x="31662" y="38100"/>
                  </a:moveTo>
                  <a:lnTo>
                    <a:pt x="31662" y="38100"/>
                  </a:lnTo>
                  <a:lnTo>
                    <a:pt x="7561" y="38100"/>
                  </a:lnTo>
                  <a:lnTo>
                    <a:pt x="0" y="31827"/>
                  </a:lnTo>
                  <a:lnTo>
                    <a:pt x="3309" y="31773"/>
                  </a:lnTo>
                  <a:lnTo>
                    <a:pt x="6830" y="29879"/>
                  </a:lnTo>
                  <a:lnTo>
                    <a:pt x="10748" y="27391"/>
                  </a:lnTo>
                  <a:lnTo>
                    <a:pt x="16920" y="25284"/>
                  </a:lnTo>
                  <a:lnTo>
                    <a:pt x="23922" y="21211"/>
                  </a:lnTo>
                  <a:lnTo>
                    <a:pt x="50879" y="12269"/>
                  </a:lnTo>
                  <a:lnTo>
                    <a:pt x="59253" y="8981"/>
                  </a:lnTo>
                  <a:lnTo>
                    <a:pt x="10151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605"/>
            <p:cNvSpPr/>
            <p:nvPr>
              <p:custDataLst>
                <p:tags r:id="rId240"/>
              </p:custDataLst>
            </p:nvPr>
          </p:nvSpPr>
          <p:spPr>
            <a:xfrm>
              <a:off x="6953261" y="387406"/>
              <a:ext cx="63490" cy="183776"/>
            </a:xfrm>
            <a:custGeom>
              <a:avLst/>
              <a:gdLst/>
              <a:ahLst/>
              <a:cxnLst/>
              <a:rect l="0" t="0" r="0" b="0"/>
              <a:pathLst>
                <a:path w="63490" h="183776">
                  <a:moveTo>
                    <a:pt x="25389" y="63444"/>
                  </a:moveTo>
                  <a:lnTo>
                    <a:pt x="25389" y="63444"/>
                  </a:lnTo>
                  <a:lnTo>
                    <a:pt x="34227" y="54606"/>
                  </a:lnTo>
                  <a:lnTo>
                    <a:pt x="36373" y="48697"/>
                  </a:lnTo>
                  <a:lnTo>
                    <a:pt x="38032" y="42073"/>
                  </a:lnTo>
                  <a:lnTo>
                    <a:pt x="42964" y="32072"/>
                  </a:lnTo>
                  <a:lnTo>
                    <a:pt x="44950" y="21160"/>
                  </a:lnTo>
                  <a:lnTo>
                    <a:pt x="48745" y="14070"/>
                  </a:lnTo>
                  <a:lnTo>
                    <a:pt x="50765" y="132"/>
                  </a:lnTo>
                  <a:lnTo>
                    <a:pt x="44040" y="0"/>
                  </a:lnTo>
                  <a:lnTo>
                    <a:pt x="38852" y="1850"/>
                  </a:lnTo>
                  <a:lnTo>
                    <a:pt x="36481" y="3331"/>
                  </a:lnTo>
                  <a:lnTo>
                    <a:pt x="29772" y="12158"/>
                  </a:lnTo>
                  <a:lnTo>
                    <a:pt x="5108" y="52041"/>
                  </a:lnTo>
                  <a:lnTo>
                    <a:pt x="663" y="80783"/>
                  </a:lnTo>
                  <a:lnTo>
                    <a:pt x="0" y="124798"/>
                  </a:lnTo>
                  <a:lnTo>
                    <a:pt x="5061" y="145413"/>
                  </a:lnTo>
                  <a:lnTo>
                    <a:pt x="12854" y="157743"/>
                  </a:lnTo>
                  <a:lnTo>
                    <a:pt x="14916" y="160177"/>
                  </a:lnTo>
                  <a:lnTo>
                    <a:pt x="17207" y="166644"/>
                  </a:lnTo>
                  <a:lnTo>
                    <a:pt x="17817" y="170344"/>
                  </a:lnTo>
                  <a:lnTo>
                    <a:pt x="18930" y="172811"/>
                  </a:lnTo>
                  <a:lnTo>
                    <a:pt x="20378" y="174455"/>
                  </a:lnTo>
                  <a:lnTo>
                    <a:pt x="31857" y="182481"/>
                  </a:lnTo>
                  <a:lnTo>
                    <a:pt x="40228" y="183775"/>
                  </a:lnTo>
                  <a:lnTo>
                    <a:pt x="44449" y="182071"/>
                  </a:lnTo>
                  <a:lnTo>
                    <a:pt x="48677" y="179667"/>
                  </a:lnTo>
                  <a:lnTo>
                    <a:pt x="55023" y="177608"/>
                  </a:lnTo>
                  <a:lnTo>
                    <a:pt x="59256" y="174626"/>
                  </a:lnTo>
                  <a:lnTo>
                    <a:pt x="61607" y="170949"/>
                  </a:lnTo>
                  <a:lnTo>
                    <a:pt x="63117" y="162839"/>
                  </a:lnTo>
                  <a:lnTo>
                    <a:pt x="63489" y="145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606"/>
            <p:cNvSpPr/>
            <p:nvPr>
              <p:custDataLst>
                <p:tags r:id="rId241"/>
              </p:custDataLst>
            </p:nvPr>
          </p:nvSpPr>
          <p:spPr>
            <a:xfrm>
              <a:off x="6832599" y="381389"/>
              <a:ext cx="69852" cy="233359"/>
            </a:xfrm>
            <a:custGeom>
              <a:avLst/>
              <a:gdLst/>
              <a:ahLst/>
              <a:cxnLst/>
              <a:rect l="0" t="0" r="0" b="0"/>
              <a:pathLst>
                <a:path w="69852" h="233359">
                  <a:moveTo>
                    <a:pt x="1" y="101211"/>
                  </a:moveTo>
                  <a:lnTo>
                    <a:pt x="1" y="101211"/>
                  </a:lnTo>
                  <a:lnTo>
                    <a:pt x="0" y="95744"/>
                  </a:lnTo>
                  <a:lnTo>
                    <a:pt x="706" y="95449"/>
                  </a:lnTo>
                  <a:lnTo>
                    <a:pt x="5468" y="94938"/>
                  </a:lnTo>
                  <a:lnTo>
                    <a:pt x="5763" y="95618"/>
                  </a:lnTo>
                  <a:lnTo>
                    <a:pt x="8232" y="139488"/>
                  </a:lnTo>
                  <a:lnTo>
                    <a:pt x="17610" y="176484"/>
                  </a:lnTo>
                  <a:lnTo>
                    <a:pt x="18967" y="203619"/>
                  </a:lnTo>
                  <a:lnTo>
                    <a:pt x="12723" y="233358"/>
                  </a:lnTo>
                  <a:lnTo>
                    <a:pt x="10819" y="194396"/>
                  </a:lnTo>
                  <a:lnTo>
                    <a:pt x="763" y="149944"/>
                  </a:lnTo>
                  <a:lnTo>
                    <a:pt x="21" y="104933"/>
                  </a:lnTo>
                  <a:lnTo>
                    <a:pt x="708" y="74300"/>
                  </a:lnTo>
                  <a:lnTo>
                    <a:pt x="5958" y="44096"/>
                  </a:lnTo>
                  <a:lnTo>
                    <a:pt x="6328" y="26639"/>
                  </a:lnTo>
                  <a:lnTo>
                    <a:pt x="14189" y="6252"/>
                  </a:lnTo>
                  <a:lnTo>
                    <a:pt x="15809" y="4038"/>
                  </a:lnTo>
                  <a:lnTo>
                    <a:pt x="19492" y="1579"/>
                  </a:lnTo>
                  <a:lnTo>
                    <a:pt x="24234" y="0"/>
                  </a:lnTo>
                  <a:lnTo>
                    <a:pt x="26764" y="1665"/>
                  </a:lnTo>
                  <a:lnTo>
                    <a:pt x="30239" y="5463"/>
                  </a:lnTo>
                  <a:lnTo>
                    <a:pt x="40298" y="26757"/>
                  </a:lnTo>
                  <a:lnTo>
                    <a:pt x="48572" y="69563"/>
                  </a:lnTo>
                  <a:lnTo>
                    <a:pt x="49434" y="88541"/>
                  </a:lnTo>
                  <a:lnTo>
                    <a:pt x="41875" y="116894"/>
                  </a:lnTo>
                  <a:lnTo>
                    <a:pt x="33776" y="129761"/>
                  </a:lnTo>
                  <a:lnTo>
                    <a:pt x="28196" y="136873"/>
                  </a:lnTo>
                  <a:lnTo>
                    <a:pt x="24072" y="145598"/>
                  </a:lnTo>
                  <a:lnTo>
                    <a:pt x="22398" y="147735"/>
                  </a:lnTo>
                  <a:lnTo>
                    <a:pt x="18657" y="150111"/>
                  </a:lnTo>
                  <a:lnTo>
                    <a:pt x="7583" y="151900"/>
                  </a:lnTo>
                  <a:lnTo>
                    <a:pt x="992" y="157469"/>
                  </a:lnTo>
                  <a:lnTo>
                    <a:pt x="661" y="157060"/>
                  </a:lnTo>
                  <a:lnTo>
                    <a:pt x="10" y="152082"/>
                  </a:lnTo>
                  <a:lnTo>
                    <a:pt x="9460" y="152013"/>
                  </a:lnTo>
                  <a:lnTo>
                    <a:pt x="13141" y="153893"/>
                  </a:lnTo>
                  <a:lnTo>
                    <a:pt x="29652" y="168312"/>
                  </a:lnTo>
                  <a:lnTo>
                    <a:pt x="49478" y="177808"/>
                  </a:lnTo>
                  <a:lnTo>
                    <a:pt x="69851" y="1964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607"/>
            <p:cNvSpPr/>
            <p:nvPr>
              <p:custDataLst>
                <p:tags r:id="rId242"/>
              </p:custDataLst>
            </p:nvPr>
          </p:nvSpPr>
          <p:spPr>
            <a:xfrm>
              <a:off x="6515100" y="336581"/>
              <a:ext cx="162213" cy="5357302"/>
            </a:xfrm>
            <a:custGeom>
              <a:avLst/>
              <a:gdLst/>
              <a:ahLst/>
              <a:cxnLst/>
              <a:rect l="0" t="0" r="0" b="0"/>
              <a:pathLst>
                <a:path w="162213" h="5357302">
                  <a:moveTo>
                    <a:pt x="31750" y="63469"/>
                  </a:moveTo>
                  <a:lnTo>
                    <a:pt x="31750" y="63469"/>
                  </a:lnTo>
                  <a:lnTo>
                    <a:pt x="22911" y="49163"/>
                  </a:lnTo>
                  <a:lnTo>
                    <a:pt x="9150" y="33866"/>
                  </a:lnTo>
                  <a:lnTo>
                    <a:pt x="7179" y="27495"/>
                  </a:lnTo>
                  <a:lnTo>
                    <a:pt x="6718" y="23256"/>
                  </a:lnTo>
                  <a:lnTo>
                    <a:pt x="4632" y="19021"/>
                  </a:lnTo>
                  <a:lnTo>
                    <a:pt x="915" y="13924"/>
                  </a:lnTo>
                  <a:lnTo>
                    <a:pt x="181" y="7847"/>
                  </a:lnTo>
                  <a:lnTo>
                    <a:pt x="0" y="0"/>
                  </a:lnTo>
                  <a:lnTo>
                    <a:pt x="0" y="43592"/>
                  </a:lnTo>
                  <a:lnTo>
                    <a:pt x="4363" y="82541"/>
                  </a:lnTo>
                  <a:lnTo>
                    <a:pt x="7839" y="128228"/>
                  </a:lnTo>
                  <a:lnTo>
                    <a:pt x="13141" y="167323"/>
                  </a:lnTo>
                  <a:lnTo>
                    <a:pt x="19180" y="212068"/>
                  </a:lnTo>
                  <a:lnTo>
                    <a:pt x="23340" y="245224"/>
                  </a:lnTo>
                  <a:lnTo>
                    <a:pt x="27543" y="281127"/>
                  </a:lnTo>
                  <a:lnTo>
                    <a:pt x="31762" y="320132"/>
                  </a:lnTo>
                  <a:lnTo>
                    <a:pt x="35989" y="360986"/>
                  </a:lnTo>
                  <a:lnTo>
                    <a:pt x="40219" y="402662"/>
                  </a:lnTo>
                  <a:lnTo>
                    <a:pt x="44451" y="448466"/>
                  </a:lnTo>
                  <a:lnTo>
                    <a:pt x="46567" y="472533"/>
                  </a:lnTo>
                  <a:lnTo>
                    <a:pt x="48683" y="497045"/>
                  </a:lnTo>
                  <a:lnTo>
                    <a:pt x="50799" y="521853"/>
                  </a:lnTo>
                  <a:lnTo>
                    <a:pt x="52916" y="546858"/>
                  </a:lnTo>
                  <a:lnTo>
                    <a:pt x="54327" y="572701"/>
                  </a:lnTo>
                  <a:lnTo>
                    <a:pt x="55269" y="599101"/>
                  </a:lnTo>
                  <a:lnTo>
                    <a:pt x="55896" y="625874"/>
                  </a:lnTo>
                  <a:lnTo>
                    <a:pt x="57020" y="652894"/>
                  </a:lnTo>
                  <a:lnTo>
                    <a:pt x="58473" y="680080"/>
                  </a:lnTo>
                  <a:lnTo>
                    <a:pt x="60149" y="707377"/>
                  </a:lnTo>
                  <a:lnTo>
                    <a:pt x="61971" y="735452"/>
                  </a:lnTo>
                  <a:lnTo>
                    <a:pt x="63891" y="764046"/>
                  </a:lnTo>
                  <a:lnTo>
                    <a:pt x="65878" y="792987"/>
                  </a:lnTo>
                  <a:lnTo>
                    <a:pt x="67907" y="822865"/>
                  </a:lnTo>
                  <a:lnTo>
                    <a:pt x="69965" y="853366"/>
                  </a:lnTo>
                  <a:lnTo>
                    <a:pt x="72044" y="884284"/>
                  </a:lnTo>
                  <a:lnTo>
                    <a:pt x="74135" y="915479"/>
                  </a:lnTo>
                  <a:lnTo>
                    <a:pt x="76234" y="946859"/>
                  </a:lnTo>
                  <a:lnTo>
                    <a:pt x="78339" y="978362"/>
                  </a:lnTo>
                  <a:lnTo>
                    <a:pt x="80449" y="1011359"/>
                  </a:lnTo>
                  <a:lnTo>
                    <a:pt x="82560" y="1045351"/>
                  </a:lnTo>
                  <a:lnTo>
                    <a:pt x="84673" y="1080007"/>
                  </a:lnTo>
                  <a:lnTo>
                    <a:pt x="86788" y="1115811"/>
                  </a:lnTo>
                  <a:lnTo>
                    <a:pt x="88903" y="1152380"/>
                  </a:lnTo>
                  <a:lnTo>
                    <a:pt x="91018" y="1189460"/>
                  </a:lnTo>
                  <a:lnTo>
                    <a:pt x="93134" y="1226174"/>
                  </a:lnTo>
                  <a:lnTo>
                    <a:pt x="95251" y="1262644"/>
                  </a:lnTo>
                  <a:lnTo>
                    <a:pt x="97367" y="1298953"/>
                  </a:lnTo>
                  <a:lnTo>
                    <a:pt x="99484" y="1335858"/>
                  </a:lnTo>
                  <a:lnTo>
                    <a:pt x="101600" y="1373162"/>
                  </a:lnTo>
                  <a:lnTo>
                    <a:pt x="103717" y="1410731"/>
                  </a:lnTo>
                  <a:lnTo>
                    <a:pt x="105833" y="1448477"/>
                  </a:lnTo>
                  <a:lnTo>
                    <a:pt x="107949" y="1486341"/>
                  </a:lnTo>
                  <a:lnTo>
                    <a:pt x="110066" y="1524283"/>
                  </a:lnTo>
                  <a:lnTo>
                    <a:pt x="112888" y="1564395"/>
                  </a:lnTo>
                  <a:lnTo>
                    <a:pt x="116181" y="1605953"/>
                  </a:lnTo>
                  <a:lnTo>
                    <a:pt x="119787" y="1648475"/>
                  </a:lnTo>
                  <a:lnTo>
                    <a:pt x="122897" y="1691640"/>
                  </a:lnTo>
                  <a:lnTo>
                    <a:pt x="125676" y="1735233"/>
                  </a:lnTo>
                  <a:lnTo>
                    <a:pt x="128234" y="1779111"/>
                  </a:lnTo>
                  <a:lnTo>
                    <a:pt x="130645" y="1822475"/>
                  </a:lnTo>
                  <a:lnTo>
                    <a:pt x="132957" y="1865495"/>
                  </a:lnTo>
                  <a:lnTo>
                    <a:pt x="135205" y="1908286"/>
                  </a:lnTo>
                  <a:lnTo>
                    <a:pt x="137409" y="1950925"/>
                  </a:lnTo>
                  <a:lnTo>
                    <a:pt x="139584" y="1993462"/>
                  </a:lnTo>
                  <a:lnTo>
                    <a:pt x="141739" y="2035931"/>
                  </a:lnTo>
                  <a:lnTo>
                    <a:pt x="143882" y="2078355"/>
                  </a:lnTo>
                  <a:lnTo>
                    <a:pt x="146016" y="2120748"/>
                  </a:lnTo>
                  <a:lnTo>
                    <a:pt x="148144" y="2163122"/>
                  </a:lnTo>
                  <a:lnTo>
                    <a:pt x="149562" y="2206187"/>
                  </a:lnTo>
                  <a:lnTo>
                    <a:pt x="150509" y="2249715"/>
                  </a:lnTo>
                  <a:lnTo>
                    <a:pt x="151139" y="2293549"/>
                  </a:lnTo>
                  <a:lnTo>
                    <a:pt x="152265" y="2338295"/>
                  </a:lnTo>
                  <a:lnTo>
                    <a:pt x="153721" y="2383647"/>
                  </a:lnTo>
                  <a:lnTo>
                    <a:pt x="155397" y="2429405"/>
                  </a:lnTo>
                  <a:lnTo>
                    <a:pt x="156514" y="2476137"/>
                  </a:lnTo>
                  <a:lnTo>
                    <a:pt x="157259" y="2523520"/>
                  </a:lnTo>
                  <a:lnTo>
                    <a:pt x="157756" y="2571337"/>
                  </a:lnTo>
                  <a:lnTo>
                    <a:pt x="158793" y="2618031"/>
                  </a:lnTo>
                  <a:lnTo>
                    <a:pt x="160189" y="2663977"/>
                  </a:lnTo>
                  <a:lnTo>
                    <a:pt x="161827" y="2709424"/>
                  </a:lnTo>
                  <a:lnTo>
                    <a:pt x="162212" y="2753834"/>
                  </a:lnTo>
                  <a:lnTo>
                    <a:pt x="161763" y="2797551"/>
                  </a:lnTo>
                  <a:lnTo>
                    <a:pt x="160759" y="2840807"/>
                  </a:lnTo>
                  <a:lnTo>
                    <a:pt x="160089" y="2884461"/>
                  </a:lnTo>
                  <a:lnTo>
                    <a:pt x="159643" y="2928380"/>
                  </a:lnTo>
                  <a:lnTo>
                    <a:pt x="159345" y="2972476"/>
                  </a:lnTo>
                  <a:lnTo>
                    <a:pt x="158441" y="3017396"/>
                  </a:lnTo>
                  <a:lnTo>
                    <a:pt x="157132" y="3062865"/>
                  </a:lnTo>
                  <a:lnTo>
                    <a:pt x="155556" y="3108699"/>
                  </a:lnTo>
                  <a:lnTo>
                    <a:pt x="154504" y="3154778"/>
                  </a:lnTo>
                  <a:lnTo>
                    <a:pt x="153802" y="3201020"/>
                  </a:lnTo>
                  <a:lnTo>
                    <a:pt x="153335" y="3247370"/>
                  </a:lnTo>
                  <a:lnTo>
                    <a:pt x="153023" y="3293086"/>
                  </a:lnTo>
                  <a:lnTo>
                    <a:pt x="152815" y="3338380"/>
                  </a:lnTo>
                  <a:lnTo>
                    <a:pt x="152677" y="3383393"/>
                  </a:lnTo>
                  <a:lnTo>
                    <a:pt x="151173" y="3426807"/>
                  </a:lnTo>
                  <a:lnTo>
                    <a:pt x="148760" y="3469155"/>
                  </a:lnTo>
                  <a:lnTo>
                    <a:pt x="145740" y="3510793"/>
                  </a:lnTo>
                  <a:lnTo>
                    <a:pt x="143021" y="3551252"/>
                  </a:lnTo>
                  <a:lnTo>
                    <a:pt x="140503" y="3590924"/>
                  </a:lnTo>
                  <a:lnTo>
                    <a:pt x="138119" y="3630072"/>
                  </a:lnTo>
                  <a:lnTo>
                    <a:pt x="135823" y="3670282"/>
                  </a:lnTo>
                  <a:lnTo>
                    <a:pt x="133587" y="3711200"/>
                  </a:lnTo>
                  <a:lnTo>
                    <a:pt x="131392" y="3752589"/>
                  </a:lnTo>
                  <a:lnTo>
                    <a:pt x="129222" y="3793588"/>
                  </a:lnTo>
                  <a:lnTo>
                    <a:pt x="127070" y="3834326"/>
                  </a:lnTo>
                  <a:lnTo>
                    <a:pt x="124930" y="3874890"/>
                  </a:lnTo>
                  <a:lnTo>
                    <a:pt x="122797" y="3914633"/>
                  </a:lnTo>
                  <a:lnTo>
                    <a:pt x="120670" y="3953828"/>
                  </a:lnTo>
                  <a:lnTo>
                    <a:pt x="118546" y="3992658"/>
                  </a:lnTo>
                  <a:lnTo>
                    <a:pt x="116425" y="4030540"/>
                  </a:lnTo>
                  <a:lnTo>
                    <a:pt x="114306" y="4067789"/>
                  </a:lnTo>
                  <a:lnTo>
                    <a:pt x="112187" y="4104615"/>
                  </a:lnTo>
                  <a:lnTo>
                    <a:pt x="110069" y="4140455"/>
                  </a:lnTo>
                  <a:lnTo>
                    <a:pt x="107952" y="4175638"/>
                  </a:lnTo>
                  <a:lnTo>
                    <a:pt x="105835" y="4210381"/>
                  </a:lnTo>
                  <a:lnTo>
                    <a:pt x="103717" y="4244833"/>
                  </a:lnTo>
                  <a:lnTo>
                    <a:pt x="101601" y="4279089"/>
                  </a:lnTo>
                  <a:lnTo>
                    <a:pt x="99483" y="4313215"/>
                  </a:lnTo>
                  <a:lnTo>
                    <a:pt x="97366" y="4347256"/>
                  </a:lnTo>
                  <a:lnTo>
                    <a:pt x="95250" y="4381238"/>
                  </a:lnTo>
                  <a:lnTo>
                    <a:pt x="93133" y="4415181"/>
                  </a:lnTo>
                  <a:lnTo>
                    <a:pt x="91722" y="4448394"/>
                  </a:lnTo>
                  <a:lnTo>
                    <a:pt x="90781" y="4481119"/>
                  </a:lnTo>
                  <a:lnTo>
                    <a:pt x="90153" y="4513519"/>
                  </a:lnTo>
                  <a:lnTo>
                    <a:pt x="88325" y="4544997"/>
                  </a:lnTo>
                  <a:lnTo>
                    <a:pt x="85695" y="4575860"/>
                  </a:lnTo>
                  <a:lnTo>
                    <a:pt x="82529" y="4606313"/>
                  </a:lnTo>
                  <a:lnTo>
                    <a:pt x="80419" y="4636492"/>
                  </a:lnTo>
                  <a:lnTo>
                    <a:pt x="79013" y="4666490"/>
                  </a:lnTo>
                  <a:lnTo>
                    <a:pt x="78075" y="4696366"/>
                  </a:lnTo>
                  <a:lnTo>
                    <a:pt x="76039" y="4725457"/>
                  </a:lnTo>
                  <a:lnTo>
                    <a:pt x="73270" y="4754021"/>
                  </a:lnTo>
                  <a:lnTo>
                    <a:pt x="70014" y="4782237"/>
                  </a:lnTo>
                  <a:lnTo>
                    <a:pt x="67137" y="4809514"/>
                  </a:lnTo>
                  <a:lnTo>
                    <a:pt x="64513" y="4836166"/>
                  </a:lnTo>
                  <a:lnTo>
                    <a:pt x="62058" y="4862400"/>
                  </a:lnTo>
                  <a:lnTo>
                    <a:pt x="60422" y="4887651"/>
                  </a:lnTo>
                  <a:lnTo>
                    <a:pt x="59331" y="4912246"/>
                  </a:lnTo>
                  <a:lnTo>
                    <a:pt x="58604" y="4936403"/>
                  </a:lnTo>
                  <a:lnTo>
                    <a:pt x="55915" y="4983942"/>
                  </a:lnTo>
                  <a:lnTo>
                    <a:pt x="52368" y="5029529"/>
                  </a:lnTo>
                  <a:lnTo>
                    <a:pt x="48439" y="5070957"/>
                  </a:lnTo>
                  <a:lnTo>
                    <a:pt x="46223" y="5108654"/>
                  </a:lnTo>
                  <a:lnTo>
                    <a:pt x="44532" y="5144223"/>
                  </a:lnTo>
                  <a:lnTo>
                    <a:pt x="41429" y="5178847"/>
                  </a:lnTo>
                  <a:lnTo>
                    <a:pt x="39086" y="5223331"/>
                  </a:lnTo>
                  <a:lnTo>
                    <a:pt x="38392" y="5259951"/>
                  </a:lnTo>
                  <a:lnTo>
                    <a:pt x="38158" y="5302519"/>
                  </a:lnTo>
                  <a:lnTo>
                    <a:pt x="38103" y="5348902"/>
                  </a:lnTo>
                  <a:lnTo>
                    <a:pt x="38100" y="5357301"/>
                  </a:lnTo>
                  <a:lnTo>
                    <a:pt x="38805" y="5357285"/>
                  </a:lnTo>
                  <a:lnTo>
                    <a:pt x="41470" y="5355386"/>
                  </a:lnTo>
                  <a:lnTo>
                    <a:pt x="43125" y="5348426"/>
                  </a:lnTo>
                  <a:lnTo>
                    <a:pt x="50800" y="53149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3" name="SMARTInkShape-608"/>
          <p:cNvSpPr/>
          <p:nvPr>
            <p:custDataLst>
              <p:tags r:id="rId1"/>
            </p:custDataLst>
          </p:nvPr>
        </p:nvSpPr>
        <p:spPr>
          <a:xfrm>
            <a:off x="7975599" y="295031"/>
            <a:ext cx="116827" cy="308100"/>
          </a:xfrm>
          <a:custGeom>
            <a:avLst/>
            <a:gdLst/>
            <a:ahLst/>
            <a:cxnLst/>
            <a:rect l="0" t="0" r="0" b="0"/>
            <a:pathLst>
              <a:path w="116827" h="308100">
                <a:moveTo>
                  <a:pt x="1" y="85969"/>
                </a:moveTo>
                <a:lnTo>
                  <a:pt x="1" y="85969"/>
                </a:lnTo>
                <a:lnTo>
                  <a:pt x="0" y="80502"/>
                </a:lnTo>
                <a:lnTo>
                  <a:pt x="706" y="80207"/>
                </a:lnTo>
                <a:lnTo>
                  <a:pt x="3371" y="79881"/>
                </a:lnTo>
                <a:lnTo>
                  <a:pt x="4365" y="80499"/>
                </a:lnTo>
                <a:lnTo>
                  <a:pt x="5027" y="81617"/>
                </a:lnTo>
                <a:lnTo>
                  <a:pt x="5763" y="85446"/>
                </a:lnTo>
                <a:lnTo>
                  <a:pt x="11392" y="130763"/>
                </a:lnTo>
                <a:lnTo>
                  <a:pt x="6708" y="176771"/>
                </a:lnTo>
                <a:lnTo>
                  <a:pt x="6381" y="218928"/>
                </a:lnTo>
                <a:lnTo>
                  <a:pt x="7060" y="250312"/>
                </a:lnTo>
                <a:lnTo>
                  <a:pt x="12623" y="296348"/>
                </a:lnTo>
                <a:lnTo>
                  <a:pt x="12699" y="308099"/>
                </a:lnTo>
                <a:lnTo>
                  <a:pt x="11995" y="295970"/>
                </a:lnTo>
                <a:lnTo>
                  <a:pt x="6743" y="258955"/>
                </a:lnTo>
                <a:lnTo>
                  <a:pt x="4479" y="211520"/>
                </a:lnTo>
                <a:lnTo>
                  <a:pt x="394" y="174742"/>
                </a:lnTo>
                <a:lnTo>
                  <a:pt x="16" y="129826"/>
                </a:lnTo>
                <a:lnTo>
                  <a:pt x="2" y="85934"/>
                </a:lnTo>
                <a:lnTo>
                  <a:pt x="706" y="59284"/>
                </a:lnTo>
                <a:lnTo>
                  <a:pt x="11741" y="18637"/>
                </a:lnTo>
                <a:lnTo>
                  <a:pt x="21455" y="7502"/>
                </a:lnTo>
                <a:lnTo>
                  <a:pt x="25529" y="5234"/>
                </a:lnTo>
                <a:lnTo>
                  <a:pt x="40364" y="0"/>
                </a:lnTo>
                <a:lnTo>
                  <a:pt x="45693" y="1429"/>
                </a:lnTo>
                <a:lnTo>
                  <a:pt x="56029" y="6200"/>
                </a:lnTo>
                <a:lnTo>
                  <a:pt x="83893" y="39342"/>
                </a:lnTo>
                <a:lnTo>
                  <a:pt x="102440" y="76628"/>
                </a:lnTo>
                <a:lnTo>
                  <a:pt x="113630" y="117964"/>
                </a:lnTo>
                <a:lnTo>
                  <a:pt x="116826" y="138995"/>
                </a:lnTo>
                <a:lnTo>
                  <a:pt x="113127" y="179359"/>
                </a:lnTo>
                <a:lnTo>
                  <a:pt x="105722" y="204186"/>
                </a:lnTo>
                <a:lnTo>
                  <a:pt x="78186" y="250927"/>
                </a:lnTo>
                <a:lnTo>
                  <a:pt x="48676" y="283974"/>
                </a:lnTo>
                <a:lnTo>
                  <a:pt x="27647" y="298777"/>
                </a:lnTo>
                <a:lnTo>
                  <a:pt x="14190" y="303140"/>
                </a:lnTo>
                <a:lnTo>
                  <a:pt x="7899" y="307216"/>
                </a:lnTo>
                <a:lnTo>
                  <a:pt x="6678" y="306845"/>
                </a:lnTo>
                <a:lnTo>
                  <a:pt x="3439" y="304551"/>
                </a:lnTo>
                <a:lnTo>
                  <a:pt x="1529" y="301179"/>
                </a:lnTo>
                <a:lnTo>
                  <a:pt x="303" y="289895"/>
                </a:lnTo>
                <a:lnTo>
                  <a:pt x="1" y="27011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SMARTInkShape-Group162"/>
          <p:cNvGrpSpPr/>
          <p:nvPr/>
        </p:nvGrpSpPr>
        <p:grpSpPr>
          <a:xfrm>
            <a:off x="7874000" y="298827"/>
            <a:ext cx="977901" cy="479005"/>
            <a:chOff x="7874000" y="298827"/>
            <a:chExt cx="977901" cy="479005"/>
          </a:xfrm>
        </p:grpSpPr>
        <p:sp>
          <p:nvSpPr>
            <p:cNvPr id="34" name="SMARTInkShape-609"/>
            <p:cNvSpPr/>
            <p:nvPr>
              <p:custDataLst>
                <p:tags r:id="rId223"/>
              </p:custDataLst>
            </p:nvPr>
          </p:nvSpPr>
          <p:spPr>
            <a:xfrm>
              <a:off x="7990015" y="692150"/>
              <a:ext cx="684086" cy="85682"/>
            </a:xfrm>
            <a:custGeom>
              <a:avLst/>
              <a:gdLst/>
              <a:ahLst/>
              <a:cxnLst/>
              <a:rect l="0" t="0" r="0" b="0"/>
              <a:pathLst>
                <a:path w="684086" h="85682">
                  <a:moveTo>
                    <a:pt x="42735" y="69850"/>
                  </a:moveTo>
                  <a:lnTo>
                    <a:pt x="42735" y="69850"/>
                  </a:lnTo>
                  <a:lnTo>
                    <a:pt x="0" y="82211"/>
                  </a:lnTo>
                  <a:lnTo>
                    <a:pt x="134" y="82324"/>
                  </a:lnTo>
                  <a:lnTo>
                    <a:pt x="26913" y="85681"/>
                  </a:lnTo>
                  <a:lnTo>
                    <a:pt x="72218" y="81551"/>
                  </a:lnTo>
                  <a:lnTo>
                    <a:pt x="119741" y="70698"/>
                  </a:lnTo>
                  <a:lnTo>
                    <a:pt x="161036" y="65633"/>
                  </a:lnTo>
                  <a:lnTo>
                    <a:pt x="193385" y="63742"/>
                  </a:lnTo>
                  <a:lnTo>
                    <a:pt x="228930" y="60550"/>
                  </a:lnTo>
                  <a:lnTo>
                    <a:pt x="264012" y="56780"/>
                  </a:lnTo>
                  <a:lnTo>
                    <a:pt x="299830" y="52752"/>
                  </a:lnTo>
                  <a:lnTo>
                    <a:pt x="339267" y="48610"/>
                  </a:lnTo>
                  <a:lnTo>
                    <a:pt x="378432" y="46299"/>
                  </a:lnTo>
                  <a:lnTo>
                    <a:pt x="417007" y="44566"/>
                  </a:lnTo>
                  <a:lnTo>
                    <a:pt x="455316" y="41444"/>
                  </a:lnTo>
                  <a:lnTo>
                    <a:pt x="493510" y="37705"/>
                  </a:lnTo>
                  <a:lnTo>
                    <a:pt x="530946" y="33691"/>
                  </a:lnTo>
                  <a:lnTo>
                    <a:pt x="566399" y="29555"/>
                  </a:lnTo>
                  <a:lnTo>
                    <a:pt x="599089" y="23484"/>
                  </a:lnTo>
                  <a:lnTo>
                    <a:pt x="643379" y="12132"/>
                  </a:lnTo>
                  <a:lnTo>
                    <a:pt x="684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610"/>
            <p:cNvSpPr/>
            <p:nvPr>
              <p:custDataLst>
                <p:tags r:id="rId224"/>
              </p:custDataLst>
            </p:nvPr>
          </p:nvSpPr>
          <p:spPr>
            <a:xfrm>
              <a:off x="7874000" y="673296"/>
              <a:ext cx="668818" cy="44255"/>
            </a:xfrm>
            <a:custGeom>
              <a:avLst/>
              <a:gdLst/>
              <a:ahLst/>
              <a:cxnLst/>
              <a:rect l="0" t="0" r="0" b="0"/>
              <a:pathLst>
                <a:path w="668818" h="44255">
                  <a:moveTo>
                    <a:pt x="0" y="44254"/>
                  </a:moveTo>
                  <a:lnTo>
                    <a:pt x="0" y="44254"/>
                  </a:lnTo>
                  <a:lnTo>
                    <a:pt x="21661" y="43548"/>
                  </a:lnTo>
                  <a:lnTo>
                    <a:pt x="66525" y="36415"/>
                  </a:lnTo>
                  <a:lnTo>
                    <a:pt x="106431" y="29143"/>
                  </a:lnTo>
                  <a:lnTo>
                    <a:pt x="144502" y="23000"/>
                  </a:lnTo>
                  <a:lnTo>
                    <a:pt x="190433" y="16711"/>
                  </a:lnTo>
                  <a:lnTo>
                    <a:pt x="223162" y="12493"/>
                  </a:lnTo>
                  <a:lnTo>
                    <a:pt x="256522" y="8971"/>
                  </a:lnTo>
                  <a:lnTo>
                    <a:pt x="290164" y="7406"/>
                  </a:lnTo>
                  <a:lnTo>
                    <a:pt x="325811" y="4829"/>
                  </a:lnTo>
                  <a:lnTo>
                    <a:pt x="362821" y="2037"/>
                  </a:lnTo>
                  <a:lnTo>
                    <a:pt x="400437" y="797"/>
                  </a:lnTo>
                  <a:lnTo>
                    <a:pt x="436440" y="245"/>
                  </a:lnTo>
                  <a:lnTo>
                    <a:pt x="470551" y="0"/>
                  </a:lnTo>
                  <a:lnTo>
                    <a:pt x="517522" y="568"/>
                  </a:lnTo>
                  <a:lnTo>
                    <a:pt x="561308" y="4185"/>
                  </a:lnTo>
                  <a:lnTo>
                    <a:pt x="606540" y="7646"/>
                  </a:lnTo>
                  <a:lnTo>
                    <a:pt x="649414" y="16228"/>
                  </a:lnTo>
                  <a:lnTo>
                    <a:pt x="662005" y="18782"/>
                  </a:lnTo>
                  <a:lnTo>
                    <a:pt x="667699" y="21879"/>
                  </a:lnTo>
                  <a:lnTo>
                    <a:pt x="668793" y="23693"/>
                  </a:lnTo>
                  <a:lnTo>
                    <a:pt x="668817" y="25608"/>
                  </a:lnTo>
                  <a:lnTo>
                    <a:pt x="668127" y="27590"/>
                  </a:lnTo>
                  <a:lnTo>
                    <a:pt x="666962" y="28911"/>
                  </a:lnTo>
                  <a:lnTo>
                    <a:pt x="660400" y="315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611"/>
            <p:cNvSpPr/>
            <p:nvPr>
              <p:custDataLst>
                <p:tags r:id="rId225"/>
              </p:custDataLst>
            </p:nvPr>
          </p:nvSpPr>
          <p:spPr>
            <a:xfrm>
              <a:off x="8680576" y="355600"/>
              <a:ext cx="69725" cy="12701"/>
            </a:xfrm>
            <a:custGeom>
              <a:avLst/>
              <a:gdLst/>
              <a:ahLst/>
              <a:cxnLst/>
              <a:rect l="0" t="0" r="0" b="0"/>
              <a:pathLst>
                <a:path w="69725" h="12701">
                  <a:moveTo>
                    <a:pt x="63374" y="12700"/>
                  </a:moveTo>
                  <a:lnTo>
                    <a:pt x="63374" y="12700"/>
                  </a:lnTo>
                  <a:lnTo>
                    <a:pt x="53235" y="8336"/>
                  </a:lnTo>
                  <a:lnTo>
                    <a:pt x="7201" y="37"/>
                  </a:lnTo>
                  <a:lnTo>
                    <a:pt x="0" y="1"/>
                  </a:lnTo>
                  <a:lnTo>
                    <a:pt x="47481" y="0"/>
                  </a:lnTo>
                  <a:lnTo>
                    <a:pt x="69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612"/>
            <p:cNvSpPr/>
            <p:nvPr>
              <p:custDataLst>
                <p:tags r:id="rId226"/>
              </p:custDataLst>
            </p:nvPr>
          </p:nvSpPr>
          <p:spPr>
            <a:xfrm>
              <a:off x="8547149" y="298827"/>
              <a:ext cx="304752" cy="253502"/>
            </a:xfrm>
            <a:custGeom>
              <a:avLst/>
              <a:gdLst/>
              <a:ahLst/>
              <a:cxnLst/>
              <a:rect l="0" t="0" r="0" b="0"/>
              <a:pathLst>
                <a:path w="304752" h="253502">
                  <a:moveTo>
                    <a:pt x="12651" y="196473"/>
                  </a:moveTo>
                  <a:lnTo>
                    <a:pt x="12651" y="196473"/>
                  </a:lnTo>
                  <a:lnTo>
                    <a:pt x="16021" y="193102"/>
                  </a:lnTo>
                  <a:lnTo>
                    <a:pt x="16309" y="192109"/>
                  </a:lnTo>
                  <a:lnTo>
                    <a:pt x="15796" y="191447"/>
                  </a:lnTo>
                  <a:lnTo>
                    <a:pt x="14747" y="191006"/>
                  </a:lnTo>
                  <a:lnTo>
                    <a:pt x="14754" y="190006"/>
                  </a:lnTo>
                  <a:lnTo>
                    <a:pt x="17953" y="183332"/>
                  </a:lnTo>
                  <a:lnTo>
                    <a:pt x="18303" y="181362"/>
                  </a:lnTo>
                  <a:lnTo>
                    <a:pt x="19241" y="180049"/>
                  </a:lnTo>
                  <a:lnTo>
                    <a:pt x="20572" y="179174"/>
                  </a:lnTo>
                  <a:lnTo>
                    <a:pt x="22165" y="178590"/>
                  </a:lnTo>
                  <a:lnTo>
                    <a:pt x="36825" y="159809"/>
                  </a:lnTo>
                  <a:lnTo>
                    <a:pt x="49843" y="129320"/>
                  </a:lnTo>
                  <a:lnTo>
                    <a:pt x="50670" y="118021"/>
                  </a:lnTo>
                  <a:lnTo>
                    <a:pt x="49991" y="116655"/>
                  </a:lnTo>
                  <a:lnTo>
                    <a:pt x="48833" y="115744"/>
                  </a:lnTo>
                  <a:lnTo>
                    <a:pt x="45664" y="114733"/>
                  </a:lnTo>
                  <a:lnTo>
                    <a:pt x="41905" y="114283"/>
                  </a:lnTo>
                  <a:lnTo>
                    <a:pt x="37883" y="115964"/>
                  </a:lnTo>
                  <a:lnTo>
                    <a:pt x="29551" y="122793"/>
                  </a:lnTo>
                  <a:lnTo>
                    <a:pt x="10533" y="156377"/>
                  </a:lnTo>
                  <a:lnTo>
                    <a:pt x="1832" y="182465"/>
                  </a:lnTo>
                  <a:lnTo>
                    <a:pt x="0" y="226865"/>
                  </a:lnTo>
                  <a:lnTo>
                    <a:pt x="678" y="235381"/>
                  </a:lnTo>
                  <a:lnTo>
                    <a:pt x="5421" y="248939"/>
                  </a:lnTo>
                  <a:lnTo>
                    <a:pt x="6420" y="250500"/>
                  </a:lnTo>
                  <a:lnTo>
                    <a:pt x="7792" y="251541"/>
                  </a:lnTo>
                  <a:lnTo>
                    <a:pt x="11196" y="252698"/>
                  </a:lnTo>
                  <a:lnTo>
                    <a:pt x="21205" y="253501"/>
                  </a:lnTo>
                  <a:lnTo>
                    <a:pt x="27272" y="249806"/>
                  </a:lnTo>
                  <a:lnTo>
                    <a:pt x="63501" y="219500"/>
                  </a:lnTo>
                  <a:lnTo>
                    <a:pt x="96526" y="173450"/>
                  </a:lnTo>
                  <a:lnTo>
                    <a:pt x="100318" y="170541"/>
                  </a:lnTo>
                  <a:lnTo>
                    <a:pt x="129140" y="126032"/>
                  </a:lnTo>
                  <a:lnTo>
                    <a:pt x="158273" y="82199"/>
                  </a:lnTo>
                  <a:lnTo>
                    <a:pt x="182216" y="35136"/>
                  </a:lnTo>
                  <a:lnTo>
                    <a:pt x="195624" y="10423"/>
                  </a:lnTo>
                  <a:lnTo>
                    <a:pt x="196771" y="0"/>
                  </a:lnTo>
                  <a:lnTo>
                    <a:pt x="196792" y="3106"/>
                  </a:lnTo>
                  <a:lnTo>
                    <a:pt x="183935" y="46338"/>
                  </a:lnTo>
                  <a:lnTo>
                    <a:pt x="175820" y="68263"/>
                  </a:lnTo>
                  <a:lnTo>
                    <a:pt x="169838" y="82341"/>
                  </a:lnTo>
                  <a:lnTo>
                    <a:pt x="162310" y="122690"/>
                  </a:lnTo>
                  <a:lnTo>
                    <a:pt x="158841" y="169412"/>
                  </a:lnTo>
                  <a:lnTo>
                    <a:pt x="158728" y="179212"/>
                  </a:lnTo>
                  <a:lnTo>
                    <a:pt x="164170" y="194307"/>
                  </a:lnTo>
                  <a:lnTo>
                    <a:pt x="165170" y="195029"/>
                  </a:lnTo>
                  <a:lnTo>
                    <a:pt x="168161" y="195831"/>
                  </a:lnTo>
                  <a:lnTo>
                    <a:pt x="169947" y="195340"/>
                  </a:lnTo>
                  <a:lnTo>
                    <a:pt x="177882" y="189481"/>
                  </a:lnTo>
                  <a:lnTo>
                    <a:pt x="189615" y="181530"/>
                  </a:lnTo>
                  <a:lnTo>
                    <a:pt x="207105" y="172316"/>
                  </a:lnTo>
                  <a:lnTo>
                    <a:pt x="233699" y="137410"/>
                  </a:lnTo>
                  <a:lnTo>
                    <a:pt x="236216" y="135931"/>
                  </a:lnTo>
                  <a:lnTo>
                    <a:pt x="237894" y="134240"/>
                  </a:lnTo>
                  <a:lnTo>
                    <a:pt x="239759" y="130479"/>
                  </a:lnTo>
                  <a:lnTo>
                    <a:pt x="240809" y="124394"/>
                  </a:lnTo>
                  <a:lnTo>
                    <a:pt x="240251" y="123021"/>
                  </a:lnTo>
                  <a:lnTo>
                    <a:pt x="239173" y="122105"/>
                  </a:lnTo>
                  <a:lnTo>
                    <a:pt x="237750" y="121494"/>
                  </a:lnTo>
                  <a:lnTo>
                    <a:pt x="236799" y="121793"/>
                  </a:lnTo>
                  <a:lnTo>
                    <a:pt x="236167" y="122697"/>
                  </a:lnTo>
                  <a:lnTo>
                    <a:pt x="235745" y="124006"/>
                  </a:lnTo>
                  <a:lnTo>
                    <a:pt x="231779" y="129219"/>
                  </a:lnTo>
                  <a:lnTo>
                    <a:pt x="220461" y="137301"/>
                  </a:lnTo>
                  <a:lnTo>
                    <a:pt x="213087" y="147802"/>
                  </a:lnTo>
                  <a:lnTo>
                    <a:pt x="211095" y="153910"/>
                  </a:lnTo>
                  <a:lnTo>
                    <a:pt x="209503" y="160623"/>
                  </a:lnTo>
                  <a:lnTo>
                    <a:pt x="204126" y="169557"/>
                  </a:lnTo>
                  <a:lnTo>
                    <a:pt x="204507" y="170768"/>
                  </a:lnTo>
                  <a:lnTo>
                    <a:pt x="207707" y="175843"/>
                  </a:lnTo>
                  <a:lnTo>
                    <a:pt x="209675" y="181815"/>
                  </a:lnTo>
                  <a:lnTo>
                    <a:pt x="218269" y="192261"/>
                  </a:lnTo>
                  <a:lnTo>
                    <a:pt x="222335" y="194601"/>
                  </a:lnTo>
                  <a:lnTo>
                    <a:pt x="230694" y="196103"/>
                  </a:lnTo>
                  <a:lnTo>
                    <a:pt x="263080" y="195761"/>
                  </a:lnTo>
                  <a:lnTo>
                    <a:pt x="274608" y="191402"/>
                  </a:lnTo>
                  <a:lnTo>
                    <a:pt x="304751" y="171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613"/>
            <p:cNvSpPr/>
            <p:nvPr>
              <p:custDataLst>
                <p:tags r:id="rId227"/>
              </p:custDataLst>
            </p:nvPr>
          </p:nvSpPr>
          <p:spPr>
            <a:xfrm>
              <a:off x="8429506" y="444500"/>
              <a:ext cx="92195" cy="123467"/>
            </a:xfrm>
            <a:custGeom>
              <a:avLst/>
              <a:gdLst/>
              <a:ahLst/>
              <a:cxnLst/>
              <a:rect l="0" t="0" r="0" b="0"/>
              <a:pathLst>
                <a:path w="92195" h="123467">
                  <a:moveTo>
                    <a:pt x="9644" y="0"/>
                  </a:moveTo>
                  <a:lnTo>
                    <a:pt x="9644" y="0"/>
                  </a:lnTo>
                  <a:lnTo>
                    <a:pt x="0" y="9644"/>
                  </a:lnTo>
                  <a:lnTo>
                    <a:pt x="1098" y="10662"/>
                  </a:lnTo>
                  <a:lnTo>
                    <a:pt x="15288" y="12620"/>
                  </a:lnTo>
                  <a:lnTo>
                    <a:pt x="15680" y="14546"/>
                  </a:lnTo>
                  <a:lnTo>
                    <a:pt x="15784" y="16047"/>
                  </a:lnTo>
                  <a:lnTo>
                    <a:pt x="17782" y="19597"/>
                  </a:lnTo>
                  <a:lnTo>
                    <a:pt x="30915" y="37270"/>
                  </a:lnTo>
                  <a:lnTo>
                    <a:pt x="41790" y="62061"/>
                  </a:lnTo>
                  <a:lnTo>
                    <a:pt x="43774" y="64657"/>
                  </a:lnTo>
                  <a:lnTo>
                    <a:pt x="45980" y="71305"/>
                  </a:lnTo>
                  <a:lnTo>
                    <a:pt x="49103" y="82981"/>
                  </a:lnTo>
                  <a:lnTo>
                    <a:pt x="53109" y="96198"/>
                  </a:lnTo>
                  <a:lnTo>
                    <a:pt x="54085" y="122758"/>
                  </a:lnTo>
                  <a:lnTo>
                    <a:pt x="53383" y="123466"/>
                  </a:lnTo>
                  <a:lnTo>
                    <a:pt x="52209" y="123233"/>
                  </a:lnTo>
                  <a:lnTo>
                    <a:pt x="48625" y="121160"/>
                  </a:lnTo>
                  <a:lnTo>
                    <a:pt x="48136" y="118995"/>
                  </a:lnTo>
                  <a:lnTo>
                    <a:pt x="47746" y="74827"/>
                  </a:lnTo>
                  <a:lnTo>
                    <a:pt x="53212" y="53560"/>
                  </a:lnTo>
                  <a:lnTo>
                    <a:pt x="75287" y="8423"/>
                  </a:lnTo>
                  <a:lnTo>
                    <a:pt x="78100" y="5615"/>
                  </a:lnTo>
                  <a:lnTo>
                    <a:pt x="921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614"/>
            <p:cNvSpPr/>
            <p:nvPr>
              <p:custDataLst>
                <p:tags r:id="rId228"/>
              </p:custDataLst>
            </p:nvPr>
          </p:nvSpPr>
          <p:spPr>
            <a:xfrm>
              <a:off x="8331202" y="432169"/>
              <a:ext cx="76199" cy="126632"/>
            </a:xfrm>
            <a:custGeom>
              <a:avLst/>
              <a:gdLst/>
              <a:ahLst/>
              <a:cxnLst/>
              <a:rect l="0" t="0" r="0" b="0"/>
              <a:pathLst>
                <a:path w="76199" h="126632">
                  <a:moveTo>
                    <a:pt x="76198" y="31381"/>
                  </a:moveTo>
                  <a:lnTo>
                    <a:pt x="76198" y="31381"/>
                  </a:lnTo>
                  <a:lnTo>
                    <a:pt x="72827" y="31381"/>
                  </a:lnTo>
                  <a:lnTo>
                    <a:pt x="69290" y="29499"/>
                  </a:lnTo>
                  <a:lnTo>
                    <a:pt x="54996" y="20136"/>
                  </a:lnTo>
                  <a:lnTo>
                    <a:pt x="50631" y="14252"/>
                  </a:lnTo>
                  <a:lnTo>
                    <a:pt x="34315" y="2436"/>
                  </a:lnTo>
                  <a:lnTo>
                    <a:pt x="27647" y="462"/>
                  </a:lnTo>
                  <a:lnTo>
                    <a:pt x="23340" y="0"/>
                  </a:lnTo>
                  <a:lnTo>
                    <a:pt x="21909" y="583"/>
                  </a:lnTo>
                  <a:lnTo>
                    <a:pt x="20956" y="1677"/>
                  </a:lnTo>
                  <a:lnTo>
                    <a:pt x="20320" y="3111"/>
                  </a:lnTo>
                  <a:lnTo>
                    <a:pt x="19191" y="4068"/>
                  </a:lnTo>
                  <a:lnTo>
                    <a:pt x="16054" y="5131"/>
                  </a:lnTo>
                  <a:lnTo>
                    <a:pt x="12307" y="9366"/>
                  </a:lnTo>
                  <a:lnTo>
                    <a:pt x="2768" y="23229"/>
                  </a:lnTo>
                  <a:lnTo>
                    <a:pt x="363" y="42285"/>
                  </a:lnTo>
                  <a:lnTo>
                    <a:pt x="0" y="89396"/>
                  </a:lnTo>
                  <a:lnTo>
                    <a:pt x="3370" y="99998"/>
                  </a:lnTo>
                  <a:lnTo>
                    <a:pt x="8836" y="108705"/>
                  </a:lnTo>
                  <a:lnTo>
                    <a:pt x="26665" y="122311"/>
                  </a:lnTo>
                  <a:lnTo>
                    <a:pt x="33252" y="124711"/>
                  </a:lnTo>
                  <a:lnTo>
                    <a:pt x="50798" y="1266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615"/>
            <p:cNvSpPr/>
            <p:nvPr>
              <p:custDataLst>
                <p:tags r:id="rId229"/>
              </p:custDataLst>
            </p:nvPr>
          </p:nvSpPr>
          <p:spPr>
            <a:xfrm>
              <a:off x="8198222" y="421409"/>
              <a:ext cx="63129" cy="143637"/>
            </a:xfrm>
            <a:custGeom>
              <a:avLst/>
              <a:gdLst/>
              <a:ahLst/>
              <a:cxnLst/>
              <a:rect l="0" t="0" r="0" b="0"/>
              <a:pathLst>
                <a:path w="63129" h="143637">
                  <a:moveTo>
                    <a:pt x="63128" y="29441"/>
                  </a:moveTo>
                  <a:lnTo>
                    <a:pt x="63128" y="29441"/>
                  </a:lnTo>
                  <a:lnTo>
                    <a:pt x="59757" y="32812"/>
                  </a:lnTo>
                  <a:lnTo>
                    <a:pt x="58764" y="33099"/>
                  </a:lnTo>
                  <a:lnTo>
                    <a:pt x="58102" y="32586"/>
                  </a:lnTo>
                  <a:lnTo>
                    <a:pt x="57039" y="30062"/>
                  </a:lnTo>
                  <a:lnTo>
                    <a:pt x="51760" y="28858"/>
                  </a:lnTo>
                  <a:lnTo>
                    <a:pt x="38090" y="17081"/>
                  </a:lnTo>
                  <a:lnTo>
                    <a:pt x="32730" y="8080"/>
                  </a:lnTo>
                  <a:lnTo>
                    <a:pt x="22810" y="1202"/>
                  </a:lnTo>
                  <a:lnTo>
                    <a:pt x="20727" y="737"/>
                  </a:lnTo>
                  <a:lnTo>
                    <a:pt x="18632" y="1133"/>
                  </a:lnTo>
                  <a:lnTo>
                    <a:pt x="16531" y="2102"/>
                  </a:lnTo>
                  <a:lnTo>
                    <a:pt x="14424" y="2043"/>
                  </a:lnTo>
                  <a:lnTo>
                    <a:pt x="10203" y="96"/>
                  </a:lnTo>
                  <a:lnTo>
                    <a:pt x="8089" y="0"/>
                  </a:lnTo>
                  <a:lnTo>
                    <a:pt x="3859" y="1774"/>
                  </a:lnTo>
                  <a:lnTo>
                    <a:pt x="2448" y="3941"/>
                  </a:lnTo>
                  <a:lnTo>
                    <a:pt x="185" y="15676"/>
                  </a:lnTo>
                  <a:lnTo>
                    <a:pt x="0" y="18148"/>
                  </a:lnTo>
                  <a:lnTo>
                    <a:pt x="581" y="19795"/>
                  </a:lnTo>
                  <a:lnTo>
                    <a:pt x="1675" y="20894"/>
                  </a:lnTo>
                  <a:lnTo>
                    <a:pt x="3108" y="21626"/>
                  </a:lnTo>
                  <a:lnTo>
                    <a:pt x="4065" y="22820"/>
                  </a:lnTo>
                  <a:lnTo>
                    <a:pt x="7482" y="29806"/>
                  </a:lnTo>
                  <a:lnTo>
                    <a:pt x="34911" y="59076"/>
                  </a:lnTo>
                  <a:lnTo>
                    <a:pt x="44470" y="78917"/>
                  </a:lnTo>
                  <a:lnTo>
                    <a:pt x="60320" y="102884"/>
                  </a:lnTo>
                  <a:lnTo>
                    <a:pt x="62295" y="109685"/>
                  </a:lnTo>
                  <a:lnTo>
                    <a:pt x="63018" y="123804"/>
                  </a:lnTo>
                  <a:lnTo>
                    <a:pt x="62348" y="126216"/>
                  </a:lnTo>
                  <a:lnTo>
                    <a:pt x="61197" y="127824"/>
                  </a:lnTo>
                  <a:lnTo>
                    <a:pt x="59724" y="128897"/>
                  </a:lnTo>
                  <a:lnTo>
                    <a:pt x="58741" y="130317"/>
                  </a:lnTo>
                  <a:lnTo>
                    <a:pt x="57651" y="133777"/>
                  </a:lnTo>
                  <a:lnTo>
                    <a:pt x="53403" y="137666"/>
                  </a:lnTo>
                  <a:lnTo>
                    <a:pt x="47517" y="141041"/>
                  </a:lnTo>
                  <a:lnTo>
                    <a:pt x="37989" y="143208"/>
                  </a:lnTo>
                  <a:lnTo>
                    <a:pt x="32683" y="143636"/>
                  </a:lnTo>
                  <a:lnTo>
                    <a:pt x="26567" y="138651"/>
                  </a:lnTo>
                  <a:lnTo>
                    <a:pt x="21329" y="132904"/>
                  </a:lnTo>
                  <a:lnTo>
                    <a:pt x="18678" y="1246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616"/>
            <p:cNvSpPr/>
            <p:nvPr>
              <p:custDataLst>
                <p:tags r:id="rId230"/>
              </p:custDataLst>
            </p:nvPr>
          </p:nvSpPr>
          <p:spPr>
            <a:xfrm>
              <a:off x="8134350" y="4064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69850"/>
                  </a:moveTo>
                  <a:lnTo>
                    <a:pt x="6350" y="69850"/>
                  </a:lnTo>
                  <a:lnTo>
                    <a:pt x="5644" y="59711"/>
                  </a:lnTo>
                  <a:lnTo>
                    <a:pt x="392" y="43586"/>
                  </a:lnTo>
                  <a:lnTo>
                    <a:pt x="0" y="20226"/>
                  </a:lnTo>
                  <a:lnTo>
                    <a:pt x="4363" y="13507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617"/>
            <p:cNvSpPr/>
            <p:nvPr>
              <p:custDataLst>
                <p:tags r:id="rId231"/>
              </p:custDataLst>
            </p:nvPr>
          </p:nvSpPr>
          <p:spPr>
            <a:xfrm>
              <a:off x="8134350" y="482677"/>
              <a:ext cx="12701" cy="69774"/>
            </a:xfrm>
            <a:custGeom>
              <a:avLst/>
              <a:gdLst/>
              <a:ahLst/>
              <a:cxnLst/>
              <a:rect l="0" t="0" r="0" b="0"/>
              <a:pathLst>
                <a:path w="12701" h="69774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3370" y="3317"/>
                  </a:lnTo>
                  <a:lnTo>
                    <a:pt x="5025" y="6841"/>
                  </a:lnTo>
                  <a:lnTo>
                    <a:pt x="6345" y="35908"/>
                  </a:lnTo>
                  <a:lnTo>
                    <a:pt x="7055" y="52970"/>
                  </a:lnTo>
                  <a:lnTo>
                    <a:pt x="12700" y="697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8" name="SMARTInkShape-Group163"/>
          <p:cNvGrpSpPr/>
          <p:nvPr/>
        </p:nvGrpSpPr>
        <p:grpSpPr>
          <a:xfrm>
            <a:off x="7143862" y="984276"/>
            <a:ext cx="438039" cy="457039"/>
            <a:chOff x="7143862" y="984276"/>
            <a:chExt cx="438039" cy="457039"/>
          </a:xfrm>
        </p:grpSpPr>
        <p:sp>
          <p:nvSpPr>
            <p:cNvPr id="44" name="SMARTInkShape-618"/>
            <p:cNvSpPr/>
            <p:nvPr>
              <p:custDataLst>
                <p:tags r:id="rId219"/>
              </p:custDataLst>
            </p:nvPr>
          </p:nvSpPr>
          <p:spPr>
            <a:xfrm>
              <a:off x="7461519" y="1130300"/>
              <a:ext cx="120382" cy="57151"/>
            </a:xfrm>
            <a:custGeom>
              <a:avLst/>
              <a:gdLst/>
              <a:ahLst/>
              <a:cxnLst/>
              <a:rect l="0" t="0" r="0" b="0"/>
              <a:pathLst>
                <a:path w="120382" h="57151">
                  <a:moveTo>
                    <a:pt x="12431" y="57150"/>
                  </a:moveTo>
                  <a:lnTo>
                    <a:pt x="12431" y="57150"/>
                  </a:lnTo>
                  <a:lnTo>
                    <a:pt x="12431" y="53779"/>
                  </a:lnTo>
                  <a:lnTo>
                    <a:pt x="11725" y="52786"/>
                  </a:lnTo>
                  <a:lnTo>
                    <a:pt x="10549" y="52124"/>
                  </a:lnTo>
                  <a:lnTo>
                    <a:pt x="6342" y="50878"/>
                  </a:lnTo>
                  <a:lnTo>
                    <a:pt x="2787" y="47452"/>
                  </a:lnTo>
                  <a:lnTo>
                    <a:pt x="1089" y="43903"/>
                  </a:lnTo>
                  <a:lnTo>
                    <a:pt x="0" y="39246"/>
                  </a:lnTo>
                  <a:lnTo>
                    <a:pt x="615" y="38864"/>
                  </a:lnTo>
                  <a:lnTo>
                    <a:pt x="3181" y="38440"/>
                  </a:lnTo>
                  <a:lnTo>
                    <a:pt x="4148" y="37621"/>
                  </a:lnTo>
                  <a:lnTo>
                    <a:pt x="5221" y="34830"/>
                  </a:lnTo>
                  <a:lnTo>
                    <a:pt x="6214" y="33803"/>
                  </a:lnTo>
                  <a:lnTo>
                    <a:pt x="21931" y="27566"/>
                  </a:lnTo>
                  <a:lnTo>
                    <a:pt x="64094" y="18989"/>
                  </a:lnTo>
                  <a:lnTo>
                    <a:pt x="110693" y="4148"/>
                  </a:lnTo>
                  <a:lnTo>
                    <a:pt x="1203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619"/>
            <p:cNvSpPr/>
            <p:nvPr>
              <p:custDataLst>
                <p:tags r:id="rId220"/>
              </p:custDataLst>
            </p:nvPr>
          </p:nvSpPr>
          <p:spPr>
            <a:xfrm>
              <a:off x="7499350" y="984276"/>
              <a:ext cx="57151" cy="260005"/>
            </a:xfrm>
            <a:custGeom>
              <a:avLst/>
              <a:gdLst/>
              <a:ahLst/>
              <a:cxnLst/>
              <a:rect l="0" t="0" r="0" b="0"/>
              <a:pathLst>
                <a:path w="57151" h="260005">
                  <a:moveTo>
                    <a:pt x="57150" y="38074"/>
                  </a:moveTo>
                  <a:lnTo>
                    <a:pt x="57150" y="38074"/>
                  </a:lnTo>
                  <a:lnTo>
                    <a:pt x="53779" y="34703"/>
                  </a:lnTo>
                  <a:lnTo>
                    <a:pt x="52124" y="31166"/>
                  </a:lnTo>
                  <a:lnTo>
                    <a:pt x="50268" y="21067"/>
                  </a:lnTo>
                  <a:lnTo>
                    <a:pt x="45808" y="12659"/>
                  </a:lnTo>
                  <a:lnTo>
                    <a:pt x="45355" y="10548"/>
                  </a:lnTo>
                  <a:lnTo>
                    <a:pt x="44348" y="9140"/>
                  </a:lnTo>
                  <a:lnTo>
                    <a:pt x="42971" y="8201"/>
                  </a:lnTo>
                  <a:lnTo>
                    <a:pt x="41347" y="7575"/>
                  </a:lnTo>
                  <a:lnTo>
                    <a:pt x="40264" y="6453"/>
                  </a:lnTo>
                  <a:lnTo>
                    <a:pt x="38125" y="61"/>
                  </a:lnTo>
                  <a:lnTo>
                    <a:pt x="34736" y="0"/>
                  </a:lnTo>
                  <a:lnTo>
                    <a:pt x="33741" y="697"/>
                  </a:lnTo>
                  <a:lnTo>
                    <a:pt x="33076" y="1867"/>
                  </a:lnTo>
                  <a:lnTo>
                    <a:pt x="32634" y="3353"/>
                  </a:lnTo>
                  <a:lnTo>
                    <a:pt x="27560" y="11512"/>
                  </a:lnTo>
                  <a:lnTo>
                    <a:pt x="19958" y="55043"/>
                  </a:lnTo>
                  <a:lnTo>
                    <a:pt x="11245" y="101741"/>
                  </a:lnTo>
                  <a:lnTo>
                    <a:pt x="6780" y="139689"/>
                  </a:lnTo>
                  <a:lnTo>
                    <a:pt x="6366" y="184713"/>
                  </a:lnTo>
                  <a:lnTo>
                    <a:pt x="6350" y="229753"/>
                  </a:lnTo>
                  <a:lnTo>
                    <a:pt x="6350" y="251718"/>
                  </a:lnTo>
                  <a:lnTo>
                    <a:pt x="8231" y="254853"/>
                  </a:lnTo>
                  <a:lnTo>
                    <a:pt x="11817" y="259243"/>
                  </a:lnTo>
                  <a:lnTo>
                    <a:pt x="11406" y="259603"/>
                  </a:lnTo>
                  <a:lnTo>
                    <a:pt x="9067" y="260004"/>
                  </a:lnTo>
                  <a:lnTo>
                    <a:pt x="8162" y="259405"/>
                  </a:lnTo>
                  <a:lnTo>
                    <a:pt x="7557" y="258300"/>
                  </a:lnTo>
                  <a:lnTo>
                    <a:pt x="6588" y="251458"/>
                  </a:lnTo>
                  <a:lnTo>
                    <a:pt x="6420" y="245389"/>
                  </a:lnTo>
                  <a:lnTo>
                    <a:pt x="4500" y="241221"/>
                  </a:lnTo>
                  <a:lnTo>
                    <a:pt x="0" y="234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620"/>
            <p:cNvSpPr/>
            <p:nvPr>
              <p:custDataLst>
                <p:tags r:id="rId221"/>
              </p:custDataLst>
            </p:nvPr>
          </p:nvSpPr>
          <p:spPr>
            <a:xfrm>
              <a:off x="7283450" y="1117718"/>
              <a:ext cx="146051" cy="120502"/>
            </a:xfrm>
            <a:custGeom>
              <a:avLst/>
              <a:gdLst/>
              <a:ahLst/>
              <a:cxnLst/>
              <a:rect l="0" t="0" r="0" b="0"/>
              <a:pathLst>
                <a:path w="146051" h="120502">
                  <a:moveTo>
                    <a:pt x="0" y="63382"/>
                  </a:moveTo>
                  <a:lnTo>
                    <a:pt x="0" y="63382"/>
                  </a:lnTo>
                  <a:lnTo>
                    <a:pt x="0" y="51642"/>
                  </a:lnTo>
                  <a:lnTo>
                    <a:pt x="0" y="54530"/>
                  </a:lnTo>
                  <a:lnTo>
                    <a:pt x="0" y="50687"/>
                  </a:lnTo>
                  <a:lnTo>
                    <a:pt x="3370" y="54054"/>
                  </a:lnTo>
                  <a:lnTo>
                    <a:pt x="5026" y="57590"/>
                  </a:lnTo>
                  <a:lnTo>
                    <a:pt x="8197" y="81122"/>
                  </a:lnTo>
                  <a:lnTo>
                    <a:pt x="10699" y="86083"/>
                  </a:lnTo>
                  <a:lnTo>
                    <a:pt x="12305" y="96898"/>
                  </a:lnTo>
                  <a:lnTo>
                    <a:pt x="12700" y="120501"/>
                  </a:lnTo>
                  <a:lnTo>
                    <a:pt x="12700" y="111691"/>
                  </a:lnTo>
                  <a:lnTo>
                    <a:pt x="14581" y="107666"/>
                  </a:lnTo>
                  <a:lnTo>
                    <a:pt x="16070" y="105604"/>
                  </a:lnTo>
                  <a:lnTo>
                    <a:pt x="18167" y="95961"/>
                  </a:lnTo>
                  <a:lnTo>
                    <a:pt x="19704" y="69643"/>
                  </a:lnTo>
                  <a:lnTo>
                    <a:pt x="31466" y="32978"/>
                  </a:lnTo>
                  <a:lnTo>
                    <a:pt x="32265" y="32529"/>
                  </a:lnTo>
                  <a:lnTo>
                    <a:pt x="37192" y="31750"/>
                  </a:lnTo>
                  <a:lnTo>
                    <a:pt x="37494" y="32416"/>
                  </a:lnTo>
                  <a:lnTo>
                    <a:pt x="37831" y="35038"/>
                  </a:lnTo>
                  <a:lnTo>
                    <a:pt x="39862" y="38555"/>
                  </a:lnTo>
                  <a:lnTo>
                    <a:pt x="42411" y="42470"/>
                  </a:lnTo>
                  <a:lnTo>
                    <a:pt x="43845" y="48641"/>
                  </a:lnTo>
                  <a:lnTo>
                    <a:pt x="44181" y="52832"/>
                  </a:lnTo>
                  <a:lnTo>
                    <a:pt x="46212" y="57047"/>
                  </a:lnTo>
                  <a:lnTo>
                    <a:pt x="48761" y="61272"/>
                  </a:lnTo>
                  <a:lnTo>
                    <a:pt x="50397" y="69733"/>
                  </a:lnTo>
                  <a:lnTo>
                    <a:pt x="50799" y="87867"/>
                  </a:lnTo>
                  <a:lnTo>
                    <a:pt x="56267" y="83234"/>
                  </a:lnTo>
                  <a:lnTo>
                    <a:pt x="57681" y="73157"/>
                  </a:lnTo>
                  <a:lnTo>
                    <a:pt x="62168" y="65886"/>
                  </a:lnTo>
                  <a:lnTo>
                    <a:pt x="65965" y="61438"/>
                  </a:lnTo>
                  <a:lnTo>
                    <a:pt x="68123" y="55227"/>
                  </a:lnTo>
                  <a:lnTo>
                    <a:pt x="71220" y="43797"/>
                  </a:lnTo>
                  <a:lnTo>
                    <a:pt x="76605" y="33355"/>
                  </a:lnTo>
                  <a:lnTo>
                    <a:pt x="97373" y="4407"/>
                  </a:lnTo>
                  <a:lnTo>
                    <a:pt x="101603" y="1893"/>
                  </a:lnTo>
                  <a:lnTo>
                    <a:pt x="110067" y="279"/>
                  </a:lnTo>
                  <a:lnTo>
                    <a:pt x="116417" y="0"/>
                  </a:lnTo>
                  <a:lnTo>
                    <a:pt x="120649" y="1816"/>
                  </a:lnTo>
                  <a:lnTo>
                    <a:pt x="122766" y="3288"/>
                  </a:lnTo>
                  <a:lnTo>
                    <a:pt x="125119" y="6805"/>
                  </a:lnTo>
                  <a:lnTo>
                    <a:pt x="126870" y="10720"/>
                  </a:lnTo>
                  <a:lnTo>
                    <a:pt x="131116" y="16891"/>
                  </a:lnTo>
                  <a:lnTo>
                    <a:pt x="133393" y="23188"/>
                  </a:lnTo>
                  <a:lnTo>
                    <a:pt x="137518" y="30228"/>
                  </a:lnTo>
                  <a:lnTo>
                    <a:pt x="139758" y="40231"/>
                  </a:lnTo>
                  <a:lnTo>
                    <a:pt x="143873" y="48683"/>
                  </a:lnTo>
                  <a:lnTo>
                    <a:pt x="146047" y="94729"/>
                  </a:lnTo>
                  <a:lnTo>
                    <a:pt x="146050" y="1014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621"/>
            <p:cNvSpPr/>
            <p:nvPr>
              <p:custDataLst>
                <p:tags r:id="rId222"/>
              </p:custDataLst>
            </p:nvPr>
          </p:nvSpPr>
          <p:spPr>
            <a:xfrm>
              <a:off x="7143862" y="1136685"/>
              <a:ext cx="79495" cy="304630"/>
            </a:xfrm>
            <a:custGeom>
              <a:avLst/>
              <a:gdLst/>
              <a:ahLst/>
              <a:cxnLst/>
              <a:rect l="0" t="0" r="0" b="0"/>
              <a:pathLst>
                <a:path w="79495" h="304630">
                  <a:moveTo>
                    <a:pt x="6238" y="101565"/>
                  </a:moveTo>
                  <a:lnTo>
                    <a:pt x="6238" y="101565"/>
                  </a:lnTo>
                  <a:lnTo>
                    <a:pt x="6238" y="95293"/>
                  </a:lnTo>
                  <a:lnTo>
                    <a:pt x="11705" y="100689"/>
                  </a:lnTo>
                  <a:lnTo>
                    <a:pt x="12326" y="104677"/>
                  </a:lnTo>
                  <a:lnTo>
                    <a:pt x="12586" y="147571"/>
                  </a:lnTo>
                  <a:lnTo>
                    <a:pt x="12587" y="193746"/>
                  </a:lnTo>
                  <a:lnTo>
                    <a:pt x="18545" y="235435"/>
                  </a:lnTo>
                  <a:lnTo>
                    <a:pt x="18931" y="280126"/>
                  </a:lnTo>
                  <a:lnTo>
                    <a:pt x="18938" y="304629"/>
                  </a:lnTo>
                  <a:lnTo>
                    <a:pt x="18938" y="258370"/>
                  </a:lnTo>
                  <a:lnTo>
                    <a:pt x="13912" y="215137"/>
                  </a:lnTo>
                  <a:lnTo>
                    <a:pt x="12057" y="173436"/>
                  </a:lnTo>
                  <a:lnTo>
                    <a:pt x="6841" y="127087"/>
                  </a:lnTo>
                  <a:lnTo>
                    <a:pt x="6291" y="83882"/>
                  </a:lnTo>
                  <a:lnTo>
                    <a:pt x="4367" y="62272"/>
                  </a:lnTo>
                  <a:lnTo>
                    <a:pt x="2584" y="51646"/>
                  </a:lnTo>
                  <a:lnTo>
                    <a:pt x="6821" y="17489"/>
                  </a:lnTo>
                  <a:lnTo>
                    <a:pt x="11271" y="9234"/>
                  </a:lnTo>
                  <a:lnTo>
                    <a:pt x="15060" y="4555"/>
                  </a:lnTo>
                  <a:lnTo>
                    <a:pt x="19096" y="2005"/>
                  </a:lnTo>
                  <a:lnTo>
                    <a:pt x="27435" y="368"/>
                  </a:lnTo>
                  <a:lnTo>
                    <a:pt x="40107" y="0"/>
                  </a:lnTo>
                  <a:lnTo>
                    <a:pt x="49827" y="3346"/>
                  </a:lnTo>
                  <a:lnTo>
                    <a:pt x="58273" y="8806"/>
                  </a:lnTo>
                  <a:lnTo>
                    <a:pt x="69621" y="25972"/>
                  </a:lnTo>
                  <a:lnTo>
                    <a:pt x="74172" y="36363"/>
                  </a:lnTo>
                  <a:lnTo>
                    <a:pt x="79494" y="57858"/>
                  </a:lnTo>
                  <a:lnTo>
                    <a:pt x="74467" y="88785"/>
                  </a:lnTo>
                  <a:lnTo>
                    <a:pt x="66644" y="113026"/>
                  </a:lnTo>
                  <a:lnTo>
                    <a:pt x="61073" y="119124"/>
                  </a:lnTo>
                  <a:lnTo>
                    <a:pt x="46985" y="130296"/>
                  </a:lnTo>
                  <a:lnTo>
                    <a:pt x="38093" y="134600"/>
                  </a:lnTo>
                  <a:lnTo>
                    <a:pt x="35942" y="136288"/>
                  </a:lnTo>
                  <a:lnTo>
                    <a:pt x="29788" y="138164"/>
                  </a:lnTo>
                  <a:lnTo>
                    <a:pt x="17710" y="139369"/>
                  </a:lnTo>
                  <a:lnTo>
                    <a:pt x="12983" y="137652"/>
                  </a:lnTo>
                  <a:lnTo>
                    <a:pt x="4199" y="130801"/>
                  </a:lnTo>
                  <a:lnTo>
                    <a:pt x="1803" y="126788"/>
                  </a:lnTo>
                  <a:lnTo>
                    <a:pt x="267" y="118463"/>
                  </a:lnTo>
                  <a:lnTo>
                    <a:pt x="0" y="112138"/>
                  </a:lnTo>
                  <a:lnTo>
                    <a:pt x="668" y="110730"/>
                  </a:lnTo>
                  <a:lnTo>
                    <a:pt x="1820" y="109792"/>
                  </a:lnTo>
                  <a:lnTo>
                    <a:pt x="6238" y="107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7" name="SMARTInkShape-Group164"/>
          <p:cNvGrpSpPr/>
          <p:nvPr/>
        </p:nvGrpSpPr>
        <p:grpSpPr>
          <a:xfrm>
            <a:off x="8166100" y="1079584"/>
            <a:ext cx="781051" cy="341528"/>
            <a:chOff x="8166100" y="1079584"/>
            <a:chExt cx="781051" cy="341528"/>
          </a:xfrm>
        </p:grpSpPr>
        <p:sp>
          <p:nvSpPr>
            <p:cNvPr id="49" name="SMARTInkShape-622"/>
            <p:cNvSpPr/>
            <p:nvPr>
              <p:custDataLst>
                <p:tags r:id="rId211"/>
              </p:custDataLst>
            </p:nvPr>
          </p:nvSpPr>
          <p:spPr>
            <a:xfrm>
              <a:off x="8858564" y="1231900"/>
              <a:ext cx="88587" cy="25392"/>
            </a:xfrm>
            <a:custGeom>
              <a:avLst/>
              <a:gdLst/>
              <a:ahLst/>
              <a:cxnLst/>
              <a:rect l="0" t="0" r="0" b="0"/>
              <a:pathLst>
                <a:path w="88587" h="25392">
                  <a:moveTo>
                    <a:pt x="25086" y="6350"/>
                  </a:moveTo>
                  <a:lnTo>
                    <a:pt x="25086" y="6350"/>
                  </a:lnTo>
                  <a:lnTo>
                    <a:pt x="19310" y="11420"/>
                  </a:lnTo>
                  <a:lnTo>
                    <a:pt x="10596" y="17181"/>
                  </a:lnTo>
                  <a:lnTo>
                    <a:pt x="6682" y="22651"/>
                  </a:lnTo>
                  <a:lnTo>
                    <a:pt x="0" y="25293"/>
                  </a:lnTo>
                  <a:lnTo>
                    <a:pt x="8552" y="25391"/>
                  </a:lnTo>
                  <a:lnTo>
                    <a:pt x="53506" y="12635"/>
                  </a:lnTo>
                  <a:lnTo>
                    <a:pt x="8858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623"/>
            <p:cNvSpPr/>
            <p:nvPr>
              <p:custDataLst>
                <p:tags r:id="rId212"/>
              </p:custDataLst>
            </p:nvPr>
          </p:nvSpPr>
          <p:spPr>
            <a:xfrm>
              <a:off x="8852186" y="1181100"/>
              <a:ext cx="88615" cy="12701"/>
            </a:xfrm>
            <a:custGeom>
              <a:avLst/>
              <a:gdLst/>
              <a:ahLst/>
              <a:cxnLst/>
              <a:rect l="0" t="0" r="0" b="0"/>
              <a:pathLst>
                <a:path w="88615" h="12701">
                  <a:moveTo>
                    <a:pt x="18764" y="0"/>
                  </a:moveTo>
                  <a:lnTo>
                    <a:pt x="18764" y="0"/>
                  </a:lnTo>
                  <a:lnTo>
                    <a:pt x="15393" y="0"/>
                  </a:lnTo>
                  <a:lnTo>
                    <a:pt x="14400" y="705"/>
                  </a:lnTo>
                  <a:lnTo>
                    <a:pt x="13738" y="1882"/>
                  </a:lnTo>
                  <a:lnTo>
                    <a:pt x="13296" y="3371"/>
                  </a:lnTo>
                  <a:lnTo>
                    <a:pt x="12296" y="4364"/>
                  </a:lnTo>
                  <a:lnTo>
                    <a:pt x="7024" y="6088"/>
                  </a:lnTo>
                  <a:lnTo>
                    <a:pt x="2978" y="6272"/>
                  </a:lnTo>
                  <a:lnTo>
                    <a:pt x="1889" y="7004"/>
                  </a:lnTo>
                  <a:lnTo>
                    <a:pt x="1164" y="8197"/>
                  </a:lnTo>
                  <a:lnTo>
                    <a:pt x="0" y="11810"/>
                  </a:lnTo>
                  <a:lnTo>
                    <a:pt x="611" y="12107"/>
                  </a:lnTo>
                  <a:lnTo>
                    <a:pt x="9181" y="12677"/>
                  </a:lnTo>
                  <a:lnTo>
                    <a:pt x="12858" y="10808"/>
                  </a:lnTo>
                  <a:lnTo>
                    <a:pt x="14826" y="9322"/>
                  </a:lnTo>
                  <a:lnTo>
                    <a:pt x="20777" y="7671"/>
                  </a:lnTo>
                  <a:lnTo>
                    <a:pt x="24340" y="7231"/>
                  </a:lnTo>
                  <a:lnTo>
                    <a:pt x="45143" y="11895"/>
                  </a:lnTo>
                  <a:lnTo>
                    <a:pt x="67719" y="7162"/>
                  </a:lnTo>
                  <a:lnTo>
                    <a:pt x="88614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624"/>
            <p:cNvSpPr/>
            <p:nvPr>
              <p:custDataLst>
                <p:tags r:id="rId213"/>
              </p:custDataLst>
            </p:nvPr>
          </p:nvSpPr>
          <p:spPr>
            <a:xfrm>
              <a:off x="8597900" y="1085850"/>
              <a:ext cx="50690" cy="152401"/>
            </a:xfrm>
            <a:custGeom>
              <a:avLst/>
              <a:gdLst/>
              <a:ahLst/>
              <a:cxnLst/>
              <a:rect l="0" t="0" r="0" b="0"/>
              <a:pathLst>
                <a:path w="50690" h="152401">
                  <a:moveTo>
                    <a:pt x="0" y="0"/>
                  </a:moveTo>
                  <a:lnTo>
                    <a:pt x="0" y="0"/>
                  </a:lnTo>
                  <a:lnTo>
                    <a:pt x="11244" y="11951"/>
                  </a:lnTo>
                  <a:lnTo>
                    <a:pt x="38103" y="57284"/>
                  </a:lnTo>
                  <a:lnTo>
                    <a:pt x="47977" y="78334"/>
                  </a:lnTo>
                  <a:lnTo>
                    <a:pt x="50689" y="114280"/>
                  </a:lnTo>
                  <a:lnTo>
                    <a:pt x="47396" y="125505"/>
                  </a:lnTo>
                  <a:lnTo>
                    <a:pt x="39962" y="136870"/>
                  </a:lnTo>
                  <a:lnTo>
                    <a:pt x="25400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625"/>
            <p:cNvSpPr/>
            <p:nvPr>
              <p:custDataLst>
                <p:tags r:id="rId214"/>
              </p:custDataLst>
            </p:nvPr>
          </p:nvSpPr>
          <p:spPr>
            <a:xfrm>
              <a:off x="8470978" y="1156035"/>
              <a:ext cx="88823" cy="82129"/>
            </a:xfrm>
            <a:custGeom>
              <a:avLst/>
              <a:gdLst/>
              <a:ahLst/>
              <a:cxnLst/>
              <a:rect l="0" t="0" r="0" b="0"/>
              <a:pathLst>
                <a:path w="88823" h="82129">
                  <a:moveTo>
                    <a:pt x="44372" y="31415"/>
                  </a:moveTo>
                  <a:lnTo>
                    <a:pt x="44372" y="31415"/>
                  </a:lnTo>
                  <a:lnTo>
                    <a:pt x="44372" y="28044"/>
                  </a:lnTo>
                  <a:lnTo>
                    <a:pt x="45077" y="27051"/>
                  </a:lnTo>
                  <a:lnTo>
                    <a:pt x="46253" y="26389"/>
                  </a:lnTo>
                  <a:lnTo>
                    <a:pt x="47742" y="25948"/>
                  </a:lnTo>
                  <a:lnTo>
                    <a:pt x="48735" y="24948"/>
                  </a:lnTo>
                  <a:lnTo>
                    <a:pt x="49839" y="21955"/>
                  </a:lnTo>
                  <a:lnTo>
                    <a:pt x="50670" y="9485"/>
                  </a:lnTo>
                  <a:lnTo>
                    <a:pt x="50700" y="10614"/>
                  </a:lnTo>
                  <a:lnTo>
                    <a:pt x="50002" y="11198"/>
                  </a:lnTo>
                  <a:lnTo>
                    <a:pt x="47344" y="11846"/>
                  </a:lnTo>
                  <a:lnTo>
                    <a:pt x="46353" y="11314"/>
                  </a:lnTo>
                  <a:lnTo>
                    <a:pt x="45693" y="10253"/>
                  </a:lnTo>
                  <a:lnTo>
                    <a:pt x="45253" y="8840"/>
                  </a:lnTo>
                  <a:lnTo>
                    <a:pt x="41261" y="3481"/>
                  </a:lnTo>
                  <a:lnTo>
                    <a:pt x="37579" y="1361"/>
                  </a:lnTo>
                  <a:lnTo>
                    <a:pt x="32839" y="0"/>
                  </a:lnTo>
                  <a:lnTo>
                    <a:pt x="24918" y="4735"/>
                  </a:lnTo>
                  <a:lnTo>
                    <a:pt x="22936" y="5162"/>
                  </a:lnTo>
                  <a:lnTo>
                    <a:pt x="21615" y="6152"/>
                  </a:lnTo>
                  <a:lnTo>
                    <a:pt x="20734" y="7517"/>
                  </a:lnTo>
                  <a:lnTo>
                    <a:pt x="20146" y="9133"/>
                  </a:lnTo>
                  <a:lnTo>
                    <a:pt x="19049" y="10210"/>
                  </a:lnTo>
                  <a:lnTo>
                    <a:pt x="15948" y="11407"/>
                  </a:lnTo>
                  <a:lnTo>
                    <a:pt x="14839" y="13138"/>
                  </a:lnTo>
                  <a:lnTo>
                    <a:pt x="11179" y="24172"/>
                  </a:lnTo>
                  <a:lnTo>
                    <a:pt x="8453" y="28901"/>
                  </a:lnTo>
                  <a:lnTo>
                    <a:pt x="6702" y="37687"/>
                  </a:lnTo>
                  <a:lnTo>
                    <a:pt x="5623" y="52702"/>
                  </a:lnTo>
                  <a:lnTo>
                    <a:pt x="812" y="65019"/>
                  </a:lnTo>
                  <a:lnTo>
                    <a:pt x="0" y="74588"/>
                  </a:lnTo>
                  <a:lnTo>
                    <a:pt x="6194" y="82128"/>
                  </a:lnTo>
                  <a:lnTo>
                    <a:pt x="23852" y="65340"/>
                  </a:lnTo>
                  <a:lnTo>
                    <a:pt x="27726" y="64132"/>
                  </a:lnTo>
                  <a:lnTo>
                    <a:pt x="29040" y="63104"/>
                  </a:lnTo>
                  <a:lnTo>
                    <a:pt x="37998" y="50490"/>
                  </a:lnTo>
                  <a:lnTo>
                    <a:pt x="38021" y="31755"/>
                  </a:lnTo>
                  <a:lnTo>
                    <a:pt x="43489" y="25977"/>
                  </a:lnTo>
                  <a:lnTo>
                    <a:pt x="44369" y="18752"/>
                  </a:lnTo>
                  <a:lnTo>
                    <a:pt x="44372" y="18717"/>
                  </a:lnTo>
                  <a:lnTo>
                    <a:pt x="47742" y="18716"/>
                  </a:lnTo>
                  <a:lnTo>
                    <a:pt x="48735" y="19421"/>
                  </a:lnTo>
                  <a:lnTo>
                    <a:pt x="49397" y="20597"/>
                  </a:lnTo>
                  <a:lnTo>
                    <a:pt x="50460" y="27553"/>
                  </a:lnTo>
                  <a:lnTo>
                    <a:pt x="50644" y="33642"/>
                  </a:lnTo>
                  <a:lnTo>
                    <a:pt x="52569" y="37814"/>
                  </a:lnTo>
                  <a:lnTo>
                    <a:pt x="55071" y="42020"/>
                  </a:lnTo>
                  <a:lnTo>
                    <a:pt x="57185" y="48355"/>
                  </a:lnTo>
                  <a:lnTo>
                    <a:pt x="74952" y="68338"/>
                  </a:lnTo>
                  <a:lnTo>
                    <a:pt x="77484" y="68992"/>
                  </a:lnTo>
                  <a:lnTo>
                    <a:pt x="79147" y="69166"/>
                  </a:lnTo>
                  <a:lnTo>
                    <a:pt x="80255" y="68577"/>
                  </a:lnTo>
                  <a:lnTo>
                    <a:pt x="80994" y="67478"/>
                  </a:lnTo>
                  <a:lnTo>
                    <a:pt x="81486" y="66041"/>
                  </a:lnTo>
                  <a:lnTo>
                    <a:pt x="88822" y="568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SMARTInkShape-626"/>
            <p:cNvSpPr/>
            <p:nvPr>
              <p:custDataLst>
                <p:tags r:id="rId215"/>
              </p:custDataLst>
            </p:nvPr>
          </p:nvSpPr>
          <p:spPr>
            <a:xfrm>
              <a:off x="8401123" y="1079584"/>
              <a:ext cx="76128" cy="184067"/>
            </a:xfrm>
            <a:custGeom>
              <a:avLst/>
              <a:gdLst/>
              <a:ahLst/>
              <a:cxnLst/>
              <a:rect l="0" t="0" r="0" b="0"/>
              <a:pathLst>
                <a:path w="76128" h="184067">
                  <a:moveTo>
                    <a:pt x="76127" y="12616"/>
                  </a:moveTo>
                  <a:lnTo>
                    <a:pt x="76127" y="12616"/>
                  </a:lnTo>
                  <a:lnTo>
                    <a:pt x="72756" y="9245"/>
                  </a:lnTo>
                  <a:lnTo>
                    <a:pt x="69219" y="7590"/>
                  </a:lnTo>
                  <a:lnTo>
                    <a:pt x="67288" y="7149"/>
                  </a:lnTo>
                  <a:lnTo>
                    <a:pt x="66001" y="6149"/>
                  </a:lnTo>
                  <a:lnTo>
                    <a:pt x="64570" y="3156"/>
                  </a:lnTo>
                  <a:lnTo>
                    <a:pt x="63484" y="2076"/>
                  </a:lnTo>
                  <a:lnTo>
                    <a:pt x="60395" y="876"/>
                  </a:lnTo>
                  <a:lnTo>
                    <a:pt x="48530" y="0"/>
                  </a:lnTo>
                  <a:lnTo>
                    <a:pt x="47146" y="678"/>
                  </a:lnTo>
                  <a:lnTo>
                    <a:pt x="46223" y="1835"/>
                  </a:lnTo>
                  <a:lnTo>
                    <a:pt x="45607" y="3312"/>
                  </a:lnTo>
                  <a:lnTo>
                    <a:pt x="37999" y="8762"/>
                  </a:lnTo>
                  <a:lnTo>
                    <a:pt x="30179" y="11474"/>
                  </a:lnTo>
                  <a:lnTo>
                    <a:pt x="28562" y="13266"/>
                  </a:lnTo>
                  <a:lnTo>
                    <a:pt x="6244" y="57207"/>
                  </a:lnTo>
                  <a:lnTo>
                    <a:pt x="2734" y="66301"/>
                  </a:lnTo>
                  <a:lnTo>
                    <a:pt x="0" y="110515"/>
                  </a:lnTo>
                  <a:lnTo>
                    <a:pt x="639" y="141129"/>
                  </a:lnTo>
                  <a:lnTo>
                    <a:pt x="7100" y="166374"/>
                  </a:lnTo>
                  <a:lnTo>
                    <a:pt x="20505" y="179454"/>
                  </a:lnTo>
                  <a:lnTo>
                    <a:pt x="25065" y="182016"/>
                  </a:lnTo>
                  <a:lnTo>
                    <a:pt x="31677" y="184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627"/>
            <p:cNvSpPr/>
            <p:nvPr>
              <p:custDataLst>
                <p:tags r:id="rId216"/>
              </p:custDataLst>
            </p:nvPr>
          </p:nvSpPr>
          <p:spPr>
            <a:xfrm>
              <a:off x="8274050" y="1238250"/>
              <a:ext cx="63501" cy="88901"/>
            </a:xfrm>
            <a:custGeom>
              <a:avLst/>
              <a:gdLst/>
              <a:ahLst/>
              <a:cxnLst/>
              <a:rect l="0" t="0" r="0" b="0"/>
              <a:pathLst>
                <a:path w="63501" h="88901">
                  <a:moveTo>
                    <a:pt x="63500" y="0"/>
                  </a:moveTo>
                  <a:lnTo>
                    <a:pt x="63500" y="0"/>
                  </a:lnTo>
                  <a:lnTo>
                    <a:pt x="60129" y="3371"/>
                  </a:lnTo>
                  <a:lnTo>
                    <a:pt x="56593" y="5026"/>
                  </a:lnTo>
                  <a:lnTo>
                    <a:pt x="54661" y="5467"/>
                  </a:lnTo>
                  <a:lnTo>
                    <a:pt x="50635" y="9721"/>
                  </a:lnTo>
                  <a:lnTo>
                    <a:pt x="47198" y="15609"/>
                  </a:lnTo>
                  <a:lnTo>
                    <a:pt x="44559" y="22891"/>
                  </a:lnTo>
                  <a:lnTo>
                    <a:pt x="15518" y="59396"/>
                  </a:lnTo>
                  <a:lnTo>
                    <a:pt x="12829" y="67145"/>
                  </a:lnTo>
                  <a:lnTo>
                    <a:pt x="1177" y="81273"/>
                  </a:lnTo>
                  <a:lnTo>
                    <a:pt x="522" y="83864"/>
                  </a:lnTo>
                  <a:lnTo>
                    <a:pt x="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628"/>
            <p:cNvSpPr/>
            <p:nvPr>
              <p:custDataLst>
                <p:tags r:id="rId217"/>
              </p:custDataLst>
            </p:nvPr>
          </p:nvSpPr>
          <p:spPr>
            <a:xfrm>
              <a:off x="8261505" y="1231900"/>
              <a:ext cx="63346" cy="87914"/>
            </a:xfrm>
            <a:custGeom>
              <a:avLst/>
              <a:gdLst/>
              <a:ahLst/>
              <a:cxnLst/>
              <a:rect l="0" t="0" r="0" b="0"/>
              <a:pathLst>
                <a:path w="63346" h="87914">
                  <a:moveTo>
                    <a:pt x="12545" y="0"/>
                  </a:moveTo>
                  <a:lnTo>
                    <a:pt x="12545" y="0"/>
                  </a:lnTo>
                  <a:lnTo>
                    <a:pt x="12545" y="6272"/>
                  </a:lnTo>
                  <a:lnTo>
                    <a:pt x="1610" y="6343"/>
                  </a:lnTo>
                  <a:lnTo>
                    <a:pt x="1022" y="7051"/>
                  </a:lnTo>
                  <a:lnTo>
                    <a:pt x="194" y="11418"/>
                  </a:lnTo>
                  <a:lnTo>
                    <a:pt x="0" y="15188"/>
                  </a:lnTo>
                  <a:lnTo>
                    <a:pt x="1795" y="19215"/>
                  </a:lnTo>
                  <a:lnTo>
                    <a:pt x="9980" y="29655"/>
                  </a:lnTo>
                  <a:lnTo>
                    <a:pt x="13920" y="38104"/>
                  </a:lnTo>
                  <a:lnTo>
                    <a:pt x="33735" y="64734"/>
                  </a:lnTo>
                  <a:lnTo>
                    <a:pt x="37955" y="67576"/>
                  </a:lnTo>
                  <a:lnTo>
                    <a:pt x="42183" y="69545"/>
                  </a:lnTo>
                  <a:lnTo>
                    <a:pt x="62352" y="87913"/>
                  </a:lnTo>
                  <a:lnTo>
                    <a:pt x="62683" y="87537"/>
                  </a:lnTo>
                  <a:lnTo>
                    <a:pt x="63345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629"/>
            <p:cNvSpPr/>
            <p:nvPr>
              <p:custDataLst>
                <p:tags r:id="rId218"/>
              </p:custDataLst>
            </p:nvPr>
          </p:nvSpPr>
          <p:spPr>
            <a:xfrm>
              <a:off x="8166100" y="1079613"/>
              <a:ext cx="88866" cy="341499"/>
            </a:xfrm>
            <a:custGeom>
              <a:avLst/>
              <a:gdLst/>
              <a:ahLst/>
              <a:cxnLst/>
              <a:rect l="0" t="0" r="0" b="0"/>
              <a:pathLst>
                <a:path w="88866" h="341499">
                  <a:moveTo>
                    <a:pt x="0" y="158637"/>
                  </a:moveTo>
                  <a:lnTo>
                    <a:pt x="0" y="158637"/>
                  </a:lnTo>
                  <a:lnTo>
                    <a:pt x="705" y="180713"/>
                  </a:lnTo>
                  <a:lnTo>
                    <a:pt x="5467" y="201090"/>
                  </a:lnTo>
                  <a:lnTo>
                    <a:pt x="6315" y="247707"/>
                  </a:lnTo>
                  <a:lnTo>
                    <a:pt x="6348" y="291877"/>
                  </a:lnTo>
                  <a:lnTo>
                    <a:pt x="6350" y="338436"/>
                  </a:lnTo>
                  <a:lnTo>
                    <a:pt x="6350" y="341498"/>
                  </a:lnTo>
                  <a:lnTo>
                    <a:pt x="6350" y="294506"/>
                  </a:lnTo>
                  <a:lnTo>
                    <a:pt x="6350" y="250345"/>
                  </a:lnTo>
                  <a:lnTo>
                    <a:pt x="5644" y="204868"/>
                  </a:lnTo>
                  <a:lnTo>
                    <a:pt x="1324" y="164502"/>
                  </a:lnTo>
                  <a:lnTo>
                    <a:pt x="174" y="117076"/>
                  </a:lnTo>
                  <a:lnTo>
                    <a:pt x="720" y="70641"/>
                  </a:lnTo>
                  <a:lnTo>
                    <a:pt x="6882" y="24147"/>
                  </a:lnTo>
                  <a:lnTo>
                    <a:pt x="11368" y="15620"/>
                  </a:lnTo>
                  <a:lnTo>
                    <a:pt x="24176" y="1177"/>
                  </a:lnTo>
                  <a:lnTo>
                    <a:pt x="39598" y="0"/>
                  </a:lnTo>
                  <a:lnTo>
                    <a:pt x="49754" y="3292"/>
                  </a:lnTo>
                  <a:lnTo>
                    <a:pt x="61464" y="11430"/>
                  </a:lnTo>
                  <a:lnTo>
                    <a:pt x="74753" y="25895"/>
                  </a:lnTo>
                  <a:lnTo>
                    <a:pt x="84380" y="42340"/>
                  </a:lnTo>
                  <a:lnTo>
                    <a:pt x="87561" y="54956"/>
                  </a:lnTo>
                  <a:lnTo>
                    <a:pt x="88865" y="93021"/>
                  </a:lnTo>
                  <a:lnTo>
                    <a:pt x="85518" y="105721"/>
                  </a:lnTo>
                  <a:lnTo>
                    <a:pt x="69800" y="131748"/>
                  </a:lnTo>
                  <a:lnTo>
                    <a:pt x="61374" y="141409"/>
                  </a:lnTo>
                  <a:lnTo>
                    <a:pt x="51660" y="147967"/>
                  </a:lnTo>
                  <a:lnTo>
                    <a:pt x="39844" y="151007"/>
                  </a:lnTo>
                  <a:lnTo>
                    <a:pt x="30776" y="151908"/>
                  </a:lnTo>
                  <a:lnTo>
                    <a:pt x="25908" y="150237"/>
                  </a:lnTo>
                  <a:lnTo>
                    <a:pt x="23622" y="148804"/>
                  </a:lnTo>
                  <a:lnTo>
                    <a:pt x="11225" y="145798"/>
                  </a:lnTo>
                  <a:lnTo>
                    <a:pt x="9600" y="144433"/>
                  </a:lnTo>
                  <a:lnTo>
                    <a:pt x="1074" y="134403"/>
                  </a:lnTo>
                  <a:lnTo>
                    <a:pt x="95" y="127872"/>
                  </a:lnTo>
                  <a:lnTo>
                    <a:pt x="767" y="127544"/>
                  </a:lnTo>
                  <a:lnTo>
                    <a:pt x="25400" y="1268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165"/>
          <p:cNvGrpSpPr/>
          <p:nvPr/>
        </p:nvGrpSpPr>
        <p:grpSpPr>
          <a:xfrm>
            <a:off x="9277372" y="1035962"/>
            <a:ext cx="1065412" cy="275543"/>
            <a:chOff x="9277372" y="1035962"/>
            <a:chExt cx="1065412" cy="275543"/>
          </a:xfrm>
        </p:grpSpPr>
        <p:sp>
          <p:nvSpPr>
            <p:cNvPr id="58" name="SMARTInkShape-630"/>
            <p:cNvSpPr/>
            <p:nvPr>
              <p:custDataLst>
                <p:tags r:id="rId202"/>
              </p:custDataLst>
            </p:nvPr>
          </p:nvSpPr>
          <p:spPr>
            <a:xfrm>
              <a:off x="10280650" y="1060527"/>
              <a:ext cx="62134" cy="241224"/>
            </a:xfrm>
            <a:custGeom>
              <a:avLst/>
              <a:gdLst/>
              <a:ahLst/>
              <a:cxnLst/>
              <a:rect l="0" t="0" r="0" b="0"/>
              <a:pathLst>
                <a:path w="62134" h="241224">
                  <a:moveTo>
                    <a:pt x="19050" y="6273"/>
                  </a:moveTo>
                  <a:lnTo>
                    <a:pt x="19050" y="6273"/>
                  </a:lnTo>
                  <a:lnTo>
                    <a:pt x="19050" y="0"/>
                  </a:lnTo>
                  <a:lnTo>
                    <a:pt x="19050" y="3317"/>
                  </a:lnTo>
                  <a:lnTo>
                    <a:pt x="20931" y="6841"/>
                  </a:lnTo>
                  <a:lnTo>
                    <a:pt x="23414" y="10759"/>
                  </a:lnTo>
                  <a:lnTo>
                    <a:pt x="40304" y="54187"/>
                  </a:lnTo>
                  <a:lnTo>
                    <a:pt x="54333" y="101137"/>
                  </a:lnTo>
                  <a:lnTo>
                    <a:pt x="62010" y="145950"/>
                  </a:lnTo>
                  <a:lnTo>
                    <a:pt x="62133" y="158663"/>
                  </a:lnTo>
                  <a:lnTo>
                    <a:pt x="50596" y="201241"/>
                  </a:lnTo>
                  <a:lnTo>
                    <a:pt x="45771" y="210753"/>
                  </a:lnTo>
                  <a:lnTo>
                    <a:pt x="35120" y="223336"/>
                  </a:lnTo>
                  <a:lnTo>
                    <a:pt x="14703" y="236585"/>
                  </a:lnTo>
                  <a:lnTo>
                    <a:pt x="0" y="2412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631"/>
            <p:cNvSpPr/>
            <p:nvPr>
              <p:custDataLst>
                <p:tags r:id="rId203"/>
              </p:custDataLst>
            </p:nvPr>
          </p:nvSpPr>
          <p:spPr>
            <a:xfrm>
              <a:off x="10128335" y="1149376"/>
              <a:ext cx="120566" cy="75883"/>
            </a:xfrm>
            <a:custGeom>
              <a:avLst/>
              <a:gdLst/>
              <a:ahLst/>
              <a:cxnLst/>
              <a:rect l="0" t="0" r="0" b="0"/>
              <a:pathLst>
                <a:path w="120566" h="75883">
                  <a:moveTo>
                    <a:pt x="69765" y="31724"/>
                  </a:moveTo>
                  <a:lnTo>
                    <a:pt x="69765" y="31724"/>
                  </a:lnTo>
                  <a:lnTo>
                    <a:pt x="75233" y="26257"/>
                  </a:lnTo>
                  <a:lnTo>
                    <a:pt x="74821" y="25257"/>
                  </a:lnTo>
                  <a:lnTo>
                    <a:pt x="72483" y="22264"/>
                  </a:lnTo>
                  <a:lnTo>
                    <a:pt x="71576" y="21890"/>
                  </a:lnTo>
                  <a:lnTo>
                    <a:pt x="70973" y="22346"/>
                  </a:lnTo>
                  <a:lnTo>
                    <a:pt x="70003" y="24776"/>
                  </a:lnTo>
                  <a:lnTo>
                    <a:pt x="69836" y="21826"/>
                  </a:lnTo>
                  <a:lnTo>
                    <a:pt x="67915" y="18388"/>
                  </a:lnTo>
                  <a:lnTo>
                    <a:pt x="65415" y="14508"/>
                  </a:lnTo>
                  <a:lnTo>
                    <a:pt x="63678" y="7541"/>
                  </a:lnTo>
                  <a:lnTo>
                    <a:pt x="60122" y="3314"/>
                  </a:lnTo>
                  <a:lnTo>
                    <a:pt x="56542" y="1458"/>
                  </a:lnTo>
                  <a:lnTo>
                    <a:pt x="44319" y="104"/>
                  </a:lnTo>
                  <a:lnTo>
                    <a:pt x="35890" y="0"/>
                  </a:lnTo>
                  <a:lnTo>
                    <a:pt x="31661" y="1867"/>
                  </a:lnTo>
                  <a:lnTo>
                    <a:pt x="27430" y="4343"/>
                  </a:lnTo>
                  <a:lnTo>
                    <a:pt x="21081" y="6443"/>
                  </a:lnTo>
                  <a:lnTo>
                    <a:pt x="16848" y="9434"/>
                  </a:lnTo>
                  <a:lnTo>
                    <a:pt x="14496" y="14997"/>
                  </a:lnTo>
                  <a:lnTo>
                    <a:pt x="12746" y="21468"/>
                  </a:lnTo>
                  <a:lnTo>
                    <a:pt x="7754" y="31370"/>
                  </a:lnTo>
                  <a:lnTo>
                    <a:pt x="0" y="65511"/>
                  </a:lnTo>
                  <a:lnTo>
                    <a:pt x="677" y="66949"/>
                  </a:lnTo>
                  <a:lnTo>
                    <a:pt x="1833" y="67907"/>
                  </a:lnTo>
                  <a:lnTo>
                    <a:pt x="5001" y="68972"/>
                  </a:lnTo>
                  <a:lnTo>
                    <a:pt x="15648" y="69791"/>
                  </a:lnTo>
                  <a:lnTo>
                    <a:pt x="19372" y="67928"/>
                  </a:lnTo>
                  <a:lnTo>
                    <a:pt x="23379" y="65453"/>
                  </a:lnTo>
                  <a:lnTo>
                    <a:pt x="29602" y="63355"/>
                  </a:lnTo>
                  <a:lnTo>
                    <a:pt x="44368" y="52525"/>
                  </a:lnTo>
                  <a:lnTo>
                    <a:pt x="48600" y="50847"/>
                  </a:lnTo>
                  <a:lnTo>
                    <a:pt x="54948" y="46641"/>
                  </a:lnTo>
                  <a:lnTo>
                    <a:pt x="62160" y="44716"/>
                  </a:lnTo>
                  <a:lnTo>
                    <a:pt x="72142" y="44450"/>
                  </a:lnTo>
                  <a:lnTo>
                    <a:pt x="76231" y="46317"/>
                  </a:lnTo>
                  <a:lnTo>
                    <a:pt x="80400" y="48793"/>
                  </a:lnTo>
                  <a:lnTo>
                    <a:pt x="86714" y="50893"/>
                  </a:lnTo>
                  <a:lnTo>
                    <a:pt x="106688" y="68655"/>
                  </a:lnTo>
                  <a:lnTo>
                    <a:pt x="107343" y="71186"/>
                  </a:lnTo>
                  <a:lnTo>
                    <a:pt x="107515" y="72849"/>
                  </a:lnTo>
                  <a:lnTo>
                    <a:pt x="108338" y="73957"/>
                  </a:lnTo>
                  <a:lnTo>
                    <a:pt x="111133" y="75189"/>
                  </a:lnTo>
                  <a:lnTo>
                    <a:pt x="116672" y="75882"/>
                  </a:lnTo>
                  <a:lnTo>
                    <a:pt x="117971" y="75274"/>
                  </a:lnTo>
                  <a:lnTo>
                    <a:pt x="118836" y="74163"/>
                  </a:lnTo>
                  <a:lnTo>
                    <a:pt x="120565" y="69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632"/>
            <p:cNvSpPr/>
            <p:nvPr>
              <p:custDataLst>
                <p:tags r:id="rId204"/>
              </p:custDataLst>
            </p:nvPr>
          </p:nvSpPr>
          <p:spPr>
            <a:xfrm>
              <a:off x="9944989" y="1231900"/>
              <a:ext cx="119762" cy="16354"/>
            </a:xfrm>
            <a:custGeom>
              <a:avLst/>
              <a:gdLst/>
              <a:ahLst/>
              <a:cxnLst/>
              <a:rect l="0" t="0" r="0" b="0"/>
              <a:pathLst>
                <a:path w="119762" h="16354">
                  <a:moveTo>
                    <a:pt x="11811" y="0"/>
                  </a:moveTo>
                  <a:lnTo>
                    <a:pt x="11811" y="0"/>
                  </a:lnTo>
                  <a:lnTo>
                    <a:pt x="11811" y="3371"/>
                  </a:lnTo>
                  <a:lnTo>
                    <a:pt x="11106" y="4364"/>
                  </a:lnTo>
                  <a:lnTo>
                    <a:pt x="9930" y="5026"/>
                  </a:lnTo>
                  <a:lnTo>
                    <a:pt x="8441" y="5467"/>
                  </a:lnTo>
                  <a:lnTo>
                    <a:pt x="7448" y="6467"/>
                  </a:lnTo>
                  <a:lnTo>
                    <a:pt x="5539" y="12415"/>
                  </a:lnTo>
                  <a:lnTo>
                    <a:pt x="0" y="12675"/>
                  </a:lnTo>
                  <a:lnTo>
                    <a:pt x="2746" y="16064"/>
                  </a:lnTo>
                  <a:lnTo>
                    <a:pt x="3651" y="16353"/>
                  </a:lnTo>
                  <a:lnTo>
                    <a:pt x="4255" y="15841"/>
                  </a:lnTo>
                  <a:lnTo>
                    <a:pt x="5222" y="13321"/>
                  </a:lnTo>
                  <a:lnTo>
                    <a:pt x="8762" y="12884"/>
                  </a:lnTo>
                  <a:lnTo>
                    <a:pt x="53564" y="12701"/>
                  </a:lnTo>
                  <a:lnTo>
                    <a:pt x="98570" y="11994"/>
                  </a:lnTo>
                  <a:lnTo>
                    <a:pt x="11976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633"/>
            <p:cNvSpPr/>
            <p:nvPr>
              <p:custDataLst>
                <p:tags r:id="rId205"/>
              </p:custDataLst>
            </p:nvPr>
          </p:nvSpPr>
          <p:spPr>
            <a:xfrm>
              <a:off x="9937757" y="1168400"/>
              <a:ext cx="101594" cy="6351"/>
            </a:xfrm>
            <a:custGeom>
              <a:avLst/>
              <a:gdLst/>
              <a:ahLst/>
              <a:cxnLst/>
              <a:rect l="0" t="0" r="0" b="0"/>
              <a:pathLst>
                <a:path w="101594" h="6351">
                  <a:moveTo>
                    <a:pt x="12693" y="0"/>
                  </a:moveTo>
                  <a:lnTo>
                    <a:pt x="12693" y="0"/>
                  </a:lnTo>
                  <a:lnTo>
                    <a:pt x="7225" y="0"/>
                  </a:lnTo>
                  <a:lnTo>
                    <a:pt x="0" y="6343"/>
                  </a:lnTo>
                  <a:lnTo>
                    <a:pt x="44613" y="6350"/>
                  </a:lnTo>
                  <a:lnTo>
                    <a:pt x="89833" y="6350"/>
                  </a:lnTo>
                  <a:lnTo>
                    <a:pt x="10159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634"/>
            <p:cNvSpPr/>
            <p:nvPr>
              <p:custDataLst>
                <p:tags r:id="rId206"/>
              </p:custDataLst>
            </p:nvPr>
          </p:nvSpPr>
          <p:spPr>
            <a:xfrm>
              <a:off x="9664700" y="1098573"/>
              <a:ext cx="120651" cy="165078"/>
            </a:xfrm>
            <a:custGeom>
              <a:avLst/>
              <a:gdLst/>
              <a:ahLst/>
              <a:cxnLst/>
              <a:rect l="0" t="0" r="0" b="0"/>
              <a:pathLst>
                <a:path w="120651" h="165078">
                  <a:moveTo>
                    <a:pt x="120650" y="6327"/>
                  </a:moveTo>
                  <a:lnTo>
                    <a:pt x="120650" y="6327"/>
                  </a:lnTo>
                  <a:lnTo>
                    <a:pt x="120650" y="0"/>
                  </a:lnTo>
                  <a:lnTo>
                    <a:pt x="117280" y="3355"/>
                  </a:lnTo>
                  <a:lnTo>
                    <a:pt x="115624" y="6888"/>
                  </a:lnTo>
                  <a:lnTo>
                    <a:pt x="115182" y="8817"/>
                  </a:lnTo>
                  <a:lnTo>
                    <a:pt x="111190" y="14904"/>
                  </a:lnTo>
                  <a:lnTo>
                    <a:pt x="77609" y="59906"/>
                  </a:lnTo>
                  <a:lnTo>
                    <a:pt x="42673" y="105818"/>
                  </a:lnTo>
                  <a:lnTo>
                    <a:pt x="21069" y="134739"/>
                  </a:lnTo>
                  <a:lnTo>
                    <a:pt x="11338" y="143780"/>
                  </a:lnTo>
                  <a:lnTo>
                    <a:pt x="0" y="165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635"/>
            <p:cNvSpPr/>
            <p:nvPr>
              <p:custDataLst>
                <p:tags r:id="rId207"/>
              </p:custDataLst>
            </p:nvPr>
          </p:nvSpPr>
          <p:spPr>
            <a:xfrm>
              <a:off x="9665843" y="1080406"/>
              <a:ext cx="100458" cy="182943"/>
            </a:xfrm>
            <a:custGeom>
              <a:avLst/>
              <a:gdLst/>
              <a:ahLst/>
              <a:cxnLst/>
              <a:rect l="0" t="0" r="0" b="0"/>
              <a:pathLst>
                <a:path w="100458" h="182943">
                  <a:moveTo>
                    <a:pt x="11557" y="11794"/>
                  </a:moveTo>
                  <a:lnTo>
                    <a:pt x="11557" y="11794"/>
                  </a:lnTo>
                  <a:lnTo>
                    <a:pt x="11557" y="6327"/>
                  </a:lnTo>
                  <a:lnTo>
                    <a:pt x="10851" y="6032"/>
                  </a:lnTo>
                  <a:lnTo>
                    <a:pt x="8186" y="5705"/>
                  </a:lnTo>
                  <a:lnTo>
                    <a:pt x="4650" y="3679"/>
                  </a:lnTo>
                  <a:lnTo>
                    <a:pt x="0" y="0"/>
                  </a:lnTo>
                  <a:lnTo>
                    <a:pt x="4858" y="17952"/>
                  </a:lnTo>
                  <a:lnTo>
                    <a:pt x="4974" y="20133"/>
                  </a:lnTo>
                  <a:lnTo>
                    <a:pt x="6985" y="24437"/>
                  </a:lnTo>
                  <a:lnTo>
                    <a:pt x="9525" y="28702"/>
                  </a:lnTo>
                  <a:lnTo>
                    <a:pt x="30645" y="75343"/>
                  </a:lnTo>
                  <a:lnTo>
                    <a:pt x="51540" y="113395"/>
                  </a:lnTo>
                  <a:lnTo>
                    <a:pt x="86399" y="159168"/>
                  </a:lnTo>
                  <a:lnTo>
                    <a:pt x="91823" y="169055"/>
                  </a:lnTo>
                  <a:lnTo>
                    <a:pt x="93906" y="178087"/>
                  </a:lnTo>
                  <a:lnTo>
                    <a:pt x="94095" y="182942"/>
                  </a:lnTo>
                  <a:lnTo>
                    <a:pt x="100457" y="1768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636"/>
            <p:cNvSpPr/>
            <p:nvPr>
              <p:custDataLst>
                <p:tags r:id="rId208"/>
              </p:custDataLst>
            </p:nvPr>
          </p:nvSpPr>
          <p:spPr>
            <a:xfrm>
              <a:off x="9563231" y="1035962"/>
              <a:ext cx="76070" cy="245372"/>
            </a:xfrm>
            <a:custGeom>
              <a:avLst/>
              <a:gdLst/>
              <a:ahLst/>
              <a:cxnLst/>
              <a:rect l="0" t="0" r="0" b="0"/>
              <a:pathLst>
                <a:path w="76070" h="245372">
                  <a:moveTo>
                    <a:pt x="44319" y="18138"/>
                  </a:moveTo>
                  <a:lnTo>
                    <a:pt x="44319" y="18138"/>
                  </a:lnTo>
                  <a:lnTo>
                    <a:pt x="44319" y="0"/>
                  </a:lnTo>
                  <a:lnTo>
                    <a:pt x="38851" y="4635"/>
                  </a:lnTo>
                  <a:lnTo>
                    <a:pt x="34859" y="8571"/>
                  </a:lnTo>
                  <a:lnTo>
                    <a:pt x="33060" y="14121"/>
                  </a:lnTo>
                  <a:lnTo>
                    <a:pt x="30165" y="25179"/>
                  </a:lnTo>
                  <a:lnTo>
                    <a:pt x="10426" y="70204"/>
                  </a:lnTo>
                  <a:lnTo>
                    <a:pt x="2101" y="113462"/>
                  </a:lnTo>
                  <a:lnTo>
                    <a:pt x="0" y="157842"/>
                  </a:lnTo>
                  <a:lnTo>
                    <a:pt x="1789" y="176889"/>
                  </a:lnTo>
                  <a:lnTo>
                    <a:pt x="13011" y="221173"/>
                  </a:lnTo>
                  <a:lnTo>
                    <a:pt x="21123" y="234868"/>
                  </a:lnTo>
                  <a:lnTo>
                    <a:pt x="30783" y="242123"/>
                  </a:lnTo>
                  <a:lnTo>
                    <a:pt x="39211" y="245371"/>
                  </a:lnTo>
                  <a:lnTo>
                    <a:pt x="45811" y="244249"/>
                  </a:lnTo>
                  <a:lnTo>
                    <a:pt x="57461" y="241532"/>
                  </a:lnTo>
                  <a:lnTo>
                    <a:pt x="61547" y="241151"/>
                  </a:lnTo>
                  <a:lnTo>
                    <a:pt x="64977" y="239485"/>
                  </a:lnTo>
                  <a:lnTo>
                    <a:pt x="76069" y="22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637"/>
            <p:cNvSpPr/>
            <p:nvPr>
              <p:custDataLst>
                <p:tags r:id="rId209"/>
              </p:custDataLst>
            </p:nvPr>
          </p:nvSpPr>
          <p:spPr>
            <a:xfrm>
              <a:off x="9334500" y="1155700"/>
              <a:ext cx="120651" cy="139591"/>
            </a:xfrm>
            <a:custGeom>
              <a:avLst/>
              <a:gdLst/>
              <a:ahLst/>
              <a:cxnLst/>
              <a:rect l="0" t="0" r="0" b="0"/>
              <a:pathLst>
                <a:path w="120651" h="139591">
                  <a:moveTo>
                    <a:pt x="0" y="50800"/>
                  </a:moveTo>
                  <a:lnTo>
                    <a:pt x="0" y="50800"/>
                  </a:lnTo>
                  <a:lnTo>
                    <a:pt x="11556" y="50800"/>
                  </a:lnTo>
                  <a:lnTo>
                    <a:pt x="17543" y="55164"/>
                  </a:lnTo>
                  <a:lnTo>
                    <a:pt x="23464" y="57267"/>
                  </a:lnTo>
                  <a:lnTo>
                    <a:pt x="40223" y="72054"/>
                  </a:lnTo>
                  <a:lnTo>
                    <a:pt x="42572" y="78120"/>
                  </a:lnTo>
                  <a:lnTo>
                    <a:pt x="44321" y="84814"/>
                  </a:lnTo>
                  <a:lnTo>
                    <a:pt x="55385" y="106511"/>
                  </a:lnTo>
                  <a:lnTo>
                    <a:pt x="56801" y="116132"/>
                  </a:lnTo>
                  <a:lnTo>
                    <a:pt x="55114" y="120524"/>
                  </a:lnTo>
                  <a:lnTo>
                    <a:pt x="52717" y="124827"/>
                  </a:lnTo>
                  <a:lnTo>
                    <a:pt x="50662" y="131217"/>
                  </a:lnTo>
                  <a:lnTo>
                    <a:pt x="45407" y="138443"/>
                  </a:lnTo>
                  <a:lnTo>
                    <a:pt x="42993" y="139142"/>
                  </a:lnTo>
                  <a:lnTo>
                    <a:pt x="39067" y="139590"/>
                  </a:lnTo>
                  <a:lnTo>
                    <a:pt x="35016" y="136296"/>
                  </a:lnTo>
                  <a:lnTo>
                    <a:pt x="33200" y="130896"/>
                  </a:lnTo>
                  <a:lnTo>
                    <a:pt x="31689" y="124498"/>
                  </a:lnTo>
                  <a:lnTo>
                    <a:pt x="27577" y="116224"/>
                  </a:lnTo>
                  <a:lnTo>
                    <a:pt x="26367" y="109040"/>
                  </a:lnTo>
                  <a:lnTo>
                    <a:pt x="34323" y="81206"/>
                  </a:lnTo>
                  <a:lnTo>
                    <a:pt x="49416" y="48852"/>
                  </a:lnTo>
                  <a:lnTo>
                    <a:pt x="60110" y="36739"/>
                  </a:lnTo>
                  <a:lnTo>
                    <a:pt x="84740" y="17760"/>
                  </a:lnTo>
                  <a:lnTo>
                    <a:pt x="102472" y="9995"/>
                  </a:lnTo>
                  <a:lnTo>
                    <a:pt x="111937" y="270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638"/>
            <p:cNvSpPr/>
            <p:nvPr>
              <p:custDataLst>
                <p:tags r:id="rId210"/>
              </p:custDataLst>
            </p:nvPr>
          </p:nvSpPr>
          <p:spPr>
            <a:xfrm>
              <a:off x="9277372" y="1041436"/>
              <a:ext cx="76070" cy="270069"/>
            </a:xfrm>
            <a:custGeom>
              <a:avLst/>
              <a:gdLst/>
              <a:ahLst/>
              <a:cxnLst/>
              <a:rect l="0" t="0" r="0" b="0"/>
              <a:pathLst>
                <a:path w="76070" h="270069">
                  <a:moveTo>
                    <a:pt x="6328" y="95214"/>
                  </a:moveTo>
                  <a:lnTo>
                    <a:pt x="6328" y="95214"/>
                  </a:lnTo>
                  <a:lnTo>
                    <a:pt x="2957" y="95214"/>
                  </a:lnTo>
                  <a:lnTo>
                    <a:pt x="1964" y="95920"/>
                  </a:lnTo>
                  <a:lnTo>
                    <a:pt x="1301" y="97095"/>
                  </a:lnTo>
                  <a:lnTo>
                    <a:pt x="238" y="104052"/>
                  </a:lnTo>
                  <a:lnTo>
                    <a:pt x="0" y="119784"/>
                  </a:lnTo>
                  <a:lnTo>
                    <a:pt x="1869" y="125654"/>
                  </a:lnTo>
                  <a:lnTo>
                    <a:pt x="4346" y="131321"/>
                  </a:lnTo>
                  <a:lnTo>
                    <a:pt x="6982" y="173706"/>
                  </a:lnTo>
                  <a:lnTo>
                    <a:pt x="12560" y="221157"/>
                  </a:lnTo>
                  <a:lnTo>
                    <a:pt x="12677" y="267973"/>
                  </a:lnTo>
                  <a:lnTo>
                    <a:pt x="12677" y="270068"/>
                  </a:lnTo>
                  <a:lnTo>
                    <a:pt x="12677" y="227182"/>
                  </a:lnTo>
                  <a:lnTo>
                    <a:pt x="12677" y="181504"/>
                  </a:lnTo>
                  <a:lnTo>
                    <a:pt x="12677" y="137718"/>
                  </a:lnTo>
                  <a:lnTo>
                    <a:pt x="13383" y="92266"/>
                  </a:lnTo>
                  <a:lnTo>
                    <a:pt x="19145" y="51063"/>
                  </a:lnTo>
                  <a:lnTo>
                    <a:pt x="26832" y="15120"/>
                  </a:lnTo>
                  <a:lnTo>
                    <a:pt x="30278" y="7042"/>
                  </a:lnTo>
                  <a:lnTo>
                    <a:pt x="30761" y="4683"/>
                  </a:lnTo>
                  <a:lnTo>
                    <a:pt x="31788" y="3110"/>
                  </a:lnTo>
                  <a:lnTo>
                    <a:pt x="33178" y="2061"/>
                  </a:lnTo>
                  <a:lnTo>
                    <a:pt x="37111" y="378"/>
                  </a:lnTo>
                  <a:lnTo>
                    <a:pt x="46831" y="0"/>
                  </a:lnTo>
                  <a:lnTo>
                    <a:pt x="50905" y="1862"/>
                  </a:lnTo>
                  <a:lnTo>
                    <a:pt x="52979" y="3346"/>
                  </a:lnTo>
                  <a:lnTo>
                    <a:pt x="55284" y="6876"/>
                  </a:lnTo>
                  <a:lnTo>
                    <a:pt x="60135" y="18263"/>
                  </a:lnTo>
                  <a:lnTo>
                    <a:pt x="73408" y="40849"/>
                  </a:lnTo>
                  <a:lnTo>
                    <a:pt x="76069" y="70702"/>
                  </a:lnTo>
                  <a:lnTo>
                    <a:pt x="72774" y="81288"/>
                  </a:lnTo>
                  <a:lnTo>
                    <a:pt x="61248" y="100408"/>
                  </a:lnTo>
                  <a:lnTo>
                    <a:pt x="55196" y="106460"/>
                  </a:lnTo>
                  <a:lnTo>
                    <a:pt x="48508" y="110795"/>
                  </a:lnTo>
                  <a:lnTo>
                    <a:pt x="19483" y="120525"/>
                  </a:lnTo>
                  <a:lnTo>
                    <a:pt x="12678" y="1206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SMARTInkShape-639"/>
          <p:cNvSpPr/>
          <p:nvPr>
            <p:custDataLst>
              <p:tags r:id="rId2"/>
            </p:custDataLst>
          </p:nvPr>
        </p:nvSpPr>
        <p:spPr>
          <a:xfrm>
            <a:off x="8064500" y="1473200"/>
            <a:ext cx="590551" cy="63494"/>
          </a:xfrm>
          <a:custGeom>
            <a:avLst/>
            <a:gdLst/>
            <a:ahLst/>
            <a:cxnLst/>
            <a:rect l="0" t="0" r="0" b="0"/>
            <a:pathLst>
              <a:path w="590551" h="63494">
                <a:moveTo>
                  <a:pt x="0" y="0"/>
                </a:moveTo>
                <a:lnTo>
                  <a:pt x="0" y="0"/>
                </a:lnTo>
                <a:lnTo>
                  <a:pt x="3370" y="0"/>
                </a:lnTo>
                <a:lnTo>
                  <a:pt x="6907" y="1882"/>
                </a:lnTo>
                <a:lnTo>
                  <a:pt x="10831" y="4364"/>
                </a:lnTo>
                <a:lnTo>
                  <a:pt x="17712" y="5762"/>
                </a:lnTo>
                <a:lnTo>
                  <a:pt x="39736" y="9644"/>
                </a:lnTo>
                <a:lnTo>
                  <a:pt x="79715" y="17899"/>
                </a:lnTo>
                <a:lnTo>
                  <a:pt x="122598" y="23892"/>
                </a:lnTo>
                <a:lnTo>
                  <a:pt x="159327" y="29108"/>
                </a:lnTo>
                <a:lnTo>
                  <a:pt x="197021" y="31673"/>
                </a:lnTo>
                <a:lnTo>
                  <a:pt x="235706" y="35882"/>
                </a:lnTo>
                <a:lnTo>
                  <a:pt x="276723" y="37443"/>
                </a:lnTo>
                <a:lnTo>
                  <a:pt x="322903" y="37970"/>
                </a:lnTo>
                <a:lnTo>
                  <a:pt x="365797" y="42447"/>
                </a:lnTo>
                <a:lnTo>
                  <a:pt x="384233" y="44186"/>
                </a:lnTo>
                <a:lnTo>
                  <a:pt x="384566" y="43568"/>
                </a:lnTo>
                <a:lnTo>
                  <a:pt x="383055" y="41001"/>
                </a:lnTo>
                <a:lnTo>
                  <a:pt x="378151" y="39389"/>
                </a:lnTo>
                <a:lnTo>
                  <a:pt x="336178" y="38150"/>
                </a:lnTo>
                <a:lnTo>
                  <a:pt x="297541" y="38110"/>
                </a:lnTo>
                <a:lnTo>
                  <a:pt x="252566" y="38102"/>
                </a:lnTo>
                <a:lnTo>
                  <a:pt x="215475" y="38100"/>
                </a:lnTo>
                <a:lnTo>
                  <a:pt x="170086" y="38806"/>
                </a:lnTo>
                <a:lnTo>
                  <a:pt x="123258" y="43567"/>
                </a:lnTo>
                <a:lnTo>
                  <a:pt x="77808" y="44416"/>
                </a:lnTo>
                <a:lnTo>
                  <a:pt x="74092" y="44434"/>
                </a:lnTo>
                <a:lnTo>
                  <a:pt x="74089" y="44440"/>
                </a:lnTo>
                <a:lnTo>
                  <a:pt x="74793" y="44443"/>
                </a:lnTo>
                <a:lnTo>
                  <a:pt x="87472" y="48813"/>
                </a:lnTo>
                <a:lnTo>
                  <a:pt x="127064" y="50538"/>
                </a:lnTo>
                <a:lnTo>
                  <a:pt x="174127" y="55112"/>
                </a:lnTo>
                <a:lnTo>
                  <a:pt x="220064" y="57252"/>
                </a:lnTo>
                <a:lnTo>
                  <a:pt x="252793" y="60253"/>
                </a:lnTo>
                <a:lnTo>
                  <a:pt x="288035" y="62057"/>
                </a:lnTo>
                <a:lnTo>
                  <a:pt x="324865" y="62859"/>
                </a:lnTo>
                <a:lnTo>
                  <a:pt x="362402" y="63215"/>
                </a:lnTo>
                <a:lnTo>
                  <a:pt x="400251" y="63373"/>
                </a:lnTo>
                <a:lnTo>
                  <a:pt x="437533" y="63444"/>
                </a:lnTo>
                <a:lnTo>
                  <a:pt x="472918" y="63475"/>
                </a:lnTo>
                <a:lnTo>
                  <a:pt x="517830" y="63493"/>
                </a:lnTo>
                <a:lnTo>
                  <a:pt x="560088" y="62793"/>
                </a:lnTo>
                <a:lnTo>
                  <a:pt x="590550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4" name="SMARTInkShape-Group167"/>
          <p:cNvGrpSpPr/>
          <p:nvPr/>
        </p:nvGrpSpPr>
        <p:grpSpPr>
          <a:xfrm>
            <a:off x="673100" y="1454238"/>
            <a:ext cx="1102193" cy="977693"/>
            <a:chOff x="673100" y="1454238"/>
            <a:chExt cx="1102193" cy="977693"/>
          </a:xfrm>
        </p:grpSpPr>
        <p:sp>
          <p:nvSpPr>
            <p:cNvPr id="69" name="SMARTInkShape-640"/>
            <p:cNvSpPr/>
            <p:nvPr>
              <p:custDataLst>
                <p:tags r:id="rId187"/>
              </p:custDataLst>
            </p:nvPr>
          </p:nvSpPr>
          <p:spPr>
            <a:xfrm>
              <a:off x="1701800" y="2171700"/>
              <a:ext cx="73493" cy="260231"/>
            </a:xfrm>
            <a:custGeom>
              <a:avLst/>
              <a:gdLst/>
              <a:ahLst/>
              <a:cxnLst/>
              <a:rect l="0" t="0" r="0" b="0"/>
              <a:pathLst>
                <a:path w="73493" h="260231">
                  <a:moveTo>
                    <a:pt x="31750" y="0"/>
                  </a:moveTo>
                  <a:lnTo>
                    <a:pt x="31750" y="0"/>
                  </a:lnTo>
                  <a:lnTo>
                    <a:pt x="19956" y="11794"/>
                  </a:lnTo>
                  <a:lnTo>
                    <a:pt x="19129" y="18088"/>
                  </a:lnTo>
                  <a:lnTo>
                    <a:pt x="23430" y="23930"/>
                  </a:lnTo>
                  <a:lnTo>
                    <a:pt x="24524" y="27804"/>
                  </a:lnTo>
                  <a:lnTo>
                    <a:pt x="25522" y="29119"/>
                  </a:lnTo>
                  <a:lnTo>
                    <a:pt x="29591" y="31676"/>
                  </a:lnTo>
                  <a:lnTo>
                    <a:pt x="33205" y="38503"/>
                  </a:lnTo>
                  <a:lnTo>
                    <a:pt x="37133" y="43275"/>
                  </a:lnTo>
                  <a:lnTo>
                    <a:pt x="39552" y="43928"/>
                  </a:lnTo>
                  <a:lnTo>
                    <a:pt x="53002" y="44419"/>
                  </a:lnTo>
                  <a:lnTo>
                    <a:pt x="54384" y="45135"/>
                  </a:lnTo>
                  <a:lnTo>
                    <a:pt x="55306" y="46318"/>
                  </a:lnTo>
                  <a:lnTo>
                    <a:pt x="55921" y="47812"/>
                  </a:lnTo>
                  <a:lnTo>
                    <a:pt x="57036" y="48808"/>
                  </a:lnTo>
                  <a:lnTo>
                    <a:pt x="62510" y="50538"/>
                  </a:lnTo>
                  <a:lnTo>
                    <a:pt x="69563" y="44705"/>
                  </a:lnTo>
                  <a:lnTo>
                    <a:pt x="69765" y="47896"/>
                  </a:lnTo>
                  <a:lnTo>
                    <a:pt x="70499" y="48864"/>
                  </a:lnTo>
                  <a:lnTo>
                    <a:pt x="73196" y="49940"/>
                  </a:lnTo>
                  <a:lnTo>
                    <a:pt x="73492" y="50932"/>
                  </a:lnTo>
                  <a:lnTo>
                    <a:pt x="70033" y="62333"/>
                  </a:lnTo>
                  <a:lnTo>
                    <a:pt x="69851" y="108091"/>
                  </a:lnTo>
                  <a:lnTo>
                    <a:pt x="69850" y="153893"/>
                  </a:lnTo>
                  <a:lnTo>
                    <a:pt x="69144" y="192427"/>
                  </a:lnTo>
                  <a:lnTo>
                    <a:pt x="58110" y="239181"/>
                  </a:lnTo>
                  <a:lnTo>
                    <a:pt x="55695" y="245768"/>
                  </a:lnTo>
                  <a:lnTo>
                    <a:pt x="48396" y="255745"/>
                  </a:lnTo>
                  <a:lnTo>
                    <a:pt x="42441" y="258303"/>
                  </a:lnTo>
                  <a:lnTo>
                    <a:pt x="23537" y="260230"/>
                  </a:lnTo>
                  <a:lnTo>
                    <a:pt x="19163" y="258415"/>
                  </a:lnTo>
                  <a:lnTo>
                    <a:pt x="17009" y="256943"/>
                  </a:lnTo>
                  <a:lnTo>
                    <a:pt x="14615" y="253427"/>
                  </a:lnTo>
                  <a:lnTo>
                    <a:pt x="0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641"/>
            <p:cNvSpPr/>
            <p:nvPr>
              <p:custDataLst>
                <p:tags r:id="rId188"/>
              </p:custDataLst>
            </p:nvPr>
          </p:nvSpPr>
          <p:spPr>
            <a:xfrm>
              <a:off x="1631960" y="2178050"/>
              <a:ext cx="82541" cy="25401"/>
            </a:xfrm>
            <a:custGeom>
              <a:avLst/>
              <a:gdLst/>
              <a:ahLst/>
              <a:cxnLst/>
              <a:rect l="0" t="0" r="0" b="0"/>
              <a:pathLst>
                <a:path w="82541" h="25401">
                  <a:moveTo>
                    <a:pt x="44440" y="25400"/>
                  </a:moveTo>
                  <a:lnTo>
                    <a:pt x="44440" y="25400"/>
                  </a:lnTo>
                  <a:lnTo>
                    <a:pt x="41069" y="22029"/>
                  </a:lnTo>
                  <a:lnTo>
                    <a:pt x="37532" y="20374"/>
                  </a:lnTo>
                  <a:lnTo>
                    <a:pt x="35602" y="19933"/>
                  </a:lnTo>
                  <a:lnTo>
                    <a:pt x="25341" y="14140"/>
                  </a:lnTo>
                  <a:lnTo>
                    <a:pt x="23241" y="13660"/>
                  </a:lnTo>
                  <a:lnTo>
                    <a:pt x="16914" y="9614"/>
                  </a:lnTo>
                  <a:lnTo>
                    <a:pt x="14800" y="9231"/>
                  </a:lnTo>
                  <a:lnTo>
                    <a:pt x="12686" y="9682"/>
                  </a:lnTo>
                  <a:lnTo>
                    <a:pt x="10571" y="10688"/>
                  </a:lnTo>
                  <a:lnTo>
                    <a:pt x="8455" y="10653"/>
                  </a:lnTo>
                  <a:lnTo>
                    <a:pt x="0" y="6355"/>
                  </a:lnTo>
                  <a:lnTo>
                    <a:pt x="18472" y="6350"/>
                  </a:lnTo>
                  <a:lnTo>
                    <a:pt x="24197" y="4469"/>
                  </a:lnTo>
                  <a:lnTo>
                    <a:pt x="29093" y="1986"/>
                  </a:lnTo>
                  <a:lnTo>
                    <a:pt x="39867" y="392"/>
                  </a:lnTo>
                  <a:lnTo>
                    <a:pt x="825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642"/>
            <p:cNvSpPr/>
            <p:nvPr>
              <p:custDataLst>
                <p:tags r:id="rId189"/>
              </p:custDataLst>
            </p:nvPr>
          </p:nvSpPr>
          <p:spPr>
            <a:xfrm>
              <a:off x="1657358" y="1981200"/>
              <a:ext cx="50793" cy="309863"/>
            </a:xfrm>
            <a:custGeom>
              <a:avLst/>
              <a:gdLst/>
              <a:ahLst/>
              <a:cxnLst/>
              <a:rect l="0" t="0" r="0" b="0"/>
              <a:pathLst>
                <a:path w="50793" h="309863">
                  <a:moveTo>
                    <a:pt x="50792" y="0"/>
                  </a:moveTo>
                  <a:lnTo>
                    <a:pt x="50792" y="0"/>
                  </a:lnTo>
                  <a:lnTo>
                    <a:pt x="50792" y="21383"/>
                  </a:lnTo>
                  <a:lnTo>
                    <a:pt x="40252" y="65811"/>
                  </a:lnTo>
                  <a:lnTo>
                    <a:pt x="31311" y="108085"/>
                  </a:lnTo>
                  <a:lnTo>
                    <a:pt x="20885" y="147943"/>
                  </a:lnTo>
                  <a:lnTo>
                    <a:pt x="12296" y="190109"/>
                  </a:lnTo>
                  <a:lnTo>
                    <a:pt x="4983" y="233592"/>
                  </a:lnTo>
                  <a:lnTo>
                    <a:pt x="187" y="274866"/>
                  </a:lnTo>
                  <a:lnTo>
                    <a:pt x="0" y="300183"/>
                  </a:lnTo>
                  <a:lnTo>
                    <a:pt x="1877" y="304629"/>
                  </a:lnTo>
                  <a:lnTo>
                    <a:pt x="5460" y="309862"/>
                  </a:lnTo>
                  <a:lnTo>
                    <a:pt x="5754" y="309586"/>
                  </a:lnTo>
                  <a:lnTo>
                    <a:pt x="6081" y="307397"/>
                  </a:lnTo>
                  <a:lnTo>
                    <a:pt x="6873" y="306532"/>
                  </a:lnTo>
                  <a:lnTo>
                    <a:pt x="13215" y="303261"/>
                  </a:lnTo>
                  <a:lnTo>
                    <a:pt x="21262" y="296029"/>
                  </a:lnTo>
                  <a:lnTo>
                    <a:pt x="23556" y="290083"/>
                  </a:lnTo>
                  <a:lnTo>
                    <a:pt x="31742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643"/>
            <p:cNvSpPr/>
            <p:nvPr>
              <p:custDataLst>
                <p:tags r:id="rId190"/>
              </p:custDataLst>
            </p:nvPr>
          </p:nvSpPr>
          <p:spPr>
            <a:xfrm>
              <a:off x="1562100" y="21272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0" y="120650"/>
                  </a:moveTo>
                  <a:lnTo>
                    <a:pt x="0" y="120650"/>
                  </a:lnTo>
                  <a:lnTo>
                    <a:pt x="706" y="82272"/>
                  </a:lnTo>
                  <a:lnTo>
                    <a:pt x="5467" y="59509"/>
                  </a:lnTo>
                  <a:lnTo>
                    <a:pt x="238" y="30011"/>
                  </a:lnTo>
                  <a:lnTo>
                    <a:pt x="1987" y="25568"/>
                  </a:lnTo>
                  <a:lnTo>
                    <a:pt x="4411" y="21241"/>
                  </a:lnTo>
                  <a:lnTo>
                    <a:pt x="5967" y="12715"/>
                  </a:lnTo>
                  <a:lnTo>
                    <a:pt x="6274" y="7607"/>
                  </a:lnTo>
                  <a:lnTo>
                    <a:pt x="12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644"/>
            <p:cNvSpPr/>
            <p:nvPr>
              <p:custDataLst>
                <p:tags r:id="rId191"/>
              </p:custDataLst>
            </p:nvPr>
          </p:nvSpPr>
          <p:spPr>
            <a:xfrm>
              <a:off x="1543050" y="220345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0" y="8838"/>
                  </a:lnTo>
                  <a:lnTo>
                    <a:pt x="1882" y="12865"/>
                  </a:lnTo>
                  <a:lnTo>
                    <a:pt x="4364" y="17007"/>
                  </a:lnTo>
                  <a:lnTo>
                    <a:pt x="5958" y="25415"/>
                  </a:lnTo>
                  <a:lnTo>
                    <a:pt x="6088" y="27526"/>
                  </a:lnTo>
                  <a:lnTo>
                    <a:pt x="5470" y="28934"/>
                  </a:lnTo>
                  <a:lnTo>
                    <a:pt x="4352" y="29873"/>
                  </a:lnTo>
                  <a:lnTo>
                    <a:pt x="2901" y="30499"/>
                  </a:lnTo>
                  <a:lnTo>
                    <a:pt x="2640" y="31621"/>
                  </a:lnTo>
                  <a:lnTo>
                    <a:pt x="5408" y="40374"/>
                  </a:lnTo>
                  <a:lnTo>
                    <a:pt x="635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SMARTInkShape-645"/>
            <p:cNvSpPr/>
            <p:nvPr>
              <p:custDataLst>
                <p:tags r:id="rId192"/>
              </p:custDataLst>
            </p:nvPr>
          </p:nvSpPr>
          <p:spPr>
            <a:xfrm>
              <a:off x="1460500" y="2146362"/>
              <a:ext cx="44451" cy="126929"/>
            </a:xfrm>
            <a:custGeom>
              <a:avLst/>
              <a:gdLst/>
              <a:ahLst/>
              <a:cxnLst/>
              <a:rect l="0" t="0" r="0" b="0"/>
              <a:pathLst>
                <a:path w="44451" h="126929">
                  <a:moveTo>
                    <a:pt x="44450" y="25338"/>
                  </a:moveTo>
                  <a:lnTo>
                    <a:pt x="44450" y="25338"/>
                  </a:lnTo>
                  <a:lnTo>
                    <a:pt x="44450" y="3279"/>
                  </a:lnTo>
                  <a:lnTo>
                    <a:pt x="43744" y="2871"/>
                  </a:lnTo>
                  <a:lnTo>
                    <a:pt x="42568" y="3304"/>
                  </a:lnTo>
                  <a:lnTo>
                    <a:pt x="41079" y="4299"/>
                  </a:lnTo>
                  <a:lnTo>
                    <a:pt x="40086" y="4256"/>
                  </a:lnTo>
                  <a:lnTo>
                    <a:pt x="39424" y="3522"/>
                  </a:lnTo>
                  <a:lnTo>
                    <a:pt x="38983" y="2327"/>
                  </a:lnTo>
                  <a:lnTo>
                    <a:pt x="37983" y="1531"/>
                  </a:lnTo>
                  <a:lnTo>
                    <a:pt x="34990" y="646"/>
                  </a:lnTo>
                  <a:lnTo>
                    <a:pt x="23196" y="0"/>
                  </a:lnTo>
                  <a:lnTo>
                    <a:pt x="19011" y="1847"/>
                  </a:lnTo>
                  <a:lnTo>
                    <a:pt x="3971" y="15049"/>
                  </a:lnTo>
                  <a:lnTo>
                    <a:pt x="1765" y="19119"/>
                  </a:lnTo>
                  <a:lnTo>
                    <a:pt x="232" y="29589"/>
                  </a:lnTo>
                  <a:lnTo>
                    <a:pt x="9" y="46505"/>
                  </a:lnTo>
                  <a:lnTo>
                    <a:pt x="6467" y="67083"/>
                  </a:lnTo>
                  <a:lnTo>
                    <a:pt x="11260" y="76022"/>
                  </a:lnTo>
                  <a:lnTo>
                    <a:pt x="13216" y="86706"/>
                  </a:lnTo>
                  <a:lnTo>
                    <a:pt x="17688" y="95185"/>
                  </a:lnTo>
                  <a:lnTo>
                    <a:pt x="19049" y="125690"/>
                  </a:lnTo>
                  <a:lnTo>
                    <a:pt x="18344" y="126106"/>
                  </a:lnTo>
                  <a:lnTo>
                    <a:pt x="12169" y="126916"/>
                  </a:lnTo>
                  <a:lnTo>
                    <a:pt x="9406" y="126928"/>
                  </a:lnTo>
                  <a:lnTo>
                    <a:pt x="8388" y="126226"/>
                  </a:lnTo>
                  <a:lnTo>
                    <a:pt x="7708" y="125052"/>
                  </a:lnTo>
                  <a:lnTo>
                    <a:pt x="6753" y="120029"/>
                  </a:lnTo>
                  <a:lnTo>
                    <a:pt x="5823" y="115401"/>
                  </a:lnTo>
                  <a:lnTo>
                    <a:pt x="0" y="1015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646"/>
            <p:cNvSpPr/>
            <p:nvPr>
              <p:custDataLst>
                <p:tags r:id="rId193"/>
              </p:custDataLst>
            </p:nvPr>
          </p:nvSpPr>
          <p:spPr>
            <a:xfrm>
              <a:off x="1301750" y="2171811"/>
              <a:ext cx="88901" cy="101480"/>
            </a:xfrm>
            <a:custGeom>
              <a:avLst/>
              <a:gdLst/>
              <a:ahLst/>
              <a:cxnLst/>
              <a:rect l="0" t="0" r="0" b="0"/>
              <a:pathLst>
                <a:path w="88901" h="101480">
                  <a:moveTo>
                    <a:pt x="0" y="37989"/>
                  </a:moveTo>
                  <a:lnTo>
                    <a:pt x="0" y="37989"/>
                  </a:lnTo>
                  <a:lnTo>
                    <a:pt x="6272" y="37989"/>
                  </a:lnTo>
                  <a:lnTo>
                    <a:pt x="11811" y="43456"/>
                  </a:lnTo>
                  <a:lnTo>
                    <a:pt x="12436" y="47449"/>
                  </a:lnTo>
                  <a:lnTo>
                    <a:pt x="12698" y="71863"/>
                  </a:lnTo>
                  <a:lnTo>
                    <a:pt x="14581" y="76092"/>
                  </a:lnTo>
                  <a:lnTo>
                    <a:pt x="17063" y="80324"/>
                  </a:lnTo>
                  <a:lnTo>
                    <a:pt x="18657" y="88789"/>
                  </a:lnTo>
                  <a:lnTo>
                    <a:pt x="19050" y="101479"/>
                  </a:lnTo>
                  <a:lnTo>
                    <a:pt x="19050" y="54842"/>
                  </a:lnTo>
                  <a:lnTo>
                    <a:pt x="19755" y="42199"/>
                  </a:lnTo>
                  <a:lnTo>
                    <a:pt x="25517" y="21890"/>
                  </a:lnTo>
                  <a:lnTo>
                    <a:pt x="30310" y="12754"/>
                  </a:lnTo>
                  <a:lnTo>
                    <a:pt x="30790" y="10582"/>
                  </a:lnTo>
                  <a:lnTo>
                    <a:pt x="34836" y="4155"/>
                  </a:lnTo>
                  <a:lnTo>
                    <a:pt x="38531" y="1785"/>
                  </a:lnTo>
                  <a:lnTo>
                    <a:pt x="46652" y="263"/>
                  </a:lnTo>
                  <a:lnTo>
                    <a:pt x="52942" y="0"/>
                  </a:lnTo>
                  <a:lnTo>
                    <a:pt x="57161" y="1820"/>
                  </a:lnTo>
                  <a:lnTo>
                    <a:pt x="71967" y="14819"/>
                  </a:lnTo>
                  <a:lnTo>
                    <a:pt x="74319" y="18989"/>
                  </a:lnTo>
                  <a:lnTo>
                    <a:pt x="82109" y="43948"/>
                  </a:lnTo>
                  <a:lnTo>
                    <a:pt x="83197" y="59235"/>
                  </a:lnTo>
                  <a:lnTo>
                    <a:pt x="88010" y="71588"/>
                  </a:lnTo>
                  <a:lnTo>
                    <a:pt x="88900" y="824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647"/>
            <p:cNvSpPr/>
            <p:nvPr>
              <p:custDataLst>
                <p:tags r:id="rId194"/>
              </p:custDataLst>
            </p:nvPr>
          </p:nvSpPr>
          <p:spPr>
            <a:xfrm>
              <a:off x="1187450" y="2190776"/>
              <a:ext cx="57151" cy="92455"/>
            </a:xfrm>
            <a:custGeom>
              <a:avLst/>
              <a:gdLst/>
              <a:ahLst/>
              <a:cxnLst/>
              <a:rect l="0" t="0" r="0" b="0"/>
              <a:pathLst>
                <a:path w="57151" h="92455">
                  <a:moveTo>
                    <a:pt x="0" y="82524"/>
                  </a:moveTo>
                  <a:lnTo>
                    <a:pt x="0" y="82524"/>
                  </a:lnTo>
                  <a:lnTo>
                    <a:pt x="15803" y="66721"/>
                  </a:lnTo>
                  <a:lnTo>
                    <a:pt x="19488" y="64917"/>
                  </a:lnTo>
                  <a:lnTo>
                    <a:pt x="21459" y="64436"/>
                  </a:lnTo>
                  <a:lnTo>
                    <a:pt x="27603" y="60388"/>
                  </a:lnTo>
                  <a:lnTo>
                    <a:pt x="29907" y="56693"/>
                  </a:lnTo>
                  <a:lnTo>
                    <a:pt x="30521" y="54720"/>
                  </a:lnTo>
                  <a:lnTo>
                    <a:pt x="31636" y="53404"/>
                  </a:lnTo>
                  <a:lnTo>
                    <a:pt x="46645" y="42038"/>
                  </a:lnTo>
                  <a:lnTo>
                    <a:pt x="48953" y="37954"/>
                  </a:lnTo>
                  <a:lnTo>
                    <a:pt x="50435" y="29584"/>
                  </a:lnTo>
                  <a:lnTo>
                    <a:pt x="50692" y="23250"/>
                  </a:lnTo>
                  <a:lnTo>
                    <a:pt x="52633" y="19021"/>
                  </a:lnTo>
                  <a:lnTo>
                    <a:pt x="54139" y="16905"/>
                  </a:lnTo>
                  <a:lnTo>
                    <a:pt x="54437" y="14789"/>
                  </a:lnTo>
                  <a:lnTo>
                    <a:pt x="50854" y="967"/>
                  </a:lnTo>
                  <a:lnTo>
                    <a:pt x="50131" y="636"/>
                  </a:lnTo>
                  <a:lnTo>
                    <a:pt x="35875" y="0"/>
                  </a:lnTo>
                  <a:lnTo>
                    <a:pt x="31702" y="1867"/>
                  </a:lnTo>
                  <a:lnTo>
                    <a:pt x="23274" y="8815"/>
                  </a:lnTo>
                  <a:lnTo>
                    <a:pt x="16930" y="18272"/>
                  </a:lnTo>
                  <a:lnTo>
                    <a:pt x="7839" y="42988"/>
                  </a:lnTo>
                  <a:lnTo>
                    <a:pt x="6644" y="52607"/>
                  </a:lnTo>
                  <a:lnTo>
                    <a:pt x="8362" y="56998"/>
                  </a:lnTo>
                  <a:lnTo>
                    <a:pt x="9808" y="59156"/>
                  </a:lnTo>
                  <a:lnTo>
                    <a:pt x="14201" y="74839"/>
                  </a:lnTo>
                  <a:lnTo>
                    <a:pt x="24234" y="87541"/>
                  </a:lnTo>
                  <a:lnTo>
                    <a:pt x="26763" y="88282"/>
                  </a:lnTo>
                  <a:lnTo>
                    <a:pt x="28425" y="88479"/>
                  </a:lnTo>
                  <a:lnTo>
                    <a:pt x="32154" y="90580"/>
                  </a:lnTo>
                  <a:lnTo>
                    <a:pt x="34136" y="92128"/>
                  </a:lnTo>
                  <a:lnTo>
                    <a:pt x="36868" y="92454"/>
                  </a:lnTo>
                  <a:lnTo>
                    <a:pt x="48687" y="89485"/>
                  </a:lnTo>
                  <a:lnTo>
                    <a:pt x="57150" y="82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648"/>
            <p:cNvSpPr/>
            <p:nvPr>
              <p:custDataLst>
                <p:tags r:id="rId195"/>
              </p:custDataLst>
            </p:nvPr>
          </p:nvSpPr>
          <p:spPr>
            <a:xfrm>
              <a:off x="1042393" y="2077740"/>
              <a:ext cx="119658" cy="233543"/>
            </a:xfrm>
            <a:custGeom>
              <a:avLst/>
              <a:gdLst/>
              <a:ahLst/>
              <a:cxnLst/>
              <a:rect l="0" t="0" r="0" b="0"/>
              <a:pathLst>
                <a:path w="119658" h="233543">
                  <a:moveTo>
                    <a:pt x="75207" y="163810"/>
                  </a:moveTo>
                  <a:lnTo>
                    <a:pt x="75207" y="163810"/>
                  </a:lnTo>
                  <a:lnTo>
                    <a:pt x="75207" y="158343"/>
                  </a:lnTo>
                  <a:lnTo>
                    <a:pt x="74501" y="158048"/>
                  </a:lnTo>
                  <a:lnTo>
                    <a:pt x="71836" y="157721"/>
                  </a:lnTo>
                  <a:lnTo>
                    <a:pt x="68299" y="155695"/>
                  </a:lnTo>
                  <a:lnTo>
                    <a:pt x="57663" y="146925"/>
                  </a:lnTo>
                  <a:lnTo>
                    <a:pt x="50981" y="145045"/>
                  </a:lnTo>
                  <a:lnTo>
                    <a:pt x="44264" y="149180"/>
                  </a:lnTo>
                  <a:lnTo>
                    <a:pt x="34681" y="151244"/>
                  </a:lnTo>
                  <a:lnTo>
                    <a:pt x="27059" y="156010"/>
                  </a:lnTo>
                  <a:lnTo>
                    <a:pt x="9611" y="172303"/>
                  </a:lnTo>
                  <a:lnTo>
                    <a:pt x="7248" y="178403"/>
                  </a:lnTo>
                  <a:lnTo>
                    <a:pt x="0" y="202883"/>
                  </a:lnTo>
                  <a:lnTo>
                    <a:pt x="1330" y="209633"/>
                  </a:lnTo>
                  <a:lnTo>
                    <a:pt x="6885" y="226873"/>
                  </a:lnTo>
                  <a:lnTo>
                    <a:pt x="8492" y="229135"/>
                  </a:lnTo>
                  <a:lnTo>
                    <a:pt x="12160" y="231649"/>
                  </a:lnTo>
                  <a:lnTo>
                    <a:pt x="18191" y="233064"/>
                  </a:lnTo>
                  <a:lnTo>
                    <a:pt x="29921" y="233542"/>
                  </a:lnTo>
                  <a:lnTo>
                    <a:pt x="35795" y="231726"/>
                  </a:lnTo>
                  <a:lnTo>
                    <a:pt x="45314" y="224811"/>
                  </a:lnTo>
                  <a:lnTo>
                    <a:pt x="64617" y="191206"/>
                  </a:lnTo>
                  <a:lnTo>
                    <a:pt x="72383" y="169300"/>
                  </a:lnTo>
                  <a:lnTo>
                    <a:pt x="80068" y="123778"/>
                  </a:lnTo>
                  <a:lnTo>
                    <a:pt x="81426" y="81648"/>
                  </a:lnTo>
                  <a:lnTo>
                    <a:pt x="81552" y="35545"/>
                  </a:lnTo>
                  <a:lnTo>
                    <a:pt x="81557" y="9698"/>
                  </a:lnTo>
                  <a:lnTo>
                    <a:pt x="79675" y="5240"/>
                  </a:lnTo>
                  <a:lnTo>
                    <a:pt x="76090" y="0"/>
                  </a:lnTo>
                  <a:lnTo>
                    <a:pt x="75795" y="275"/>
                  </a:lnTo>
                  <a:lnTo>
                    <a:pt x="75208" y="46064"/>
                  </a:lnTo>
                  <a:lnTo>
                    <a:pt x="77088" y="87780"/>
                  </a:lnTo>
                  <a:lnTo>
                    <a:pt x="90134" y="132070"/>
                  </a:lnTo>
                  <a:lnTo>
                    <a:pt x="105431" y="177848"/>
                  </a:lnTo>
                  <a:lnTo>
                    <a:pt x="119657" y="1955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649"/>
            <p:cNvSpPr/>
            <p:nvPr>
              <p:custDataLst>
                <p:tags r:id="rId196"/>
              </p:custDataLst>
            </p:nvPr>
          </p:nvSpPr>
          <p:spPr>
            <a:xfrm>
              <a:off x="800100" y="2273300"/>
              <a:ext cx="19051" cy="12701"/>
            </a:xfrm>
            <a:custGeom>
              <a:avLst/>
              <a:gdLst/>
              <a:ahLst/>
              <a:cxnLst/>
              <a:rect l="0" t="0" r="0" b="0"/>
              <a:pathLst>
                <a:path w="19051" h="12701">
                  <a:moveTo>
                    <a:pt x="0" y="12700"/>
                  </a:moveTo>
                  <a:lnTo>
                    <a:pt x="0" y="12700"/>
                  </a:lnTo>
                  <a:lnTo>
                    <a:pt x="12416" y="12700"/>
                  </a:lnTo>
                  <a:lnTo>
                    <a:pt x="18781" y="6611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650"/>
            <p:cNvSpPr/>
            <p:nvPr>
              <p:custDataLst>
                <p:tags r:id="rId197"/>
              </p:custDataLst>
            </p:nvPr>
          </p:nvSpPr>
          <p:spPr>
            <a:xfrm>
              <a:off x="711200" y="2120909"/>
              <a:ext cx="76116" cy="190492"/>
            </a:xfrm>
            <a:custGeom>
              <a:avLst/>
              <a:gdLst/>
              <a:ahLst/>
              <a:cxnLst/>
              <a:rect l="0" t="0" r="0" b="0"/>
              <a:pathLst>
                <a:path w="76116" h="190492">
                  <a:moveTo>
                    <a:pt x="0" y="12691"/>
                  </a:moveTo>
                  <a:lnTo>
                    <a:pt x="0" y="12691"/>
                  </a:lnTo>
                  <a:lnTo>
                    <a:pt x="0" y="3853"/>
                  </a:lnTo>
                  <a:lnTo>
                    <a:pt x="706" y="2565"/>
                  </a:lnTo>
                  <a:lnTo>
                    <a:pt x="1881" y="1707"/>
                  </a:lnTo>
                  <a:lnTo>
                    <a:pt x="6327" y="0"/>
                  </a:lnTo>
                  <a:lnTo>
                    <a:pt x="6343" y="3365"/>
                  </a:lnTo>
                  <a:lnTo>
                    <a:pt x="8228" y="6899"/>
                  </a:lnTo>
                  <a:lnTo>
                    <a:pt x="9719" y="8830"/>
                  </a:lnTo>
                  <a:lnTo>
                    <a:pt x="11375" y="14738"/>
                  </a:lnTo>
                  <a:lnTo>
                    <a:pt x="16048" y="54438"/>
                  </a:lnTo>
                  <a:lnTo>
                    <a:pt x="23681" y="77995"/>
                  </a:lnTo>
                  <a:lnTo>
                    <a:pt x="25370" y="124796"/>
                  </a:lnTo>
                  <a:lnTo>
                    <a:pt x="19057" y="164710"/>
                  </a:lnTo>
                  <a:lnTo>
                    <a:pt x="19052" y="161607"/>
                  </a:lnTo>
                  <a:lnTo>
                    <a:pt x="20932" y="158133"/>
                  </a:lnTo>
                  <a:lnTo>
                    <a:pt x="23414" y="154238"/>
                  </a:lnTo>
                  <a:lnTo>
                    <a:pt x="25008" y="145988"/>
                  </a:lnTo>
                  <a:lnTo>
                    <a:pt x="26054" y="131086"/>
                  </a:lnTo>
                  <a:lnTo>
                    <a:pt x="33236" y="114407"/>
                  </a:lnTo>
                  <a:lnTo>
                    <a:pt x="46654" y="99481"/>
                  </a:lnTo>
                  <a:lnTo>
                    <a:pt x="48036" y="98773"/>
                  </a:lnTo>
                  <a:lnTo>
                    <a:pt x="48957" y="99007"/>
                  </a:lnTo>
                  <a:lnTo>
                    <a:pt x="49571" y="99868"/>
                  </a:lnTo>
                  <a:lnTo>
                    <a:pt x="52135" y="100825"/>
                  </a:lnTo>
                  <a:lnTo>
                    <a:pt x="59530" y="101440"/>
                  </a:lnTo>
                  <a:lnTo>
                    <a:pt x="60854" y="102196"/>
                  </a:lnTo>
                  <a:lnTo>
                    <a:pt x="61736" y="103405"/>
                  </a:lnTo>
                  <a:lnTo>
                    <a:pt x="63421" y="106631"/>
                  </a:lnTo>
                  <a:lnTo>
                    <a:pt x="74019" y="119134"/>
                  </a:lnTo>
                  <a:lnTo>
                    <a:pt x="75554" y="125055"/>
                  </a:lnTo>
                  <a:lnTo>
                    <a:pt x="76115" y="138852"/>
                  </a:lnTo>
                  <a:lnTo>
                    <a:pt x="75438" y="141249"/>
                  </a:lnTo>
                  <a:lnTo>
                    <a:pt x="74281" y="142846"/>
                  </a:lnTo>
                  <a:lnTo>
                    <a:pt x="72804" y="143911"/>
                  </a:lnTo>
                  <a:lnTo>
                    <a:pt x="71163" y="148857"/>
                  </a:lnTo>
                  <a:lnTo>
                    <a:pt x="69728" y="155054"/>
                  </a:lnTo>
                  <a:lnTo>
                    <a:pt x="63058" y="164781"/>
                  </a:lnTo>
                  <a:lnTo>
                    <a:pt x="53564" y="175633"/>
                  </a:lnTo>
                  <a:lnTo>
                    <a:pt x="52028" y="179890"/>
                  </a:lnTo>
                  <a:lnTo>
                    <a:pt x="50913" y="181307"/>
                  </a:lnTo>
                  <a:lnTo>
                    <a:pt x="35677" y="188256"/>
                  </a:lnTo>
                  <a:lnTo>
                    <a:pt x="25400" y="190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651"/>
            <p:cNvSpPr/>
            <p:nvPr>
              <p:custDataLst>
                <p:tags r:id="rId198"/>
              </p:custDataLst>
            </p:nvPr>
          </p:nvSpPr>
          <p:spPr>
            <a:xfrm>
              <a:off x="1117884" y="1638300"/>
              <a:ext cx="164817" cy="63501"/>
            </a:xfrm>
            <a:custGeom>
              <a:avLst/>
              <a:gdLst/>
              <a:ahLst/>
              <a:cxnLst/>
              <a:rect l="0" t="0" r="0" b="0"/>
              <a:pathLst>
                <a:path w="164817" h="63501">
                  <a:moveTo>
                    <a:pt x="12416" y="63500"/>
                  </a:moveTo>
                  <a:lnTo>
                    <a:pt x="12416" y="63500"/>
                  </a:lnTo>
                  <a:lnTo>
                    <a:pt x="12416" y="60129"/>
                  </a:lnTo>
                  <a:lnTo>
                    <a:pt x="10534" y="56592"/>
                  </a:lnTo>
                  <a:lnTo>
                    <a:pt x="8052" y="52669"/>
                  </a:lnTo>
                  <a:lnTo>
                    <a:pt x="5949" y="46493"/>
                  </a:lnTo>
                  <a:lnTo>
                    <a:pt x="1876" y="40195"/>
                  </a:lnTo>
                  <a:lnTo>
                    <a:pt x="0" y="33001"/>
                  </a:lnTo>
                  <a:lnTo>
                    <a:pt x="3171" y="28750"/>
                  </a:lnTo>
                  <a:lnTo>
                    <a:pt x="6661" y="26889"/>
                  </a:lnTo>
                  <a:lnTo>
                    <a:pt x="8579" y="26393"/>
                  </a:lnTo>
                  <a:lnTo>
                    <a:pt x="14650" y="22323"/>
                  </a:lnTo>
                  <a:lnTo>
                    <a:pt x="30614" y="10499"/>
                  </a:lnTo>
                  <a:lnTo>
                    <a:pt x="50896" y="2806"/>
                  </a:lnTo>
                  <a:lnTo>
                    <a:pt x="95270" y="109"/>
                  </a:lnTo>
                  <a:lnTo>
                    <a:pt x="138870" y="4"/>
                  </a:lnTo>
                  <a:lnTo>
                    <a:pt x="1648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652"/>
            <p:cNvSpPr/>
            <p:nvPr>
              <p:custDataLst>
                <p:tags r:id="rId199"/>
              </p:custDataLst>
            </p:nvPr>
          </p:nvSpPr>
          <p:spPr>
            <a:xfrm>
              <a:off x="1168400" y="1454238"/>
              <a:ext cx="69851" cy="311063"/>
            </a:xfrm>
            <a:custGeom>
              <a:avLst/>
              <a:gdLst/>
              <a:ahLst/>
              <a:cxnLst/>
              <a:rect l="0" t="0" r="0" b="0"/>
              <a:pathLst>
                <a:path w="69851" h="311063">
                  <a:moveTo>
                    <a:pt x="69850" y="50712"/>
                  </a:moveTo>
                  <a:lnTo>
                    <a:pt x="69850" y="50712"/>
                  </a:lnTo>
                  <a:lnTo>
                    <a:pt x="69144" y="23166"/>
                  </a:lnTo>
                  <a:lnTo>
                    <a:pt x="64780" y="15347"/>
                  </a:lnTo>
                  <a:lnTo>
                    <a:pt x="54118" y="3287"/>
                  </a:lnTo>
                  <a:lnTo>
                    <a:pt x="50393" y="1412"/>
                  </a:lnTo>
                  <a:lnTo>
                    <a:pt x="38064" y="44"/>
                  </a:lnTo>
                  <a:lnTo>
                    <a:pt x="35960" y="0"/>
                  </a:lnTo>
                  <a:lnTo>
                    <a:pt x="31739" y="1832"/>
                  </a:lnTo>
                  <a:lnTo>
                    <a:pt x="29626" y="3309"/>
                  </a:lnTo>
                  <a:lnTo>
                    <a:pt x="23281" y="12129"/>
                  </a:lnTo>
                  <a:lnTo>
                    <a:pt x="8998" y="51045"/>
                  </a:lnTo>
                  <a:lnTo>
                    <a:pt x="986" y="95464"/>
                  </a:lnTo>
                  <a:lnTo>
                    <a:pt x="87" y="136660"/>
                  </a:lnTo>
                  <a:lnTo>
                    <a:pt x="5" y="183889"/>
                  </a:lnTo>
                  <a:lnTo>
                    <a:pt x="706" y="225805"/>
                  </a:lnTo>
                  <a:lnTo>
                    <a:pt x="6088" y="269774"/>
                  </a:lnTo>
                  <a:lnTo>
                    <a:pt x="6348" y="306710"/>
                  </a:lnTo>
                  <a:lnTo>
                    <a:pt x="5643" y="308161"/>
                  </a:lnTo>
                  <a:lnTo>
                    <a:pt x="4468" y="309128"/>
                  </a:lnTo>
                  <a:lnTo>
                    <a:pt x="0" y="3110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SMARTInkShape-653"/>
            <p:cNvSpPr/>
            <p:nvPr>
              <p:custDataLst>
                <p:tags r:id="rId200"/>
              </p:custDataLst>
            </p:nvPr>
          </p:nvSpPr>
          <p:spPr>
            <a:xfrm>
              <a:off x="889110" y="1479673"/>
              <a:ext cx="139591" cy="316097"/>
            </a:xfrm>
            <a:custGeom>
              <a:avLst/>
              <a:gdLst/>
              <a:ahLst/>
              <a:cxnLst/>
              <a:rect l="0" t="0" r="0" b="0"/>
              <a:pathLst>
                <a:path w="139591" h="316097">
                  <a:moveTo>
                    <a:pt x="95140" y="222127"/>
                  </a:moveTo>
                  <a:lnTo>
                    <a:pt x="95140" y="222127"/>
                  </a:lnTo>
                  <a:lnTo>
                    <a:pt x="95140" y="218756"/>
                  </a:lnTo>
                  <a:lnTo>
                    <a:pt x="94434" y="217763"/>
                  </a:lnTo>
                  <a:lnTo>
                    <a:pt x="93259" y="217101"/>
                  </a:lnTo>
                  <a:lnTo>
                    <a:pt x="91769" y="216660"/>
                  </a:lnTo>
                  <a:lnTo>
                    <a:pt x="90776" y="215660"/>
                  </a:lnTo>
                  <a:lnTo>
                    <a:pt x="88259" y="209362"/>
                  </a:lnTo>
                  <a:lnTo>
                    <a:pt x="84478" y="204547"/>
                  </a:lnTo>
                  <a:lnTo>
                    <a:pt x="83044" y="198652"/>
                  </a:lnTo>
                  <a:lnTo>
                    <a:pt x="82708" y="194525"/>
                  </a:lnTo>
                  <a:lnTo>
                    <a:pt x="80678" y="190339"/>
                  </a:lnTo>
                  <a:lnTo>
                    <a:pt x="70891" y="178929"/>
                  </a:lnTo>
                  <a:lnTo>
                    <a:pt x="68370" y="178233"/>
                  </a:lnTo>
                  <a:lnTo>
                    <a:pt x="54843" y="177710"/>
                  </a:lnTo>
                  <a:lnTo>
                    <a:pt x="50654" y="179573"/>
                  </a:lnTo>
                  <a:lnTo>
                    <a:pt x="30404" y="192605"/>
                  </a:lnTo>
                  <a:lnTo>
                    <a:pt x="16901" y="214042"/>
                  </a:lnTo>
                  <a:lnTo>
                    <a:pt x="2717" y="244021"/>
                  </a:lnTo>
                  <a:lnTo>
                    <a:pt x="0" y="279878"/>
                  </a:lnTo>
                  <a:lnTo>
                    <a:pt x="3294" y="290666"/>
                  </a:lnTo>
                  <a:lnTo>
                    <a:pt x="10728" y="301883"/>
                  </a:lnTo>
                  <a:lnTo>
                    <a:pt x="17604" y="308710"/>
                  </a:lnTo>
                  <a:lnTo>
                    <a:pt x="27560" y="314495"/>
                  </a:lnTo>
                  <a:lnTo>
                    <a:pt x="32884" y="316096"/>
                  </a:lnTo>
                  <a:lnTo>
                    <a:pt x="39484" y="314926"/>
                  </a:lnTo>
                  <a:lnTo>
                    <a:pt x="49251" y="310301"/>
                  </a:lnTo>
                  <a:lnTo>
                    <a:pt x="58872" y="302417"/>
                  </a:lnTo>
                  <a:lnTo>
                    <a:pt x="71832" y="281009"/>
                  </a:lnTo>
                  <a:lnTo>
                    <a:pt x="84554" y="238283"/>
                  </a:lnTo>
                  <a:lnTo>
                    <a:pt x="95140" y="196625"/>
                  </a:lnTo>
                  <a:lnTo>
                    <a:pt x="101359" y="153674"/>
                  </a:lnTo>
                  <a:lnTo>
                    <a:pt x="106847" y="106591"/>
                  </a:lnTo>
                  <a:lnTo>
                    <a:pt x="107709" y="65374"/>
                  </a:lnTo>
                  <a:lnTo>
                    <a:pt x="107835" y="18430"/>
                  </a:lnTo>
                  <a:lnTo>
                    <a:pt x="107839" y="4602"/>
                  </a:lnTo>
                  <a:lnTo>
                    <a:pt x="107134" y="3027"/>
                  </a:lnTo>
                  <a:lnTo>
                    <a:pt x="105958" y="1977"/>
                  </a:lnTo>
                  <a:lnTo>
                    <a:pt x="101751" y="0"/>
                  </a:lnTo>
                  <a:lnTo>
                    <a:pt x="98196" y="3285"/>
                  </a:lnTo>
                  <a:lnTo>
                    <a:pt x="96498" y="6801"/>
                  </a:lnTo>
                  <a:lnTo>
                    <a:pt x="89394" y="50888"/>
                  </a:lnTo>
                  <a:lnTo>
                    <a:pt x="88825" y="94249"/>
                  </a:lnTo>
                  <a:lnTo>
                    <a:pt x="90675" y="135031"/>
                  </a:lnTo>
                  <a:lnTo>
                    <a:pt x="96630" y="177278"/>
                  </a:lnTo>
                  <a:lnTo>
                    <a:pt x="110044" y="222103"/>
                  </a:lnTo>
                  <a:lnTo>
                    <a:pt x="122920" y="264350"/>
                  </a:lnTo>
                  <a:lnTo>
                    <a:pt x="128889" y="270996"/>
                  </a:lnTo>
                  <a:lnTo>
                    <a:pt x="139590" y="2792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654"/>
            <p:cNvSpPr/>
            <p:nvPr>
              <p:custDataLst>
                <p:tags r:id="rId201"/>
              </p:custDataLst>
            </p:nvPr>
          </p:nvSpPr>
          <p:spPr>
            <a:xfrm>
              <a:off x="673100" y="1651303"/>
              <a:ext cx="107669" cy="335867"/>
            </a:xfrm>
            <a:custGeom>
              <a:avLst/>
              <a:gdLst/>
              <a:ahLst/>
              <a:cxnLst/>
              <a:rect l="0" t="0" r="0" b="0"/>
              <a:pathLst>
                <a:path w="107669" h="335867">
                  <a:moveTo>
                    <a:pt x="0" y="94947"/>
                  </a:moveTo>
                  <a:lnTo>
                    <a:pt x="0" y="94947"/>
                  </a:lnTo>
                  <a:lnTo>
                    <a:pt x="0" y="103785"/>
                  </a:lnTo>
                  <a:lnTo>
                    <a:pt x="1881" y="107812"/>
                  </a:lnTo>
                  <a:lnTo>
                    <a:pt x="4364" y="111954"/>
                  </a:lnTo>
                  <a:lnTo>
                    <a:pt x="5762" y="118958"/>
                  </a:lnTo>
                  <a:lnTo>
                    <a:pt x="8197" y="145913"/>
                  </a:lnTo>
                  <a:lnTo>
                    <a:pt x="11366" y="158496"/>
                  </a:lnTo>
                  <a:lnTo>
                    <a:pt x="22773" y="203147"/>
                  </a:lnTo>
                  <a:lnTo>
                    <a:pt x="27128" y="247362"/>
                  </a:lnTo>
                  <a:lnTo>
                    <a:pt x="33511" y="291632"/>
                  </a:lnTo>
                  <a:lnTo>
                    <a:pt x="36740" y="304448"/>
                  </a:lnTo>
                  <a:lnTo>
                    <a:pt x="38098" y="335866"/>
                  </a:lnTo>
                  <a:lnTo>
                    <a:pt x="36219" y="302397"/>
                  </a:lnTo>
                  <a:lnTo>
                    <a:pt x="32338" y="271059"/>
                  </a:lnTo>
                  <a:lnTo>
                    <a:pt x="28456" y="226655"/>
                  </a:lnTo>
                  <a:lnTo>
                    <a:pt x="26004" y="188043"/>
                  </a:lnTo>
                  <a:lnTo>
                    <a:pt x="25480" y="143904"/>
                  </a:lnTo>
                  <a:lnTo>
                    <a:pt x="27292" y="103215"/>
                  </a:lnTo>
                  <a:lnTo>
                    <a:pt x="31489" y="56959"/>
                  </a:lnTo>
                  <a:lnTo>
                    <a:pt x="32404" y="40902"/>
                  </a:lnTo>
                  <a:lnTo>
                    <a:pt x="37507" y="17237"/>
                  </a:lnTo>
                  <a:lnTo>
                    <a:pt x="37836" y="11490"/>
                  </a:lnTo>
                  <a:lnTo>
                    <a:pt x="38630" y="9676"/>
                  </a:lnTo>
                  <a:lnTo>
                    <a:pt x="39864" y="8466"/>
                  </a:lnTo>
                  <a:lnTo>
                    <a:pt x="44973" y="4882"/>
                  </a:lnTo>
                  <a:lnTo>
                    <a:pt x="48916" y="2002"/>
                  </a:lnTo>
                  <a:lnTo>
                    <a:pt x="55102" y="380"/>
                  </a:lnTo>
                  <a:lnTo>
                    <a:pt x="59297" y="0"/>
                  </a:lnTo>
                  <a:lnTo>
                    <a:pt x="68997" y="3158"/>
                  </a:lnTo>
                  <a:lnTo>
                    <a:pt x="79847" y="10546"/>
                  </a:lnTo>
                  <a:lnTo>
                    <a:pt x="86609" y="17415"/>
                  </a:lnTo>
                  <a:lnTo>
                    <a:pt x="104734" y="44317"/>
                  </a:lnTo>
                  <a:lnTo>
                    <a:pt x="107668" y="74588"/>
                  </a:lnTo>
                  <a:lnTo>
                    <a:pt x="107207" y="96891"/>
                  </a:lnTo>
                  <a:lnTo>
                    <a:pt x="97116" y="126107"/>
                  </a:lnTo>
                  <a:lnTo>
                    <a:pt x="86969" y="140326"/>
                  </a:lnTo>
                  <a:lnTo>
                    <a:pt x="63330" y="162997"/>
                  </a:lnTo>
                  <a:lnTo>
                    <a:pt x="43017" y="174438"/>
                  </a:lnTo>
                  <a:lnTo>
                    <a:pt x="33991" y="176590"/>
                  </a:lnTo>
                  <a:lnTo>
                    <a:pt x="8781" y="177462"/>
                  </a:lnTo>
                  <a:lnTo>
                    <a:pt x="7971" y="176768"/>
                  </a:lnTo>
                  <a:lnTo>
                    <a:pt x="7070" y="174115"/>
                  </a:lnTo>
                  <a:lnTo>
                    <a:pt x="6563" y="168655"/>
                  </a:lnTo>
                  <a:lnTo>
                    <a:pt x="9784" y="159198"/>
                  </a:lnTo>
                  <a:lnTo>
                    <a:pt x="19050" y="1457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SMARTInkShape-Group168"/>
          <p:cNvGrpSpPr/>
          <p:nvPr/>
        </p:nvGrpSpPr>
        <p:grpSpPr>
          <a:xfrm>
            <a:off x="407544" y="2209800"/>
            <a:ext cx="284597" cy="260231"/>
            <a:chOff x="407544" y="2209800"/>
            <a:chExt cx="284597" cy="260231"/>
          </a:xfrm>
        </p:grpSpPr>
        <p:sp>
          <p:nvSpPr>
            <p:cNvPr id="85" name="SMARTInkShape-655"/>
            <p:cNvSpPr/>
            <p:nvPr>
              <p:custDataLst>
                <p:tags r:id="rId184"/>
              </p:custDataLst>
            </p:nvPr>
          </p:nvSpPr>
          <p:spPr>
            <a:xfrm>
              <a:off x="628730" y="2209800"/>
              <a:ext cx="63411" cy="88605"/>
            </a:xfrm>
            <a:custGeom>
              <a:avLst/>
              <a:gdLst/>
              <a:ahLst/>
              <a:cxnLst/>
              <a:rect l="0" t="0" r="0" b="0"/>
              <a:pathLst>
                <a:path w="63411" h="88605">
                  <a:moveTo>
                    <a:pt x="44370" y="12700"/>
                  </a:moveTo>
                  <a:lnTo>
                    <a:pt x="44370" y="12700"/>
                  </a:lnTo>
                  <a:lnTo>
                    <a:pt x="13795" y="12700"/>
                  </a:lnTo>
                  <a:lnTo>
                    <a:pt x="9597" y="16071"/>
                  </a:lnTo>
                  <a:lnTo>
                    <a:pt x="7749" y="19608"/>
                  </a:lnTo>
                  <a:lnTo>
                    <a:pt x="40" y="50719"/>
                  </a:lnTo>
                  <a:lnTo>
                    <a:pt x="0" y="52863"/>
                  </a:lnTo>
                  <a:lnTo>
                    <a:pt x="6392" y="73492"/>
                  </a:lnTo>
                  <a:lnTo>
                    <a:pt x="9382" y="78054"/>
                  </a:lnTo>
                  <a:lnTo>
                    <a:pt x="13062" y="80551"/>
                  </a:lnTo>
                  <a:lnTo>
                    <a:pt x="17050" y="82367"/>
                  </a:lnTo>
                  <a:lnTo>
                    <a:pt x="24092" y="87900"/>
                  </a:lnTo>
                  <a:lnTo>
                    <a:pt x="28327" y="88604"/>
                  </a:lnTo>
                  <a:lnTo>
                    <a:pt x="32066" y="86887"/>
                  </a:lnTo>
                  <a:lnTo>
                    <a:pt x="59005" y="67645"/>
                  </a:lnTo>
                  <a:lnTo>
                    <a:pt x="61458" y="63461"/>
                  </a:lnTo>
                  <a:lnTo>
                    <a:pt x="62839" y="55257"/>
                  </a:lnTo>
                  <a:lnTo>
                    <a:pt x="63410" y="29711"/>
                  </a:lnTo>
                  <a:lnTo>
                    <a:pt x="61534" y="25434"/>
                  </a:lnTo>
                  <a:lnTo>
                    <a:pt x="45353" y="7343"/>
                  </a:lnTo>
                  <a:lnTo>
                    <a:pt x="44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656"/>
            <p:cNvSpPr/>
            <p:nvPr>
              <p:custDataLst>
                <p:tags r:id="rId185"/>
              </p:custDataLst>
            </p:nvPr>
          </p:nvSpPr>
          <p:spPr>
            <a:xfrm>
              <a:off x="482600" y="2231542"/>
              <a:ext cx="95251" cy="98797"/>
            </a:xfrm>
            <a:custGeom>
              <a:avLst/>
              <a:gdLst/>
              <a:ahLst/>
              <a:cxnLst/>
              <a:rect l="0" t="0" r="0" b="0"/>
              <a:pathLst>
                <a:path w="95251" h="98797">
                  <a:moveTo>
                    <a:pt x="0" y="3658"/>
                  </a:moveTo>
                  <a:lnTo>
                    <a:pt x="0" y="3658"/>
                  </a:lnTo>
                  <a:lnTo>
                    <a:pt x="11794" y="3658"/>
                  </a:lnTo>
                  <a:lnTo>
                    <a:pt x="12096" y="2952"/>
                  </a:lnTo>
                  <a:lnTo>
                    <a:pt x="12432" y="287"/>
                  </a:lnTo>
                  <a:lnTo>
                    <a:pt x="13227" y="0"/>
                  </a:lnTo>
                  <a:lnTo>
                    <a:pt x="19151" y="3244"/>
                  </a:lnTo>
                  <a:lnTo>
                    <a:pt x="27809" y="3604"/>
                  </a:lnTo>
                  <a:lnTo>
                    <a:pt x="31880" y="5515"/>
                  </a:lnTo>
                  <a:lnTo>
                    <a:pt x="64735" y="36652"/>
                  </a:lnTo>
                  <a:lnTo>
                    <a:pt x="73204" y="50183"/>
                  </a:lnTo>
                  <a:lnTo>
                    <a:pt x="75608" y="60381"/>
                  </a:lnTo>
                  <a:lnTo>
                    <a:pt x="76199" y="97630"/>
                  </a:lnTo>
                  <a:lnTo>
                    <a:pt x="75494" y="98056"/>
                  </a:lnTo>
                  <a:lnTo>
                    <a:pt x="70733" y="98796"/>
                  </a:lnTo>
                  <a:lnTo>
                    <a:pt x="66741" y="95504"/>
                  </a:lnTo>
                  <a:lnTo>
                    <a:pt x="64940" y="91986"/>
                  </a:lnTo>
                  <a:lnTo>
                    <a:pt x="63690" y="81194"/>
                  </a:lnTo>
                  <a:lnTo>
                    <a:pt x="63507" y="53482"/>
                  </a:lnTo>
                  <a:lnTo>
                    <a:pt x="70408" y="35001"/>
                  </a:lnTo>
                  <a:lnTo>
                    <a:pt x="78427" y="21765"/>
                  </a:lnTo>
                  <a:lnTo>
                    <a:pt x="95250" y="36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657"/>
            <p:cNvSpPr/>
            <p:nvPr>
              <p:custDataLst>
                <p:tags r:id="rId186"/>
              </p:custDataLst>
            </p:nvPr>
          </p:nvSpPr>
          <p:spPr>
            <a:xfrm>
              <a:off x="407544" y="2217151"/>
              <a:ext cx="74970" cy="252880"/>
            </a:xfrm>
            <a:custGeom>
              <a:avLst/>
              <a:gdLst/>
              <a:ahLst/>
              <a:cxnLst/>
              <a:rect l="0" t="0" r="0" b="0"/>
              <a:pathLst>
                <a:path w="74970" h="252880">
                  <a:moveTo>
                    <a:pt x="5206" y="94249"/>
                  </a:moveTo>
                  <a:lnTo>
                    <a:pt x="5206" y="94249"/>
                  </a:lnTo>
                  <a:lnTo>
                    <a:pt x="11533" y="94249"/>
                  </a:lnTo>
                  <a:lnTo>
                    <a:pt x="8178" y="94249"/>
                  </a:lnTo>
                  <a:lnTo>
                    <a:pt x="4645" y="96130"/>
                  </a:lnTo>
                  <a:lnTo>
                    <a:pt x="2716" y="97620"/>
                  </a:lnTo>
                  <a:lnTo>
                    <a:pt x="571" y="101157"/>
                  </a:lnTo>
                  <a:lnTo>
                    <a:pt x="0" y="103087"/>
                  </a:lnTo>
                  <a:lnTo>
                    <a:pt x="324" y="105080"/>
                  </a:lnTo>
                  <a:lnTo>
                    <a:pt x="3446" y="111961"/>
                  </a:lnTo>
                  <a:lnTo>
                    <a:pt x="11659" y="159474"/>
                  </a:lnTo>
                  <a:lnTo>
                    <a:pt x="23289" y="206428"/>
                  </a:lnTo>
                  <a:lnTo>
                    <a:pt x="26010" y="227599"/>
                  </a:lnTo>
                  <a:lnTo>
                    <a:pt x="29698" y="241161"/>
                  </a:lnTo>
                  <a:lnTo>
                    <a:pt x="30582" y="252595"/>
                  </a:lnTo>
                  <a:lnTo>
                    <a:pt x="27228" y="252879"/>
                  </a:lnTo>
                  <a:lnTo>
                    <a:pt x="26237" y="252213"/>
                  </a:lnTo>
                  <a:lnTo>
                    <a:pt x="25577" y="251064"/>
                  </a:lnTo>
                  <a:lnTo>
                    <a:pt x="24843" y="247200"/>
                  </a:lnTo>
                  <a:lnTo>
                    <a:pt x="23724" y="237091"/>
                  </a:lnTo>
                  <a:lnTo>
                    <a:pt x="19264" y="219152"/>
                  </a:lnTo>
                  <a:lnTo>
                    <a:pt x="17986" y="173305"/>
                  </a:lnTo>
                  <a:lnTo>
                    <a:pt x="12446" y="127132"/>
                  </a:lnTo>
                  <a:lnTo>
                    <a:pt x="11634" y="84627"/>
                  </a:lnTo>
                  <a:lnTo>
                    <a:pt x="17646" y="37309"/>
                  </a:lnTo>
                  <a:lnTo>
                    <a:pt x="24358" y="14540"/>
                  </a:lnTo>
                  <a:lnTo>
                    <a:pt x="27359" y="9904"/>
                  </a:lnTo>
                  <a:lnTo>
                    <a:pt x="31044" y="7374"/>
                  </a:lnTo>
                  <a:lnTo>
                    <a:pt x="35034" y="5543"/>
                  </a:lnTo>
                  <a:lnTo>
                    <a:pt x="42077" y="0"/>
                  </a:lnTo>
                  <a:lnTo>
                    <a:pt x="43192" y="372"/>
                  </a:lnTo>
                  <a:lnTo>
                    <a:pt x="48133" y="3561"/>
                  </a:lnTo>
                  <a:lnTo>
                    <a:pt x="52036" y="4554"/>
                  </a:lnTo>
                  <a:lnTo>
                    <a:pt x="56123" y="8758"/>
                  </a:lnTo>
                  <a:lnTo>
                    <a:pt x="60291" y="13920"/>
                  </a:lnTo>
                  <a:lnTo>
                    <a:pt x="64496" y="16214"/>
                  </a:lnTo>
                  <a:lnTo>
                    <a:pt x="65899" y="18237"/>
                  </a:lnTo>
                  <a:lnTo>
                    <a:pt x="70033" y="29741"/>
                  </a:lnTo>
                  <a:lnTo>
                    <a:pt x="71707" y="32193"/>
                  </a:lnTo>
                  <a:lnTo>
                    <a:pt x="74064" y="42387"/>
                  </a:lnTo>
                  <a:lnTo>
                    <a:pt x="74969" y="66825"/>
                  </a:lnTo>
                  <a:lnTo>
                    <a:pt x="68584" y="91302"/>
                  </a:lnTo>
                  <a:lnTo>
                    <a:pt x="57926" y="108418"/>
                  </a:lnTo>
                  <a:lnTo>
                    <a:pt x="44553" y="118576"/>
                  </a:lnTo>
                  <a:lnTo>
                    <a:pt x="40304" y="119331"/>
                  </a:lnTo>
                  <a:lnTo>
                    <a:pt x="39188" y="118731"/>
                  </a:lnTo>
                  <a:lnTo>
                    <a:pt x="38444" y="117626"/>
                  </a:lnTo>
                  <a:lnTo>
                    <a:pt x="36956" y="1132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8" name="SMARTInkShape-Group169"/>
          <p:cNvGrpSpPr/>
          <p:nvPr/>
        </p:nvGrpSpPr>
        <p:grpSpPr>
          <a:xfrm>
            <a:off x="6782068" y="1612902"/>
            <a:ext cx="1184422" cy="317099"/>
            <a:chOff x="6782068" y="1612902"/>
            <a:chExt cx="1184422" cy="317099"/>
          </a:xfrm>
        </p:grpSpPr>
        <p:sp>
          <p:nvSpPr>
            <p:cNvPr id="89" name="SMARTInkShape-658"/>
            <p:cNvSpPr/>
            <p:nvPr>
              <p:custDataLst>
                <p:tags r:id="rId175"/>
              </p:custDataLst>
            </p:nvPr>
          </p:nvSpPr>
          <p:spPr>
            <a:xfrm>
              <a:off x="7899399" y="1816100"/>
              <a:ext cx="67091" cy="76091"/>
            </a:xfrm>
            <a:custGeom>
              <a:avLst/>
              <a:gdLst/>
              <a:ahLst/>
              <a:cxnLst/>
              <a:rect l="0" t="0" r="0" b="0"/>
              <a:pathLst>
                <a:path w="67091" h="76091">
                  <a:moveTo>
                    <a:pt x="1" y="0"/>
                  </a:moveTo>
                  <a:lnTo>
                    <a:pt x="1" y="0"/>
                  </a:lnTo>
                  <a:lnTo>
                    <a:pt x="6089" y="6088"/>
                  </a:lnTo>
                  <a:lnTo>
                    <a:pt x="6351" y="46567"/>
                  </a:lnTo>
                  <a:lnTo>
                    <a:pt x="4470" y="50800"/>
                  </a:lnTo>
                  <a:lnTo>
                    <a:pt x="1987" y="55033"/>
                  </a:lnTo>
                  <a:lnTo>
                    <a:pt x="393" y="63500"/>
                  </a:lnTo>
                  <a:lnTo>
                    <a:pt x="3" y="76090"/>
                  </a:lnTo>
                  <a:lnTo>
                    <a:pt x="0" y="70723"/>
                  </a:lnTo>
                  <a:lnTo>
                    <a:pt x="4365" y="64953"/>
                  </a:lnTo>
                  <a:lnTo>
                    <a:pt x="14155" y="38481"/>
                  </a:lnTo>
                  <a:lnTo>
                    <a:pt x="27603" y="17838"/>
                  </a:lnTo>
                  <a:lnTo>
                    <a:pt x="31789" y="14984"/>
                  </a:lnTo>
                  <a:lnTo>
                    <a:pt x="36000" y="13009"/>
                  </a:lnTo>
                  <a:lnTo>
                    <a:pt x="42339" y="8637"/>
                  </a:lnTo>
                  <a:lnTo>
                    <a:pt x="49547" y="6651"/>
                  </a:lnTo>
                  <a:lnTo>
                    <a:pt x="53800" y="6439"/>
                  </a:lnTo>
                  <a:lnTo>
                    <a:pt x="57543" y="8271"/>
                  </a:lnTo>
                  <a:lnTo>
                    <a:pt x="59529" y="9747"/>
                  </a:lnTo>
                  <a:lnTo>
                    <a:pt x="61736" y="13269"/>
                  </a:lnTo>
                  <a:lnTo>
                    <a:pt x="63974" y="23358"/>
                  </a:lnTo>
                  <a:lnTo>
                    <a:pt x="66768" y="27550"/>
                  </a:lnTo>
                  <a:lnTo>
                    <a:pt x="67090" y="29655"/>
                  </a:lnTo>
                  <a:lnTo>
                    <a:pt x="66599" y="31765"/>
                  </a:lnTo>
                  <a:lnTo>
                    <a:pt x="64878" y="35990"/>
                  </a:lnTo>
                  <a:lnTo>
                    <a:pt x="63501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659"/>
            <p:cNvSpPr/>
            <p:nvPr>
              <p:custDataLst>
                <p:tags r:id="rId176"/>
              </p:custDataLst>
            </p:nvPr>
          </p:nvSpPr>
          <p:spPr>
            <a:xfrm>
              <a:off x="7792673" y="1816100"/>
              <a:ext cx="94028" cy="44451"/>
            </a:xfrm>
            <a:custGeom>
              <a:avLst/>
              <a:gdLst/>
              <a:ahLst/>
              <a:cxnLst/>
              <a:rect l="0" t="0" r="0" b="0"/>
              <a:pathLst>
                <a:path w="94028" h="44451">
                  <a:moveTo>
                    <a:pt x="30527" y="44450"/>
                  </a:moveTo>
                  <a:lnTo>
                    <a:pt x="30527" y="44450"/>
                  </a:lnTo>
                  <a:lnTo>
                    <a:pt x="20401" y="33619"/>
                  </a:lnTo>
                  <a:lnTo>
                    <a:pt x="18590" y="27443"/>
                  </a:lnTo>
                  <a:lnTo>
                    <a:pt x="18166" y="23251"/>
                  </a:lnTo>
                  <a:lnTo>
                    <a:pt x="17347" y="21850"/>
                  </a:lnTo>
                  <a:lnTo>
                    <a:pt x="16096" y="20917"/>
                  </a:lnTo>
                  <a:lnTo>
                    <a:pt x="12825" y="19174"/>
                  </a:lnTo>
                  <a:lnTo>
                    <a:pt x="7016" y="14932"/>
                  </a:lnTo>
                  <a:lnTo>
                    <a:pt x="0" y="12994"/>
                  </a:lnTo>
                  <a:lnTo>
                    <a:pt x="298" y="12190"/>
                  </a:lnTo>
                  <a:lnTo>
                    <a:pt x="2509" y="9416"/>
                  </a:lnTo>
                  <a:lnTo>
                    <a:pt x="5845" y="7713"/>
                  </a:lnTo>
                  <a:lnTo>
                    <a:pt x="22087" y="5698"/>
                  </a:lnTo>
                  <a:lnTo>
                    <a:pt x="29124" y="2002"/>
                  </a:lnTo>
                  <a:lnTo>
                    <a:pt x="74013" y="7"/>
                  </a:lnTo>
                  <a:lnTo>
                    <a:pt x="940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660"/>
            <p:cNvSpPr/>
            <p:nvPr>
              <p:custDataLst>
                <p:tags r:id="rId177"/>
              </p:custDataLst>
            </p:nvPr>
          </p:nvSpPr>
          <p:spPr>
            <a:xfrm>
              <a:off x="7848600" y="1670051"/>
              <a:ext cx="75932" cy="228600"/>
            </a:xfrm>
            <a:custGeom>
              <a:avLst/>
              <a:gdLst/>
              <a:ahLst/>
              <a:cxnLst/>
              <a:rect l="0" t="0" r="0" b="0"/>
              <a:pathLst>
                <a:path w="75932" h="228600">
                  <a:moveTo>
                    <a:pt x="63500" y="19049"/>
                  </a:moveTo>
                  <a:lnTo>
                    <a:pt x="63500" y="19049"/>
                  </a:lnTo>
                  <a:lnTo>
                    <a:pt x="75931" y="6617"/>
                  </a:lnTo>
                  <a:lnTo>
                    <a:pt x="72749" y="6429"/>
                  </a:lnTo>
                  <a:lnTo>
                    <a:pt x="71782" y="5697"/>
                  </a:lnTo>
                  <a:lnTo>
                    <a:pt x="70105" y="889"/>
                  </a:lnTo>
                  <a:lnTo>
                    <a:pt x="68082" y="394"/>
                  </a:lnTo>
                  <a:lnTo>
                    <a:pt x="53863" y="0"/>
                  </a:lnTo>
                  <a:lnTo>
                    <a:pt x="50280" y="1881"/>
                  </a:lnTo>
                  <a:lnTo>
                    <a:pt x="46334" y="5774"/>
                  </a:lnTo>
                  <a:lnTo>
                    <a:pt x="29624" y="30658"/>
                  </a:lnTo>
                  <a:lnTo>
                    <a:pt x="12583" y="78092"/>
                  </a:lnTo>
                  <a:lnTo>
                    <a:pt x="7582" y="98602"/>
                  </a:lnTo>
                  <a:lnTo>
                    <a:pt x="4516" y="141154"/>
                  </a:lnTo>
                  <a:lnTo>
                    <a:pt x="264" y="175396"/>
                  </a:lnTo>
                  <a:lnTo>
                    <a:pt x="2" y="221197"/>
                  </a:lnTo>
                  <a:lnTo>
                    <a:pt x="0" y="22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661"/>
            <p:cNvSpPr/>
            <p:nvPr>
              <p:custDataLst>
                <p:tags r:id="rId178"/>
              </p:custDataLst>
            </p:nvPr>
          </p:nvSpPr>
          <p:spPr>
            <a:xfrm>
              <a:off x="7448653" y="1771651"/>
              <a:ext cx="190127" cy="88797"/>
            </a:xfrm>
            <a:custGeom>
              <a:avLst/>
              <a:gdLst/>
              <a:ahLst/>
              <a:cxnLst/>
              <a:rect l="0" t="0" r="0" b="0"/>
              <a:pathLst>
                <a:path w="190127" h="88797">
                  <a:moveTo>
                    <a:pt x="31647" y="50799"/>
                  </a:moveTo>
                  <a:lnTo>
                    <a:pt x="31647" y="50799"/>
                  </a:lnTo>
                  <a:lnTo>
                    <a:pt x="35017" y="47428"/>
                  </a:lnTo>
                  <a:lnTo>
                    <a:pt x="36673" y="43891"/>
                  </a:lnTo>
                  <a:lnTo>
                    <a:pt x="37114" y="41960"/>
                  </a:lnTo>
                  <a:lnTo>
                    <a:pt x="42906" y="31700"/>
                  </a:lnTo>
                  <a:lnTo>
                    <a:pt x="43387" y="29600"/>
                  </a:lnTo>
                  <a:lnTo>
                    <a:pt x="47434" y="23273"/>
                  </a:lnTo>
                  <a:lnTo>
                    <a:pt x="47110" y="21865"/>
                  </a:lnTo>
                  <a:lnTo>
                    <a:pt x="45483" y="20926"/>
                  </a:lnTo>
                  <a:lnTo>
                    <a:pt x="42987" y="20300"/>
                  </a:lnTo>
                  <a:lnTo>
                    <a:pt x="41325" y="19178"/>
                  </a:lnTo>
                  <a:lnTo>
                    <a:pt x="40215" y="17723"/>
                  </a:lnTo>
                  <a:lnTo>
                    <a:pt x="38126" y="12993"/>
                  </a:lnTo>
                  <a:lnTo>
                    <a:pt x="28541" y="12706"/>
                  </a:lnTo>
                  <a:lnTo>
                    <a:pt x="27460" y="13410"/>
                  </a:lnTo>
                  <a:lnTo>
                    <a:pt x="26739" y="14584"/>
                  </a:lnTo>
                  <a:lnTo>
                    <a:pt x="26258" y="16072"/>
                  </a:lnTo>
                  <a:lnTo>
                    <a:pt x="22210" y="21538"/>
                  </a:lnTo>
                  <a:lnTo>
                    <a:pt x="18516" y="23683"/>
                  </a:lnTo>
                  <a:lnTo>
                    <a:pt x="16542" y="24255"/>
                  </a:lnTo>
                  <a:lnTo>
                    <a:pt x="15227" y="26047"/>
                  </a:lnTo>
                  <a:lnTo>
                    <a:pt x="11234" y="37182"/>
                  </a:lnTo>
                  <a:lnTo>
                    <a:pt x="9572" y="39604"/>
                  </a:lnTo>
                  <a:lnTo>
                    <a:pt x="5843" y="42296"/>
                  </a:lnTo>
                  <a:lnTo>
                    <a:pt x="3862" y="43013"/>
                  </a:lnTo>
                  <a:lnTo>
                    <a:pt x="2539" y="44197"/>
                  </a:lnTo>
                  <a:lnTo>
                    <a:pt x="1071" y="47394"/>
                  </a:lnTo>
                  <a:lnTo>
                    <a:pt x="0" y="55967"/>
                  </a:lnTo>
                  <a:lnTo>
                    <a:pt x="671" y="56361"/>
                  </a:lnTo>
                  <a:lnTo>
                    <a:pt x="3298" y="56799"/>
                  </a:lnTo>
                  <a:lnTo>
                    <a:pt x="4281" y="57621"/>
                  </a:lnTo>
                  <a:lnTo>
                    <a:pt x="5373" y="60416"/>
                  </a:lnTo>
                  <a:lnTo>
                    <a:pt x="6369" y="60738"/>
                  </a:lnTo>
                  <a:lnTo>
                    <a:pt x="17780" y="57330"/>
                  </a:lnTo>
                  <a:lnTo>
                    <a:pt x="21972" y="57203"/>
                  </a:lnTo>
                  <a:lnTo>
                    <a:pt x="23080" y="56479"/>
                  </a:lnTo>
                  <a:lnTo>
                    <a:pt x="23819" y="55291"/>
                  </a:lnTo>
                  <a:lnTo>
                    <a:pt x="25209" y="51062"/>
                  </a:lnTo>
                  <a:lnTo>
                    <a:pt x="37037" y="50801"/>
                  </a:lnTo>
                  <a:lnTo>
                    <a:pt x="37357" y="51506"/>
                  </a:lnTo>
                  <a:lnTo>
                    <a:pt x="37913" y="56266"/>
                  </a:lnTo>
                  <a:lnTo>
                    <a:pt x="39841" y="56757"/>
                  </a:lnTo>
                  <a:lnTo>
                    <a:pt x="41343" y="56887"/>
                  </a:lnTo>
                  <a:lnTo>
                    <a:pt x="42344" y="57680"/>
                  </a:lnTo>
                  <a:lnTo>
                    <a:pt x="43456" y="60442"/>
                  </a:lnTo>
                  <a:lnTo>
                    <a:pt x="44459" y="61461"/>
                  </a:lnTo>
                  <a:lnTo>
                    <a:pt x="49736" y="63231"/>
                  </a:lnTo>
                  <a:lnTo>
                    <a:pt x="62227" y="63492"/>
                  </a:lnTo>
                  <a:lnTo>
                    <a:pt x="68235" y="59134"/>
                  </a:lnTo>
                  <a:lnTo>
                    <a:pt x="72132" y="58031"/>
                  </a:lnTo>
                  <a:lnTo>
                    <a:pt x="73454" y="57031"/>
                  </a:lnTo>
                  <a:lnTo>
                    <a:pt x="74922" y="54039"/>
                  </a:lnTo>
                  <a:lnTo>
                    <a:pt x="75748" y="48388"/>
                  </a:lnTo>
                  <a:lnTo>
                    <a:pt x="76571" y="47075"/>
                  </a:lnTo>
                  <a:lnTo>
                    <a:pt x="77824" y="46200"/>
                  </a:lnTo>
                  <a:lnTo>
                    <a:pt x="79364" y="45616"/>
                  </a:lnTo>
                  <a:lnTo>
                    <a:pt x="80392" y="44521"/>
                  </a:lnTo>
                  <a:lnTo>
                    <a:pt x="87352" y="26603"/>
                  </a:lnTo>
                  <a:lnTo>
                    <a:pt x="88796" y="6352"/>
                  </a:lnTo>
                  <a:lnTo>
                    <a:pt x="88796" y="11816"/>
                  </a:lnTo>
                  <a:lnTo>
                    <a:pt x="93161" y="17594"/>
                  </a:lnTo>
                  <a:lnTo>
                    <a:pt x="94559" y="23478"/>
                  </a:lnTo>
                  <a:lnTo>
                    <a:pt x="95069" y="33892"/>
                  </a:lnTo>
                  <a:lnTo>
                    <a:pt x="96994" y="38110"/>
                  </a:lnTo>
                  <a:lnTo>
                    <a:pt x="99496" y="42337"/>
                  </a:lnTo>
                  <a:lnTo>
                    <a:pt x="101102" y="50800"/>
                  </a:lnTo>
                  <a:lnTo>
                    <a:pt x="101495" y="74944"/>
                  </a:lnTo>
                  <a:lnTo>
                    <a:pt x="97132" y="81021"/>
                  </a:lnTo>
                  <a:lnTo>
                    <a:pt x="95224" y="88550"/>
                  </a:lnTo>
                  <a:lnTo>
                    <a:pt x="91798" y="88796"/>
                  </a:lnTo>
                  <a:lnTo>
                    <a:pt x="90798" y="88124"/>
                  </a:lnTo>
                  <a:lnTo>
                    <a:pt x="90131" y="86972"/>
                  </a:lnTo>
                  <a:lnTo>
                    <a:pt x="88972" y="82426"/>
                  </a:lnTo>
                  <a:lnTo>
                    <a:pt x="88875" y="79437"/>
                  </a:lnTo>
                  <a:lnTo>
                    <a:pt x="89554" y="78358"/>
                  </a:lnTo>
                  <a:lnTo>
                    <a:pt x="90712" y="77638"/>
                  </a:lnTo>
                  <a:lnTo>
                    <a:pt x="92191" y="77158"/>
                  </a:lnTo>
                  <a:lnTo>
                    <a:pt x="93176" y="76133"/>
                  </a:lnTo>
                  <a:lnTo>
                    <a:pt x="96638" y="69418"/>
                  </a:lnTo>
                  <a:lnTo>
                    <a:pt x="141714" y="23282"/>
                  </a:lnTo>
                  <a:lnTo>
                    <a:pt x="147828" y="20930"/>
                  </a:lnTo>
                  <a:lnTo>
                    <a:pt x="154543" y="19180"/>
                  </a:lnTo>
                  <a:lnTo>
                    <a:pt x="164605" y="14188"/>
                  </a:lnTo>
                  <a:lnTo>
                    <a:pt x="166852" y="13692"/>
                  </a:lnTo>
                  <a:lnTo>
                    <a:pt x="168350" y="12655"/>
                  </a:lnTo>
                  <a:lnTo>
                    <a:pt x="169349" y="11259"/>
                  </a:lnTo>
                  <a:lnTo>
                    <a:pt x="170015" y="9622"/>
                  </a:lnTo>
                  <a:lnTo>
                    <a:pt x="171164" y="8531"/>
                  </a:lnTo>
                  <a:lnTo>
                    <a:pt x="177400" y="6434"/>
                  </a:lnTo>
                  <a:lnTo>
                    <a:pt x="183777" y="263"/>
                  </a:lnTo>
                  <a:lnTo>
                    <a:pt x="171631" y="0"/>
                  </a:lnTo>
                  <a:lnTo>
                    <a:pt x="171431" y="3370"/>
                  </a:lnTo>
                  <a:lnTo>
                    <a:pt x="170697" y="4363"/>
                  </a:lnTo>
                  <a:lnTo>
                    <a:pt x="168001" y="5466"/>
                  </a:lnTo>
                  <a:lnTo>
                    <a:pt x="166999" y="6466"/>
                  </a:lnTo>
                  <a:lnTo>
                    <a:pt x="165887" y="9459"/>
                  </a:lnTo>
                  <a:lnTo>
                    <a:pt x="165020" y="22074"/>
                  </a:lnTo>
                  <a:lnTo>
                    <a:pt x="166889" y="25803"/>
                  </a:lnTo>
                  <a:lnTo>
                    <a:pt x="169365" y="29812"/>
                  </a:lnTo>
                  <a:lnTo>
                    <a:pt x="170956" y="38134"/>
                  </a:lnTo>
                  <a:lnTo>
                    <a:pt x="171087" y="40239"/>
                  </a:lnTo>
                  <a:lnTo>
                    <a:pt x="171879" y="41643"/>
                  </a:lnTo>
                  <a:lnTo>
                    <a:pt x="173112" y="42578"/>
                  </a:lnTo>
                  <a:lnTo>
                    <a:pt x="176365" y="44323"/>
                  </a:lnTo>
                  <a:lnTo>
                    <a:pt x="180162" y="47450"/>
                  </a:lnTo>
                  <a:lnTo>
                    <a:pt x="182321" y="51192"/>
                  </a:lnTo>
                  <a:lnTo>
                    <a:pt x="184525" y="61434"/>
                  </a:lnTo>
                  <a:lnTo>
                    <a:pt x="189485" y="68601"/>
                  </a:lnTo>
                  <a:lnTo>
                    <a:pt x="190126" y="72850"/>
                  </a:lnTo>
                  <a:lnTo>
                    <a:pt x="189511" y="73967"/>
                  </a:lnTo>
                  <a:lnTo>
                    <a:pt x="188395" y="74711"/>
                  </a:lnTo>
                  <a:lnTo>
                    <a:pt x="186946" y="75207"/>
                  </a:lnTo>
                  <a:lnTo>
                    <a:pt x="178833" y="81579"/>
                  </a:lnTo>
                  <a:lnTo>
                    <a:pt x="172329" y="82464"/>
                  </a:lnTo>
                  <a:lnTo>
                    <a:pt x="164997" y="76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662"/>
            <p:cNvSpPr/>
            <p:nvPr>
              <p:custDataLst>
                <p:tags r:id="rId179"/>
              </p:custDataLst>
            </p:nvPr>
          </p:nvSpPr>
          <p:spPr>
            <a:xfrm>
              <a:off x="7315200" y="1739900"/>
              <a:ext cx="114301" cy="88901"/>
            </a:xfrm>
            <a:custGeom>
              <a:avLst/>
              <a:gdLst/>
              <a:ahLst/>
              <a:cxnLst/>
              <a:rect l="0" t="0" r="0" b="0"/>
              <a:pathLst>
                <a:path w="114301" h="889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5" y="6907"/>
                  </a:lnTo>
                  <a:lnTo>
                    <a:pt x="5467" y="8838"/>
                  </a:lnTo>
                  <a:lnTo>
                    <a:pt x="5056" y="10831"/>
                  </a:lnTo>
                  <a:lnTo>
                    <a:pt x="2717" y="14927"/>
                  </a:lnTo>
                  <a:lnTo>
                    <a:pt x="2517" y="17007"/>
                  </a:lnTo>
                  <a:lnTo>
                    <a:pt x="6062" y="36780"/>
                  </a:lnTo>
                  <a:lnTo>
                    <a:pt x="6350" y="81009"/>
                  </a:lnTo>
                  <a:lnTo>
                    <a:pt x="12438" y="88598"/>
                  </a:lnTo>
                  <a:lnTo>
                    <a:pt x="13404" y="67405"/>
                  </a:lnTo>
                  <a:lnTo>
                    <a:pt x="18167" y="55269"/>
                  </a:lnTo>
                  <a:lnTo>
                    <a:pt x="19043" y="26733"/>
                  </a:lnTo>
                  <a:lnTo>
                    <a:pt x="24516" y="20050"/>
                  </a:lnTo>
                  <a:lnTo>
                    <a:pt x="24811" y="20422"/>
                  </a:lnTo>
                  <a:lnTo>
                    <a:pt x="25322" y="24605"/>
                  </a:lnTo>
                  <a:lnTo>
                    <a:pt x="29749" y="30312"/>
                  </a:lnTo>
                  <a:lnTo>
                    <a:pt x="31157" y="36184"/>
                  </a:lnTo>
                  <a:lnTo>
                    <a:pt x="31486" y="40306"/>
                  </a:lnTo>
                  <a:lnTo>
                    <a:pt x="33514" y="44490"/>
                  </a:lnTo>
                  <a:lnTo>
                    <a:pt x="36062" y="48701"/>
                  </a:lnTo>
                  <a:lnTo>
                    <a:pt x="37698" y="57153"/>
                  </a:lnTo>
                  <a:lnTo>
                    <a:pt x="38099" y="76090"/>
                  </a:lnTo>
                  <a:lnTo>
                    <a:pt x="41470" y="72796"/>
                  </a:lnTo>
                  <a:lnTo>
                    <a:pt x="43125" y="69278"/>
                  </a:lnTo>
                  <a:lnTo>
                    <a:pt x="43567" y="67352"/>
                  </a:lnTo>
                  <a:lnTo>
                    <a:pt x="48639" y="58486"/>
                  </a:lnTo>
                  <a:lnTo>
                    <a:pt x="50865" y="48530"/>
                  </a:lnTo>
                  <a:lnTo>
                    <a:pt x="57580" y="38488"/>
                  </a:lnTo>
                  <a:lnTo>
                    <a:pt x="60869" y="34039"/>
                  </a:lnTo>
                  <a:lnTo>
                    <a:pt x="64862" y="25434"/>
                  </a:lnTo>
                  <a:lnTo>
                    <a:pt x="66525" y="23306"/>
                  </a:lnTo>
                  <a:lnTo>
                    <a:pt x="70254" y="20942"/>
                  </a:lnTo>
                  <a:lnTo>
                    <a:pt x="74262" y="19185"/>
                  </a:lnTo>
                  <a:lnTo>
                    <a:pt x="78396" y="16053"/>
                  </a:lnTo>
                  <a:lnTo>
                    <a:pt x="80486" y="15641"/>
                  </a:lnTo>
                  <a:lnTo>
                    <a:pt x="82586" y="16071"/>
                  </a:lnTo>
                  <a:lnTo>
                    <a:pt x="86799" y="17726"/>
                  </a:lnTo>
                  <a:lnTo>
                    <a:pt x="91023" y="18461"/>
                  </a:lnTo>
                  <a:lnTo>
                    <a:pt x="92432" y="19363"/>
                  </a:lnTo>
                  <a:lnTo>
                    <a:pt x="93371" y="20670"/>
                  </a:lnTo>
                  <a:lnTo>
                    <a:pt x="95120" y="24003"/>
                  </a:lnTo>
                  <a:lnTo>
                    <a:pt x="99366" y="29847"/>
                  </a:lnTo>
                  <a:lnTo>
                    <a:pt x="100938" y="36046"/>
                  </a:lnTo>
                  <a:lnTo>
                    <a:pt x="102110" y="43057"/>
                  </a:lnTo>
                  <a:lnTo>
                    <a:pt x="109428" y="63109"/>
                  </a:lnTo>
                  <a:lnTo>
                    <a:pt x="111051" y="65356"/>
                  </a:lnTo>
                  <a:lnTo>
                    <a:pt x="112856" y="71616"/>
                  </a:lnTo>
                  <a:lnTo>
                    <a:pt x="11430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663"/>
            <p:cNvSpPr/>
            <p:nvPr>
              <p:custDataLst>
                <p:tags r:id="rId180"/>
              </p:custDataLst>
            </p:nvPr>
          </p:nvSpPr>
          <p:spPr>
            <a:xfrm>
              <a:off x="7035800" y="1612902"/>
              <a:ext cx="68881" cy="171423"/>
            </a:xfrm>
            <a:custGeom>
              <a:avLst/>
              <a:gdLst/>
              <a:ahLst/>
              <a:cxnLst/>
              <a:rect l="0" t="0" r="0" b="0"/>
              <a:pathLst>
                <a:path w="68881" h="171423">
                  <a:moveTo>
                    <a:pt x="12700" y="6348"/>
                  </a:moveTo>
                  <a:lnTo>
                    <a:pt x="12700" y="6348"/>
                  </a:lnTo>
                  <a:lnTo>
                    <a:pt x="18972" y="76"/>
                  </a:lnTo>
                  <a:lnTo>
                    <a:pt x="24511" y="5"/>
                  </a:lnTo>
                  <a:lnTo>
                    <a:pt x="21766" y="0"/>
                  </a:lnTo>
                  <a:lnTo>
                    <a:pt x="20860" y="1411"/>
                  </a:lnTo>
                  <a:lnTo>
                    <a:pt x="19209" y="16591"/>
                  </a:lnTo>
                  <a:lnTo>
                    <a:pt x="19051" y="61226"/>
                  </a:lnTo>
                  <a:lnTo>
                    <a:pt x="18344" y="103712"/>
                  </a:lnTo>
                  <a:lnTo>
                    <a:pt x="13288" y="129114"/>
                  </a:lnTo>
                  <a:lnTo>
                    <a:pt x="12722" y="154143"/>
                  </a:lnTo>
                  <a:lnTo>
                    <a:pt x="12009" y="155678"/>
                  </a:lnTo>
                  <a:lnTo>
                    <a:pt x="10828" y="156701"/>
                  </a:lnTo>
                  <a:lnTo>
                    <a:pt x="6612" y="158628"/>
                  </a:lnTo>
                  <a:lnTo>
                    <a:pt x="11840" y="153270"/>
                  </a:lnTo>
                  <a:lnTo>
                    <a:pt x="13235" y="147501"/>
                  </a:lnTo>
                  <a:lnTo>
                    <a:pt x="17014" y="141618"/>
                  </a:lnTo>
                  <a:lnTo>
                    <a:pt x="22153" y="127834"/>
                  </a:lnTo>
                  <a:lnTo>
                    <a:pt x="23941" y="125439"/>
                  </a:lnTo>
                  <a:lnTo>
                    <a:pt x="27808" y="122777"/>
                  </a:lnTo>
                  <a:lnTo>
                    <a:pt x="33953" y="121279"/>
                  </a:lnTo>
                  <a:lnTo>
                    <a:pt x="52919" y="120664"/>
                  </a:lnTo>
                  <a:lnTo>
                    <a:pt x="54329" y="121364"/>
                  </a:lnTo>
                  <a:lnTo>
                    <a:pt x="55269" y="122537"/>
                  </a:lnTo>
                  <a:lnTo>
                    <a:pt x="57019" y="125721"/>
                  </a:lnTo>
                  <a:lnTo>
                    <a:pt x="61266" y="131480"/>
                  </a:lnTo>
                  <a:lnTo>
                    <a:pt x="63543" y="137655"/>
                  </a:lnTo>
                  <a:lnTo>
                    <a:pt x="67668" y="143953"/>
                  </a:lnTo>
                  <a:lnTo>
                    <a:pt x="68880" y="148174"/>
                  </a:lnTo>
                  <a:lnTo>
                    <a:pt x="68497" y="150288"/>
                  </a:lnTo>
                  <a:lnTo>
                    <a:pt x="64696" y="158749"/>
                  </a:lnTo>
                  <a:lnTo>
                    <a:pt x="64298" y="160865"/>
                  </a:lnTo>
                  <a:lnTo>
                    <a:pt x="63326" y="162276"/>
                  </a:lnTo>
                  <a:lnTo>
                    <a:pt x="61973" y="163217"/>
                  </a:lnTo>
                  <a:lnTo>
                    <a:pt x="60365" y="163844"/>
                  </a:lnTo>
                  <a:lnTo>
                    <a:pt x="59293" y="164967"/>
                  </a:lnTo>
                  <a:lnTo>
                    <a:pt x="58102" y="168097"/>
                  </a:lnTo>
                  <a:lnTo>
                    <a:pt x="57079" y="169214"/>
                  </a:lnTo>
                  <a:lnTo>
                    <a:pt x="54060" y="170455"/>
                  </a:lnTo>
                  <a:lnTo>
                    <a:pt x="30490" y="171422"/>
                  </a:lnTo>
                  <a:lnTo>
                    <a:pt x="25781" y="169555"/>
                  </a:lnTo>
                  <a:lnTo>
                    <a:pt x="21335" y="167079"/>
                  </a:lnTo>
                  <a:lnTo>
                    <a:pt x="14867" y="164979"/>
                  </a:lnTo>
                  <a:lnTo>
                    <a:pt x="0" y="15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664"/>
            <p:cNvSpPr/>
            <p:nvPr>
              <p:custDataLst>
                <p:tags r:id="rId181"/>
              </p:custDataLst>
            </p:nvPr>
          </p:nvSpPr>
          <p:spPr>
            <a:xfrm>
              <a:off x="6953276" y="1682750"/>
              <a:ext cx="44400" cy="88813"/>
            </a:xfrm>
            <a:custGeom>
              <a:avLst/>
              <a:gdLst/>
              <a:ahLst/>
              <a:cxnLst/>
              <a:rect l="0" t="0" r="0" b="0"/>
              <a:pathLst>
                <a:path w="44400" h="88813">
                  <a:moveTo>
                    <a:pt x="38074" y="25400"/>
                  </a:moveTo>
                  <a:lnTo>
                    <a:pt x="38074" y="25400"/>
                  </a:lnTo>
                  <a:lnTo>
                    <a:pt x="32607" y="19933"/>
                  </a:lnTo>
                  <a:lnTo>
                    <a:pt x="26334" y="19128"/>
                  </a:lnTo>
                  <a:lnTo>
                    <a:pt x="10270" y="34161"/>
                  </a:lnTo>
                  <a:lnTo>
                    <a:pt x="8078" y="38231"/>
                  </a:lnTo>
                  <a:lnTo>
                    <a:pt x="6398" y="42392"/>
                  </a:lnTo>
                  <a:lnTo>
                    <a:pt x="2190" y="48701"/>
                  </a:lnTo>
                  <a:lnTo>
                    <a:pt x="631" y="55744"/>
                  </a:lnTo>
                  <a:lnTo>
                    <a:pt x="0" y="78055"/>
                  </a:lnTo>
                  <a:lnTo>
                    <a:pt x="697" y="79553"/>
                  </a:lnTo>
                  <a:lnTo>
                    <a:pt x="1867" y="80552"/>
                  </a:lnTo>
                  <a:lnTo>
                    <a:pt x="5048" y="82368"/>
                  </a:lnTo>
                  <a:lnTo>
                    <a:pt x="11530" y="87901"/>
                  </a:lnTo>
                  <a:lnTo>
                    <a:pt x="15706" y="88604"/>
                  </a:lnTo>
                  <a:lnTo>
                    <a:pt x="21412" y="88812"/>
                  </a:lnTo>
                  <a:lnTo>
                    <a:pt x="25494" y="86979"/>
                  </a:lnTo>
                  <a:lnTo>
                    <a:pt x="34730" y="79438"/>
                  </a:lnTo>
                  <a:lnTo>
                    <a:pt x="36588" y="75758"/>
                  </a:lnTo>
                  <a:lnTo>
                    <a:pt x="37083" y="73788"/>
                  </a:lnTo>
                  <a:lnTo>
                    <a:pt x="42969" y="63461"/>
                  </a:lnTo>
                  <a:lnTo>
                    <a:pt x="44399" y="40236"/>
                  </a:lnTo>
                  <a:lnTo>
                    <a:pt x="38955" y="23982"/>
                  </a:lnTo>
                  <a:lnTo>
                    <a:pt x="37955" y="22338"/>
                  </a:lnTo>
                  <a:lnTo>
                    <a:pt x="36583" y="21242"/>
                  </a:lnTo>
                  <a:lnTo>
                    <a:pt x="34963" y="20511"/>
                  </a:lnTo>
                  <a:lnTo>
                    <a:pt x="33884" y="19319"/>
                  </a:lnTo>
                  <a:lnTo>
                    <a:pt x="32684" y="16112"/>
                  </a:lnTo>
                  <a:lnTo>
                    <a:pt x="33070" y="14269"/>
                  </a:lnTo>
                  <a:lnTo>
                    <a:pt x="36876" y="6242"/>
                  </a:lnTo>
                  <a:lnTo>
                    <a:pt x="3807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665"/>
            <p:cNvSpPr/>
            <p:nvPr>
              <p:custDataLst>
                <p:tags r:id="rId182"/>
              </p:custDataLst>
            </p:nvPr>
          </p:nvSpPr>
          <p:spPr>
            <a:xfrm>
              <a:off x="6832600" y="1682750"/>
              <a:ext cx="95251" cy="101284"/>
            </a:xfrm>
            <a:custGeom>
              <a:avLst/>
              <a:gdLst/>
              <a:ahLst/>
              <a:cxnLst/>
              <a:rect l="0" t="0" r="0" b="0"/>
              <a:pathLst>
                <a:path w="95251" h="101284">
                  <a:moveTo>
                    <a:pt x="0" y="12700"/>
                  </a:moveTo>
                  <a:lnTo>
                    <a:pt x="0" y="12700"/>
                  </a:lnTo>
                  <a:lnTo>
                    <a:pt x="3370" y="12700"/>
                  </a:lnTo>
                  <a:lnTo>
                    <a:pt x="4364" y="11994"/>
                  </a:lnTo>
                  <a:lnTo>
                    <a:pt x="5026" y="10818"/>
                  </a:lnTo>
                  <a:lnTo>
                    <a:pt x="5467" y="9329"/>
                  </a:lnTo>
                  <a:lnTo>
                    <a:pt x="6466" y="8336"/>
                  </a:lnTo>
                  <a:lnTo>
                    <a:pt x="12415" y="6428"/>
                  </a:lnTo>
                  <a:lnTo>
                    <a:pt x="21513" y="6357"/>
                  </a:lnTo>
                  <a:lnTo>
                    <a:pt x="22809" y="7060"/>
                  </a:lnTo>
                  <a:lnTo>
                    <a:pt x="23672" y="8235"/>
                  </a:lnTo>
                  <a:lnTo>
                    <a:pt x="25337" y="11421"/>
                  </a:lnTo>
                  <a:lnTo>
                    <a:pt x="28429" y="15189"/>
                  </a:lnTo>
                  <a:lnTo>
                    <a:pt x="32155" y="17334"/>
                  </a:lnTo>
                  <a:lnTo>
                    <a:pt x="34137" y="17906"/>
                  </a:lnTo>
                  <a:lnTo>
                    <a:pt x="38220" y="22304"/>
                  </a:lnTo>
                  <a:lnTo>
                    <a:pt x="48929" y="37828"/>
                  </a:lnTo>
                  <a:lnTo>
                    <a:pt x="50674" y="42213"/>
                  </a:lnTo>
                  <a:lnTo>
                    <a:pt x="54917" y="49353"/>
                  </a:lnTo>
                  <a:lnTo>
                    <a:pt x="57063" y="71704"/>
                  </a:lnTo>
                  <a:lnTo>
                    <a:pt x="55229" y="76083"/>
                  </a:lnTo>
                  <a:lnTo>
                    <a:pt x="53753" y="78239"/>
                  </a:lnTo>
                  <a:lnTo>
                    <a:pt x="50267" y="94526"/>
                  </a:lnTo>
                  <a:lnTo>
                    <a:pt x="44718" y="101283"/>
                  </a:lnTo>
                  <a:lnTo>
                    <a:pt x="41158" y="98135"/>
                  </a:lnTo>
                  <a:lnTo>
                    <a:pt x="39460" y="94651"/>
                  </a:lnTo>
                  <a:lnTo>
                    <a:pt x="39006" y="92733"/>
                  </a:lnTo>
                  <a:lnTo>
                    <a:pt x="39410" y="90750"/>
                  </a:lnTo>
                  <a:lnTo>
                    <a:pt x="42643" y="83882"/>
                  </a:lnTo>
                  <a:lnTo>
                    <a:pt x="44620" y="73929"/>
                  </a:lnTo>
                  <a:lnTo>
                    <a:pt x="48655" y="65493"/>
                  </a:lnTo>
                  <a:lnTo>
                    <a:pt x="53888" y="46272"/>
                  </a:lnTo>
                  <a:lnTo>
                    <a:pt x="59463" y="39850"/>
                  </a:lnTo>
                  <a:lnTo>
                    <a:pt x="65939" y="3393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666"/>
            <p:cNvSpPr/>
            <p:nvPr>
              <p:custDataLst>
                <p:tags r:id="rId183"/>
              </p:custDataLst>
            </p:nvPr>
          </p:nvSpPr>
          <p:spPr>
            <a:xfrm>
              <a:off x="6782068" y="1682845"/>
              <a:ext cx="50453" cy="247156"/>
            </a:xfrm>
            <a:custGeom>
              <a:avLst/>
              <a:gdLst/>
              <a:ahLst/>
              <a:cxnLst/>
              <a:rect l="0" t="0" r="0" b="0"/>
              <a:pathLst>
                <a:path w="50453" h="247156">
                  <a:moveTo>
                    <a:pt x="18782" y="38005"/>
                  </a:moveTo>
                  <a:lnTo>
                    <a:pt x="18782" y="38005"/>
                  </a:lnTo>
                  <a:lnTo>
                    <a:pt x="12040" y="41376"/>
                  </a:lnTo>
                  <a:lnTo>
                    <a:pt x="10054" y="43074"/>
                  </a:lnTo>
                  <a:lnTo>
                    <a:pt x="7847" y="46843"/>
                  </a:lnTo>
                  <a:lnTo>
                    <a:pt x="7964" y="48836"/>
                  </a:lnTo>
                  <a:lnTo>
                    <a:pt x="11341" y="58985"/>
                  </a:lnTo>
                  <a:lnTo>
                    <a:pt x="12652" y="66380"/>
                  </a:lnTo>
                  <a:lnTo>
                    <a:pt x="22958" y="108713"/>
                  </a:lnTo>
                  <a:lnTo>
                    <a:pt x="25047" y="153221"/>
                  </a:lnTo>
                  <a:lnTo>
                    <a:pt x="25128" y="198115"/>
                  </a:lnTo>
                  <a:lnTo>
                    <a:pt x="24425" y="208648"/>
                  </a:lnTo>
                  <a:lnTo>
                    <a:pt x="17292" y="233236"/>
                  </a:lnTo>
                  <a:lnTo>
                    <a:pt x="14592" y="238369"/>
                  </a:lnTo>
                  <a:lnTo>
                    <a:pt x="12716" y="246206"/>
                  </a:lnTo>
                  <a:lnTo>
                    <a:pt x="11916" y="246655"/>
                  </a:lnTo>
                  <a:lnTo>
                    <a:pt x="9145" y="247155"/>
                  </a:lnTo>
                  <a:lnTo>
                    <a:pt x="8125" y="246583"/>
                  </a:lnTo>
                  <a:lnTo>
                    <a:pt x="7443" y="245496"/>
                  </a:lnTo>
                  <a:lnTo>
                    <a:pt x="6687" y="241701"/>
                  </a:lnTo>
                  <a:lnTo>
                    <a:pt x="5555" y="232337"/>
                  </a:lnTo>
                  <a:lnTo>
                    <a:pt x="1771" y="223369"/>
                  </a:lnTo>
                  <a:lnTo>
                    <a:pt x="0" y="196079"/>
                  </a:lnTo>
                  <a:lnTo>
                    <a:pt x="5222" y="153128"/>
                  </a:lnTo>
                  <a:lnTo>
                    <a:pt x="9377" y="108810"/>
                  </a:lnTo>
                  <a:lnTo>
                    <a:pt x="17323" y="63461"/>
                  </a:lnTo>
                  <a:lnTo>
                    <a:pt x="24612" y="27747"/>
                  </a:lnTo>
                  <a:lnTo>
                    <a:pt x="25769" y="11385"/>
                  </a:lnTo>
                  <a:lnTo>
                    <a:pt x="26968" y="9675"/>
                  </a:lnTo>
                  <a:lnTo>
                    <a:pt x="28472" y="8535"/>
                  </a:lnTo>
                  <a:lnTo>
                    <a:pt x="30144" y="5387"/>
                  </a:lnTo>
                  <a:lnTo>
                    <a:pt x="30591" y="3560"/>
                  </a:lnTo>
                  <a:lnTo>
                    <a:pt x="31593" y="2341"/>
                  </a:lnTo>
                  <a:lnTo>
                    <a:pt x="36871" y="226"/>
                  </a:lnTo>
                  <a:lnTo>
                    <a:pt x="40918" y="0"/>
                  </a:lnTo>
                  <a:lnTo>
                    <a:pt x="42006" y="1380"/>
                  </a:lnTo>
                  <a:lnTo>
                    <a:pt x="43752" y="11851"/>
                  </a:lnTo>
                  <a:lnTo>
                    <a:pt x="43895" y="14219"/>
                  </a:lnTo>
                  <a:lnTo>
                    <a:pt x="45936" y="18732"/>
                  </a:lnTo>
                  <a:lnTo>
                    <a:pt x="47468" y="20923"/>
                  </a:lnTo>
                  <a:lnTo>
                    <a:pt x="49624" y="30749"/>
                  </a:lnTo>
                  <a:lnTo>
                    <a:pt x="50452" y="55044"/>
                  </a:lnTo>
                  <a:lnTo>
                    <a:pt x="47137" y="67670"/>
                  </a:lnTo>
                  <a:lnTo>
                    <a:pt x="39545" y="83783"/>
                  </a:lnTo>
                  <a:lnTo>
                    <a:pt x="38974" y="87574"/>
                  </a:lnTo>
                  <a:lnTo>
                    <a:pt x="37888" y="90101"/>
                  </a:lnTo>
                  <a:lnTo>
                    <a:pt x="36458" y="91786"/>
                  </a:lnTo>
                  <a:lnTo>
                    <a:pt x="25479" y="101185"/>
                  </a:lnTo>
                  <a:lnTo>
                    <a:pt x="25132" y="95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1" name="SMARTInkShape-Group170"/>
          <p:cNvGrpSpPr/>
          <p:nvPr/>
        </p:nvGrpSpPr>
        <p:grpSpPr>
          <a:xfrm>
            <a:off x="2000537" y="2032009"/>
            <a:ext cx="196556" cy="284453"/>
            <a:chOff x="2000537" y="2032009"/>
            <a:chExt cx="196556" cy="284453"/>
          </a:xfrm>
        </p:grpSpPr>
        <p:sp>
          <p:nvSpPr>
            <p:cNvPr id="99" name="SMARTInkShape-667"/>
            <p:cNvSpPr/>
            <p:nvPr>
              <p:custDataLst>
                <p:tags r:id="rId173"/>
              </p:custDataLst>
            </p:nvPr>
          </p:nvSpPr>
          <p:spPr>
            <a:xfrm>
              <a:off x="2000537" y="2032009"/>
              <a:ext cx="107664" cy="284453"/>
            </a:xfrm>
            <a:custGeom>
              <a:avLst/>
              <a:gdLst/>
              <a:ahLst/>
              <a:cxnLst/>
              <a:rect l="0" t="0" r="0" b="0"/>
              <a:pathLst>
                <a:path w="107664" h="284453">
                  <a:moveTo>
                    <a:pt x="75913" y="50791"/>
                  </a:moveTo>
                  <a:lnTo>
                    <a:pt x="75913" y="50791"/>
                  </a:lnTo>
                  <a:lnTo>
                    <a:pt x="81380" y="45324"/>
                  </a:lnTo>
                  <a:lnTo>
                    <a:pt x="82794" y="39546"/>
                  </a:lnTo>
                  <a:lnTo>
                    <a:pt x="86575" y="33661"/>
                  </a:lnTo>
                  <a:lnTo>
                    <a:pt x="88009" y="27450"/>
                  </a:lnTo>
                  <a:lnTo>
                    <a:pt x="88611" y="4147"/>
                  </a:lnTo>
                  <a:lnTo>
                    <a:pt x="87906" y="2761"/>
                  </a:lnTo>
                  <a:lnTo>
                    <a:pt x="86730" y="1838"/>
                  </a:lnTo>
                  <a:lnTo>
                    <a:pt x="83543" y="812"/>
                  </a:lnTo>
                  <a:lnTo>
                    <a:pt x="67175" y="0"/>
                  </a:lnTo>
                  <a:lnTo>
                    <a:pt x="63092" y="1877"/>
                  </a:lnTo>
                  <a:lnTo>
                    <a:pt x="48389" y="14918"/>
                  </a:lnTo>
                  <a:lnTo>
                    <a:pt x="46041" y="19090"/>
                  </a:lnTo>
                  <a:lnTo>
                    <a:pt x="38805" y="46070"/>
                  </a:lnTo>
                  <a:lnTo>
                    <a:pt x="37852" y="89347"/>
                  </a:lnTo>
                  <a:lnTo>
                    <a:pt x="39698" y="127031"/>
                  </a:lnTo>
                  <a:lnTo>
                    <a:pt x="43771" y="170120"/>
                  </a:lnTo>
                  <a:lnTo>
                    <a:pt x="46010" y="207543"/>
                  </a:lnTo>
                  <a:lnTo>
                    <a:pt x="49623" y="229451"/>
                  </a:lnTo>
                  <a:lnTo>
                    <a:pt x="50506" y="274760"/>
                  </a:lnTo>
                  <a:lnTo>
                    <a:pt x="48628" y="279214"/>
                  </a:lnTo>
                  <a:lnTo>
                    <a:pt x="45045" y="284452"/>
                  </a:lnTo>
                  <a:lnTo>
                    <a:pt x="44751" y="284176"/>
                  </a:lnTo>
                  <a:lnTo>
                    <a:pt x="44424" y="281988"/>
                  </a:lnTo>
                  <a:lnTo>
                    <a:pt x="43631" y="281122"/>
                  </a:lnTo>
                  <a:lnTo>
                    <a:pt x="37290" y="277852"/>
                  </a:lnTo>
                  <a:lnTo>
                    <a:pt x="35348" y="276248"/>
                  </a:lnTo>
                  <a:lnTo>
                    <a:pt x="33189" y="270703"/>
                  </a:lnTo>
                  <a:lnTo>
                    <a:pt x="31525" y="264241"/>
                  </a:lnTo>
                  <a:lnTo>
                    <a:pt x="24707" y="254343"/>
                  </a:lnTo>
                  <a:lnTo>
                    <a:pt x="16566" y="242223"/>
                  </a:lnTo>
                  <a:lnTo>
                    <a:pt x="4622" y="215926"/>
                  </a:lnTo>
                  <a:lnTo>
                    <a:pt x="1895" y="211673"/>
                  </a:lnTo>
                  <a:lnTo>
                    <a:pt x="0" y="204447"/>
                  </a:lnTo>
                  <a:lnTo>
                    <a:pt x="610" y="204029"/>
                  </a:lnTo>
                  <a:lnTo>
                    <a:pt x="3169" y="203563"/>
                  </a:lnTo>
                  <a:lnTo>
                    <a:pt x="4134" y="202733"/>
                  </a:lnTo>
                  <a:lnTo>
                    <a:pt x="5205" y="199930"/>
                  </a:lnTo>
                  <a:lnTo>
                    <a:pt x="6197" y="198900"/>
                  </a:lnTo>
                  <a:lnTo>
                    <a:pt x="9180" y="197756"/>
                  </a:lnTo>
                  <a:lnTo>
                    <a:pt x="16844" y="196316"/>
                  </a:lnTo>
                  <a:lnTo>
                    <a:pt x="23760" y="192530"/>
                  </a:lnTo>
                  <a:lnTo>
                    <a:pt x="67795" y="190498"/>
                  </a:lnTo>
                  <a:lnTo>
                    <a:pt x="107663" y="1904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SMARTInkShape-668"/>
            <p:cNvSpPr/>
            <p:nvPr>
              <p:custDataLst>
                <p:tags r:id="rId174"/>
              </p:custDataLst>
            </p:nvPr>
          </p:nvSpPr>
          <p:spPr>
            <a:xfrm>
              <a:off x="2127250" y="2216150"/>
              <a:ext cx="69843" cy="82551"/>
            </a:xfrm>
            <a:custGeom>
              <a:avLst/>
              <a:gdLst/>
              <a:ahLst/>
              <a:cxnLst/>
              <a:rect l="0" t="0" r="0" b="0"/>
              <a:pathLst>
                <a:path w="69843" h="82551">
                  <a:moveTo>
                    <a:pt x="0" y="0"/>
                  </a:moveTo>
                  <a:lnTo>
                    <a:pt x="0" y="0"/>
                  </a:lnTo>
                  <a:lnTo>
                    <a:pt x="0" y="47605"/>
                  </a:lnTo>
                  <a:lnTo>
                    <a:pt x="0" y="63469"/>
                  </a:lnTo>
                  <a:lnTo>
                    <a:pt x="5467" y="58030"/>
                  </a:lnTo>
                  <a:lnTo>
                    <a:pt x="6088" y="54040"/>
                  </a:lnTo>
                  <a:lnTo>
                    <a:pt x="7004" y="42006"/>
                  </a:lnTo>
                  <a:lnTo>
                    <a:pt x="10699" y="33691"/>
                  </a:lnTo>
                  <a:lnTo>
                    <a:pt x="12812" y="24015"/>
                  </a:lnTo>
                  <a:lnTo>
                    <a:pt x="14186" y="22360"/>
                  </a:lnTo>
                  <a:lnTo>
                    <a:pt x="15807" y="21257"/>
                  </a:lnTo>
                  <a:lnTo>
                    <a:pt x="17609" y="16268"/>
                  </a:lnTo>
                  <a:lnTo>
                    <a:pt x="19115" y="10052"/>
                  </a:lnTo>
                  <a:lnTo>
                    <a:pt x="22136" y="4938"/>
                  </a:lnTo>
                  <a:lnTo>
                    <a:pt x="25831" y="2195"/>
                  </a:lnTo>
                  <a:lnTo>
                    <a:pt x="31878" y="650"/>
                  </a:lnTo>
                  <a:lnTo>
                    <a:pt x="46574" y="38"/>
                  </a:lnTo>
                  <a:lnTo>
                    <a:pt x="50803" y="1898"/>
                  </a:lnTo>
                  <a:lnTo>
                    <a:pt x="55035" y="4371"/>
                  </a:lnTo>
                  <a:lnTo>
                    <a:pt x="59267" y="5471"/>
                  </a:lnTo>
                  <a:lnTo>
                    <a:pt x="60678" y="7175"/>
                  </a:lnTo>
                  <a:lnTo>
                    <a:pt x="63369" y="14904"/>
                  </a:lnTo>
                  <a:lnTo>
                    <a:pt x="64824" y="16286"/>
                  </a:lnTo>
                  <a:lnTo>
                    <a:pt x="66499" y="17207"/>
                  </a:lnTo>
                  <a:lnTo>
                    <a:pt x="67616" y="19233"/>
                  </a:lnTo>
                  <a:lnTo>
                    <a:pt x="69409" y="32622"/>
                  </a:lnTo>
                  <a:lnTo>
                    <a:pt x="69842" y="64639"/>
                  </a:lnTo>
                  <a:lnTo>
                    <a:pt x="6350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4" name="SMARTInkShape-Group171"/>
          <p:cNvGrpSpPr/>
          <p:nvPr/>
        </p:nvGrpSpPr>
        <p:grpSpPr>
          <a:xfrm>
            <a:off x="1504973" y="1600200"/>
            <a:ext cx="38078" cy="146040"/>
            <a:chOff x="1504973" y="1600200"/>
            <a:chExt cx="38078" cy="146040"/>
          </a:xfrm>
        </p:grpSpPr>
        <p:sp>
          <p:nvSpPr>
            <p:cNvPr id="102" name="SMARTInkShape-669"/>
            <p:cNvSpPr/>
            <p:nvPr>
              <p:custDataLst>
                <p:tags r:id="rId171"/>
              </p:custDataLst>
            </p:nvPr>
          </p:nvSpPr>
          <p:spPr>
            <a:xfrm>
              <a:off x="1504973" y="1600200"/>
              <a:ext cx="6328" cy="50801"/>
            </a:xfrm>
            <a:custGeom>
              <a:avLst/>
              <a:gdLst/>
              <a:ahLst/>
              <a:cxnLst/>
              <a:rect l="0" t="0" r="0" b="0"/>
              <a:pathLst>
                <a:path w="6328" h="50801">
                  <a:moveTo>
                    <a:pt x="6327" y="0"/>
                  </a:moveTo>
                  <a:lnTo>
                    <a:pt x="6327" y="0"/>
                  </a:lnTo>
                  <a:lnTo>
                    <a:pt x="6327" y="8838"/>
                  </a:lnTo>
                  <a:lnTo>
                    <a:pt x="4445" y="12865"/>
                  </a:lnTo>
                  <a:lnTo>
                    <a:pt x="860" y="17828"/>
                  </a:lnTo>
                  <a:lnTo>
                    <a:pt x="151" y="23878"/>
                  </a:lnTo>
                  <a:lnTo>
                    <a:pt x="0" y="33945"/>
                  </a:lnTo>
                  <a:lnTo>
                    <a:pt x="1869" y="38135"/>
                  </a:lnTo>
                  <a:lnTo>
                    <a:pt x="4346" y="42349"/>
                  </a:lnTo>
                  <a:lnTo>
                    <a:pt x="6327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670"/>
            <p:cNvSpPr/>
            <p:nvPr>
              <p:custDataLst>
                <p:tags r:id="rId172"/>
              </p:custDataLst>
            </p:nvPr>
          </p:nvSpPr>
          <p:spPr>
            <a:xfrm>
              <a:off x="1524007" y="1727200"/>
              <a:ext cx="19044" cy="19040"/>
            </a:xfrm>
            <a:custGeom>
              <a:avLst/>
              <a:gdLst/>
              <a:ahLst/>
              <a:cxnLst/>
              <a:rect l="0" t="0" r="0" b="0"/>
              <a:pathLst>
                <a:path w="19044" h="19040">
                  <a:moveTo>
                    <a:pt x="6343" y="0"/>
                  </a:moveTo>
                  <a:lnTo>
                    <a:pt x="6343" y="0"/>
                  </a:lnTo>
                  <a:lnTo>
                    <a:pt x="1317" y="11933"/>
                  </a:lnTo>
                  <a:lnTo>
                    <a:pt x="0" y="19013"/>
                  </a:lnTo>
                  <a:lnTo>
                    <a:pt x="3366" y="19039"/>
                  </a:lnTo>
                  <a:lnTo>
                    <a:pt x="1904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172"/>
          <p:cNvGrpSpPr/>
          <p:nvPr/>
        </p:nvGrpSpPr>
        <p:grpSpPr>
          <a:xfrm>
            <a:off x="2095509" y="1391542"/>
            <a:ext cx="603134" cy="303909"/>
            <a:chOff x="2095509" y="1391542"/>
            <a:chExt cx="603134" cy="303909"/>
          </a:xfrm>
        </p:grpSpPr>
        <p:sp>
          <p:nvSpPr>
            <p:cNvPr id="105" name="SMARTInkShape-671"/>
            <p:cNvSpPr/>
            <p:nvPr>
              <p:custDataLst>
                <p:tags r:id="rId166"/>
              </p:custDataLst>
            </p:nvPr>
          </p:nvSpPr>
          <p:spPr>
            <a:xfrm>
              <a:off x="2152937" y="1391542"/>
              <a:ext cx="69564" cy="303909"/>
            </a:xfrm>
            <a:custGeom>
              <a:avLst/>
              <a:gdLst/>
              <a:ahLst/>
              <a:cxnLst/>
              <a:rect l="0" t="0" r="0" b="0"/>
              <a:pathLst>
                <a:path w="69564" h="303909">
                  <a:moveTo>
                    <a:pt x="69563" y="43558"/>
                  </a:moveTo>
                  <a:lnTo>
                    <a:pt x="69563" y="43558"/>
                  </a:lnTo>
                  <a:lnTo>
                    <a:pt x="69563" y="25491"/>
                  </a:lnTo>
                  <a:lnTo>
                    <a:pt x="59023" y="13280"/>
                  </a:lnTo>
                  <a:lnTo>
                    <a:pt x="57823" y="9405"/>
                  </a:lnTo>
                  <a:lnTo>
                    <a:pt x="56798" y="8089"/>
                  </a:lnTo>
                  <a:lnTo>
                    <a:pt x="51480" y="5804"/>
                  </a:lnTo>
                  <a:lnTo>
                    <a:pt x="47428" y="5561"/>
                  </a:lnTo>
                  <a:lnTo>
                    <a:pt x="43733" y="3622"/>
                  </a:lnTo>
                  <a:lnTo>
                    <a:pt x="38982" y="0"/>
                  </a:lnTo>
                  <a:lnTo>
                    <a:pt x="37887" y="408"/>
                  </a:lnTo>
                  <a:lnTo>
                    <a:pt x="16562" y="20364"/>
                  </a:lnTo>
                  <a:lnTo>
                    <a:pt x="14257" y="26429"/>
                  </a:lnTo>
                  <a:lnTo>
                    <a:pt x="2985" y="70246"/>
                  </a:lnTo>
                  <a:lnTo>
                    <a:pt x="0" y="101704"/>
                  </a:lnTo>
                  <a:lnTo>
                    <a:pt x="5491" y="145922"/>
                  </a:lnTo>
                  <a:lnTo>
                    <a:pt x="6029" y="190543"/>
                  </a:lnTo>
                  <a:lnTo>
                    <a:pt x="7935" y="208935"/>
                  </a:lnTo>
                  <a:lnTo>
                    <a:pt x="12238" y="254399"/>
                  </a:lnTo>
                  <a:lnTo>
                    <a:pt x="13103" y="280552"/>
                  </a:lnTo>
                  <a:lnTo>
                    <a:pt x="18763" y="3039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672"/>
            <p:cNvSpPr/>
            <p:nvPr>
              <p:custDataLst>
                <p:tags r:id="rId167"/>
              </p:custDataLst>
            </p:nvPr>
          </p:nvSpPr>
          <p:spPr>
            <a:xfrm>
              <a:off x="2095509" y="1574800"/>
              <a:ext cx="139692" cy="44451"/>
            </a:xfrm>
            <a:custGeom>
              <a:avLst/>
              <a:gdLst/>
              <a:ahLst/>
              <a:cxnLst/>
              <a:rect l="0" t="0" r="0" b="0"/>
              <a:pathLst>
                <a:path w="139692" h="44451">
                  <a:moveTo>
                    <a:pt x="12691" y="44450"/>
                  </a:moveTo>
                  <a:lnTo>
                    <a:pt x="12691" y="44450"/>
                  </a:lnTo>
                  <a:lnTo>
                    <a:pt x="0" y="44450"/>
                  </a:lnTo>
                  <a:lnTo>
                    <a:pt x="3365" y="41079"/>
                  </a:lnTo>
                  <a:lnTo>
                    <a:pt x="6899" y="39424"/>
                  </a:lnTo>
                  <a:lnTo>
                    <a:pt x="8830" y="38983"/>
                  </a:lnTo>
                  <a:lnTo>
                    <a:pt x="18409" y="33910"/>
                  </a:lnTo>
                  <a:lnTo>
                    <a:pt x="64228" y="20975"/>
                  </a:lnTo>
                  <a:lnTo>
                    <a:pt x="107984" y="6339"/>
                  </a:lnTo>
                  <a:lnTo>
                    <a:pt x="1396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673"/>
            <p:cNvSpPr/>
            <p:nvPr>
              <p:custDataLst>
                <p:tags r:id="rId168"/>
              </p:custDataLst>
            </p:nvPr>
          </p:nvSpPr>
          <p:spPr>
            <a:xfrm>
              <a:off x="2363563" y="1409725"/>
              <a:ext cx="93888" cy="260000"/>
            </a:xfrm>
            <a:custGeom>
              <a:avLst/>
              <a:gdLst/>
              <a:ahLst/>
              <a:cxnLst/>
              <a:rect l="0" t="0" r="0" b="0"/>
              <a:pathLst>
                <a:path w="93888" h="260000">
                  <a:moveTo>
                    <a:pt x="93887" y="19025"/>
                  </a:moveTo>
                  <a:lnTo>
                    <a:pt x="93887" y="19025"/>
                  </a:lnTo>
                  <a:lnTo>
                    <a:pt x="93887" y="7285"/>
                  </a:lnTo>
                  <a:lnTo>
                    <a:pt x="88420" y="942"/>
                  </a:lnTo>
                  <a:lnTo>
                    <a:pt x="84427" y="262"/>
                  </a:lnTo>
                  <a:lnTo>
                    <a:pt x="72633" y="0"/>
                  </a:lnTo>
                  <a:lnTo>
                    <a:pt x="68448" y="1868"/>
                  </a:lnTo>
                  <a:lnTo>
                    <a:pt x="63384" y="5445"/>
                  </a:lnTo>
                  <a:lnTo>
                    <a:pt x="56608" y="15585"/>
                  </a:lnTo>
                  <a:lnTo>
                    <a:pt x="44294" y="26995"/>
                  </a:lnTo>
                  <a:lnTo>
                    <a:pt x="30493" y="52799"/>
                  </a:lnTo>
                  <a:lnTo>
                    <a:pt x="19578" y="89053"/>
                  </a:lnTo>
                  <a:lnTo>
                    <a:pt x="8959" y="133335"/>
                  </a:lnTo>
                  <a:lnTo>
                    <a:pt x="855" y="177775"/>
                  </a:lnTo>
                  <a:lnTo>
                    <a:pt x="0" y="196825"/>
                  </a:lnTo>
                  <a:lnTo>
                    <a:pt x="6514" y="229341"/>
                  </a:lnTo>
                  <a:lnTo>
                    <a:pt x="13755" y="245660"/>
                  </a:lnTo>
                  <a:lnTo>
                    <a:pt x="17821" y="250279"/>
                  </a:lnTo>
                  <a:lnTo>
                    <a:pt x="33358" y="257852"/>
                  </a:lnTo>
                  <a:lnTo>
                    <a:pt x="53783" y="259999"/>
                  </a:lnTo>
                  <a:lnTo>
                    <a:pt x="60305" y="258299"/>
                  </a:lnTo>
                  <a:lnTo>
                    <a:pt x="68487" y="2539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674"/>
            <p:cNvSpPr/>
            <p:nvPr>
              <p:custDataLst>
                <p:tags r:id="rId169"/>
              </p:custDataLst>
            </p:nvPr>
          </p:nvSpPr>
          <p:spPr>
            <a:xfrm>
              <a:off x="2482958" y="1524023"/>
              <a:ext cx="158643" cy="124022"/>
            </a:xfrm>
            <a:custGeom>
              <a:avLst/>
              <a:gdLst/>
              <a:ahLst/>
              <a:cxnLst/>
              <a:rect l="0" t="0" r="0" b="0"/>
              <a:pathLst>
                <a:path w="158643" h="124022">
                  <a:moveTo>
                    <a:pt x="31642" y="12677"/>
                  </a:moveTo>
                  <a:lnTo>
                    <a:pt x="31642" y="12677"/>
                  </a:lnTo>
                  <a:lnTo>
                    <a:pt x="28271" y="9306"/>
                  </a:lnTo>
                  <a:lnTo>
                    <a:pt x="24734" y="7651"/>
                  </a:lnTo>
                  <a:lnTo>
                    <a:pt x="14098" y="5673"/>
                  </a:lnTo>
                  <a:lnTo>
                    <a:pt x="8178" y="1978"/>
                  </a:lnTo>
                  <a:lnTo>
                    <a:pt x="0" y="0"/>
                  </a:lnTo>
                  <a:lnTo>
                    <a:pt x="3295" y="3355"/>
                  </a:lnTo>
                  <a:lnTo>
                    <a:pt x="6814" y="5006"/>
                  </a:lnTo>
                  <a:lnTo>
                    <a:pt x="8740" y="5446"/>
                  </a:lnTo>
                  <a:lnTo>
                    <a:pt x="18992" y="11237"/>
                  </a:lnTo>
                  <a:lnTo>
                    <a:pt x="30789" y="15764"/>
                  </a:lnTo>
                  <a:lnTo>
                    <a:pt x="39229" y="21431"/>
                  </a:lnTo>
                  <a:lnTo>
                    <a:pt x="65502" y="58286"/>
                  </a:lnTo>
                  <a:lnTo>
                    <a:pt x="67857" y="64933"/>
                  </a:lnTo>
                  <a:lnTo>
                    <a:pt x="69370" y="80698"/>
                  </a:lnTo>
                  <a:lnTo>
                    <a:pt x="67695" y="87123"/>
                  </a:lnTo>
                  <a:lnTo>
                    <a:pt x="65304" y="93036"/>
                  </a:lnTo>
                  <a:lnTo>
                    <a:pt x="63253" y="103593"/>
                  </a:lnTo>
                  <a:lnTo>
                    <a:pt x="58490" y="111503"/>
                  </a:lnTo>
                  <a:lnTo>
                    <a:pt x="54628" y="116102"/>
                  </a:lnTo>
                  <a:lnTo>
                    <a:pt x="50560" y="118616"/>
                  </a:lnTo>
                  <a:lnTo>
                    <a:pt x="46400" y="120439"/>
                  </a:lnTo>
                  <a:lnTo>
                    <a:pt x="42199" y="123601"/>
                  </a:lnTo>
                  <a:lnTo>
                    <a:pt x="40091" y="124021"/>
                  </a:lnTo>
                  <a:lnTo>
                    <a:pt x="37980" y="123595"/>
                  </a:lnTo>
                  <a:lnTo>
                    <a:pt x="33753" y="121946"/>
                  </a:lnTo>
                  <a:lnTo>
                    <a:pt x="29523" y="121213"/>
                  </a:lnTo>
                  <a:lnTo>
                    <a:pt x="28113" y="120312"/>
                  </a:lnTo>
                  <a:lnTo>
                    <a:pt x="27173" y="119006"/>
                  </a:lnTo>
                  <a:lnTo>
                    <a:pt x="25663" y="115211"/>
                  </a:lnTo>
                  <a:lnTo>
                    <a:pt x="25325" y="100053"/>
                  </a:lnTo>
                  <a:lnTo>
                    <a:pt x="34752" y="70966"/>
                  </a:lnTo>
                  <a:lnTo>
                    <a:pt x="44473" y="57556"/>
                  </a:lnTo>
                  <a:lnTo>
                    <a:pt x="71859" y="23340"/>
                  </a:lnTo>
                  <a:lnTo>
                    <a:pt x="76092" y="20944"/>
                  </a:lnTo>
                  <a:lnTo>
                    <a:pt x="78209" y="20305"/>
                  </a:lnTo>
                  <a:lnTo>
                    <a:pt x="79620" y="19173"/>
                  </a:lnTo>
                  <a:lnTo>
                    <a:pt x="82311" y="14915"/>
                  </a:lnTo>
                  <a:lnTo>
                    <a:pt x="88705" y="12703"/>
                  </a:lnTo>
                  <a:lnTo>
                    <a:pt x="88784" y="18147"/>
                  </a:lnTo>
                  <a:lnTo>
                    <a:pt x="84426" y="23923"/>
                  </a:lnTo>
                  <a:lnTo>
                    <a:pt x="82324" y="29807"/>
                  </a:lnTo>
                  <a:lnTo>
                    <a:pt x="78252" y="36724"/>
                  </a:lnTo>
                  <a:lnTo>
                    <a:pt x="76117" y="64896"/>
                  </a:lnTo>
                  <a:lnTo>
                    <a:pt x="77985" y="69517"/>
                  </a:lnTo>
                  <a:lnTo>
                    <a:pt x="80461" y="73922"/>
                  </a:lnTo>
                  <a:lnTo>
                    <a:pt x="82560" y="80369"/>
                  </a:lnTo>
                  <a:lnTo>
                    <a:pt x="85552" y="84625"/>
                  </a:lnTo>
                  <a:lnTo>
                    <a:pt x="89233" y="86987"/>
                  </a:lnTo>
                  <a:lnTo>
                    <a:pt x="110107" y="92462"/>
                  </a:lnTo>
                  <a:lnTo>
                    <a:pt x="128966" y="88579"/>
                  </a:lnTo>
                  <a:lnTo>
                    <a:pt x="136836" y="83928"/>
                  </a:lnTo>
                  <a:lnTo>
                    <a:pt x="158642" y="63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675"/>
            <p:cNvSpPr/>
            <p:nvPr>
              <p:custDataLst>
                <p:tags r:id="rId170"/>
              </p:custDataLst>
            </p:nvPr>
          </p:nvSpPr>
          <p:spPr>
            <a:xfrm>
              <a:off x="2635250" y="1441460"/>
              <a:ext cx="63393" cy="247641"/>
            </a:xfrm>
            <a:custGeom>
              <a:avLst/>
              <a:gdLst/>
              <a:ahLst/>
              <a:cxnLst/>
              <a:rect l="0" t="0" r="0" b="0"/>
              <a:pathLst>
                <a:path w="63393" h="247641">
                  <a:moveTo>
                    <a:pt x="38100" y="38090"/>
                  </a:moveTo>
                  <a:lnTo>
                    <a:pt x="38100" y="38090"/>
                  </a:lnTo>
                  <a:lnTo>
                    <a:pt x="38100" y="25880"/>
                  </a:lnTo>
                  <a:lnTo>
                    <a:pt x="36218" y="20199"/>
                  </a:lnTo>
                  <a:lnTo>
                    <a:pt x="33736" y="15322"/>
                  </a:lnTo>
                  <a:lnTo>
                    <a:pt x="31757" y="102"/>
                  </a:lnTo>
                  <a:lnTo>
                    <a:pt x="31751" y="0"/>
                  </a:lnTo>
                  <a:lnTo>
                    <a:pt x="31750" y="3364"/>
                  </a:lnTo>
                  <a:lnTo>
                    <a:pt x="33631" y="6899"/>
                  </a:lnTo>
                  <a:lnTo>
                    <a:pt x="40588" y="18288"/>
                  </a:lnTo>
                  <a:lnTo>
                    <a:pt x="55214" y="64350"/>
                  </a:lnTo>
                  <a:lnTo>
                    <a:pt x="61654" y="89060"/>
                  </a:lnTo>
                  <a:lnTo>
                    <a:pt x="63392" y="133350"/>
                  </a:lnTo>
                  <a:lnTo>
                    <a:pt x="61605" y="165091"/>
                  </a:lnTo>
                  <a:lnTo>
                    <a:pt x="48572" y="200702"/>
                  </a:lnTo>
                  <a:lnTo>
                    <a:pt x="20171" y="239164"/>
                  </a:lnTo>
                  <a:lnTo>
                    <a:pt x="12257" y="243873"/>
                  </a:lnTo>
                  <a:lnTo>
                    <a:pt x="0" y="2476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173"/>
          <p:cNvGrpSpPr/>
          <p:nvPr/>
        </p:nvGrpSpPr>
        <p:grpSpPr>
          <a:xfrm>
            <a:off x="2800350" y="1428850"/>
            <a:ext cx="831851" cy="246549"/>
            <a:chOff x="2800350" y="1428850"/>
            <a:chExt cx="831851" cy="246549"/>
          </a:xfrm>
        </p:grpSpPr>
        <p:sp>
          <p:nvSpPr>
            <p:cNvPr id="111" name="SMARTInkShape-676"/>
            <p:cNvSpPr/>
            <p:nvPr>
              <p:custDataLst>
                <p:tags r:id="rId159"/>
              </p:custDataLst>
            </p:nvPr>
          </p:nvSpPr>
          <p:spPr>
            <a:xfrm>
              <a:off x="2800350" y="1574800"/>
              <a:ext cx="114301" cy="18166"/>
            </a:xfrm>
            <a:custGeom>
              <a:avLst/>
              <a:gdLst/>
              <a:ahLst/>
              <a:cxnLst/>
              <a:rect l="0" t="0" r="0" b="0"/>
              <a:pathLst>
                <a:path w="114301" h="18166">
                  <a:moveTo>
                    <a:pt x="6350" y="0"/>
                  </a:moveTo>
                  <a:lnTo>
                    <a:pt x="6350" y="0"/>
                  </a:lnTo>
                  <a:lnTo>
                    <a:pt x="0" y="0"/>
                  </a:lnTo>
                  <a:lnTo>
                    <a:pt x="47473" y="0"/>
                  </a:lnTo>
                  <a:lnTo>
                    <a:pt x="49814" y="0"/>
                  </a:lnTo>
                  <a:lnTo>
                    <a:pt x="56863" y="6088"/>
                  </a:lnTo>
                  <a:lnTo>
                    <a:pt x="60436" y="6272"/>
                  </a:lnTo>
                  <a:lnTo>
                    <a:pt x="61457" y="7004"/>
                  </a:lnTo>
                  <a:lnTo>
                    <a:pt x="62138" y="8197"/>
                  </a:lnTo>
                  <a:lnTo>
                    <a:pt x="62592" y="9698"/>
                  </a:lnTo>
                  <a:lnTo>
                    <a:pt x="63600" y="10699"/>
                  </a:lnTo>
                  <a:lnTo>
                    <a:pt x="66602" y="11811"/>
                  </a:lnTo>
                  <a:lnTo>
                    <a:pt x="79225" y="12677"/>
                  </a:lnTo>
                  <a:lnTo>
                    <a:pt x="80333" y="13390"/>
                  </a:lnTo>
                  <a:lnTo>
                    <a:pt x="81072" y="14571"/>
                  </a:lnTo>
                  <a:lnTo>
                    <a:pt x="81565" y="16064"/>
                  </a:lnTo>
                  <a:lnTo>
                    <a:pt x="82599" y="17059"/>
                  </a:lnTo>
                  <a:lnTo>
                    <a:pt x="85629" y="18165"/>
                  </a:lnTo>
                  <a:lnTo>
                    <a:pt x="87425" y="17755"/>
                  </a:lnTo>
                  <a:lnTo>
                    <a:pt x="94080" y="13505"/>
                  </a:lnTo>
                  <a:lnTo>
                    <a:pt x="100615" y="12771"/>
                  </a:lnTo>
                  <a:lnTo>
                    <a:pt x="106981" y="7239"/>
                  </a:lnTo>
                  <a:lnTo>
                    <a:pt x="114289" y="6351"/>
                  </a:lnTo>
                  <a:lnTo>
                    <a:pt x="1143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677"/>
            <p:cNvSpPr/>
            <p:nvPr>
              <p:custDataLst>
                <p:tags r:id="rId160"/>
              </p:custDataLst>
            </p:nvPr>
          </p:nvSpPr>
          <p:spPr>
            <a:xfrm>
              <a:off x="2806700" y="1644650"/>
              <a:ext cx="95251" cy="19051"/>
            </a:xfrm>
            <a:custGeom>
              <a:avLst/>
              <a:gdLst/>
              <a:ahLst/>
              <a:cxnLst/>
              <a:rect l="0" t="0" r="0" b="0"/>
              <a:pathLst>
                <a:path w="95251" h="19051">
                  <a:moveTo>
                    <a:pt x="0" y="19050"/>
                  </a:moveTo>
                  <a:lnTo>
                    <a:pt x="0" y="19050"/>
                  </a:lnTo>
                  <a:lnTo>
                    <a:pt x="8838" y="19050"/>
                  </a:lnTo>
                  <a:lnTo>
                    <a:pt x="36986" y="12961"/>
                  </a:lnTo>
                  <a:lnTo>
                    <a:pt x="71453" y="11999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678"/>
            <p:cNvSpPr/>
            <p:nvPr>
              <p:custDataLst>
                <p:tags r:id="rId161"/>
              </p:custDataLst>
            </p:nvPr>
          </p:nvSpPr>
          <p:spPr>
            <a:xfrm>
              <a:off x="3162300" y="1517650"/>
              <a:ext cx="95251" cy="126706"/>
            </a:xfrm>
            <a:custGeom>
              <a:avLst/>
              <a:gdLst/>
              <a:ahLst/>
              <a:cxnLst/>
              <a:rect l="0" t="0" r="0" b="0"/>
              <a:pathLst>
                <a:path w="95251" h="126706">
                  <a:moveTo>
                    <a:pt x="19050" y="6350"/>
                  </a:moveTo>
                  <a:lnTo>
                    <a:pt x="19050" y="6350"/>
                  </a:lnTo>
                  <a:lnTo>
                    <a:pt x="12700" y="6350"/>
                  </a:lnTo>
                  <a:lnTo>
                    <a:pt x="12700" y="0"/>
                  </a:lnTo>
                  <a:lnTo>
                    <a:pt x="12700" y="6348"/>
                  </a:lnTo>
                  <a:lnTo>
                    <a:pt x="12700" y="0"/>
                  </a:lnTo>
                  <a:lnTo>
                    <a:pt x="0" y="0"/>
                  </a:lnTo>
                  <a:lnTo>
                    <a:pt x="6272" y="0"/>
                  </a:lnTo>
                  <a:lnTo>
                    <a:pt x="9698" y="3371"/>
                  </a:lnTo>
                  <a:lnTo>
                    <a:pt x="13247" y="5026"/>
                  </a:lnTo>
                  <a:lnTo>
                    <a:pt x="24417" y="6327"/>
                  </a:lnTo>
                  <a:lnTo>
                    <a:pt x="65617" y="46567"/>
                  </a:lnTo>
                  <a:lnTo>
                    <a:pt x="73378" y="59397"/>
                  </a:lnTo>
                  <a:lnTo>
                    <a:pt x="75364" y="67851"/>
                  </a:lnTo>
                  <a:lnTo>
                    <a:pt x="76199" y="114172"/>
                  </a:lnTo>
                  <a:lnTo>
                    <a:pt x="76200" y="119370"/>
                  </a:lnTo>
                  <a:lnTo>
                    <a:pt x="70111" y="126705"/>
                  </a:lnTo>
                  <a:lnTo>
                    <a:pt x="60397" y="117533"/>
                  </a:lnTo>
                  <a:lnTo>
                    <a:pt x="58593" y="113855"/>
                  </a:lnTo>
                  <a:lnTo>
                    <a:pt x="58112" y="111887"/>
                  </a:lnTo>
                  <a:lnTo>
                    <a:pt x="52250" y="101561"/>
                  </a:lnTo>
                  <a:lnTo>
                    <a:pt x="51767" y="99457"/>
                  </a:lnTo>
                  <a:lnTo>
                    <a:pt x="52150" y="97349"/>
                  </a:lnTo>
                  <a:lnTo>
                    <a:pt x="55355" y="90306"/>
                  </a:lnTo>
                  <a:lnTo>
                    <a:pt x="60451" y="64624"/>
                  </a:lnTo>
                  <a:lnTo>
                    <a:pt x="62173" y="62132"/>
                  </a:lnTo>
                  <a:lnTo>
                    <a:pt x="65967" y="59364"/>
                  </a:lnTo>
                  <a:lnTo>
                    <a:pt x="67262" y="57215"/>
                  </a:lnTo>
                  <a:lnTo>
                    <a:pt x="71220" y="45508"/>
                  </a:lnTo>
                  <a:lnTo>
                    <a:pt x="73987" y="40687"/>
                  </a:lnTo>
                  <a:lnTo>
                    <a:pt x="76250" y="34006"/>
                  </a:lnTo>
                  <a:lnTo>
                    <a:pt x="87730" y="20310"/>
                  </a:lnTo>
                  <a:lnTo>
                    <a:pt x="90261" y="19610"/>
                  </a:lnTo>
                  <a:lnTo>
                    <a:pt x="91924" y="19423"/>
                  </a:lnTo>
                  <a:lnTo>
                    <a:pt x="93033" y="18593"/>
                  </a:lnTo>
                  <a:lnTo>
                    <a:pt x="95233" y="12753"/>
                  </a:lnTo>
                  <a:lnTo>
                    <a:pt x="95242" y="12724"/>
                  </a:lnTo>
                  <a:lnTo>
                    <a:pt x="952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679"/>
            <p:cNvSpPr/>
            <p:nvPr>
              <p:custDataLst>
                <p:tags r:id="rId162"/>
              </p:custDataLst>
            </p:nvPr>
          </p:nvSpPr>
          <p:spPr>
            <a:xfrm>
              <a:off x="3308437" y="1549424"/>
              <a:ext cx="88814" cy="100590"/>
            </a:xfrm>
            <a:custGeom>
              <a:avLst/>
              <a:gdLst/>
              <a:ahLst/>
              <a:cxnLst/>
              <a:rect l="0" t="0" r="0" b="0"/>
              <a:pathLst>
                <a:path w="88814" h="100590">
                  <a:moveTo>
                    <a:pt x="57063" y="25376"/>
                  </a:moveTo>
                  <a:lnTo>
                    <a:pt x="57063" y="25376"/>
                  </a:lnTo>
                  <a:lnTo>
                    <a:pt x="63335" y="19104"/>
                  </a:lnTo>
                  <a:lnTo>
                    <a:pt x="63411" y="12939"/>
                  </a:lnTo>
                  <a:lnTo>
                    <a:pt x="51618" y="882"/>
                  </a:lnTo>
                  <a:lnTo>
                    <a:pt x="47610" y="244"/>
                  </a:lnTo>
                  <a:lnTo>
                    <a:pt x="35809" y="0"/>
                  </a:lnTo>
                  <a:lnTo>
                    <a:pt x="34427" y="697"/>
                  </a:lnTo>
                  <a:lnTo>
                    <a:pt x="33506" y="1868"/>
                  </a:lnTo>
                  <a:lnTo>
                    <a:pt x="31777" y="5050"/>
                  </a:lnTo>
                  <a:lnTo>
                    <a:pt x="28656" y="8816"/>
                  </a:lnTo>
                  <a:lnTo>
                    <a:pt x="24917" y="10961"/>
                  </a:lnTo>
                  <a:lnTo>
                    <a:pt x="20904" y="12619"/>
                  </a:lnTo>
                  <a:lnTo>
                    <a:pt x="10473" y="21414"/>
                  </a:lnTo>
                  <a:lnTo>
                    <a:pt x="8134" y="25497"/>
                  </a:lnTo>
                  <a:lnTo>
                    <a:pt x="574" y="48781"/>
                  </a:lnTo>
                  <a:lnTo>
                    <a:pt x="0" y="64633"/>
                  </a:lnTo>
                  <a:lnTo>
                    <a:pt x="1833" y="69399"/>
                  </a:lnTo>
                  <a:lnTo>
                    <a:pt x="4294" y="73870"/>
                  </a:lnTo>
                  <a:lnTo>
                    <a:pt x="6385" y="80353"/>
                  </a:lnTo>
                  <a:lnTo>
                    <a:pt x="9374" y="84618"/>
                  </a:lnTo>
                  <a:lnTo>
                    <a:pt x="13055" y="86983"/>
                  </a:lnTo>
                  <a:lnTo>
                    <a:pt x="18890" y="88627"/>
                  </a:lnTo>
                  <a:lnTo>
                    <a:pt x="24327" y="88843"/>
                  </a:lnTo>
                  <a:lnTo>
                    <a:pt x="34065" y="80035"/>
                  </a:lnTo>
                  <a:lnTo>
                    <a:pt x="36258" y="76010"/>
                  </a:lnTo>
                  <a:lnTo>
                    <a:pt x="37939" y="71869"/>
                  </a:lnTo>
                  <a:lnTo>
                    <a:pt x="48951" y="57122"/>
                  </a:lnTo>
                  <a:lnTo>
                    <a:pt x="49538" y="55007"/>
                  </a:lnTo>
                  <a:lnTo>
                    <a:pt x="50635" y="53596"/>
                  </a:lnTo>
                  <a:lnTo>
                    <a:pt x="54845" y="50906"/>
                  </a:lnTo>
                  <a:lnTo>
                    <a:pt x="56976" y="44720"/>
                  </a:lnTo>
                  <a:lnTo>
                    <a:pt x="57061" y="38345"/>
                  </a:lnTo>
                  <a:lnTo>
                    <a:pt x="62530" y="43567"/>
                  </a:lnTo>
                  <a:lnTo>
                    <a:pt x="63151" y="47542"/>
                  </a:lnTo>
                  <a:lnTo>
                    <a:pt x="63390" y="59331"/>
                  </a:lnTo>
                  <a:lnTo>
                    <a:pt x="64103" y="60712"/>
                  </a:lnTo>
                  <a:lnTo>
                    <a:pt x="65284" y="61634"/>
                  </a:lnTo>
                  <a:lnTo>
                    <a:pt x="66778" y="62248"/>
                  </a:lnTo>
                  <a:lnTo>
                    <a:pt x="67772" y="64068"/>
                  </a:lnTo>
                  <a:lnTo>
                    <a:pt x="69685" y="81088"/>
                  </a:lnTo>
                  <a:lnTo>
                    <a:pt x="69740" y="85471"/>
                  </a:lnTo>
                  <a:lnTo>
                    <a:pt x="71635" y="89244"/>
                  </a:lnTo>
                  <a:lnTo>
                    <a:pt x="75228" y="94044"/>
                  </a:lnTo>
                  <a:lnTo>
                    <a:pt x="75851" y="98247"/>
                  </a:lnTo>
                  <a:lnTo>
                    <a:pt x="76644" y="99357"/>
                  </a:lnTo>
                  <a:lnTo>
                    <a:pt x="77878" y="100096"/>
                  </a:lnTo>
                  <a:lnTo>
                    <a:pt x="79406" y="100589"/>
                  </a:lnTo>
                  <a:lnTo>
                    <a:pt x="80425" y="100213"/>
                  </a:lnTo>
                  <a:lnTo>
                    <a:pt x="81105" y="99256"/>
                  </a:lnTo>
                  <a:lnTo>
                    <a:pt x="81557" y="97913"/>
                  </a:lnTo>
                  <a:lnTo>
                    <a:pt x="82565" y="97017"/>
                  </a:lnTo>
                  <a:lnTo>
                    <a:pt x="88813" y="9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680"/>
            <p:cNvSpPr/>
            <p:nvPr>
              <p:custDataLst>
                <p:tags r:id="rId163"/>
              </p:custDataLst>
            </p:nvPr>
          </p:nvSpPr>
          <p:spPr>
            <a:xfrm>
              <a:off x="3450746" y="1428850"/>
              <a:ext cx="29055" cy="233587"/>
            </a:xfrm>
            <a:custGeom>
              <a:avLst/>
              <a:gdLst/>
              <a:ahLst/>
              <a:cxnLst/>
              <a:rect l="0" t="0" r="0" b="0"/>
              <a:pathLst>
                <a:path w="29055" h="233587">
                  <a:moveTo>
                    <a:pt x="16354" y="12600"/>
                  </a:moveTo>
                  <a:lnTo>
                    <a:pt x="16354" y="12600"/>
                  </a:lnTo>
                  <a:lnTo>
                    <a:pt x="16354" y="1044"/>
                  </a:lnTo>
                  <a:lnTo>
                    <a:pt x="15648" y="663"/>
                  </a:lnTo>
                  <a:lnTo>
                    <a:pt x="10887" y="0"/>
                  </a:lnTo>
                  <a:lnTo>
                    <a:pt x="15549" y="5376"/>
                  </a:lnTo>
                  <a:lnTo>
                    <a:pt x="16195" y="11147"/>
                  </a:lnTo>
                  <a:lnTo>
                    <a:pt x="16283" y="15012"/>
                  </a:lnTo>
                  <a:lnTo>
                    <a:pt x="10177" y="47134"/>
                  </a:lnTo>
                  <a:lnTo>
                    <a:pt x="8157" y="65413"/>
                  </a:lnTo>
                  <a:lnTo>
                    <a:pt x="4049" y="94769"/>
                  </a:lnTo>
                  <a:lnTo>
                    <a:pt x="2964" y="134763"/>
                  </a:lnTo>
                  <a:lnTo>
                    <a:pt x="0" y="148594"/>
                  </a:lnTo>
                  <a:lnTo>
                    <a:pt x="3531" y="192338"/>
                  </a:lnTo>
                  <a:lnTo>
                    <a:pt x="3652" y="224154"/>
                  </a:lnTo>
                  <a:lnTo>
                    <a:pt x="5535" y="228450"/>
                  </a:lnTo>
                  <a:lnTo>
                    <a:pt x="7024" y="230583"/>
                  </a:lnTo>
                  <a:lnTo>
                    <a:pt x="10561" y="232954"/>
                  </a:lnTo>
                  <a:lnTo>
                    <a:pt x="12492" y="233586"/>
                  </a:lnTo>
                  <a:lnTo>
                    <a:pt x="13779" y="233302"/>
                  </a:lnTo>
                  <a:lnTo>
                    <a:pt x="14637" y="232407"/>
                  </a:lnTo>
                  <a:lnTo>
                    <a:pt x="16015" y="229272"/>
                  </a:lnTo>
                  <a:lnTo>
                    <a:pt x="20651" y="223583"/>
                  </a:lnTo>
                  <a:lnTo>
                    <a:pt x="22801" y="217714"/>
                  </a:lnTo>
                  <a:lnTo>
                    <a:pt x="26887" y="210801"/>
                  </a:lnTo>
                  <a:lnTo>
                    <a:pt x="29054" y="196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681"/>
            <p:cNvSpPr/>
            <p:nvPr>
              <p:custDataLst>
                <p:tags r:id="rId164"/>
              </p:custDataLst>
            </p:nvPr>
          </p:nvSpPr>
          <p:spPr>
            <a:xfrm>
              <a:off x="3422672" y="1549400"/>
              <a:ext cx="82529" cy="19051"/>
            </a:xfrm>
            <a:custGeom>
              <a:avLst/>
              <a:gdLst/>
              <a:ahLst/>
              <a:cxnLst/>
              <a:rect l="0" t="0" r="0" b="0"/>
              <a:pathLst>
                <a:path w="82529" h="19051">
                  <a:moveTo>
                    <a:pt x="6328" y="19050"/>
                  </a:moveTo>
                  <a:lnTo>
                    <a:pt x="6328" y="19050"/>
                  </a:lnTo>
                  <a:lnTo>
                    <a:pt x="55" y="19050"/>
                  </a:lnTo>
                  <a:lnTo>
                    <a:pt x="0" y="15679"/>
                  </a:lnTo>
                  <a:lnTo>
                    <a:pt x="698" y="14686"/>
                  </a:lnTo>
                  <a:lnTo>
                    <a:pt x="1869" y="14024"/>
                  </a:lnTo>
                  <a:lnTo>
                    <a:pt x="6447" y="12874"/>
                  </a:lnTo>
                  <a:lnTo>
                    <a:pt x="9438" y="12777"/>
                  </a:lnTo>
                  <a:lnTo>
                    <a:pt x="29787" y="6943"/>
                  </a:lnTo>
                  <a:lnTo>
                    <a:pt x="67773" y="5649"/>
                  </a:lnTo>
                  <a:lnTo>
                    <a:pt x="825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682"/>
            <p:cNvSpPr/>
            <p:nvPr>
              <p:custDataLst>
                <p:tags r:id="rId165"/>
              </p:custDataLst>
            </p:nvPr>
          </p:nvSpPr>
          <p:spPr>
            <a:xfrm>
              <a:off x="3524259" y="1549408"/>
              <a:ext cx="107942" cy="125991"/>
            </a:xfrm>
            <a:custGeom>
              <a:avLst/>
              <a:gdLst/>
              <a:ahLst/>
              <a:cxnLst/>
              <a:rect l="0" t="0" r="0" b="0"/>
              <a:pathLst>
                <a:path w="107942" h="125991">
                  <a:moveTo>
                    <a:pt x="12691" y="38092"/>
                  </a:moveTo>
                  <a:lnTo>
                    <a:pt x="12691" y="38092"/>
                  </a:lnTo>
                  <a:lnTo>
                    <a:pt x="12691" y="44364"/>
                  </a:lnTo>
                  <a:lnTo>
                    <a:pt x="23936" y="33901"/>
                  </a:lnTo>
                  <a:lnTo>
                    <a:pt x="29821" y="31676"/>
                  </a:lnTo>
                  <a:lnTo>
                    <a:pt x="47518" y="15958"/>
                  </a:lnTo>
                  <a:lnTo>
                    <a:pt x="49336" y="12262"/>
                  </a:lnTo>
                  <a:lnTo>
                    <a:pt x="50789" y="78"/>
                  </a:lnTo>
                  <a:lnTo>
                    <a:pt x="45324" y="0"/>
                  </a:lnTo>
                  <a:lnTo>
                    <a:pt x="29537" y="14919"/>
                  </a:lnTo>
                  <a:lnTo>
                    <a:pt x="27234" y="19091"/>
                  </a:lnTo>
                  <a:lnTo>
                    <a:pt x="25505" y="23297"/>
                  </a:lnTo>
                  <a:lnTo>
                    <a:pt x="4201" y="56018"/>
                  </a:lnTo>
                  <a:lnTo>
                    <a:pt x="1238" y="68020"/>
                  </a:lnTo>
                  <a:lnTo>
                    <a:pt x="0" y="108884"/>
                  </a:lnTo>
                  <a:lnTo>
                    <a:pt x="1877" y="113770"/>
                  </a:lnTo>
                  <a:lnTo>
                    <a:pt x="3365" y="116061"/>
                  </a:lnTo>
                  <a:lnTo>
                    <a:pt x="5062" y="117588"/>
                  </a:lnTo>
                  <a:lnTo>
                    <a:pt x="17703" y="124738"/>
                  </a:lnTo>
                  <a:lnTo>
                    <a:pt x="24561" y="125990"/>
                  </a:lnTo>
                  <a:lnTo>
                    <a:pt x="36355" y="123324"/>
                  </a:lnTo>
                  <a:lnTo>
                    <a:pt x="57191" y="115969"/>
                  </a:lnTo>
                  <a:lnTo>
                    <a:pt x="69855" y="112907"/>
                  </a:lnTo>
                  <a:lnTo>
                    <a:pt x="78314" y="108738"/>
                  </a:lnTo>
                  <a:lnTo>
                    <a:pt x="107941" y="888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2" name="SMARTInkShape-Group174"/>
          <p:cNvGrpSpPr/>
          <p:nvPr/>
        </p:nvGrpSpPr>
        <p:grpSpPr>
          <a:xfrm>
            <a:off x="3854460" y="1409708"/>
            <a:ext cx="1320791" cy="481592"/>
            <a:chOff x="3854460" y="1409708"/>
            <a:chExt cx="1320791" cy="481592"/>
          </a:xfrm>
        </p:grpSpPr>
        <p:sp>
          <p:nvSpPr>
            <p:cNvPr id="119" name="SMARTInkShape-683"/>
            <p:cNvSpPr/>
            <p:nvPr>
              <p:custDataLst>
                <p:tags r:id="rId146"/>
              </p:custDataLst>
            </p:nvPr>
          </p:nvSpPr>
          <p:spPr>
            <a:xfrm>
              <a:off x="3854460" y="1574800"/>
              <a:ext cx="57141" cy="95223"/>
            </a:xfrm>
            <a:custGeom>
              <a:avLst/>
              <a:gdLst/>
              <a:ahLst/>
              <a:cxnLst/>
              <a:rect l="0" t="0" r="0" b="0"/>
              <a:pathLst>
                <a:path w="57141" h="95223">
                  <a:moveTo>
                    <a:pt x="38090" y="19050"/>
                  </a:moveTo>
                  <a:lnTo>
                    <a:pt x="38090" y="19050"/>
                  </a:lnTo>
                  <a:lnTo>
                    <a:pt x="43557" y="19050"/>
                  </a:lnTo>
                  <a:lnTo>
                    <a:pt x="43851" y="18344"/>
                  </a:lnTo>
                  <a:lnTo>
                    <a:pt x="44440" y="78"/>
                  </a:lnTo>
                  <a:lnTo>
                    <a:pt x="38973" y="7"/>
                  </a:lnTo>
                  <a:lnTo>
                    <a:pt x="4216" y="33874"/>
                  </a:lnTo>
                  <a:lnTo>
                    <a:pt x="1868" y="39985"/>
                  </a:lnTo>
                  <a:lnTo>
                    <a:pt x="0" y="81587"/>
                  </a:lnTo>
                  <a:lnTo>
                    <a:pt x="702" y="84025"/>
                  </a:lnTo>
                  <a:lnTo>
                    <a:pt x="1876" y="85650"/>
                  </a:lnTo>
                  <a:lnTo>
                    <a:pt x="10822" y="92836"/>
                  </a:lnTo>
                  <a:lnTo>
                    <a:pt x="16997" y="94535"/>
                  </a:lnTo>
                  <a:lnTo>
                    <a:pt x="33859" y="95222"/>
                  </a:lnTo>
                  <a:lnTo>
                    <a:pt x="38091" y="93356"/>
                  </a:lnTo>
                  <a:lnTo>
                    <a:pt x="46557" y="86409"/>
                  </a:lnTo>
                  <a:lnTo>
                    <a:pt x="48908" y="80502"/>
                  </a:lnTo>
                  <a:lnTo>
                    <a:pt x="50659" y="73879"/>
                  </a:lnTo>
                  <a:lnTo>
                    <a:pt x="54906" y="65478"/>
                  </a:lnTo>
                  <a:lnTo>
                    <a:pt x="57138" y="19237"/>
                  </a:lnTo>
                  <a:lnTo>
                    <a:pt x="571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684"/>
            <p:cNvSpPr/>
            <p:nvPr>
              <p:custDataLst>
                <p:tags r:id="rId147"/>
              </p:custDataLst>
            </p:nvPr>
          </p:nvSpPr>
          <p:spPr>
            <a:xfrm>
              <a:off x="3956055" y="1409708"/>
              <a:ext cx="38096" cy="253958"/>
            </a:xfrm>
            <a:custGeom>
              <a:avLst/>
              <a:gdLst/>
              <a:ahLst/>
              <a:cxnLst/>
              <a:rect l="0" t="0" r="0" b="0"/>
              <a:pathLst>
                <a:path w="38096" h="253958">
                  <a:moveTo>
                    <a:pt x="38095" y="69842"/>
                  </a:moveTo>
                  <a:lnTo>
                    <a:pt x="38095" y="69842"/>
                  </a:lnTo>
                  <a:lnTo>
                    <a:pt x="38095" y="42554"/>
                  </a:lnTo>
                  <a:lnTo>
                    <a:pt x="36213" y="38194"/>
                  </a:lnTo>
                  <a:lnTo>
                    <a:pt x="34724" y="36043"/>
                  </a:lnTo>
                  <a:lnTo>
                    <a:pt x="34437" y="33198"/>
                  </a:lnTo>
                  <a:lnTo>
                    <a:pt x="38094" y="80"/>
                  </a:lnTo>
                  <a:lnTo>
                    <a:pt x="32628" y="0"/>
                  </a:lnTo>
                  <a:lnTo>
                    <a:pt x="22984" y="8831"/>
                  </a:lnTo>
                  <a:lnTo>
                    <a:pt x="20796" y="12857"/>
                  </a:lnTo>
                  <a:lnTo>
                    <a:pt x="4986" y="57192"/>
                  </a:lnTo>
                  <a:lnTo>
                    <a:pt x="2213" y="66336"/>
                  </a:lnTo>
                  <a:lnTo>
                    <a:pt x="81" y="111032"/>
                  </a:lnTo>
                  <a:lnTo>
                    <a:pt x="0" y="152573"/>
                  </a:lnTo>
                  <a:lnTo>
                    <a:pt x="1877" y="191826"/>
                  </a:lnTo>
                  <a:lnTo>
                    <a:pt x="7834" y="219920"/>
                  </a:lnTo>
                  <a:lnTo>
                    <a:pt x="10534" y="226149"/>
                  </a:lnTo>
                  <a:lnTo>
                    <a:pt x="12693" y="253874"/>
                  </a:lnTo>
                  <a:lnTo>
                    <a:pt x="9324" y="253957"/>
                  </a:lnTo>
                  <a:lnTo>
                    <a:pt x="8331" y="253263"/>
                  </a:lnTo>
                  <a:lnTo>
                    <a:pt x="7669" y="252095"/>
                  </a:lnTo>
                  <a:lnTo>
                    <a:pt x="6345" y="2476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685"/>
            <p:cNvSpPr/>
            <p:nvPr>
              <p:custDataLst>
                <p:tags r:id="rId148"/>
              </p:custDataLst>
            </p:nvPr>
          </p:nvSpPr>
          <p:spPr>
            <a:xfrm>
              <a:off x="3911868" y="1587500"/>
              <a:ext cx="101333" cy="44451"/>
            </a:xfrm>
            <a:custGeom>
              <a:avLst/>
              <a:gdLst/>
              <a:ahLst/>
              <a:cxnLst/>
              <a:rect l="0" t="0" r="0" b="0"/>
              <a:pathLst>
                <a:path w="101333" h="44451">
                  <a:moveTo>
                    <a:pt x="12432" y="44450"/>
                  </a:moveTo>
                  <a:lnTo>
                    <a:pt x="12432" y="44450"/>
                  </a:lnTo>
                  <a:lnTo>
                    <a:pt x="12432" y="41079"/>
                  </a:lnTo>
                  <a:lnTo>
                    <a:pt x="11726" y="40086"/>
                  </a:lnTo>
                  <a:lnTo>
                    <a:pt x="10550" y="39424"/>
                  </a:lnTo>
                  <a:lnTo>
                    <a:pt x="6343" y="38178"/>
                  </a:lnTo>
                  <a:lnTo>
                    <a:pt x="0" y="38102"/>
                  </a:lnTo>
                  <a:lnTo>
                    <a:pt x="3183" y="34729"/>
                  </a:lnTo>
                  <a:lnTo>
                    <a:pt x="6675" y="33074"/>
                  </a:lnTo>
                  <a:lnTo>
                    <a:pt x="8594" y="32633"/>
                  </a:lnTo>
                  <a:lnTo>
                    <a:pt x="18834" y="26840"/>
                  </a:lnTo>
                  <a:lnTo>
                    <a:pt x="65422" y="14865"/>
                  </a:lnTo>
                  <a:lnTo>
                    <a:pt x="86525" y="9614"/>
                  </a:lnTo>
                  <a:lnTo>
                    <a:pt x="10133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686"/>
            <p:cNvSpPr/>
            <p:nvPr>
              <p:custDataLst>
                <p:tags r:id="rId149"/>
              </p:custDataLst>
            </p:nvPr>
          </p:nvSpPr>
          <p:spPr>
            <a:xfrm>
              <a:off x="4286255" y="1568712"/>
              <a:ext cx="76196" cy="120356"/>
            </a:xfrm>
            <a:custGeom>
              <a:avLst/>
              <a:gdLst/>
              <a:ahLst/>
              <a:cxnLst/>
              <a:rect l="0" t="0" r="0" b="0"/>
              <a:pathLst>
                <a:path w="76196" h="120356">
                  <a:moveTo>
                    <a:pt x="38095" y="6088"/>
                  </a:moveTo>
                  <a:lnTo>
                    <a:pt x="38095" y="6088"/>
                  </a:lnTo>
                  <a:lnTo>
                    <a:pt x="38095" y="0"/>
                  </a:lnTo>
                  <a:lnTo>
                    <a:pt x="31822" y="6013"/>
                  </a:lnTo>
                  <a:lnTo>
                    <a:pt x="22102" y="6087"/>
                  </a:lnTo>
                  <a:lnTo>
                    <a:pt x="21083" y="6793"/>
                  </a:lnTo>
                  <a:lnTo>
                    <a:pt x="20404" y="7969"/>
                  </a:lnTo>
                  <a:lnTo>
                    <a:pt x="19951" y="9459"/>
                  </a:lnTo>
                  <a:lnTo>
                    <a:pt x="12257" y="18953"/>
                  </a:lnTo>
                  <a:lnTo>
                    <a:pt x="8972" y="23095"/>
                  </a:lnTo>
                  <a:lnTo>
                    <a:pt x="4982" y="31502"/>
                  </a:lnTo>
                  <a:lnTo>
                    <a:pt x="3320" y="33614"/>
                  </a:lnTo>
                  <a:lnTo>
                    <a:pt x="1473" y="39724"/>
                  </a:lnTo>
                  <a:lnTo>
                    <a:pt x="0" y="86571"/>
                  </a:lnTo>
                  <a:lnTo>
                    <a:pt x="702" y="97041"/>
                  </a:lnTo>
                  <a:lnTo>
                    <a:pt x="5064" y="104925"/>
                  </a:lnTo>
                  <a:lnTo>
                    <a:pt x="14922" y="116069"/>
                  </a:lnTo>
                  <a:lnTo>
                    <a:pt x="20975" y="118469"/>
                  </a:lnTo>
                  <a:lnTo>
                    <a:pt x="55323" y="120355"/>
                  </a:lnTo>
                  <a:lnTo>
                    <a:pt x="76195" y="1140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687"/>
            <p:cNvSpPr/>
            <p:nvPr>
              <p:custDataLst>
                <p:tags r:id="rId150"/>
              </p:custDataLst>
            </p:nvPr>
          </p:nvSpPr>
          <p:spPr>
            <a:xfrm>
              <a:off x="4381500" y="1593850"/>
              <a:ext cx="57120" cy="95164"/>
            </a:xfrm>
            <a:custGeom>
              <a:avLst/>
              <a:gdLst/>
              <a:ahLst/>
              <a:cxnLst/>
              <a:rect l="0" t="0" r="0" b="0"/>
              <a:pathLst>
                <a:path w="57120" h="95164">
                  <a:moveTo>
                    <a:pt x="50800" y="31750"/>
                  </a:moveTo>
                  <a:lnTo>
                    <a:pt x="50800" y="31750"/>
                  </a:lnTo>
                  <a:lnTo>
                    <a:pt x="50800" y="28379"/>
                  </a:lnTo>
                  <a:lnTo>
                    <a:pt x="50094" y="27386"/>
                  </a:lnTo>
                  <a:lnTo>
                    <a:pt x="48918" y="26724"/>
                  </a:lnTo>
                  <a:lnTo>
                    <a:pt x="44333" y="25574"/>
                  </a:lnTo>
                  <a:lnTo>
                    <a:pt x="41340" y="25477"/>
                  </a:lnTo>
                  <a:lnTo>
                    <a:pt x="37659" y="23553"/>
                  </a:lnTo>
                  <a:lnTo>
                    <a:pt x="33670" y="21051"/>
                  </a:lnTo>
                  <a:lnTo>
                    <a:pt x="25361" y="19445"/>
                  </a:lnTo>
                  <a:lnTo>
                    <a:pt x="23257" y="19314"/>
                  </a:lnTo>
                  <a:lnTo>
                    <a:pt x="19038" y="21049"/>
                  </a:lnTo>
                  <a:lnTo>
                    <a:pt x="3351" y="34784"/>
                  </a:lnTo>
                  <a:lnTo>
                    <a:pt x="1489" y="38508"/>
                  </a:lnTo>
                  <a:lnTo>
                    <a:pt x="196" y="49443"/>
                  </a:lnTo>
                  <a:lnTo>
                    <a:pt x="0" y="84644"/>
                  </a:lnTo>
                  <a:lnTo>
                    <a:pt x="706" y="86063"/>
                  </a:lnTo>
                  <a:lnTo>
                    <a:pt x="1881" y="87008"/>
                  </a:lnTo>
                  <a:lnTo>
                    <a:pt x="5069" y="88765"/>
                  </a:lnTo>
                  <a:lnTo>
                    <a:pt x="10831" y="93015"/>
                  </a:lnTo>
                  <a:lnTo>
                    <a:pt x="17828" y="94956"/>
                  </a:lnTo>
                  <a:lnTo>
                    <a:pt x="25430" y="95163"/>
                  </a:lnTo>
                  <a:lnTo>
                    <a:pt x="27537" y="94486"/>
                  </a:lnTo>
                  <a:lnTo>
                    <a:pt x="28941" y="93330"/>
                  </a:lnTo>
                  <a:lnTo>
                    <a:pt x="29877" y="91853"/>
                  </a:lnTo>
                  <a:lnTo>
                    <a:pt x="31207" y="90869"/>
                  </a:lnTo>
                  <a:lnTo>
                    <a:pt x="38410" y="87407"/>
                  </a:lnTo>
                  <a:lnTo>
                    <a:pt x="40424" y="85788"/>
                  </a:lnTo>
                  <a:lnTo>
                    <a:pt x="42660" y="82108"/>
                  </a:lnTo>
                  <a:lnTo>
                    <a:pt x="47467" y="70625"/>
                  </a:lnTo>
                  <a:lnTo>
                    <a:pt x="55387" y="57531"/>
                  </a:lnTo>
                  <a:lnTo>
                    <a:pt x="56917" y="45911"/>
                  </a:lnTo>
                  <a:lnTo>
                    <a:pt x="57119" y="30523"/>
                  </a:lnTo>
                  <a:lnTo>
                    <a:pt x="55255" y="25795"/>
                  </a:lnTo>
                  <a:lnTo>
                    <a:pt x="52780" y="21342"/>
                  </a:lnTo>
                  <a:lnTo>
                    <a:pt x="50681" y="14869"/>
                  </a:lnTo>
                  <a:lnTo>
                    <a:pt x="38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688"/>
            <p:cNvSpPr/>
            <p:nvPr>
              <p:custDataLst>
                <p:tags r:id="rId151"/>
              </p:custDataLst>
            </p:nvPr>
          </p:nvSpPr>
          <p:spPr>
            <a:xfrm>
              <a:off x="4502150" y="1511325"/>
              <a:ext cx="6351" cy="190476"/>
            </a:xfrm>
            <a:custGeom>
              <a:avLst/>
              <a:gdLst/>
              <a:ahLst/>
              <a:cxnLst/>
              <a:rect l="0" t="0" r="0" b="0"/>
              <a:pathLst>
                <a:path w="6351" h="190476">
                  <a:moveTo>
                    <a:pt x="0" y="12675"/>
                  </a:moveTo>
                  <a:lnTo>
                    <a:pt x="0" y="12675"/>
                  </a:lnTo>
                  <a:lnTo>
                    <a:pt x="0" y="9304"/>
                  </a:lnTo>
                  <a:lnTo>
                    <a:pt x="705" y="8311"/>
                  </a:lnTo>
                  <a:lnTo>
                    <a:pt x="1881" y="7649"/>
                  </a:lnTo>
                  <a:lnTo>
                    <a:pt x="3371" y="7208"/>
                  </a:lnTo>
                  <a:lnTo>
                    <a:pt x="4364" y="6208"/>
                  </a:lnTo>
                  <a:lnTo>
                    <a:pt x="6327" y="59"/>
                  </a:lnTo>
                  <a:lnTo>
                    <a:pt x="2972" y="0"/>
                  </a:lnTo>
                  <a:lnTo>
                    <a:pt x="1982" y="697"/>
                  </a:lnTo>
                  <a:lnTo>
                    <a:pt x="1320" y="1868"/>
                  </a:lnTo>
                  <a:lnTo>
                    <a:pt x="174" y="6444"/>
                  </a:lnTo>
                  <a:lnTo>
                    <a:pt x="1" y="50835"/>
                  </a:lnTo>
                  <a:lnTo>
                    <a:pt x="0" y="93903"/>
                  </a:lnTo>
                  <a:lnTo>
                    <a:pt x="705" y="103104"/>
                  </a:lnTo>
                  <a:lnTo>
                    <a:pt x="5467" y="124781"/>
                  </a:lnTo>
                  <a:lnTo>
                    <a:pt x="2517" y="141776"/>
                  </a:lnTo>
                  <a:lnTo>
                    <a:pt x="6345" y="189188"/>
                  </a:lnTo>
                  <a:lnTo>
                    <a:pt x="6350" y="190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689"/>
            <p:cNvSpPr/>
            <p:nvPr>
              <p:custDataLst>
                <p:tags r:id="rId152"/>
              </p:custDataLst>
            </p:nvPr>
          </p:nvSpPr>
          <p:spPr>
            <a:xfrm>
              <a:off x="4559300" y="1517757"/>
              <a:ext cx="19051" cy="184044"/>
            </a:xfrm>
            <a:custGeom>
              <a:avLst/>
              <a:gdLst/>
              <a:ahLst/>
              <a:cxnLst/>
              <a:rect l="0" t="0" r="0" b="0"/>
              <a:pathLst>
                <a:path w="19051" h="184044">
                  <a:moveTo>
                    <a:pt x="0" y="18943"/>
                  </a:moveTo>
                  <a:lnTo>
                    <a:pt x="0" y="18943"/>
                  </a:lnTo>
                  <a:lnTo>
                    <a:pt x="3371" y="15572"/>
                  </a:lnTo>
                  <a:lnTo>
                    <a:pt x="5026" y="12035"/>
                  </a:lnTo>
                  <a:lnTo>
                    <a:pt x="5467" y="10104"/>
                  </a:lnTo>
                  <a:lnTo>
                    <a:pt x="12616" y="0"/>
                  </a:lnTo>
                  <a:lnTo>
                    <a:pt x="12700" y="46540"/>
                  </a:lnTo>
                  <a:lnTo>
                    <a:pt x="12700" y="89168"/>
                  </a:lnTo>
                  <a:lnTo>
                    <a:pt x="13405" y="113561"/>
                  </a:lnTo>
                  <a:lnTo>
                    <a:pt x="18875" y="160100"/>
                  </a:lnTo>
                  <a:lnTo>
                    <a:pt x="19050" y="184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690"/>
            <p:cNvSpPr/>
            <p:nvPr>
              <p:custDataLst>
                <p:tags r:id="rId153"/>
              </p:custDataLst>
            </p:nvPr>
          </p:nvSpPr>
          <p:spPr>
            <a:xfrm>
              <a:off x="4641850" y="1504958"/>
              <a:ext cx="279401" cy="206602"/>
            </a:xfrm>
            <a:custGeom>
              <a:avLst/>
              <a:gdLst/>
              <a:ahLst/>
              <a:cxnLst/>
              <a:rect l="0" t="0" r="0" b="0"/>
              <a:pathLst>
                <a:path w="279401" h="206602">
                  <a:moveTo>
                    <a:pt x="0" y="120642"/>
                  </a:moveTo>
                  <a:lnTo>
                    <a:pt x="0" y="120642"/>
                  </a:lnTo>
                  <a:lnTo>
                    <a:pt x="0" y="126914"/>
                  </a:lnTo>
                  <a:lnTo>
                    <a:pt x="5467" y="132453"/>
                  </a:lnTo>
                  <a:lnTo>
                    <a:pt x="6088" y="136449"/>
                  </a:lnTo>
                  <a:lnTo>
                    <a:pt x="6881" y="137530"/>
                  </a:lnTo>
                  <a:lnTo>
                    <a:pt x="9643" y="138731"/>
                  </a:lnTo>
                  <a:lnTo>
                    <a:pt x="24176" y="139667"/>
                  </a:lnTo>
                  <a:lnTo>
                    <a:pt x="30760" y="134223"/>
                  </a:lnTo>
                  <a:lnTo>
                    <a:pt x="36624" y="132810"/>
                  </a:lnTo>
                  <a:lnTo>
                    <a:pt x="40501" y="130048"/>
                  </a:lnTo>
                  <a:lnTo>
                    <a:pt x="42695" y="126469"/>
                  </a:lnTo>
                  <a:lnTo>
                    <a:pt x="44376" y="122526"/>
                  </a:lnTo>
                  <a:lnTo>
                    <a:pt x="48583" y="116340"/>
                  </a:lnTo>
                  <a:lnTo>
                    <a:pt x="50143" y="110038"/>
                  </a:lnTo>
                  <a:lnTo>
                    <a:pt x="50792" y="96235"/>
                  </a:lnTo>
                  <a:lnTo>
                    <a:pt x="47427" y="92165"/>
                  </a:lnTo>
                  <a:lnTo>
                    <a:pt x="43891" y="90347"/>
                  </a:lnTo>
                  <a:lnTo>
                    <a:pt x="39244" y="89179"/>
                  </a:lnTo>
                  <a:lnTo>
                    <a:pt x="31343" y="93956"/>
                  </a:lnTo>
                  <a:lnTo>
                    <a:pt x="29362" y="94384"/>
                  </a:lnTo>
                  <a:lnTo>
                    <a:pt x="28041" y="95376"/>
                  </a:lnTo>
                  <a:lnTo>
                    <a:pt x="15343" y="116598"/>
                  </a:lnTo>
                  <a:lnTo>
                    <a:pt x="12778" y="124304"/>
                  </a:lnTo>
                  <a:lnTo>
                    <a:pt x="9677" y="128855"/>
                  </a:lnTo>
                  <a:lnTo>
                    <a:pt x="9273" y="131762"/>
                  </a:lnTo>
                  <a:lnTo>
                    <a:pt x="12684" y="178925"/>
                  </a:lnTo>
                  <a:lnTo>
                    <a:pt x="14575" y="183705"/>
                  </a:lnTo>
                  <a:lnTo>
                    <a:pt x="17061" y="188181"/>
                  </a:lnTo>
                  <a:lnTo>
                    <a:pt x="19166" y="194668"/>
                  </a:lnTo>
                  <a:lnTo>
                    <a:pt x="24440" y="201930"/>
                  </a:lnTo>
                  <a:lnTo>
                    <a:pt x="31857" y="206189"/>
                  </a:lnTo>
                  <a:lnTo>
                    <a:pt x="34644" y="206601"/>
                  </a:lnTo>
                  <a:lnTo>
                    <a:pt x="39621" y="205178"/>
                  </a:lnTo>
                  <a:lnTo>
                    <a:pt x="50721" y="198428"/>
                  </a:lnTo>
                  <a:lnTo>
                    <a:pt x="62622" y="193784"/>
                  </a:lnTo>
                  <a:lnTo>
                    <a:pt x="68519" y="188192"/>
                  </a:lnTo>
                  <a:lnTo>
                    <a:pt x="105654" y="142585"/>
                  </a:lnTo>
                  <a:lnTo>
                    <a:pt x="124173" y="122779"/>
                  </a:lnTo>
                  <a:lnTo>
                    <a:pt x="125743" y="118534"/>
                  </a:lnTo>
                  <a:lnTo>
                    <a:pt x="126867" y="117120"/>
                  </a:lnTo>
                  <a:lnTo>
                    <a:pt x="139351" y="108236"/>
                  </a:lnTo>
                  <a:lnTo>
                    <a:pt x="145136" y="113435"/>
                  </a:lnTo>
                  <a:lnTo>
                    <a:pt x="145779" y="117409"/>
                  </a:lnTo>
                  <a:lnTo>
                    <a:pt x="146575" y="118487"/>
                  </a:lnTo>
                  <a:lnTo>
                    <a:pt x="151493" y="120358"/>
                  </a:lnTo>
                  <a:lnTo>
                    <a:pt x="151997" y="122397"/>
                  </a:lnTo>
                  <a:lnTo>
                    <a:pt x="152400" y="126992"/>
                  </a:lnTo>
                  <a:lnTo>
                    <a:pt x="155771" y="126992"/>
                  </a:lnTo>
                  <a:lnTo>
                    <a:pt x="156764" y="126286"/>
                  </a:lnTo>
                  <a:lnTo>
                    <a:pt x="157426" y="125111"/>
                  </a:lnTo>
                  <a:lnTo>
                    <a:pt x="158488" y="121525"/>
                  </a:lnTo>
                  <a:lnTo>
                    <a:pt x="157870" y="121230"/>
                  </a:lnTo>
                  <a:lnTo>
                    <a:pt x="155301" y="120903"/>
                  </a:lnTo>
                  <a:lnTo>
                    <a:pt x="154334" y="120111"/>
                  </a:lnTo>
                  <a:lnTo>
                    <a:pt x="152655" y="115198"/>
                  </a:lnTo>
                  <a:lnTo>
                    <a:pt x="152422" y="108904"/>
                  </a:lnTo>
                  <a:lnTo>
                    <a:pt x="151709" y="108583"/>
                  </a:lnTo>
                  <a:lnTo>
                    <a:pt x="140589" y="107943"/>
                  </a:lnTo>
                  <a:lnTo>
                    <a:pt x="136592" y="111313"/>
                  </a:lnTo>
                  <a:lnTo>
                    <a:pt x="134791" y="114850"/>
                  </a:lnTo>
                  <a:lnTo>
                    <a:pt x="134311" y="116780"/>
                  </a:lnTo>
                  <a:lnTo>
                    <a:pt x="133285" y="118068"/>
                  </a:lnTo>
                  <a:lnTo>
                    <a:pt x="130263" y="119498"/>
                  </a:lnTo>
                  <a:lnTo>
                    <a:pt x="129175" y="120585"/>
                  </a:lnTo>
                  <a:lnTo>
                    <a:pt x="127967" y="123674"/>
                  </a:lnTo>
                  <a:lnTo>
                    <a:pt x="125246" y="135344"/>
                  </a:lnTo>
                  <a:lnTo>
                    <a:pt x="122012" y="144754"/>
                  </a:lnTo>
                  <a:lnTo>
                    <a:pt x="120651" y="190481"/>
                  </a:lnTo>
                  <a:lnTo>
                    <a:pt x="120650" y="195585"/>
                  </a:lnTo>
                  <a:lnTo>
                    <a:pt x="124021" y="199840"/>
                  </a:lnTo>
                  <a:lnTo>
                    <a:pt x="127558" y="201702"/>
                  </a:lnTo>
                  <a:lnTo>
                    <a:pt x="142020" y="202996"/>
                  </a:lnTo>
                  <a:lnTo>
                    <a:pt x="147316" y="203105"/>
                  </a:lnTo>
                  <a:lnTo>
                    <a:pt x="152022" y="201272"/>
                  </a:lnTo>
                  <a:lnTo>
                    <a:pt x="156465" y="198811"/>
                  </a:lnTo>
                  <a:lnTo>
                    <a:pt x="182399" y="188080"/>
                  </a:lnTo>
                  <a:lnTo>
                    <a:pt x="198222" y="175871"/>
                  </a:lnTo>
                  <a:lnTo>
                    <a:pt x="215463" y="157249"/>
                  </a:lnTo>
                  <a:lnTo>
                    <a:pt x="244649" y="117920"/>
                  </a:lnTo>
                  <a:lnTo>
                    <a:pt x="259564" y="72085"/>
                  </a:lnTo>
                  <a:lnTo>
                    <a:pt x="262186" y="44325"/>
                  </a:lnTo>
                  <a:lnTo>
                    <a:pt x="265362" y="31707"/>
                  </a:lnTo>
                  <a:lnTo>
                    <a:pt x="266621" y="10945"/>
                  </a:lnTo>
                  <a:lnTo>
                    <a:pt x="267353" y="9411"/>
                  </a:lnTo>
                  <a:lnTo>
                    <a:pt x="268546" y="8388"/>
                  </a:lnTo>
                  <a:lnTo>
                    <a:pt x="270048" y="7706"/>
                  </a:lnTo>
                  <a:lnTo>
                    <a:pt x="271048" y="6546"/>
                  </a:lnTo>
                  <a:lnTo>
                    <a:pt x="273043" y="18"/>
                  </a:lnTo>
                  <a:lnTo>
                    <a:pt x="269677" y="0"/>
                  </a:lnTo>
                  <a:lnTo>
                    <a:pt x="268684" y="703"/>
                  </a:lnTo>
                  <a:lnTo>
                    <a:pt x="268023" y="1877"/>
                  </a:lnTo>
                  <a:lnTo>
                    <a:pt x="266169" y="10824"/>
                  </a:lnTo>
                  <a:lnTo>
                    <a:pt x="262388" y="16999"/>
                  </a:lnTo>
                  <a:lnTo>
                    <a:pt x="260953" y="24003"/>
                  </a:lnTo>
                  <a:lnTo>
                    <a:pt x="255335" y="68567"/>
                  </a:lnTo>
                  <a:lnTo>
                    <a:pt x="252514" y="82164"/>
                  </a:lnTo>
                  <a:lnTo>
                    <a:pt x="249812" y="91546"/>
                  </a:lnTo>
                  <a:lnTo>
                    <a:pt x="247706" y="135985"/>
                  </a:lnTo>
                  <a:lnTo>
                    <a:pt x="246949" y="166605"/>
                  </a:lnTo>
                  <a:lnTo>
                    <a:pt x="243992" y="179024"/>
                  </a:lnTo>
                  <a:lnTo>
                    <a:pt x="247466" y="198841"/>
                  </a:lnTo>
                  <a:lnTo>
                    <a:pt x="248232" y="200292"/>
                  </a:lnTo>
                  <a:lnTo>
                    <a:pt x="249449" y="201258"/>
                  </a:lnTo>
                  <a:lnTo>
                    <a:pt x="253101" y="202810"/>
                  </a:lnTo>
                  <a:lnTo>
                    <a:pt x="257104" y="203079"/>
                  </a:lnTo>
                  <a:lnTo>
                    <a:pt x="260789" y="201260"/>
                  </a:lnTo>
                  <a:lnTo>
                    <a:pt x="271821" y="191633"/>
                  </a:lnTo>
                  <a:lnTo>
                    <a:pt x="279400" y="1777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SMARTInkShape-691"/>
            <p:cNvSpPr/>
            <p:nvPr>
              <p:custDataLst>
                <p:tags r:id="rId154"/>
              </p:custDataLst>
            </p:nvPr>
          </p:nvSpPr>
          <p:spPr>
            <a:xfrm>
              <a:off x="4851477" y="1612900"/>
              <a:ext cx="82474" cy="19051"/>
            </a:xfrm>
            <a:custGeom>
              <a:avLst/>
              <a:gdLst/>
              <a:ahLst/>
              <a:cxnLst/>
              <a:rect l="0" t="0" r="0" b="0"/>
              <a:pathLst>
                <a:path w="82474" h="19051">
                  <a:moveTo>
                    <a:pt x="6273" y="19050"/>
                  </a:moveTo>
                  <a:lnTo>
                    <a:pt x="6273" y="19050"/>
                  </a:lnTo>
                  <a:lnTo>
                    <a:pt x="0" y="19050"/>
                  </a:lnTo>
                  <a:lnTo>
                    <a:pt x="14852" y="19050"/>
                  </a:lnTo>
                  <a:lnTo>
                    <a:pt x="16225" y="18344"/>
                  </a:lnTo>
                  <a:lnTo>
                    <a:pt x="17141" y="17169"/>
                  </a:lnTo>
                  <a:lnTo>
                    <a:pt x="17752" y="15679"/>
                  </a:lnTo>
                  <a:lnTo>
                    <a:pt x="18864" y="14686"/>
                  </a:lnTo>
                  <a:lnTo>
                    <a:pt x="21982" y="13583"/>
                  </a:lnTo>
                  <a:lnTo>
                    <a:pt x="45897" y="10853"/>
                  </a:lnTo>
                  <a:lnTo>
                    <a:pt x="824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SMARTInkShape-692"/>
            <p:cNvSpPr/>
            <p:nvPr>
              <p:custDataLst>
                <p:tags r:id="rId155"/>
              </p:custDataLst>
            </p:nvPr>
          </p:nvSpPr>
          <p:spPr>
            <a:xfrm>
              <a:off x="4965700" y="16319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8838"/>
                  </a:lnTo>
                  <a:lnTo>
                    <a:pt x="6524" y="35815"/>
                  </a:lnTo>
                  <a:lnTo>
                    <a:pt x="6372" y="46545"/>
                  </a:lnTo>
                  <a:lnTo>
                    <a:pt x="4478" y="50790"/>
                  </a:lnTo>
                  <a:lnTo>
                    <a:pt x="1991" y="55029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693"/>
            <p:cNvSpPr/>
            <p:nvPr>
              <p:custDataLst>
                <p:tags r:id="rId156"/>
              </p:custDataLst>
            </p:nvPr>
          </p:nvSpPr>
          <p:spPr>
            <a:xfrm>
              <a:off x="4978407" y="1549514"/>
              <a:ext cx="12694" cy="25287"/>
            </a:xfrm>
            <a:custGeom>
              <a:avLst/>
              <a:gdLst/>
              <a:ahLst/>
              <a:cxnLst/>
              <a:rect l="0" t="0" r="0" b="0"/>
              <a:pathLst>
                <a:path w="12694" h="25287">
                  <a:moveTo>
                    <a:pt x="12693" y="25286"/>
                  </a:moveTo>
                  <a:lnTo>
                    <a:pt x="12693" y="25286"/>
                  </a:lnTo>
                  <a:lnTo>
                    <a:pt x="7667" y="13353"/>
                  </a:lnTo>
                  <a:lnTo>
                    <a:pt x="6421" y="1185"/>
                  </a:lnTo>
                  <a:lnTo>
                    <a:pt x="5689" y="752"/>
                  </a:lnTo>
                  <a:lnTo>
                    <a:pt x="882" y="0"/>
                  </a:lnTo>
                  <a:lnTo>
                    <a:pt x="586" y="668"/>
                  </a:lnTo>
                  <a:lnTo>
                    <a:pt x="0" y="11627"/>
                  </a:lnTo>
                  <a:lnTo>
                    <a:pt x="6343" y="18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694"/>
            <p:cNvSpPr/>
            <p:nvPr>
              <p:custDataLst>
                <p:tags r:id="rId157"/>
              </p:custDataLst>
            </p:nvPr>
          </p:nvSpPr>
          <p:spPr>
            <a:xfrm>
              <a:off x="5003801" y="1625713"/>
              <a:ext cx="82524" cy="95138"/>
            </a:xfrm>
            <a:custGeom>
              <a:avLst/>
              <a:gdLst/>
              <a:ahLst/>
              <a:cxnLst/>
              <a:rect l="0" t="0" r="0" b="0"/>
              <a:pathLst>
                <a:path w="82524" h="95138">
                  <a:moveTo>
                    <a:pt x="44449" y="12587"/>
                  </a:moveTo>
                  <a:lnTo>
                    <a:pt x="44449" y="12587"/>
                  </a:lnTo>
                  <a:lnTo>
                    <a:pt x="41078" y="15958"/>
                  </a:lnTo>
                  <a:lnTo>
                    <a:pt x="39423" y="19494"/>
                  </a:lnTo>
                  <a:lnTo>
                    <a:pt x="38360" y="27514"/>
                  </a:lnTo>
                  <a:lnTo>
                    <a:pt x="37568" y="28888"/>
                  </a:lnTo>
                  <a:lnTo>
                    <a:pt x="36334" y="29805"/>
                  </a:lnTo>
                  <a:lnTo>
                    <a:pt x="12047" y="38384"/>
                  </a:lnTo>
                  <a:lnTo>
                    <a:pt x="8882" y="42397"/>
                  </a:lnTo>
                  <a:lnTo>
                    <a:pt x="7099" y="48623"/>
                  </a:lnTo>
                  <a:lnTo>
                    <a:pt x="5663" y="67622"/>
                  </a:lnTo>
                  <a:lnTo>
                    <a:pt x="1326" y="76087"/>
                  </a:lnTo>
                  <a:lnTo>
                    <a:pt x="1" y="88754"/>
                  </a:lnTo>
                  <a:lnTo>
                    <a:pt x="0" y="85406"/>
                  </a:lnTo>
                  <a:lnTo>
                    <a:pt x="1881" y="81875"/>
                  </a:lnTo>
                  <a:lnTo>
                    <a:pt x="4363" y="77954"/>
                  </a:lnTo>
                  <a:lnTo>
                    <a:pt x="6466" y="71780"/>
                  </a:lnTo>
                  <a:lnTo>
                    <a:pt x="10539" y="64776"/>
                  </a:lnTo>
                  <a:lnTo>
                    <a:pt x="12764" y="54783"/>
                  </a:lnTo>
                  <a:lnTo>
                    <a:pt x="33891" y="17987"/>
                  </a:lnTo>
                  <a:lnTo>
                    <a:pt x="41631" y="8584"/>
                  </a:lnTo>
                  <a:lnTo>
                    <a:pt x="43197" y="4223"/>
                  </a:lnTo>
                  <a:lnTo>
                    <a:pt x="44319" y="2778"/>
                  </a:lnTo>
                  <a:lnTo>
                    <a:pt x="47449" y="1172"/>
                  </a:lnTo>
                  <a:lnTo>
                    <a:pt x="59343" y="0"/>
                  </a:lnTo>
                  <a:lnTo>
                    <a:pt x="63533" y="1818"/>
                  </a:lnTo>
                  <a:lnTo>
                    <a:pt x="67748" y="4273"/>
                  </a:lnTo>
                  <a:lnTo>
                    <a:pt x="71972" y="5364"/>
                  </a:lnTo>
                  <a:lnTo>
                    <a:pt x="73381" y="6361"/>
                  </a:lnTo>
                  <a:lnTo>
                    <a:pt x="74320" y="7731"/>
                  </a:lnTo>
                  <a:lnTo>
                    <a:pt x="76070" y="11134"/>
                  </a:lnTo>
                  <a:lnTo>
                    <a:pt x="80315" y="17017"/>
                  </a:lnTo>
                  <a:lnTo>
                    <a:pt x="81887" y="23229"/>
                  </a:lnTo>
                  <a:lnTo>
                    <a:pt x="82523" y="45573"/>
                  </a:lnTo>
                  <a:lnTo>
                    <a:pt x="80656" y="50296"/>
                  </a:lnTo>
                  <a:lnTo>
                    <a:pt x="79170" y="52543"/>
                  </a:lnTo>
                  <a:lnTo>
                    <a:pt x="76460" y="67577"/>
                  </a:lnTo>
                  <a:lnTo>
                    <a:pt x="76221" y="81757"/>
                  </a:lnTo>
                  <a:lnTo>
                    <a:pt x="75509" y="84100"/>
                  </a:lnTo>
                  <a:lnTo>
                    <a:pt x="74328" y="85662"/>
                  </a:lnTo>
                  <a:lnTo>
                    <a:pt x="72835" y="86704"/>
                  </a:lnTo>
                  <a:lnTo>
                    <a:pt x="72545" y="88104"/>
                  </a:lnTo>
                  <a:lnTo>
                    <a:pt x="73058" y="89743"/>
                  </a:lnTo>
                  <a:lnTo>
                    <a:pt x="76199" y="951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695"/>
            <p:cNvSpPr/>
            <p:nvPr>
              <p:custDataLst>
                <p:tags r:id="rId158"/>
              </p:custDataLst>
            </p:nvPr>
          </p:nvSpPr>
          <p:spPr>
            <a:xfrm>
              <a:off x="5111750" y="1631976"/>
              <a:ext cx="63501" cy="259324"/>
            </a:xfrm>
            <a:custGeom>
              <a:avLst/>
              <a:gdLst/>
              <a:ahLst/>
              <a:cxnLst/>
              <a:rect l="0" t="0" r="0" b="0"/>
              <a:pathLst>
                <a:path w="63501" h="259324">
                  <a:moveTo>
                    <a:pt x="44450" y="38074"/>
                  </a:moveTo>
                  <a:lnTo>
                    <a:pt x="44450" y="38074"/>
                  </a:lnTo>
                  <a:lnTo>
                    <a:pt x="44450" y="34703"/>
                  </a:lnTo>
                  <a:lnTo>
                    <a:pt x="46332" y="31166"/>
                  </a:lnTo>
                  <a:lnTo>
                    <a:pt x="49917" y="26518"/>
                  </a:lnTo>
                  <a:lnTo>
                    <a:pt x="50626" y="20530"/>
                  </a:lnTo>
                  <a:lnTo>
                    <a:pt x="50722" y="16636"/>
                  </a:lnTo>
                  <a:lnTo>
                    <a:pt x="52648" y="12553"/>
                  </a:lnTo>
                  <a:lnTo>
                    <a:pt x="56261" y="7555"/>
                  </a:lnTo>
                  <a:lnTo>
                    <a:pt x="57072" y="965"/>
                  </a:lnTo>
                  <a:lnTo>
                    <a:pt x="56393" y="634"/>
                  </a:lnTo>
                  <a:lnTo>
                    <a:pt x="45592" y="0"/>
                  </a:lnTo>
                  <a:lnTo>
                    <a:pt x="33615" y="5444"/>
                  </a:lnTo>
                  <a:lnTo>
                    <a:pt x="23075" y="15085"/>
                  </a:lnTo>
                  <a:lnTo>
                    <a:pt x="15480" y="27679"/>
                  </a:lnTo>
                  <a:lnTo>
                    <a:pt x="12819" y="35386"/>
                  </a:lnTo>
                  <a:lnTo>
                    <a:pt x="8580" y="42138"/>
                  </a:lnTo>
                  <a:lnTo>
                    <a:pt x="7011" y="48607"/>
                  </a:lnTo>
                  <a:lnTo>
                    <a:pt x="6437" y="59234"/>
                  </a:lnTo>
                  <a:lnTo>
                    <a:pt x="7114" y="60647"/>
                  </a:lnTo>
                  <a:lnTo>
                    <a:pt x="8270" y="61590"/>
                  </a:lnTo>
                  <a:lnTo>
                    <a:pt x="9747" y="62218"/>
                  </a:lnTo>
                  <a:lnTo>
                    <a:pt x="10732" y="63342"/>
                  </a:lnTo>
                  <a:lnTo>
                    <a:pt x="11825" y="66473"/>
                  </a:lnTo>
                  <a:lnTo>
                    <a:pt x="12822" y="67590"/>
                  </a:lnTo>
                  <a:lnTo>
                    <a:pt x="15811" y="68831"/>
                  </a:lnTo>
                  <a:lnTo>
                    <a:pt x="21461" y="69530"/>
                  </a:lnTo>
                  <a:lnTo>
                    <a:pt x="22774" y="68922"/>
                  </a:lnTo>
                  <a:lnTo>
                    <a:pt x="23650" y="67812"/>
                  </a:lnTo>
                  <a:lnTo>
                    <a:pt x="24233" y="66366"/>
                  </a:lnTo>
                  <a:lnTo>
                    <a:pt x="25327" y="65402"/>
                  </a:lnTo>
                  <a:lnTo>
                    <a:pt x="28425" y="64331"/>
                  </a:lnTo>
                  <a:lnTo>
                    <a:pt x="36163" y="62938"/>
                  </a:lnTo>
                  <a:lnTo>
                    <a:pt x="40296" y="60178"/>
                  </a:lnTo>
                  <a:lnTo>
                    <a:pt x="42604" y="56600"/>
                  </a:lnTo>
                  <a:lnTo>
                    <a:pt x="43219" y="54658"/>
                  </a:lnTo>
                  <a:lnTo>
                    <a:pt x="44335" y="53363"/>
                  </a:lnTo>
                  <a:lnTo>
                    <a:pt x="55974" y="45408"/>
                  </a:lnTo>
                  <a:lnTo>
                    <a:pt x="62514" y="44510"/>
                  </a:lnTo>
                  <a:lnTo>
                    <a:pt x="62843" y="45187"/>
                  </a:lnTo>
                  <a:lnTo>
                    <a:pt x="63500" y="87828"/>
                  </a:lnTo>
                  <a:lnTo>
                    <a:pt x="57266" y="133336"/>
                  </a:lnTo>
                  <a:lnTo>
                    <a:pt x="56449" y="172953"/>
                  </a:lnTo>
                  <a:lnTo>
                    <a:pt x="51193" y="208166"/>
                  </a:lnTo>
                  <a:lnTo>
                    <a:pt x="50146" y="226148"/>
                  </a:lnTo>
                  <a:lnTo>
                    <a:pt x="42964" y="247172"/>
                  </a:lnTo>
                  <a:lnTo>
                    <a:pt x="41342" y="249439"/>
                  </a:lnTo>
                  <a:lnTo>
                    <a:pt x="37659" y="251959"/>
                  </a:lnTo>
                  <a:lnTo>
                    <a:pt x="35690" y="252630"/>
                  </a:lnTo>
                  <a:lnTo>
                    <a:pt x="34377" y="253784"/>
                  </a:lnTo>
                  <a:lnTo>
                    <a:pt x="32917" y="256947"/>
                  </a:lnTo>
                  <a:lnTo>
                    <a:pt x="31822" y="258073"/>
                  </a:lnTo>
                  <a:lnTo>
                    <a:pt x="28725" y="259323"/>
                  </a:lnTo>
                  <a:lnTo>
                    <a:pt x="26911" y="258951"/>
                  </a:lnTo>
                  <a:lnTo>
                    <a:pt x="18930" y="255166"/>
                  </a:lnTo>
                  <a:lnTo>
                    <a:pt x="16854" y="254769"/>
                  </a:lnTo>
                  <a:lnTo>
                    <a:pt x="15469" y="253798"/>
                  </a:lnTo>
                  <a:lnTo>
                    <a:pt x="14546" y="252446"/>
                  </a:lnTo>
                  <a:lnTo>
                    <a:pt x="12815" y="249062"/>
                  </a:lnTo>
                  <a:lnTo>
                    <a:pt x="9693" y="245205"/>
                  </a:lnTo>
                  <a:lnTo>
                    <a:pt x="5954" y="243021"/>
                  </a:lnTo>
                  <a:lnTo>
                    <a:pt x="3970" y="242439"/>
                  </a:lnTo>
                  <a:lnTo>
                    <a:pt x="2646" y="240639"/>
                  </a:lnTo>
                  <a:lnTo>
                    <a:pt x="784" y="232070"/>
                  </a:lnTo>
                  <a:lnTo>
                    <a:pt x="0" y="2095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8" name="SMARTInkShape-Group175"/>
          <p:cNvGrpSpPr/>
          <p:nvPr/>
        </p:nvGrpSpPr>
        <p:grpSpPr>
          <a:xfrm>
            <a:off x="5499100" y="1512183"/>
            <a:ext cx="401906" cy="341638"/>
            <a:chOff x="5499100" y="1512183"/>
            <a:chExt cx="401906" cy="341638"/>
          </a:xfrm>
        </p:grpSpPr>
        <p:sp>
          <p:nvSpPr>
            <p:cNvPr id="133" name="SMARTInkShape-696"/>
            <p:cNvSpPr/>
            <p:nvPr>
              <p:custDataLst>
                <p:tags r:id="rId141"/>
              </p:custDataLst>
            </p:nvPr>
          </p:nvSpPr>
          <p:spPr>
            <a:xfrm>
              <a:off x="5499100" y="1600210"/>
              <a:ext cx="63414" cy="253611"/>
            </a:xfrm>
            <a:custGeom>
              <a:avLst/>
              <a:gdLst/>
              <a:ahLst/>
              <a:cxnLst/>
              <a:rect l="0" t="0" r="0" b="0"/>
              <a:pathLst>
                <a:path w="63414" h="253611">
                  <a:moveTo>
                    <a:pt x="0" y="76190"/>
                  </a:moveTo>
                  <a:lnTo>
                    <a:pt x="0" y="76190"/>
                  </a:lnTo>
                  <a:lnTo>
                    <a:pt x="0" y="119594"/>
                  </a:lnTo>
                  <a:lnTo>
                    <a:pt x="6176" y="167051"/>
                  </a:lnTo>
                  <a:lnTo>
                    <a:pt x="6347" y="213614"/>
                  </a:lnTo>
                  <a:lnTo>
                    <a:pt x="5644" y="230538"/>
                  </a:lnTo>
                  <a:lnTo>
                    <a:pt x="883" y="243105"/>
                  </a:lnTo>
                  <a:lnTo>
                    <a:pt x="22" y="253610"/>
                  </a:lnTo>
                  <a:lnTo>
                    <a:pt x="0" y="212142"/>
                  </a:lnTo>
                  <a:lnTo>
                    <a:pt x="1882" y="165304"/>
                  </a:lnTo>
                  <a:lnTo>
                    <a:pt x="5957" y="120101"/>
                  </a:lnTo>
                  <a:lnTo>
                    <a:pt x="8198" y="76700"/>
                  </a:lnTo>
                  <a:lnTo>
                    <a:pt x="14465" y="30987"/>
                  </a:lnTo>
                  <a:lnTo>
                    <a:pt x="20529" y="13181"/>
                  </a:lnTo>
                  <a:lnTo>
                    <a:pt x="23235" y="8675"/>
                  </a:lnTo>
                  <a:lnTo>
                    <a:pt x="25115" y="1273"/>
                  </a:lnTo>
                  <a:lnTo>
                    <a:pt x="25915" y="845"/>
                  </a:lnTo>
                  <a:lnTo>
                    <a:pt x="40508" y="0"/>
                  </a:lnTo>
                  <a:lnTo>
                    <a:pt x="44579" y="1876"/>
                  </a:lnTo>
                  <a:lnTo>
                    <a:pt x="52943" y="8829"/>
                  </a:lnTo>
                  <a:lnTo>
                    <a:pt x="55280" y="12855"/>
                  </a:lnTo>
                  <a:lnTo>
                    <a:pt x="57025" y="16997"/>
                  </a:lnTo>
                  <a:lnTo>
                    <a:pt x="60152" y="21189"/>
                  </a:lnTo>
                  <a:lnTo>
                    <a:pt x="62012" y="27286"/>
                  </a:lnTo>
                  <a:lnTo>
                    <a:pt x="63413" y="46296"/>
                  </a:lnTo>
                  <a:lnTo>
                    <a:pt x="57028" y="67119"/>
                  </a:lnTo>
                  <a:lnTo>
                    <a:pt x="48389" y="78227"/>
                  </a:lnTo>
                  <a:lnTo>
                    <a:pt x="38875" y="84633"/>
                  </a:lnTo>
                  <a:lnTo>
                    <a:pt x="17009" y="94246"/>
                  </a:lnTo>
                  <a:lnTo>
                    <a:pt x="993" y="95232"/>
                  </a:lnTo>
                  <a:lnTo>
                    <a:pt x="662" y="94529"/>
                  </a:lnTo>
                  <a:lnTo>
                    <a:pt x="0" y="825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697"/>
            <p:cNvSpPr/>
            <p:nvPr>
              <p:custDataLst>
                <p:tags r:id="rId142"/>
              </p:custDataLst>
            </p:nvPr>
          </p:nvSpPr>
          <p:spPr>
            <a:xfrm>
              <a:off x="5607050" y="1606550"/>
              <a:ext cx="69851" cy="88868"/>
            </a:xfrm>
            <a:custGeom>
              <a:avLst/>
              <a:gdLst/>
              <a:ahLst/>
              <a:cxnLst/>
              <a:rect l="0" t="0" r="0" b="0"/>
              <a:pathLst>
                <a:path w="69851" h="88868">
                  <a:moveTo>
                    <a:pt x="0" y="12700"/>
                  </a:moveTo>
                  <a:lnTo>
                    <a:pt x="0" y="12700"/>
                  </a:lnTo>
                  <a:lnTo>
                    <a:pt x="0" y="6373"/>
                  </a:lnTo>
                  <a:lnTo>
                    <a:pt x="5467" y="6352"/>
                  </a:lnTo>
                  <a:lnTo>
                    <a:pt x="9460" y="9722"/>
                  </a:lnTo>
                  <a:lnTo>
                    <a:pt x="11259" y="13258"/>
                  </a:lnTo>
                  <a:lnTo>
                    <a:pt x="11740" y="15189"/>
                  </a:lnTo>
                  <a:lnTo>
                    <a:pt x="17600" y="25449"/>
                  </a:lnTo>
                  <a:lnTo>
                    <a:pt x="18083" y="27549"/>
                  </a:lnTo>
                  <a:lnTo>
                    <a:pt x="23948" y="38104"/>
                  </a:lnTo>
                  <a:lnTo>
                    <a:pt x="31665" y="71889"/>
                  </a:lnTo>
                  <a:lnTo>
                    <a:pt x="29831" y="76165"/>
                  </a:lnTo>
                  <a:lnTo>
                    <a:pt x="27369" y="80418"/>
                  </a:lnTo>
                  <a:lnTo>
                    <a:pt x="26275" y="84660"/>
                  </a:lnTo>
                  <a:lnTo>
                    <a:pt x="25278" y="86073"/>
                  </a:lnTo>
                  <a:lnTo>
                    <a:pt x="23907" y="87015"/>
                  </a:lnTo>
                  <a:lnTo>
                    <a:pt x="19134" y="88867"/>
                  </a:lnTo>
                  <a:lnTo>
                    <a:pt x="15704" y="85519"/>
                  </a:lnTo>
                  <a:lnTo>
                    <a:pt x="14035" y="80107"/>
                  </a:lnTo>
                  <a:lnTo>
                    <a:pt x="13590" y="76688"/>
                  </a:lnTo>
                  <a:lnTo>
                    <a:pt x="14977" y="71007"/>
                  </a:lnTo>
                  <a:lnTo>
                    <a:pt x="17240" y="65425"/>
                  </a:lnTo>
                  <a:lnTo>
                    <a:pt x="22351" y="39244"/>
                  </a:lnTo>
                  <a:lnTo>
                    <a:pt x="42353" y="9112"/>
                  </a:lnTo>
                  <a:lnTo>
                    <a:pt x="48689" y="3013"/>
                  </a:lnTo>
                  <a:lnTo>
                    <a:pt x="52919" y="1339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698"/>
            <p:cNvSpPr/>
            <p:nvPr>
              <p:custDataLst>
                <p:tags r:id="rId143"/>
              </p:custDataLst>
            </p:nvPr>
          </p:nvSpPr>
          <p:spPr>
            <a:xfrm>
              <a:off x="5695957" y="1612900"/>
              <a:ext cx="44443" cy="101568"/>
            </a:xfrm>
            <a:custGeom>
              <a:avLst/>
              <a:gdLst/>
              <a:ahLst/>
              <a:cxnLst/>
              <a:rect l="0" t="0" r="0" b="0"/>
              <a:pathLst>
                <a:path w="44443" h="101568">
                  <a:moveTo>
                    <a:pt x="31743" y="25400"/>
                  </a:moveTo>
                  <a:lnTo>
                    <a:pt x="31743" y="25400"/>
                  </a:lnTo>
                  <a:lnTo>
                    <a:pt x="26276" y="25400"/>
                  </a:lnTo>
                  <a:lnTo>
                    <a:pt x="25981" y="24694"/>
                  </a:lnTo>
                  <a:lnTo>
                    <a:pt x="25471" y="19933"/>
                  </a:lnTo>
                  <a:lnTo>
                    <a:pt x="23545" y="19442"/>
                  </a:lnTo>
                  <a:lnTo>
                    <a:pt x="21749" y="19224"/>
                  </a:lnTo>
                  <a:lnTo>
                    <a:pt x="24774" y="19073"/>
                  </a:lnTo>
                  <a:lnTo>
                    <a:pt x="19288" y="19051"/>
                  </a:lnTo>
                  <a:lnTo>
                    <a:pt x="9590" y="28510"/>
                  </a:lnTo>
                  <a:lnTo>
                    <a:pt x="7786" y="32191"/>
                  </a:lnTo>
                  <a:lnTo>
                    <a:pt x="78" y="71009"/>
                  </a:lnTo>
                  <a:lnTo>
                    <a:pt x="0" y="84582"/>
                  </a:lnTo>
                  <a:lnTo>
                    <a:pt x="1878" y="88863"/>
                  </a:lnTo>
                  <a:lnTo>
                    <a:pt x="8832" y="97359"/>
                  </a:lnTo>
                  <a:lnTo>
                    <a:pt x="12858" y="99715"/>
                  </a:lnTo>
                  <a:lnTo>
                    <a:pt x="18934" y="101352"/>
                  </a:lnTo>
                  <a:lnTo>
                    <a:pt x="24403" y="101567"/>
                  </a:lnTo>
                  <a:lnTo>
                    <a:pt x="28471" y="98219"/>
                  </a:lnTo>
                  <a:lnTo>
                    <a:pt x="30289" y="94688"/>
                  </a:lnTo>
                  <a:lnTo>
                    <a:pt x="30774" y="92759"/>
                  </a:lnTo>
                  <a:lnTo>
                    <a:pt x="34827" y="86672"/>
                  </a:lnTo>
                  <a:lnTo>
                    <a:pt x="40496" y="80400"/>
                  </a:lnTo>
                  <a:lnTo>
                    <a:pt x="42689" y="74304"/>
                  </a:lnTo>
                  <a:lnTo>
                    <a:pt x="44441" y="27696"/>
                  </a:lnTo>
                  <a:lnTo>
                    <a:pt x="44442" y="23363"/>
                  </a:lnTo>
                  <a:lnTo>
                    <a:pt x="42561" y="19085"/>
                  </a:lnTo>
                  <a:lnTo>
                    <a:pt x="40079" y="14832"/>
                  </a:lnTo>
                  <a:lnTo>
                    <a:pt x="38355" y="7606"/>
                  </a:lnTo>
                  <a:lnTo>
                    <a:pt x="380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SMARTInkShape-699"/>
            <p:cNvSpPr/>
            <p:nvPr>
              <p:custDataLst>
                <p:tags r:id="rId144"/>
              </p:custDataLst>
            </p:nvPr>
          </p:nvSpPr>
          <p:spPr>
            <a:xfrm>
              <a:off x="5791200" y="1512183"/>
              <a:ext cx="76199" cy="221342"/>
            </a:xfrm>
            <a:custGeom>
              <a:avLst/>
              <a:gdLst/>
              <a:ahLst/>
              <a:cxnLst/>
              <a:rect l="0" t="0" r="0" b="0"/>
              <a:pathLst>
                <a:path w="76199" h="221342">
                  <a:moveTo>
                    <a:pt x="19050" y="5467"/>
                  </a:moveTo>
                  <a:lnTo>
                    <a:pt x="19050" y="5467"/>
                  </a:lnTo>
                  <a:lnTo>
                    <a:pt x="19050" y="0"/>
                  </a:lnTo>
                  <a:lnTo>
                    <a:pt x="19050" y="4662"/>
                  </a:lnTo>
                  <a:lnTo>
                    <a:pt x="23414" y="10378"/>
                  </a:lnTo>
                  <a:lnTo>
                    <a:pt x="24812" y="16251"/>
                  </a:lnTo>
                  <a:lnTo>
                    <a:pt x="25398" y="60443"/>
                  </a:lnTo>
                  <a:lnTo>
                    <a:pt x="25400" y="106710"/>
                  </a:lnTo>
                  <a:lnTo>
                    <a:pt x="24695" y="128187"/>
                  </a:lnTo>
                  <a:lnTo>
                    <a:pt x="19312" y="158728"/>
                  </a:lnTo>
                  <a:lnTo>
                    <a:pt x="19050" y="183255"/>
                  </a:lnTo>
                  <a:lnTo>
                    <a:pt x="19050" y="174427"/>
                  </a:lnTo>
                  <a:lnTo>
                    <a:pt x="22421" y="164969"/>
                  </a:lnTo>
                  <a:lnTo>
                    <a:pt x="31915" y="151895"/>
                  </a:lnTo>
                  <a:lnTo>
                    <a:pt x="49549" y="127639"/>
                  </a:lnTo>
                  <a:lnTo>
                    <a:pt x="52125" y="126794"/>
                  </a:lnTo>
                  <a:lnTo>
                    <a:pt x="66522" y="126129"/>
                  </a:lnTo>
                  <a:lnTo>
                    <a:pt x="67632" y="126830"/>
                  </a:lnTo>
                  <a:lnTo>
                    <a:pt x="68371" y="128004"/>
                  </a:lnTo>
                  <a:lnTo>
                    <a:pt x="69411" y="133026"/>
                  </a:lnTo>
                  <a:lnTo>
                    <a:pt x="69558" y="134956"/>
                  </a:lnTo>
                  <a:lnTo>
                    <a:pt x="71601" y="138982"/>
                  </a:lnTo>
                  <a:lnTo>
                    <a:pt x="74156" y="143124"/>
                  </a:lnTo>
                  <a:lnTo>
                    <a:pt x="75796" y="151532"/>
                  </a:lnTo>
                  <a:lnTo>
                    <a:pt x="76198" y="184501"/>
                  </a:lnTo>
                  <a:lnTo>
                    <a:pt x="74318" y="189225"/>
                  </a:lnTo>
                  <a:lnTo>
                    <a:pt x="71835" y="193676"/>
                  </a:lnTo>
                  <a:lnTo>
                    <a:pt x="69732" y="200149"/>
                  </a:lnTo>
                  <a:lnTo>
                    <a:pt x="65660" y="206535"/>
                  </a:lnTo>
                  <a:lnTo>
                    <a:pt x="64460" y="210777"/>
                  </a:lnTo>
                  <a:lnTo>
                    <a:pt x="63435" y="212190"/>
                  </a:lnTo>
                  <a:lnTo>
                    <a:pt x="62045" y="213132"/>
                  </a:lnTo>
                  <a:lnTo>
                    <a:pt x="58620" y="214885"/>
                  </a:lnTo>
                  <a:lnTo>
                    <a:pt x="52725" y="219133"/>
                  </a:lnTo>
                  <a:lnTo>
                    <a:pt x="46510" y="220705"/>
                  </a:lnTo>
                  <a:lnTo>
                    <a:pt x="29631" y="221341"/>
                  </a:lnTo>
                  <a:lnTo>
                    <a:pt x="25398" y="219474"/>
                  </a:lnTo>
                  <a:lnTo>
                    <a:pt x="4233" y="200167"/>
                  </a:lnTo>
                  <a:lnTo>
                    <a:pt x="1881" y="195952"/>
                  </a:lnTo>
                  <a:lnTo>
                    <a:pt x="248" y="189746"/>
                  </a:lnTo>
                  <a:lnTo>
                    <a:pt x="0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SMARTInkShape-700"/>
            <p:cNvSpPr/>
            <p:nvPr>
              <p:custDataLst>
                <p:tags r:id="rId145"/>
              </p:custDataLst>
            </p:nvPr>
          </p:nvSpPr>
          <p:spPr>
            <a:xfrm>
              <a:off x="5893062" y="1720850"/>
              <a:ext cx="7944" cy="19051"/>
            </a:xfrm>
            <a:custGeom>
              <a:avLst/>
              <a:gdLst/>
              <a:ahLst/>
              <a:cxnLst/>
              <a:rect l="0" t="0" r="0" b="0"/>
              <a:pathLst>
                <a:path w="7944" h="19051">
                  <a:moveTo>
                    <a:pt x="6088" y="0"/>
                  </a:moveTo>
                  <a:lnTo>
                    <a:pt x="6088" y="0"/>
                  </a:lnTo>
                  <a:lnTo>
                    <a:pt x="6087" y="5467"/>
                  </a:lnTo>
                  <a:lnTo>
                    <a:pt x="0" y="12415"/>
                  </a:lnTo>
                  <a:lnTo>
                    <a:pt x="6558" y="12616"/>
                  </a:lnTo>
                  <a:lnTo>
                    <a:pt x="7812" y="13349"/>
                  </a:lnTo>
                  <a:lnTo>
                    <a:pt x="7943" y="14544"/>
                  </a:lnTo>
                  <a:lnTo>
                    <a:pt x="6088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5" name="SMARTInkShape-Group176"/>
          <p:cNvGrpSpPr/>
          <p:nvPr/>
        </p:nvGrpSpPr>
        <p:grpSpPr>
          <a:xfrm>
            <a:off x="3159223" y="1892876"/>
            <a:ext cx="733302" cy="240430"/>
            <a:chOff x="3159223" y="1892876"/>
            <a:chExt cx="733302" cy="240430"/>
          </a:xfrm>
        </p:grpSpPr>
        <p:sp>
          <p:nvSpPr>
            <p:cNvPr id="139" name="SMARTInkShape-701"/>
            <p:cNvSpPr/>
            <p:nvPr>
              <p:custDataLst>
                <p:tags r:id="rId135"/>
              </p:custDataLst>
            </p:nvPr>
          </p:nvSpPr>
          <p:spPr>
            <a:xfrm>
              <a:off x="3159223" y="1977558"/>
              <a:ext cx="117378" cy="116941"/>
            </a:xfrm>
            <a:custGeom>
              <a:avLst/>
              <a:gdLst/>
              <a:ahLst/>
              <a:cxnLst/>
              <a:rect l="0" t="0" r="0" b="0"/>
              <a:pathLst>
                <a:path w="117378" h="116941">
                  <a:moveTo>
                    <a:pt x="66577" y="29042"/>
                  </a:moveTo>
                  <a:lnTo>
                    <a:pt x="66577" y="29042"/>
                  </a:lnTo>
                  <a:lnTo>
                    <a:pt x="66577" y="13255"/>
                  </a:lnTo>
                  <a:lnTo>
                    <a:pt x="65871" y="12168"/>
                  </a:lnTo>
                  <a:lnTo>
                    <a:pt x="64695" y="11442"/>
                  </a:lnTo>
                  <a:lnTo>
                    <a:pt x="63206" y="10959"/>
                  </a:lnTo>
                  <a:lnTo>
                    <a:pt x="62213" y="9931"/>
                  </a:lnTo>
                  <a:lnTo>
                    <a:pt x="61110" y="6907"/>
                  </a:lnTo>
                  <a:lnTo>
                    <a:pt x="60110" y="5819"/>
                  </a:lnTo>
                  <a:lnTo>
                    <a:pt x="54837" y="3929"/>
                  </a:lnTo>
                  <a:lnTo>
                    <a:pt x="50791" y="3727"/>
                  </a:lnTo>
                  <a:lnTo>
                    <a:pt x="49703" y="2993"/>
                  </a:lnTo>
                  <a:lnTo>
                    <a:pt x="48977" y="1798"/>
                  </a:lnTo>
                  <a:lnTo>
                    <a:pt x="48494" y="296"/>
                  </a:lnTo>
                  <a:lnTo>
                    <a:pt x="47466" y="0"/>
                  </a:lnTo>
                  <a:lnTo>
                    <a:pt x="38774" y="3023"/>
                  </a:lnTo>
                  <a:lnTo>
                    <a:pt x="32625" y="3458"/>
                  </a:lnTo>
                  <a:lnTo>
                    <a:pt x="31243" y="4931"/>
                  </a:lnTo>
                  <a:lnTo>
                    <a:pt x="27142" y="15551"/>
                  </a:lnTo>
                  <a:lnTo>
                    <a:pt x="13582" y="34484"/>
                  </a:lnTo>
                  <a:lnTo>
                    <a:pt x="0" y="78617"/>
                  </a:lnTo>
                  <a:lnTo>
                    <a:pt x="63" y="86588"/>
                  </a:lnTo>
                  <a:lnTo>
                    <a:pt x="3386" y="102341"/>
                  </a:lnTo>
                  <a:lnTo>
                    <a:pt x="8492" y="110234"/>
                  </a:lnTo>
                  <a:lnTo>
                    <a:pt x="18676" y="115688"/>
                  </a:lnTo>
                  <a:lnTo>
                    <a:pt x="23650" y="116940"/>
                  </a:lnTo>
                  <a:lnTo>
                    <a:pt x="25259" y="116568"/>
                  </a:lnTo>
                  <a:lnTo>
                    <a:pt x="26332" y="115615"/>
                  </a:lnTo>
                  <a:lnTo>
                    <a:pt x="29723" y="110903"/>
                  </a:lnTo>
                  <a:lnTo>
                    <a:pt x="31424" y="109016"/>
                  </a:lnTo>
                  <a:lnTo>
                    <a:pt x="35196" y="106919"/>
                  </a:lnTo>
                  <a:lnTo>
                    <a:pt x="37190" y="106360"/>
                  </a:lnTo>
                  <a:lnTo>
                    <a:pt x="41286" y="101976"/>
                  </a:lnTo>
                  <a:lnTo>
                    <a:pt x="52005" y="86463"/>
                  </a:lnTo>
                  <a:lnTo>
                    <a:pt x="53751" y="82079"/>
                  </a:lnTo>
                  <a:lnTo>
                    <a:pt x="57995" y="75644"/>
                  </a:lnTo>
                  <a:lnTo>
                    <a:pt x="60271" y="69269"/>
                  </a:lnTo>
                  <a:lnTo>
                    <a:pt x="64395" y="62912"/>
                  </a:lnTo>
                  <a:lnTo>
                    <a:pt x="65930" y="56560"/>
                  </a:lnTo>
                  <a:lnTo>
                    <a:pt x="66290" y="52326"/>
                  </a:lnTo>
                  <a:lnTo>
                    <a:pt x="68331" y="48092"/>
                  </a:lnTo>
                  <a:lnTo>
                    <a:pt x="72019" y="42996"/>
                  </a:lnTo>
                  <a:lnTo>
                    <a:pt x="74405" y="42300"/>
                  </a:lnTo>
                  <a:lnTo>
                    <a:pt x="78314" y="41852"/>
                  </a:lnTo>
                  <a:lnTo>
                    <a:pt x="78635" y="42521"/>
                  </a:lnTo>
                  <a:lnTo>
                    <a:pt x="79192" y="47219"/>
                  </a:lnTo>
                  <a:lnTo>
                    <a:pt x="83624" y="52989"/>
                  </a:lnTo>
                  <a:lnTo>
                    <a:pt x="85739" y="58872"/>
                  </a:lnTo>
                  <a:lnTo>
                    <a:pt x="89815" y="65084"/>
                  </a:lnTo>
                  <a:lnTo>
                    <a:pt x="92042" y="71393"/>
                  </a:lnTo>
                  <a:lnTo>
                    <a:pt x="96151" y="77730"/>
                  </a:lnTo>
                  <a:lnTo>
                    <a:pt x="97360" y="81961"/>
                  </a:lnTo>
                  <a:lnTo>
                    <a:pt x="98388" y="83371"/>
                  </a:lnTo>
                  <a:lnTo>
                    <a:pt x="99779" y="84311"/>
                  </a:lnTo>
                  <a:lnTo>
                    <a:pt x="103206" y="86062"/>
                  </a:lnTo>
                  <a:lnTo>
                    <a:pt x="109101" y="90308"/>
                  </a:lnTo>
                  <a:lnTo>
                    <a:pt x="117377" y="92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702"/>
            <p:cNvSpPr/>
            <p:nvPr>
              <p:custDataLst>
                <p:tags r:id="rId136"/>
              </p:custDataLst>
            </p:nvPr>
          </p:nvSpPr>
          <p:spPr>
            <a:xfrm>
              <a:off x="3308350" y="1987550"/>
              <a:ext cx="69851" cy="95141"/>
            </a:xfrm>
            <a:custGeom>
              <a:avLst/>
              <a:gdLst/>
              <a:ahLst/>
              <a:cxnLst/>
              <a:rect l="0" t="0" r="0" b="0"/>
              <a:pathLst>
                <a:path w="69851" h="95141">
                  <a:moveTo>
                    <a:pt x="0" y="12700"/>
                  </a:moveTo>
                  <a:lnTo>
                    <a:pt x="0" y="12700"/>
                  </a:lnTo>
                  <a:lnTo>
                    <a:pt x="16424" y="29829"/>
                  </a:lnTo>
                  <a:lnTo>
                    <a:pt x="20413" y="38139"/>
                  </a:lnTo>
                  <a:lnTo>
                    <a:pt x="29107" y="48688"/>
                  </a:lnTo>
                  <a:lnTo>
                    <a:pt x="33109" y="57151"/>
                  </a:lnTo>
                  <a:lnTo>
                    <a:pt x="35882" y="61384"/>
                  </a:lnTo>
                  <a:lnTo>
                    <a:pt x="37442" y="67733"/>
                  </a:lnTo>
                  <a:lnTo>
                    <a:pt x="38098" y="93996"/>
                  </a:lnTo>
                  <a:lnTo>
                    <a:pt x="37393" y="94414"/>
                  </a:lnTo>
                  <a:lnTo>
                    <a:pt x="32633" y="95140"/>
                  </a:lnTo>
                  <a:lnTo>
                    <a:pt x="28640" y="91846"/>
                  </a:lnTo>
                  <a:lnTo>
                    <a:pt x="26840" y="88328"/>
                  </a:lnTo>
                  <a:lnTo>
                    <a:pt x="25526" y="76150"/>
                  </a:lnTo>
                  <a:lnTo>
                    <a:pt x="25407" y="58009"/>
                  </a:lnTo>
                  <a:lnTo>
                    <a:pt x="27285" y="52123"/>
                  </a:lnTo>
                  <a:lnTo>
                    <a:pt x="29766" y="46449"/>
                  </a:lnTo>
                  <a:lnTo>
                    <a:pt x="34860" y="27222"/>
                  </a:lnTo>
                  <a:lnTo>
                    <a:pt x="40423" y="20801"/>
                  </a:lnTo>
                  <a:lnTo>
                    <a:pt x="61226" y="2891"/>
                  </a:lnTo>
                  <a:lnTo>
                    <a:pt x="69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703"/>
            <p:cNvSpPr/>
            <p:nvPr>
              <p:custDataLst>
                <p:tags r:id="rId137"/>
              </p:custDataLst>
            </p:nvPr>
          </p:nvSpPr>
          <p:spPr>
            <a:xfrm>
              <a:off x="3416586" y="2013211"/>
              <a:ext cx="55973" cy="113922"/>
            </a:xfrm>
            <a:custGeom>
              <a:avLst/>
              <a:gdLst/>
              <a:ahLst/>
              <a:cxnLst/>
              <a:rect l="0" t="0" r="0" b="0"/>
              <a:pathLst>
                <a:path w="55973" h="113922">
                  <a:moveTo>
                    <a:pt x="37814" y="6089"/>
                  </a:moveTo>
                  <a:lnTo>
                    <a:pt x="37814" y="6089"/>
                  </a:lnTo>
                  <a:lnTo>
                    <a:pt x="31726" y="0"/>
                  </a:lnTo>
                  <a:lnTo>
                    <a:pt x="31542" y="3187"/>
                  </a:lnTo>
                  <a:lnTo>
                    <a:pt x="30810" y="4155"/>
                  </a:lnTo>
                  <a:lnTo>
                    <a:pt x="28116" y="5229"/>
                  </a:lnTo>
                  <a:lnTo>
                    <a:pt x="27115" y="6221"/>
                  </a:lnTo>
                  <a:lnTo>
                    <a:pt x="26003" y="9205"/>
                  </a:lnTo>
                  <a:lnTo>
                    <a:pt x="25002" y="10283"/>
                  </a:lnTo>
                  <a:lnTo>
                    <a:pt x="22006" y="11481"/>
                  </a:lnTo>
                  <a:lnTo>
                    <a:pt x="20925" y="12506"/>
                  </a:lnTo>
                  <a:lnTo>
                    <a:pt x="13864" y="25267"/>
                  </a:lnTo>
                  <a:lnTo>
                    <a:pt x="144" y="71044"/>
                  </a:lnTo>
                  <a:lnTo>
                    <a:pt x="0" y="74792"/>
                  </a:lnTo>
                  <a:lnTo>
                    <a:pt x="1723" y="80839"/>
                  </a:lnTo>
                  <a:lnTo>
                    <a:pt x="4135" y="86583"/>
                  </a:lnTo>
                  <a:lnTo>
                    <a:pt x="6600" y="104927"/>
                  </a:lnTo>
                  <a:lnTo>
                    <a:pt x="11509" y="112700"/>
                  </a:lnTo>
                  <a:lnTo>
                    <a:pt x="13893" y="113443"/>
                  </a:lnTo>
                  <a:lnTo>
                    <a:pt x="21173" y="113921"/>
                  </a:lnTo>
                  <a:lnTo>
                    <a:pt x="25244" y="112105"/>
                  </a:lnTo>
                  <a:lnTo>
                    <a:pt x="35714" y="103906"/>
                  </a:lnTo>
                  <a:lnTo>
                    <a:pt x="39938" y="102480"/>
                  </a:lnTo>
                  <a:lnTo>
                    <a:pt x="44167" y="98083"/>
                  </a:lnTo>
                  <a:lnTo>
                    <a:pt x="47693" y="91425"/>
                  </a:lnTo>
                  <a:lnTo>
                    <a:pt x="50266" y="71004"/>
                  </a:lnTo>
                  <a:lnTo>
                    <a:pt x="51146" y="56838"/>
                  </a:lnTo>
                  <a:lnTo>
                    <a:pt x="55972" y="42623"/>
                  </a:lnTo>
                  <a:lnTo>
                    <a:pt x="51318" y="23953"/>
                  </a:lnTo>
                  <a:lnTo>
                    <a:pt x="50345" y="22232"/>
                  </a:lnTo>
                  <a:lnTo>
                    <a:pt x="48990" y="21084"/>
                  </a:lnTo>
                  <a:lnTo>
                    <a:pt x="47382" y="20319"/>
                  </a:lnTo>
                  <a:lnTo>
                    <a:pt x="46309" y="19104"/>
                  </a:lnTo>
                  <a:lnTo>
                    <a:pt x="44248" y="12740"/>
                  </a:lnTo>
                  <a:lnTo>
                    <a:pt x="37814" y="187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704"/>
            <p:cNvSpPr/>
            <p:nvPr>
              <p:custDataLst>
                <p:tags r:id="rId138"/>
              </p:custDataLst>
            </p:nvPr>
          </p:nvSpPr>
          <p:spPr>
            <a:xfrm>
              <a:off x="3517900" y="2032002"/>
              <a:ext cx="95251" cy="82514"/>
            </a:xfrm>
            <a:custGeom>
              <a:avLst/>
              <a:gdLst/>
              <a:ahLst/>
              <a:cxnLst/>
              <a:rect l="0" t="0" r="0" b="0"/>
              <a:pathLst>
                <a:path w="95251" h="82514">
                  <a:moveTo>
                    <a:pt x="0" y="6348"/>
                  </a:moveTo>
                  <a:lnTo>
                    <a:pt x="0" y="6348"/>
                  </a:lnTo>
                  <a:lnTo>
                    <a:pt x="0" y="76"/>
                  </a:lnTo>
                  <a:lnTo>
                    <a:pt x="5467" y="5"/>
                  </a:lnTo>
                  <a:lnTo>
                    <a:pt x="2717" y="0"/>
                  </a:lnTo>
                  <a:lnTo>
                    <a:pt x="1812" y="705"/>
                  </a:lnTo>
                  <a:lnTo>
                    <a:pt x="805" y="3370"/>
                  </a:lnTo>
                  <a:lnTo>
                    <a:pt x="2" y="37238"/>
                  </a:lnTo>
                  <a:lnTo>
                    <a:pt x="1882" y="43125"/>
                  </a:lnTo>
                  <a:lnTo>
                    <a:pt x="4364" y="48093"/>
                  </a:lnTo>
                  <a:lnTo>
                    <a:pt x="5958" y="58913"/>
                  </a:lnTo>
                  <a:lnTo>
                    <a:pt x="6272" y="71059"/>
                  </a:lnTo>
                  <a:lnTo>
                    <a:pt x="8197" y="75796"/>
                  </a:lnTo>
                  <a:lnTo>
                    <a:pt x="11810" y="81214"/>
                  </a:lnTo>
                  <a:lnTo>
                    <a:pt x="14186" y="81955"/>
                  </a:lnTo>
                  <a:lnTo>
                    <a:pt x="27603" y="82513"/>
                  </a:lnTo>
                  <a:lnTo>
                    <a:pt x="28985" y="81819"/>
                  </a:lnTo>
                  <a:lnTo>
                    <a:pt x="29907" y="80651"/>
                  </a:lnTo>
                  <a:lnTo>
                    <a:pt x="31636" y="77472"/>
                  </a:lnTo>
                  <a:lnTo>
                    <a:pt x="48030" y="59242"/>
                  </a:lnTo>
                  <a:lnTo>
                    <a:pt x="52134" y="50794"/>
                  </a:lnTo>
                  <a:lnTo>
                    <a:pt x="54921" y="46563"/>
                  </a:lnTo>
                  <a:lnTo>
                    <a:pt x="56489" y="40214"/>
                  </a:lnTo>
                  <a:lnTo>
                    <a:pt x="57124" y="26652"/>
                  </a:lnTo>
                  <a:lnTo>
                    <a:pt x="57838" y="26234"/>
                  </a:lnTo>
                  <a:lnTo>
                    <a:pt x="63238" y="25431"/>
                  </a:lnTo>
                  <a:lnTo>
                    <a:pt x="63477" y="30868"/>
                  </a:lnTo>
                  <a:lnTo>
                    <a:pt x="67859" y="36644"/>
                  </a:lnTo>
                  <a:lnTo>
                    <a:pt x="69260" y="42527"/>
                  </a:lnTo>
                  <a:lnTo>
                    <a:pt x="69588" y="46652"/>
                  </a:lnTo>
                  <a:lnTo>
                    <a:pt x="70381" y="48034"/>
                  </a:lnTo>
                  <a:lnTo>
                    <a:pt x="71615" y="48955"/>
                  </a:lnTo>
                  <a:lnTo>
                    <a:pt x="73144" y="49569"/>
                  </a:lnTo>
                  <a:lnTo>
                    <a:pt x="74162" y="50684"/>
                  </a:lnTo>
                  <a:lnTo>
                    <a:pt x="77679" y="57544"/>
                  </a:lnTo>
                  <a:lnTo>
                    <a:pt x="79303" y="59528"/>
                  </a:lnTo>
                  <a:lnTo>
                    <a:pt x="82988" y="61734"/>
                  </a:lnTo>
                  <a:lnTo>
                    <a:pt x="84959" y="62322"/>
                  </a:lnTo>
                  <a:lnTo>
                    <a:pt x="86272" y="63420"/>
                  </a:lnTo>
                  <a:lnTo>
                    <a:pt x="87732" y="66520"/>
                  </a:lnTo>
                  <a:lnTo>
                    <a:pt x="88827" y="67630"/>
                  </a:lnTo>
                  <a:lnTo>
                    <a:pt x="95250" y="69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705"/>
            <p:cNvSpPr/>
            <p:nvPr>
              <p:custDataLst>
                <p:tags r:id="rId139"/>
              </p:custDataLst>
            </p:nvPr>
          </p:nvSpPr>
          <p:spPr>
            <a:xfrm>
              <a:off x="3663950" y="2032993"/>
              <a:ext cx="82543" cy="81558"/>
            </a:xfrm>
            <a:custGeom>
              <a:avLst/>
              <a:gdLst/>
              <a:ahLst/>
              <a:cxnLst/>
              <a:rect l="0" t="0" r="0" b="0"/>
              <a:pathLst>
                <a:path w="82543" h="81558">
                  <a:moveTo>
                    <a:pt x="0" y="30757"/>
                  </a:moveTo>
                  <a:lnTo>
                    <a:pt x="0" y="30757"/>
                  </a:lnTo>
                  <a:lnTo>
                    <a:pt x="0" y="24430"/>
                  </a:lnTo>
                  <a:lnTo>
                    <a:pt x="0" y="52831"/>
                  </a:lnTo>
                  <a:lnTo>
                    <a:pt x="1881" y="56560"/>
                  </a:lnTo>
                  <a:lnTo>
                    <a:pt x="5467" y="61332"/>
                  </a:lnTo>
                  <a:lnTo>
                    <a:pt x="6348" y="68831"/>
                  </a:lnTo>
                  <a:lnTo>
                    <a:pt x="6350" y="63387"/>
                  </a:lnTo>
                  <a:lnTo>
                    <a:pt x="10714" y="57611"/>
                  </a:lnTo>
                  <a:lnTo>
                    <a:pt x="12817" y="51727"/>
                  </a:lnTo>
                  <a:lnTo>
                    <a:pt x="16889" y="44810"/>
                  </a:lnTo>
                  <a:lnTo>
                    <a:pt x="19115" y="34842"/>
                  </a:lnTo>
                  <a:lnTo>
                    <a:pt x="23949" y="24796"/>
                  </a:lnTo>
                  <a:lnTo>
                    <a:pt x="24433" y="22550"/>
                  </a:lnTo>
                  <a:lnTo>
                    <a:pt x="31810" y="8194"/>
                  </a:lnTo>
                  <a:lnTo>
                    <a:pt x="33201" y="7249"/>
                  </a:lnTo>
                  <a:lnTo>
                    <a:pt x="34834" y="6618"/>
                  </a:lnTo>
                  <a:lnTo>
                    <a:pt x="35923" y="5492"/>
                  </a:lnTo>
                  <a:lnTo>
                    <a:pt x="37132" y="2360"/>
                  </a:lnTo>
                  <a:lnTo>
                    <a:pt x="38160" y="1242"/>
                  </a:lnTo>
                  <a:lnTo>
                    <a:pt x="41184" y="0"/>
                  </a:lnTo>
                  <a:lnTo>
                    <a:pt x="42273" y="375"/>
                  </a:lnTo>
                  <a:lnTo>
                    <a:pt x="42998" y="1330"/>
                  </a:lnTo>
                  <a:lnTo>
                    <a:pt x="43482" y="2672"/>
                  </a:lnTo>
                  <a:lnTo>
                    <a:pt x="44510" y="3567"/>
                  </a:lnTo>
                  <a:lnTo>
                    <a:pt x="51230" y="6885"/>
                  </a:lnTo>
                  <a:lnTo>
                    <a:pt x="60175" y="14796"/>
                  </a:lnTo>
                  <a:lnTo>
                    <a:pt x="62022" y="18489"/>
                  </a:lnTo>
                  <a:lnTo>
                    <a:pt x="66579" y="29980"/>
                  </a:lnTo>
                  <a:lnTo>
                    <a:pt x="74445" y="43076"/>
                  </a:lnTo>
                  <a:lnTo>
                    <a:pt x="76125" y="47521"/>
                  </a:lnTo>
                  <a:lnTo>
                    <a:pt x="80333" y="53990"/>
                  </a:lnTo>
                  <a:lnTo>
                    <a:pt x="81893" y="60375"/>
                  </a:lnTo>
                  <a:lnTo>
                    <a:pt x="82542" y="79682"/>
                  </a:lnTo>
                  <a:lnTo>
                    <a:pt x="81839" y="80306"/>
                  </a:lnTo>
                  <a:lnTo>
                    <a:pt x="76200" y="81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706"/>
            <p:cNvSpPr/>
            <p:nvPr>
              <p:custDataLst>
                <p:tags r:id="rId140"/>
              </p:custDataLst>
            </p:nvPr>
          </p:nvSpPr>
          <p:spPr>
            <a:xfrm>
              <a:off x="3797331" y="1892876"/>
              <a:ext cx="95194" cy="240430"/>
            </a:xfrm>
            <a:custGeom>
              <a:avLst/>
              <a:gdLst/>
              <a:ahLst/>
              <a:cxnLst/>
              <a:rect l="0" t="0" r="0" b="0"/>
              <a:pathLst>
                <a:path w="95194" h="240430">
                  <a:moveTo>
                    <a:pt x="25369" y="189924"/>
                  </a:moveTo>
                  <a:lnTo>
                    <a:pt x="25369" y="189924"/>
                  </a:lnTo>
                  <a:lnTo>
                    <a:pt x="28740" y="186553"/>
                  </a:lnTo>
                  <a:lnTo>
                    <a:pt x="30395" y="183016"/>
                  </a:lnTo>
                  <a:lnTo>
                    <a:pt x="30836" y="181086"/>
                  </a:lnTo>
                  <a:lnTo>
                    <a:pt x="31836" y="179798"/>
                  </a:lnTo>
                  <a:lnTo>
                    <a:pt x="34828" y="178368"/>
                  </a:lnTo>
                  <a:lnTo>
                    <a:pt x="35908" y="177281"/>
                  </a:lnTo>
                  <a:lnTo>
                    <a:pt x="43452" y="165698"/>
                  </a:lnTo>
                  <a:lnTo>
                    <a:pt x="50482" y="158466"/>
                  </a:lnTo>
                  <a:lnTo>
                    <a:pt x="47313" y="154889"/>
                  </a:lnTo>
                  <a:lnTo>
                    <a:pt x="46348" y="154573"/>
                  </a:lnTo>
                  <a:lnTo>
                    <a:pt x="45705" y="155068"/>
                  </a:lnTo>
                  <a:lnTo>
                    <a:pt x="45276" y="156103"/>
                  </a:lnTo>
                  <a:lnTo>
                    <a:pt x="44285" y="156793"/>
                  </a:lnTo>
                  <a:lnTo>
                    <a:pt x="39519" y="157765"/>
                  </a:lnTo>
                  <a:lnTo>
                    <a:pt x="35656" y="157992"/>
                  </a:lnTo>
                  <a:lnTo>
                    <a:pt x="31587" y="159975"/>
                  </a:lnTo>
                  <a:lnTo>
                    <a:pt x="27427" y="162502"/>
                  </a:lnTo>
                  <a:lnTo>
                    <a:pt x="21118" y="164630"/>
                  </a:lnTo>
                  <a:lnTo>
                    <a:pt x="16894" y="167629"/>
                  </a:lnTo>
                  <a:lnTo>
                    <a:pt x="14547" y="171313"/>
                  </a:lnTo>
                  <a:lnTo>
                    <a:pt x="9669" y="182798"/>
                  </a:lnTo>
                  <a:lnTo>
                    <a:pt x="1734" y="195893"/>
                  </a:lnTo>
                  <a:lnTo>
                    <a:pt x="201" y="211171"/>
                  </a:lnTo>
                  <a:lnTo>
                    <a:pt x="0" y="223523"/>
                  </a:lnTo>
                  <a:lnTo>
                    <a:pt x="1864" y="227905"/>
                  </a:lnTo>
                  <a:lnTo>
                    <a:pt x="11709" y="239729"/>
                  </a:lnTo>
                  <a:lnTo>
                    <a:pt x="15756" y="240429"/>
                  </a:lnTo>
                  <a:lnTo>
                    <a:pt x="19450" y="238711"/>
                  </a:lnTo>
                  <a:lnTo>
                    <a:pt x="46671" y="216712"/>
                  </a:lnTo>
                  <a:lnTo>
                    <a:pt x="52005" y="209826"/>
                  </a:lnTo>
                  <a:lnTo>
                    <a:pt x="54846" y="202062"/>
                  </a:lnTo>
                  <a:lnTo>
                    <a:pt x="57520" y="193202"/>
                  </a:lnTo>
                  <a:lnTo>
                    <a:pt x="72917" y="157904"/>
                  </a:lnTo>
                  <a:lnTo>
                    <a:pt x="80953" y="114981"/>
                  </a:lnTo>
                  <a:lnTo>
                    <a:pt x="88786" y="69329"/>
                  </a:lnTo>
                  <a:lnTo>
                    <a:pt x="94780" y="23937"/>
                  </a:lnTo>
                  <a:lnTo>
                    <a:pt x="95193" y="1370"/>
                  </a:lnTo>
                  <a:lnTo>
                    <a:pt x="94497" y="721"/>
                  </a:lnTo>
                  <a:lnTo>
                    <a:pt x="91840" y="0"/>
                  </a:lnTo>
                  <a:lnTo>
                    <a:pt x="90144" y="514"/>
                  </a:lnTo>
                  <a:lnTo>
                    <a:pt x="82352" y="6407"/>
                  </a:lnTo>
                  <a:lnTo>
                    <a:pt x="78212" y="10994"/>
                  </a:lnTo>
                  <a:lnTo>
                    <a:pt x="61349" y="41878"/>
                  </a:lnTo>
                  <a:lnTo>
                    <a:pt x="57676" y="67966"/>
                  </a:lnTo>
                  <a:lnTo>
                    <a:pt x="57141" y="113215"/>
                  </a:lnTo>
                  <a:lnTo>
                    <a:pt x="57826" y="141010"/>
                  </a:lnTo>
                  <a:lnTo>
                    <a:pt x="64958" y="168979"/>
                  </a:lnTo>
                  <a:lnTo>
                    <a:pt x="76300" y="183408"/>
                  </a:lnTo>
                  <a:lnTo>
                    <a:pt x="82519" y="1899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8" name="SMARTInkShape-Group177"/>
          <p:cNvGrpSpPr/>
          <p:nvPr/>
        </p:nvGrpSpPr>
        <p:grpSpPr>
          <a:xfrm>
            <a:off x="4191000" y="2044710"/>
            <a:ext cx="311151" cy="130400"/>
            <a:chOff x="4191000" y="2044710"/>
            <a:chExt cx="311151" cy="130400"/>
          </a:xfrm>
        </p:grpSpPr>
        <p:sp>
          <p:nvSpPr>
            <p:cNvPr id="146" name="SMARTInkShape-707"/>
            <p:cNvSpPr/>
            <p:nvPr>
              <p:custDataLst>
                <p:tags r:id="rId133"/>
              </p:custDataLst>
            </p:nvPr>
          </p:nvSpPr>
          <p:spPr>
            <a:xfrm>
              <a:off x="4191000" y="2044710"/>
              <a:ext cx="209551" cy="130400"/>
            </a:xfrm>
            <a:custGeom>
              <a:avLst/>
              <a:gdLst/>
              <a:ahLst/>
              <a:cxnLst/>
              <a:rect l="0" t="0" r="0" b="0"/>
              <a:pathLst>
                <a:path w="209551" h="130400">
                  <a:moveTo>
                    <a:pt x="0" y="19040"/>
                  </a:moveTo>
                  <a:lnTo>
                    <a:pt x="0" y="19040"/>
                  </a:lnTo>
                  <a:lnTo>
                    <a:pt x="0" y="13573"/>
                  </a:lnTo>
                  <a:lnTo>
                    <a:pt x="705" y="13278"/>
                  </a:lnTo>
                  <a:lnTo>
                    <a:pt x="3371" y="12951"/>
                  </a:lnTo>
                  <a:lnTo>
                    <a:pt x="6907" y="10925"/>
                  </a:lnTo>
                  <a:lnTo>
                    <a:pt x="11555" y="7246"/>
                  </a:lnTo>
                  <a:lnTo>
                    <a:pt x="15732" y="6608"/>
                  </a:lnTo>
                  <a:lnTo>
                    <a:pt x="24809" y="6419"/>
                  </a:lnTo>
                  <a:lnTo>
                    <a:pt x="30546" y="8257"/>
                  </a:lnTo>
                  <a:lnTo>
                    <a:pt x="35449" y="10720"/>
                  </a:lnTo>
                  <a:lnTo>
                    <a:pt x="49867" y="15801"/>
                  </a:lnTo>
                  <a:lnTo>
                    <a:pt x="61486" y="24175"/>
                  </a:lnTo>
                  <a:lnTo>
                    <a:pt x="79792" y="42458"/>
                  </a:lnTo>
                  <a:lnTo>
                    <a:pt x="85887" y="53574"/>
                  </a:lnTo>
                  <a:lnTo>
                    <a:pt x="88503" y="70790"/>
                  </a:lnTo>
                  <a:lnTo>
                    <a:pt x="83752" y="85263"/>
                  </a:lnTo>
                  <a:lnTo>
                    <a:pt x="76019" y="99828"/>
                  </a:lnTo>
                  <a:lnTo>
                    <a:pt x="67697" y="109708"/>
                  </a:lnTo>
                  <a:lnTo>
                    <a:pt x="41528" y="129987"/>
                  </a:lnTo>
                  <a:lnTo>
                    <a:pt x="40385" y="130399"/>
                  </a:lnTo>
                  <a:lnTo>
                    <a:pt x="39623" y="129968"/>
                  </a:lnTo>
                  <a:lnTo>
                    <a:pt x="39115" y="128975"/>
                  </a:lnTo>
                  <a:lnTo>
                    <a:pt x="38071" y="128314"/>
                  </a:lnTo>
                  <a:lnTo>
                    <a:pt x="35030" y="127578"/>
                  </a:lnTo>
                  <a:lnTo>
                    <a:pt x="33936" y="126677"/>
                  </a:lnTo>
                  <a:lnTo>
                    <a:pt x="32721" y="123793"/>
                  </a:lnTo>
                  <a:lnTo>
                    <a:pt x="33103" y="122037"/>
                  </a:lnTo>
                  <a:lnTo>
                    <a:pt x="36904" y="114148"/>
                  </a:lnTo>
                  <a:lnTo>
                    <a:pt x="39627" y="106016"/>
                  </a:lnTo>
                  <a:lnTo>
                    <a:pt x="44903" y="96552"/>
                  </a:lnTo>
                  <a:lnTo>
                    <a:pt x="75084" y="64636"/>
                  </a:lnTo>
                  <a:lnTo>
                    <a:pt x="103070" y="41678"/>
                  </a:lnTo>
                  <a:lnTo>
                    <a:pt x="112070" y="30138"/>
                  </a:lnTo>
                  <a:lnTo>
                    <a:pt x="150051" y="2832"/>
                  </a:lnTo>
                  <a:lnTo>
                    <a:pt x="158716" y="0"/>
                  </a:lnTo>
                  <a:lnTo>
                    <a:pt x="148622" y="10822"/>
                  </a:lnTo>
                  <a:lnTo>
                    <a:pt x="144677" y="19089"/>
                  </a:lnTo>
                  <a:lnTo>
                    <a:pt x="137312" y="30887"/>
                  </a:lnTo>
                  <a:lnTo>
                    <a:pt x="127985" y="62289"/>
                  </a:lnTo>
                  <a:lnTo>
                    <a:pt x="127025" y="90038"/>
                  </a:lnTo>
                  <a:lnTo>
                    <a:pt x="128893" y="94809"/>
                  </a:lnTo>
                  <a:lnTo>
                    <a:pt x="141927" y="110032"/>
                  </a:lnTo>
                  <a:lnTo>
                    <a:pt x="146099" y="112397"/>
                  </a:lnTo>
                  <a:lnTo>
                    <a:pt x="182434" y="120233"/>
                  </a:lnTo>
                  <a:lnTo>
                    <a:pt x="185122" y="120369"/>
                  </a:lnTo>
                  <a:lnTo>
                    <a:pt x="189992" y="118638"/>
                  </a:lnTo>
                  <a:lnTo>
                    <a:pt x="194507" y="116222"/>
                  </a:lnTo>
                  <a:lnTo>
                    <a:pt x="201016" y="114157"/>
                  </a:lnTo>
                  <a:lnTo>
                    <a:pt x="209550" y="1079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708"/>
            <p:cNvSpPr/>
            <p:nvPr>
              <p:custDataLst>
                <p:tags r:id="rId134"/>
              </p:custDataLst>
            </p:nvPr>
          </p:nvSpPr>
          <p:spPr>
            <a:xfrm>
              <a:off x="4496683" y="2146300"/>
              <a:ext cx="5468" cy="6351"/>
            </a:xfrm>
            <a:custGeom>
              <a:avLst/>
              <a:gdLst/>
              <a:ahLst/>
              <a:cxnLst/>
              <a:rect l="0" t="0" r="0" b="0"/>
              <a:pathLst>
                <a:path w="5468" h="6351">
                  <a:moveTo>
                    <a:pt x="5467" y="0"/>
                  </a:moveTo>
                  <a:lnTo>
                    <a:pt x="5467" y="0"/>
                  </a:lnTo>
                  <a:lnTo>
                    <a:pt x="0" y="5467"/>
                  </a:lnTo>
                  <a:lnTo>
                    <a:pt x="411" y="5761"/>
                  </a:lnTo>
                  <a:lnTo>
                    <a:pt x="546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178"/>
          <p:cNvGrpSpPr/>
          <p:nvPr/>
        </p:nvGrpSpPr>
        <p:grpSpPr>
          <a:xfrm>
            <a:off x="647701" y="2787761"/>
            <a:ext cx="222172" cy="304690"/>
            <a:chOff x="647701" y="2787761"/>
            <a:chExt cx="222172" cy="304690"/>
          </a:xfrm>
        </p:grpSpPr>
        <p:sp>
          <p:nvSpPr>
            <p:cNvPr id="149" name="SMARTInkShape-709"/>
            <p:cNvSpPr/>
            <p:nvPr>
              <p:custDataLst>
                <p:tags r:id="rId131"/>
              </p:custDataLst>
            </p:nvPr>
          </p:nvSpPr>
          <p:spPr>
            <a:xfrm>
              <a:off x="647701" y="2819400"/>
              <a:ext cx="209542" cy="260213"/>
            </a:xfrm>
            <a:custGeom>
              <a:avLst/>
              <a:gdLst/>
              <a:ahLst/>
              <a:cxnLst/>
              <a:rect l="0" t="0" r="0" b="0"/>
              <a:pathLst>
                <a:path w="209542" h="260213">
                  <a:moveTo>
                    <a:pt x="6349" y="6350"/>
                  </a:moveTo>
                  <a:lnTo>
                    <a:pt x="6349" y="6350"/>
                  </a:lnTo>
                  <a:lnTo>
                    <a:pt x="0" y="1"/>
                  </a:lnTo>
                  <a:lnTo>
                    <a:pt x="3370" y="0"/>
                  </a:lnTo>
                  <a:lnTo>
                    <a:pt x="4363" y="705"/>
                  </a:lnTo>
                  <a:lnTo>
                    <a:pt x="5025" y="1881"/>
                  </a:lnTo>
                  <a:lnTo>
                    <a:pt x="5466" y="3371"/>
                  </a:lnTo>
                  <a:lnTo>
                    <a:pt x="13140" y="12865"/>
                  </a:lnTo>
                  <a:lnTo>
                    <a:pt x="32345" y="30441"/>
                  </a:lnTo>
                  <a:lnTo>
                    <a:pt x="40481" y="36812"/>
                  </a:lnTo>
                  <a:lnTo>
                    <a:pt x="79028" y="83270"/>
                  </a:lnTo>
                  <a:lnTo>
                    <a:pt x="118933" y="127042"/>
                  </a:lnTo>
                  <a:lnTo>
                    <a:pt x="150924" y="166985"/>
                  </a:lnTo>
                  <a:lnTo>
                    <a:pt x="181844" y="211951"/>
                  </a:lnTo>
                  <a:lnTo>
                    <a:pt x="199710" y="238428"/>
                  </a:lnTo>
                  <a:lnTo>
                    <a:pt x="204391" y="252387"/>
                  </a:lnTo>
                  <a:lnTo>
                    <a:pt x="209460" y="260212"/>
                  </a:lnTo>
                  <a:lnTo>
                    <a:pt x="209541" y="251500"/>
                  </a:lnTo>
                  <a:lnTo>
                    <a:pt x="195476" y="207615"/>
                  </a:lnTo>
                  <a:lnTo>
                    <a:pt x="191482" y="183768"/>
                  </a:lnTo>
                  <a:lnTo>
                    <a:pt x="190499" y="152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710"/>
            <p:cNvSpPr/>
            <p:nvPr>
              <p:custDataLst>
                <p:tags r:id="rId132"/>
              </p:custDataLst>
            </p:nvPr>
          </p:nvSpPr>
          <p:spPr>
            <a:xfrm>
              <a:off x="717550" y="2787761"/>
              <a:ext cx="152323" cy="304690"/>
            </a:xfrm>
            <a:custGeom>
              <a:avLst/>
              <a:gdLst/>
              <a:ahLst/>
              <a:cxnLst/>
              <a:rect l="0" t="0" r="0" b="0"/>
              <a:pathLst>
                <a:path w="152323" h="304690">
                  <a:moveTo>
                    <a:pt x="139700" y="31639"/>
                  </a:moveTo>
                  <a:lnTo>
                    <a:pt x="139700" y="31639"/>
                  </a:lnTo>
                  <a:lnTo>
                    <a:pt x="144726" y="19706"/>
                  </a:lnTo>
                  <a:lnTo>
                    <a:pt x="145972" y="4167"/>
                  </a:lnTo>
                  <a:lnTo>
                    <a:pt x="146704" y="2741"/>
                  </a:lnTo>
                  <a:lnTo>
                    <a:pt x="147897" y="1790"/>
                  </a:lnTo>
                  <a:lnTo>
                    <a:pt x="152136" y="0"/>
                  </a:lnTo>
                  <a:lnTo>
                    <a:pt x="152322" y="3293"/>
                  </a:lnTo>
                  <a:lnTo>
                    <a:pt x="150484" y="6811"/>
                  </a:lnTo>
                  <a:lnTo>
                    <a:pt x="148021" y="10727"/>
                  </a:lnTo>
                  <a:lnTo>
                    <a:pt x="136613" y="52056"/>
                  </a:lnTo>
                  <a:lnTo>
                    <a:pt x="119331" y="94376"/>
                  </a:lnTo>
                  <a:lnTo>
                    <a:pt x="101148" y="133696"/>
                  </a:lnTo>
                  <a:lnTo>
                    <a:pt x="76160" y="179053"/>
                  </a:lnTo>
                  <a:lnTo>
                    <a:pt x="52678" y="221701"/>
                  </a:lnTo>
                  <a:lnTo>
                    <a:pt x="27473" y="267852"/>
                  </a:lnTo>
                  <a:lnTo>
                    <a:pt x="0" y="3046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179"/>
          <p:cNvGrpSpPr/>
          <p:nvPr/>
        </p:nvGrpSpPr>
        <p:grpSpPr>
          <a:xfrm>
            <a:off x="1441450" y="2806764"/>
            <a:ext cx="348957" cy="241117"/>
            <a:chOff x="1441450" y="2806764"/>
            <a:chExt cx="348957" cy="241117"/>
          </a:xfrm>
        </p:grpSpPr>
        <p:sp>
          <p:nvSpPr>
            <p:cNvPr id="152" name="SMARTInkShape-711"/>
            <p:cNvSpPr/>
            <p:nvPr>
              <p:custDataLst>
                <p:tags r:id="rId128"/>
              </p:custDataLst>
            </p:nvPr>
          </p:nvSpPr>
          <p:spPr>
            <a:xfrm>
              <a:off x="1447800" y="2806764"/>
              <a:ext cx="25401" cy="241117"/>
            </a:xfrm>
            <a:custGeom>
              <a:avLst/>
              <a:gdLst/>
              <a:ahLst/>
              <a:cxnLst/>
              <a:rect l="0" t="0" r="0" b="0"/>
              <a:pathLst>
                <a:path w="25401" h="241117">
                  <a:moveTo>
                    <a:pt x="0" y="18986"/>
                  </a:moveTo>
                  <a:lnTo>
                    <a:pt x="0" y="18986"/>
                  </a:lnTo>
                  <a:lnTo>
                    <a:pt x="5467" y="13519"/>
                  </a:lnTo>
                  <a:lnTo>
                    <a:pt x="6088" y="9526"/>
                  </a:lnTo>
                  <a:lnTo>
                    <a:pt x="6298" y="3268"/>
                  </a:lnTo>
                  <a:lnTo>
                    <a:pt x="6327" y="4474"/>
                  </a:lnTo>
                  <a:lnTo>
                    <a:pt x="6350" y="0"/>
                  </a:lnTo>
                  <a:lnTo>
                    <a:pt x="6350" y="3326"/>
                  </a:lnTo>
                  <a:lnTo>
                    <a:pt x="4468" y="6852"/>
                  </a:lnTo>
                  <a:lnTo>
                    <a:pt x="1986" y="10771"/>
                  </a:lnTo>
                  <a:lnTo>
                    <a:pt x="588" y="17649"/>
                  </a:lnTo>
                  <a:lnTo>
                    <a:pt x="7" y="64724"/>
                  </a:lnTo>
                  <a:lnTo>
                    <a:pt x="0" y="107961"/>
                  </a:lnTo>
                  <a:lnTo>
                    <a:pt x="0" y="152340"/>
                  </a:lnTo>
                  <a:lnTo>
                    <a:pt x="706" y="198067"/>
                  </a:lnTo>
                  <a:lnTo>
                    <a:pt x="8115" y="234314"/>
                  </a:lnTo>
                  <a:lnTo>
                    <a:pt x="12432" y="240831"/>
                  </a:lnTo>
                  <a:lnTo>
                    <a:pt x="15991" y="241116"/>
                  </a:lnTo>
                  <a:lnTo>
                    <a:pt x="17011" y="240451"/>
                  </a:lnTo>
                  <a:lnTo>
                    <a:pt x="17691" y="239301"/>
                  </a:lnTo>
                  <a:lnTo>
                    <a:pt x="18144" y="237829"/>
                  </a:lnTo>
                  <a:lnTo>
                    <a:pt x="19151" y="236848"/>
                  </a:lnTo>
                  <a:lnTo>
                    <a:pt x="22153" y="235758"/>
                  </a:lnTo>
                  <a:lnTo>
                    <a:pt x="23235" y="234762"/>
                  </a:lnTo>
                  <a:lnTo>
                    <a:pt x="24438" y="231774"/>
                  </a:lnTo>
                  <a:lnTo>
                    <a:pt x="25400" y="2094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712"/>
            <p:cNvSpPr/>
            <p:nvPr>
              <p:custDataLst>
                <p:tags r:id="rId129"/>
              </p:custDataLst>
            </p:nvPr>
          </p:nvSpPr>
          <p:spPr>
            <a:xfrm>
              <a:off x="1441450" y="2909208"/>
              <a:ext cx="127001" cy="126093"/>
            </a:xfrm>
            <a:custGeom>
              <a:avLst/>
              <a:gdLst/>
              <a:ahLst/>
              <a:cxnLst/>
              <a:rect l="0" t="0" r="0" b="0"/>
              <a:pathLst>
                <a:path w="127001" h="126093">
                  <a:moveTo>
                    <a:pt x="0" y="62592"/>
                  </a:moveTo>
                  <a:lnTo>
                    <a:pt x="0" y="62592"/>
                  </a:lnTo>
                  <a:lnTo>
                    <a:pt x="0" y="47665"/>
                  </a:lnTo>
                  <a:lnTo>
                    <a:pt x="1881" y="43493"/>
                  </a:lnTo>
                  <a:lnTo>
                    <a:pt x="5467" y="38436"/>
                  </a:lnTo>
                  <a:lnTo>
                    <a:pt x="6881" y="32368"/>
                  </a:lnTo>
                  <a:lnTo>
                    <a:pt x="10662" y="26434"/>
                  </a:lnTo>
                  <a:lnTo>
                    <a:pt x="12802" y="20207"/>
                  </a:lnTo>
                  <a:lnTo>
                    <a:pt x="22136" y="8791"/>
                  </a:lnTo>
                  <a:lnTo>
                    <a:pt x="25831" y="6930"/>
                  </a:lnTo>
                  <a:lnTo>
                    <a:pt x="36040" y="4933"/>
                  </a:lnTo>
                  <a:lnTo>
                    <a:pt x="44461" y="455"/>
                  </a:lnTo>
                  <a:lnTo>
                    <a:pt x="46574" y="0"/>
                  </a:lnTo>
                  <a:lnTo>
                    <a:pt x="48688" y="403"/>
                  </a:lnTo>
                  <a:lnTo>
                    <a:pt x="57151" y="4238"/>
                  </a:lnTo>
                  <a:lnTo>
                    <a:pt x="79139" y="6101"/>
                  </a:lnTo>
                  <a:lnTo>
                    <a:pt x="80276" y="7292"/>
                  </a:lnTo>
                  <a:lnTo>
                    <a:pt x="83758" y="12340"/>
                  </a:lnTo>
                  <a:lnTo>
                    <a:pt x="111482" y="41427"/>
                  </a:lnTo>
                  <a:lnTo>
                    <a:pt x="119161" y="61268"/>
                  </a:lnTo>
                  <a:lnTo>
                    <a:pt x="120649" y="107031"/>
                  </a:lnTo>
                  <a:lnTo>
                    <a:pt x="120650" y="115506"/>
                  </a:lnTo>
                  <a:lnTo>
                    <a:pt x="122532" y="119741"/>
                  </a:lnTo>
                  <a:lnTo>
                    <a:pt x="127000" y="1260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713"/>
            <p:cNvSpPr/>
            <p:nvPr>
              <p:custDataLst>
                <p:tags r:id="rId130"/>
              </p:custDataLst>
            </p:nvPr>
          </p:nvSpPr>
          <p:spPr>
            <a:xfrm>
              <a:off x="1612907" y="2927722"/>
              <a:ext cx="177500" cy="113016"/>
            </a:xfrm>
            <a:custGeom>
              <a:avLst/>
              <a:gdLst/>
              <a:ahLst/>
              <a:cxnLst/>
              <a:rect l="0" t="0" r="0" b="0"/>
              <a:pathLst>
                <a:path w="177500" h="113016">
                  <a:moveTo>
                    <a:pt x="31743" y="75828"/>
                  </a:moveTo>
                  <a:lnTo>
                    <a:pt x="31743" y="75828"/>
                  </a:lnTo>
                  <a:lnTo>
                    <a:pt x="31743" y="70361"/>
                  </a:lnTo>
                  <a:lnTo>
                    <a:pt x="37210" y="64088"/>
                  </a:lnTo>
                  <a:lnTo>
                    <a:pt x="38015" y="57745"/>
                  </a:lnTo>
                  <a:lnTo>
                    <a:pt x="33714" y="51899"/>
                  </a:lnTo>
                  <a:lnTo>
                    <a:pt x="32002" y="45247"/>
                  </a:lnTo>
                  <a:lnTo>
                    <a:pt x="31750" y="29182"/>
                  </a:lnTo>
                  <a:lnTo>
                    <a:pt x="31042" y="27797"/>
                  </a:lnTo>
                  <a:lnTo>
                    <a:pt x="29864" y="26874"/>
                  </a:lnTo>
                  <a:lnTo>
                    <a:pt x="28374" y="26258"/>
                  </a:lnTo>
                  <a:lnTo>
                    <a:pt x="27380" y="25143"/>
                  </a:lnTo>
                  <a:lnTo>
                    <a:pt x="25655" y="19669"/>
                  </a:lnTo>
                  <a:lnTo>
                    <a:pt x="23628" y="19118"/>
                  </a:lnTo>
                  <a:lnTo>
                    <a:pt x="19949" y="18764"/>
                  </a:lnTo>
                  <a:lnTo>
                    <a:pt x="14152" y="23059"/>
                  </a:lnTo>
                  <a:lnTo>
                    <a:pt x="10284" y="24153"/>
                  </a:lnTo>
                  <a:lnTo>
                    <a:pt x="8970" y="25150"/>
                  </a:lnTo>
                  <a:lnTo>
                    <a:pt x="7511" y="28140"/>
                  </a:lnTo>
                  <a:lnTo>
                    <a:pt x="28" y="74471"/>
                  </a:lnTo>
                  <a:lnTo>
                    <a:pt x="0" y="80656"/>
                  </a:lnTo>
                  <a:lnTo>
                    <a:pt x="5020" y="88885"/>
                  </a:lnTo>
                  <a:lnTo>
                    <a:pt x="6082" y="93694"/>
                  </a:lnTo>
                  <a:lnTo>
                    <a:pt x="6874" y="94089"/>
                  </a:lnTo>
                  <a:lnTo>
                    <a:pt x="11787" y="94774"/>
                  </a:lnTo>
                  <a:lnTo>
                    <a:pt x="18081" y="89402"/>
                  </a:lnTo>
                  <a:lnTo>
                    <a:pt x="23922" y="87995"/>
                  </a:lnTo>
                  <a:lnTo>
                    <a:pt x="37829" y="76091"/>
                  </a:lnTo>
                  <a:lnTo>
                    <a:pt x="43110" y="80244"/>
                  </a:lnTo>
                  <a:lnTo>
                    <a:pt x="49642" y="81923"/>
                  </a:lnTo>
                  <a:lnTo>
                    <a:pt x="50026" y="82714"/>
                  </a:lnTo>
                  <a:lnTo>
                    <a:pt x="50452" y="85473"/>
                  </a:lnTo>
                  <a:lnTo>
                    <a:pt x="51271" y="86492"/>
                  </a:lnTo>
                  <a:lnTo>
                    <a:pt x="54063" y="87623"/>
                  </a:lnTo>
                  <a:lnTo>
                    <a:pt x="84662" y="88526"/>
                  </a:lnTo>
                  <a:lnTo>
                    <a:pt x="107702" y="79068"/>
                  </a:lnTo>
                  <a:lnTo>
                    <a:pt x="113245" y="73505"/>
                  </a:lnTo>
                  <a:lnTo>
                    <a:pt x="136858" y="35701"/>
                  </a:lnTo>
                  <a:lnTo>
                    <a:pt x="139559" y="27799"/>
                  </a:lnTo>
                  <a:lnTo>
                    <a:pt x="143808" y="20988"/>
                  </a:lnTo>
                  <a:lnTo>
                    <a:pt x="145381" y="14502"/>
                  </a:lnTo>
                  <a:lnTo>
                    <a:pt x="145749" y="10237"/>
                  </a:lnTo>
                  <a:lnTo>
                    <a:pt x="144031" y="5989"/>
                  </a:lnTo>
                  <a:lnTo>
                    <a:pt x="140550" y="885"/>
                  </a:lnTo>
                  <a:lnTo>
                    <a:pt x="138192" y="186"/>
                  </a:lnTo>
                  <a:lnTo>
                    <a:pt x="136576" y="0"/>
                  </a:lnTo>
                  <a:lnTo>
                    <a:pt x="135498" y="582"/>
                  </a:lnTo>
                  <a:lnTo>
                    <a:pt x="134780" y="1675"/>
                  </a:lnTo>
                  <a:lnTo>
                    <a:pt x="134301" y="3109"/>
                  </a:lnTo>
                  <a:lnTo>
                    <a:pt x="133276" y="4066"/>
                  </a:lnTo>
                  <a:lnTo>
                    <a:pt x="126562" y="7481"/>
                  </a:lnTo>
                  <a:lnTo>
                    <a:pt x="124589" y="9097"/>
                  </a:lnTo>
                  <a:lnTo>
                    <a:pt x="122397" y="12774"/>
                  </a:lnTo>
                  <a:lnTo>
                    <a:pt x="120874" y="18606"/>
                  </a:lnTo>
                  <a:lnTo>
                    <a:pt x="120646" y="39868"/>
                  </a:lnTo>
                  <a:lnTo>
                    <a:pt x="122526" y="44088"/>
                  </a:lnTo>
                  <a:lnTo>
                    <a:pt x="154512" y="77945"/>
                  </a:lnTo>
                  <a:lnTo>
                    <a:pt x="158744" y="80296"/>
                  </a:lnTo>
                  <a:lnTo>
                    <a:pt x="162977" y="82047"/>
                  </a:lnTo>
                  <a:lnTo>
                    <a:pt x="167210" y="85177"/>
                  </a:lnTo>
                  <a:lnTo>
                    <a:pt x="169562" y="88920"/>
                  </a:lnTo>
                  <a:lnTo>
                    <a:pt x="170189" y="90906"/>
                  </a:lnTo>
                  <a:lnTo>
                    <a:pt x="171312" y="92230"/>
                  </a:lnTo>
                  <a:lnTo>
                    <a:pt x="174442" y="93701"/>
                  </a:lnTo>
                  <a:lnTo>
                    <a:pt x="175559" y="94799"/>
                  </a:lnTo>
                  <a:lnTo>
                    <a:pt x="176800" y="97900"/>
                  </a:lnTo>
                  <a:lnTo>
                    <a:pt x="177499" y="103613"/>
                  </a:lnTo>
                  <a:lnTo>
                    <a:pt x="176891" y="104934"/>
                  </a:lnTo>
                  <a:lnTo>
                    <a:pt x="175781" y="105816"/>
                  </a:lnTo>
                  <a:lnTo>
                    <a:pt x="172665" y="106795"/>
                  </a:lnTo>
                  <a:lnTo>
                    <a:pt x="168929" y="107230"/>
                  </a:lnTo>
                  <a:lnTo>
                    <a:pt x="164916" y="109305"/>
                  </a:lnTo>
                  <a:lnTo>
                    <a:pt x="160781" y="111873"/>
                  </a:lnTo>
                  <a:lnTo>
                    <a:pt x="156591" y="113015"/>
                  </a:lnTo>
                  <a:lnTo>
                    <a:pt x="154486" y="112614"/>
                  </a:lnTo>
                  <a:lnTo>
                    <a:pt x="146043" y="10757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9" name="SMARTInkShape-Group180"/>
          <p:cNvGrpSpPr/>
          <p:nvPr/>
        </p:nvGrpSpPr>
        <p:grpSpPr>
          <a:xfrm>
            <a:off x="2120900" y="2776617"/>
            <a:ext cx="425451" cy="417107"/>
            <a:chOff x="2120900" y="2776617"/>
            <a:chExt cx="425451" cy="417107"/>
          </a:xfrm>
        </p:grpSpPr>
        <p:sp>
          <p:nvSpPr>
            <p:cNvPr id="156" name="SMARTInkShape-714"/>
            <p:cNvSpPr/>
            <p:nvPr>
              <p:custDataLst>
                <p:tags r:id="rId125"/>
              </p:custDataLst>
            </p:nvPr>
          </p:nvSpPr>
          <p:spPr>
            <a:xfrm>
              <a:off x="2120900" y="2927755"/>
              <a:ext cx="88827" cy="265969"/>
            </a:xfrm>
            <a:custGeom>
              <a:avLst/>
              <a:gdLst/>
              <a:ahLst/>
              <a:cxnLst/>
              <a:rect l="0" t="0" r="0" b="0"/>
              <a:pathLst>
                <a:path w="88827" h="265969">
                  <a:moveTo>
                    <a:pt x="0" y="50395"/>
                  </a:moveTo>
                  <a:lnTo>
                    <a:pt x="0" y="50395"/>
                  </a:lnTo>
                  <a:lnTo>
                    <a:pt x="9698" y="50395"/>
                  </a:lnTo>
                  <a:lnTo>
                    <a:pt x="10699" y="51101"/>
                  </a:lnTo>
                  <a:lnTo>
                    <a:pt x="11366" y="52276"/>
                  </a:lnTo>
                  <a:lnTo>
                    <a:pt x="12524" y="56862"/>
                  </a:lnTo>
                  <a:lnTo>
                    <a:pt x="13390" y="71888"/>
                  </a:lnTo>
                  <a:lnTo>
                    <a:pt x="18165" y="84026"/>
                  </a:lnTo>
                  <a:lnTo>
                    <a:pt x="20815" y="101721"/>
                  </a:lnTo>
                  <a:lnTo>
                    <a:pt x="23362" y="110601"/>
                  </a:lnTo>
                  <a:lnTo>
                    <a:pt x="30788" y="152997"/>
                  </a:lnTo>
                  <a:lnTo>
                    <a:pt x="37813" y="199712"/>
                  </a:lnTo>
                  <a:lnTo>
                    <a:pt x="37378" y="230255"/>
                  </a:lnTo>
                  <a:lnTo>
                    <a:pt x="31924" y="258977"/>
                  </a:lnTo>
                  <a:lnTo>
                    <a:pt x="31773" y="265192"/>
                  </a:lnTo>
                  <a:lnTo>
                    <a:pt x="31060" y="265559"/>
                  </a:lnTo>
                  <a:lnTo>
                    <a:pt x="28386" y="265968"/>
                  </a:lnTo>
                  <a:lnTo>
                    <a:pt x="27390" y="265372"/>
                  </a:lnTo>
                  <a:lnTo>
                    <a:pt x="26727" y="264268"/>
                  </a:lnTo>
                  <a:lnTo>
                    <a:pt x="25990" y="260455"/>
                  </a:lnTo>
                  <a:lnTo>
                    <a:pt x="24869" y="250375"/>
                  </a:lnTo>
                  <a:lnTo>
                    <a:pt x="20408" y="232445"/>
                  </a:lnTo>
                  <a:lnTo>
                    <a:pt x="19129" y="189972"/>
                  </a:lnTo>
                  <a:lnTo>
                    <a:pt x="19057" y="143146"/>
                  </a:lnTo>
                  <a:lnTo>
                    <a:pt x="19051" y="98162"/>
                  </a:lnTo>
                  <a:lnTo>
                    <a:pt x="19050" y="52014"/>
                  </a:lnTo>
                  <a:lnTo>
                    <a:pt x="19755" y="42648"/>
                  </a:lnTo>
                  <a:lnTo>
                    <a:pt x="26889" y="14218"/>
                  </a:lnTo>
                  <a:lnTo>
                    <a:pt x="34161" y="4208"/>
                  </a:lnTo>
                  <a:lnTo>
                    <a:pt x="38231" y="1645"/>
                  </a:lnTo>
                  <a:lnTo>
                    <a:pt x="43097" y="506"/>
                  </a:lnTo>
                  <a:lnTo>
                    <a:pt x="49963" y="0"/>
                  </a:lnTo>
                  <a:lnTo>
                    <a:pt x="55837" y="1657"/>
                  </a:lnTo>
                  <a:lnTo>
                    <a:pt x="67561" y="10449"/>
                  </a:lnTo>
                  <a:lnTo>
                    <a:pt x="80418" y="23608"/>
                  </a:lnTo>
                  <a:lnTo>
                    <a:pt x="86073" y="34305"/>
                  </a:lnTo>
                  <a:lnTo>
                    <a:pt x="88826" y="67220"/>
                  </a:lnTo>
                  <a:lnTo>
                    <a:pt x="88173" y="78506"/>
                  </a:lnTo>
                  <a:lnTo>
                    <a:pt x="83824" y="90083"/>
                  </a:lnTo>
                  <a:lnTo>
                    <a:pt x="67700" y="109558"/>
                  </a:lnTo>
                  <a:lnTo>
                    <a:pt x="52915" y="123767"/>
                  </a:lnTo>
                  <a:lnTo>
                    <a:pt x="46566" y="125757"/>
                  </a:lnTo>
                  <a:lnTo>
                    <a:pt x="39354" y="126485"/>
                  </a:lnTo>
                  <a:lnTo>
                    <a:pt x="38936" y="125816"/>
                  </a:lnTo>
                  <a:lnTo>
                    <a:pt x="38100" y="1202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715"/>
            <p:cNvSpPr/>
            <p:nvPr>
              <p:custDataLst>
                <p:tags r:id="rId126"/>
              </p:custDataLst>
            </p:nvPr>
          </p:nvSpPr>
          <p:spPr>
            <a:xfrm>
              <a:off x="2266976" y="2776617"/>
              <a:ext cx="94310" cy="271005"/>
            </a:xfrm>
            <a:custGeom>
              <a:avLst/>
              <a:gdLst/>
              <a:ahLst/>
              <a:cxnLst/>
              <a:rect l="0" t="0" r="0" b="0"/>
              <a:pathLst>
                <a:path w="94310" h="271005">
                  <a:moveTo>
                    <a:pt x="44424" y="195183"/>
                  </a:moveTo>
                  <a:lnTo>
                    <a:pt x="44424" y="195183"/>
                  </a:lnTo>
                  <a:lnTo>
                    <a:pt x="48082" y="195183"/>
                  </a:lnTo>
                  <a:lnTo>
                    <a:pt x="46520" y="195183"/>
                  </a:lnTo>
                  <a:lnTo>
                    <a:pt x="45821" y="194477"/>
                  </a:lnTo>
                  <a:lnTo>
                    <a:pt x="45045" y="191812"/>
                  </a:lnTo>
                  <a:lnTo>
                    <a:pt x="44478" y="180256"/>
                  </a:lnTo>
                  <a:lnTo>
                    <a:pt x="43755" y="178881"/>
                  </a:lnTo>
                  <a:lnTo>
                    <a:pt x="42567" y="177965"/>
                  </a:lnTo>
                  <a:lnTo>
                    <a:pt x="41069" y="177355"/>
                  </a:lnTo>
                  <a:lnTo>
                    <a:pt x="40071" y="176242"/>
                  </a:lnTo>
                  <a:lnTo>
                    <a:pt x="38337" y="170773"/>
                  </a:lnTo>
                  <a:lnTo>
                    <a:pt x="38152" y="166705"/>
                  </a:lnTo>
                  <a:lnTo>
                    <a:pt x="37420" y="165614"/>
                  </a:lnTo>
                  <a:lnTo>
                    <a:pt x="36227" y="164887"/>
                  </a:lnTo>
                  <a:lnTo>
                    <a:pt x="34726" y="164403"/>
                  </a:lnTo>
                  <a:lnTo>
                    <a:pt x="26520" y="158051"/>
                  </a:lnTo>
                  <a:lnTo>
                    <a:pt x="22343" y="157370"/>
                  </a:lnTo>
                  <a:lnTo>
                    <a:pt x="21236" y="157980"/>
                  </a:lnTo>
                  <a:lnTo>
                    <a:pt x="20499" y="159092"/>
                  </a:lnTo>
                  <a:lnTo>
                    <a:pt x="20007" y="160539"/>
                  </a:lnTo>
                  <a:lnTo>
                    <a:pt x="18974" y="161504"/>
                  </a:lnTo>
                  <a:lnTo>
                    <a:pt x="12246" y="164933"/>
                  </a:lnTo>
                  <a:lnTo>
                    <a:pt x="10272" y="166550"/>
                  </a:lnTo>
                  <a:lnTo>
                    <a:pt x="8079" y="170227"/>
                  </a:lnTo>
                  <a:lnTo>
                    <a:pt x="412" y="199828"/>
                  </a:lnTo>
                  <a:lnTo>
                    <a:pt x="0" y="227185"/>
                  </a:lnTo>
                  <a:lnTo>
                    <a:pt x="1867" y="232454"/>
                  </a:lnTo>
                  <a:lnTo>
                    <a:pt x="3352" y="234847"/>
                  </a:lnTo>
                  <a:lnTo>
                    <a:pt x="7814" y="250936"/>
                  </a:lnTo>
                  <a:lnTo>
                    <a:pt x="17273" y="264910"/>
                  </a:lnTo>
                  <a:lnTo>
                    <a:pt x="17857" y="267068"/>
                  </a:lnTo>
                  <a:lnTo>
                    <a:pt x="18951" y="268506"/>
                  </a:lnTo>
                  <a:lnTo>
                    <a:pt x="22049" y="270105"/>
                  </a:lnTo>
                  <a:lnTo>
                    <a:pt x="27760" y="271004"/>
                  </a:lnTo>
                  <a:lnTo>
                    <a:pt x="31844" y="269333"/>
                  </a:lnTo>
                  <a:lnTo>
                    <a:pt x="40214" y="262511"/>
                  </a:lnTo>
                  <a:lnTo>
                    <a:pt x="52893" y="241342"/>
                  </a:lnTo>
                  <a:lnTo>
                    <a:pt x="67002" y="201261"/>
                  </a:lnTo>
                  <a:lnTo>
                    <a:pt x="74646" y="158340"/>
                  </a:lnTo>
                  <a:lnTo>
                    <a:pt x="84718" y="113382"/>
                  </a:lnTo>
                  <a:lnTo>
                    <a:pt x="88327" y="73587"/>
                  </a:lnTo>
                  <a:lnTo>
                    <a:pt x="94309" y="27420"/>
                  </a:lnTo>
                  <a:lnTo>
                    <a:pt x="89112" y="0"/>
                  </a:lnTo>
                  <a:lnTo>
                    <a:pt x="88327" y="150"/>
                  </a:lnTo>
                  <a:lnTo>
                    <a:pt x="85573" y="2198"/>
                  </a:lnTo>
                  <a:lnTo>
                    <a:pt x="80057" y="10689"/>
                  </a:lnTo>
                  <a:lnTo>
                    <a:pt x="71299" y="44734"/>
                  </a:lnTo>
                  <a:lnTo>
                    <a:pt x="64443" y="87347"/>
                  </a:lnTo>
                  <a:lnTo>
                    <a:pt x="63559" y="128714"/>
                  </a:lnTo>
                  <a:lnTo>
                    <a:pt x="65367" y="161161"/>
                  </a:lnTo>
                  <a:lnTo>
                    <a:pt x="76117" y="207336"/>
                  </a:lnTo>
                  <a:lnTo>
                    <a:pt x="81018" y="221205"/>
                  </a:lnTo>
                  <a:lnTo>
                    <a:pt x="87113" y="232569"/>
                  </a:lnTo>
                  <a:lnTo>
                    <a:pt x="88874" y="23963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716"/>
            <p:cNvSpPr/>
            <p:nvPr>
              <p:custDataLst>
                <p:tags r:id="rId127"/>
              </p:custDataLst>
            </p:nvPr>
          </p:nvSpPr>
          <p:spPr>
            <a:xfrm>
              <a:off x="2425803" y="2800644"/>
              <a:ext cx="120548" cy="246952"/>
            </a:xfrm>
            <a:custGeom>
              <a:avLst/>
              <a:gdLst/>
              <a:ahLst/>
              <a:cxnLst/>
              <a:rect l="0" t="0" r="0" b="0"/>
              <a:pathLst>
                <a:path w="120548" h="246952">
                  <a:moveTo>
                    <a:pt x="95147" y="50506"/>
                  </a:moveTo>
                  <a:lnTo>
                    <a:pt x="95147" y="50506"/>
                  </a:lnTo>
                  <a:lnTo>
                    <a:pt x="95147" y="47135"/>
                  </a:lnTo>
                  <a:lnTo>
                    <a:pt x="89189" y="25449"/>
                  </a:lnTo>
                  <a:lnTo>
                    <a:pt x="88875" y="16707"/>
                  </a:lnTo>
                  <a:lnTo>
                    <a:pt x="86950" y="12436"/>
                  </a:lnTo>
                  <a:lnTo>
                    <a:pt x="83336" y="7316"/>
                  </a:lnTo>
                  <a:lnTo>
                    <a:pt x="82525" y="699"/>
                  </a:lnTo>
                  <a:lnTo>
                    <a:pt x="81793" y="368"/>
                  </a:lnTo>
                  <a:lnTo>
                    <a:pt x="79099" y="0"/>
                  </a:lnTo>
                  <a:lnTo>
                    <a:pt x="78098" y="608"/>
                  </a:lnTo>
                  <a:lnTo>
                    <a:pt x="77431" y="1718"/>
                  </a:lnTo>
                  <a:lnTo>
                    <a:pt x="76986" y="3164"/>
                  </a:lnTo>
                  <a:lnTo>
                    <a:pt x="59811" y="29480"/>
                  </a:lnTo>
                  <a:lnTo>
                    <a:pt x="50652" y="71849"/>
                  </a:lnTo>
                  <a:lnTo>
                    <a:pt x="47234" y="89285"/>
                  </a:lnTo>
                  <a:lnTo>
                    <a:pt x="47922" y="112258"/>
                  </a:lnTo>
                  <a:lnTo>
                    <a:pt x="44661" y="146160"/>
                  </a:lnTo>
                  <a:lnTo>
                    <a:pt x="45192" y="157930"/>
                  </a:lnTo>
                  <a:lnTo>
                    <a:pt x="50526" y="204366"/>
                  </a:lnTo>
                  <a:lnTo>
                    <a:pt x="49976" y="229659"/>
                  </a:lnTo>
                  <a:lnTo>
                    <a:pt x="44608" y="245989"/>
                  </a:lnTo>
                  <a:lnTo>
                    <a:pt x="43815" y="246445"/>
                  </a:lnTo>
                  <a:lnTo>
                    <a:pt x="41053" y="246951"/>
                  </a:lnTo>
                  <a:lnTo>
                    <a:pt x="40034" y="246380"/>
                  </a:lnTo>
                  <a:lnTo>
                    <a:pt x="39355" y="245294"/>
                  </a:lnTo>
                  <a:lnTo>
                    <a:pt x="38903" y="243864"/>
                  </a:lnTo>
                  <a:lnTo>
                    <a:pt x="33090" y="234475"/>
                  </a:lnTo>
                  <a:lnTo>
                    <a:pt x="28561" y="222783"/>
                  </a:lnTo>
                  <a:lnTo>
                    <a:pt x="14440" y="203020"/>
                  </a:lnTo>
                  <a:lnTo>
                    <a:pt x="9590" y="191091"/>
                  </a:lnTo>
                  <a:lnTo>
                    <a:pt x="681" y="177812"/>
                  </a:lnTo>
                  <a:lnTo>
                    <a:pt x="0" y="168801"/>
                  </a:lnTo>
                  <a:lnTo>
                    <a:pt x="1824" y="164700"/>
                  </a:lnTo>
                  <a:lnTo>
                    <a:pt x="3299" y="162619"/>
                  </a:lnTo>
                  <a:lnTo>
                    <a:pt x="6818" y="160306"/>
                  </a:lnTo>
                  <a:lnTo>
                    <a:pt x="10734" y="158573"/>
                  </a:lnTo>
                  <a:lnTo>
                    <a:pt x="16906" y="154336"/>
                  </a:lnTo>
                  <a:lnTo>
                    <a:pt x="62196" y="140374"/>
                  </a:lnTo>
                  <a:lnTo>
                    <a:pt x="107857" y="125344"/>
                  </a:lnTo>
                  <a:lnTo>
                    <a:pt x="120547" y="1203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5" name="SMARTInkShape-Group181"/>
          <p:cNvGrpSpPr/>
          <p:nvPr/>
        </p:nvGrpSpPr>
        <p:grpSpPr>
          <a:xfrm>
            <a:off x="2863950" y="2781380"/>
            <a:ext cx="507134" cy="311071"/>
            <a:chOff x="2863950" y="2781380"/>
            <a:chExt cx="507134" cy="311071"/>
          </a:xfrm>
        </p:grpSpPr>
        <p:sp>
          <p:nvSpPr>
            <p:cNvPr id="160" name="SMARTInkShape-717"/>
            <p:cNvSpPr/>
            <p:nvPr>
              <p:custDataLst>
                <p:tags r:id="rId120"/>
              </p:custDataLst>
            </p:nvPr>
          </p:nvSpPr>
          <p:spPr>
            <a:xfrm>
              <a:off x="2921000" y="2781380"/>
              <a:ext cx="50801" cy="279321"/>
            </a:xfrm>
            <a:custGeom>
              <a:avLst/>
              <a:gdLst/>
              <a:ahLst/>
              <a:cxnLst/>
              <a:rect l="0" t="0" r="0" b="0"/>
              <a:pathLst>
                <a:path w="50801" h="279321">
                  <a:moveTo>
                    <a:pt x="50800" y="18970"/>
                  </a:moveTo>
                  <a:lnTo>
                    <a:pt x="50800" y="18970"/>
                  </a:lnTo>
                  <a:lnTo>
                    <a:pt x="50800" y="6538"/>
                  </a:lnTo>
                  <a:lnTo>
                    <a:pt x="45333" y="826"/>
                  </a:lnTo>
                  <a:lnTo>
                    <a:pt x="39060" y="0"/>
                  </a:lnTo>
                  <a:lnTo>
                    <a:pt x="35013" y="3315"/>
                  </a:lnTo>
                  <a:lnTo>
                    <a:pt x="33200" y="6838"/>
                  </a:lnTo>
                  <a:lnTo>
                    <a:pt x="32717" y="8765"/>
                  </a:lnTo>
                  <a:lnTo>
                    <a:pt x="21681" y="28295"/>
                  </a:lnTo>
                  <a:lnTo>
                    <a:pt x="8993" y="70628"/>
                  </a:lnTo>
                  <a:lnTo>
                    <a:pt x="4623" y="114270"/>
                  </a:lnTo>
                  <a:lnTo>
                    <a:pt x="405" y="157351"/>
                  </a:lnTo>
                  <a:lnTo>
                    <a:pt x="35" y="201680"/>
                  </a:lnTo>
                  <a:lnTo>
                    <a:pt x="1884" y="239212"/>
                  </a:lnTo>
                  <a:lnTo>
                    <a:pt x="3373" y="244115"/>
                  </a:lnTo>
                  <a:lnTo>
                    <a:pt x="3145" y="253325"/>
                  </a:lnTo>
                  <a:lnTo>
                    <a:pt x="0" y="279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718"/>
            <p:cNvSpPr/>
            <p:nvPr>
              <p:custDataLst>
                <p:tags r:id="rId121"/>
              </p:custDataLst>
            </p:nvPr>
          </p:nvSpPr>
          <p:spPr>
            <a:xfrm>
              <a:off x="2863950" y="2965450"/>
              <a:ext cx="126901" cy="88901"/>
            </a:xfrm>
            <a:custGeom>
              <a:avLst/>
              <a:gdLst/>
              <a:ahLst/>
              <a:cxnLst/>
              <a:rect l="0" t="0" r="0" b="0"/>
              <a:pathLst>
                <a:path w="126901" h="88901">
                  <a:moveTo>
                    <a:pt x="12600" y="88900"/>
                  </a:moveTo>
                  <a:lnTo>
                    <a:pt x="12600" y="88900"/>
                  </a:lnTo>
                  <a:lnTo>
                    <a:pt x="2475" y="78069"/>
                  </a:lnTo>
                  <a:lnTo>
                    <a:pt x="663" y="71893"/>
                  </a:lnTo>
                  <a:lnTo>
                    <a:pt x="0" y="61374"/>
                  </a:lnTo>
                  <a:lnTo>
                    <a:pt x="1826" y="57146"/>
                  </a:lnTo>
                  <a:lnTo>
                    <a:pt x="8747" y="48683"/>
                  </a:lnTo>
                  <a:lnTo>
                    <a:pt x="12769" y="46331"/>
                  </a:lnTo>
                  <a:lnTo>
                    <a:pt x="16908" y="44581"/>
                  </a:lnTo>
                  <a:lnTo>
                    <a:pt x="23206" y="40333"/>
                  </a:lnTo>
                  <a:lnTo>
                    <a:pt x="29539" y="38056"/>
                  </a:lnTo>
                  <a:lnTo>
                    <a:pt x="55305" y="23199"/>
                  </a:lnTo>
                  <a:lnTo>
                    <a:pt x="101504" y="11259"/>
                  </a:lnTo>
                  <a:lnTo>
                    <a:pt x="126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719"/>
            <p:cNvSpPr/>
            <p:nvPr>
              <p:custDataLst>
                <p:tags r:id="rId122"/>
              </p:custDataLst>
            </p:nvPr>
          </p:nvSpPr>
          <p:spPr>
            <a:xfrm>
              <a:off x="3042589" y="2822232"/>
              <a:ext cx="68905" cy="219419"/>
            </a:xfrm>
            <a:custGeom>
              <a:avLst/>
              <a:gdLst/>
              <a:ahLst/>
              <a:cxnLst/>
              <a:rect l="0" t="0" r="0" b="0"/>
              <a:pathLst>
                <a:path w="68905" h="219419">
                  <a:moveTo>
                    <a:pt x="62561" y="54318"/>
                  </a:moveTo>
                  <a:lnTo>
                    <a:pt x="62561" y="54318"/>
                  </a:lnTo>
                  <a:lnTo>
                    <a:pt x="65932" y="50947"/>
                  </a:lnTo>
                  <a:lnTo>
                    <a:pt x="67587" y="47410"/>
                  </a:lnTo>
                  <a:lnTo>
                    <a:pt x="68904" y="11610"/>
                  </a:lnTo>
                  <a:lnTo>
                    <a:pt x="68201" y="8913"/>
                  </a:lnTo>
                  <a:lnTo>
                    <a:pt x="67027" y="7114"/>
                  </a:lnTo>
                  <a:lnTo>
                    <a:pt x="59451" y="357"/>
                  </a:lnTo>
                  <a:lnTo>
                    <a:pt x="57666" y="0"/>
                  </a:lnTo>
                  <a:lnTo>
                    <a:pt x="55770" y="467"/>
                  </a:lnTo>
                  <a:lnTo>
                    <a:pt x="49933" y="3822"/>
                  </a:lnTo>
                  <a:lnTo>
                    <a:pt x="39098" y="15019"/>
                  </a:lnTo>
                  <a:lnTo>
                    <a:pt x="16226" y="59396"/>
                  </a:lnTo>
                  <a:lnTo>
                    <a:pt x="12621" y="64054"/>
                  </a:lnTo>
                  <a:lnTo>
                    <a:pt x="8616" y="74873"/>
                  </a:lnTo>
                  <a:lnTo>
                    <a:pt x="2227" y="117906"/>
                  </a:lnTo>
                  <a:lnTo>
                    <a:pt x="0" y="136894"/>
                  </a:lnTo>
                  <a:lnTo>
                    <a:pt x="4877" y="180614"/>
                  </a:lnTo>
                  <a:lnTo>
                    <a:pt x="5959" y="195299"/>
                  </a:lnTo>
                  <a:lnTo>
                    <a:pt x="10857" y="213820"/>
                  </a:lnTo>
                  <a:lnTo>
                    <a:pt x="11864" y="215686"/>
                  </a:lnTo>
                  <a:lnTo>
                    <a:pt x="13241" y="216930"/>
                  </a:lnTo>
                  <a:lnTo>
                    <a:pt x="18111" y="2194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720"/>
            <p:cNvSpPr/>
            <p:nvPr>
              <p:custDataLst>
                <p:tags r:id="rId123"/>
              </p:custDataLst>
            </p:nvPr>
          </p:nvSpPr>
          <p:spPr>
            <a:xfrm>
              <a:off x="3136900" y="2921078"/>
              <a:ext cx="114301" cy="101490"/>
            </a:xfrm>
            <a:custGeom>
              <a:avLst/>
              <a:gdLst/>
              <a:ahLst/>
              <a:cxnLst/>
              <a:rect l="0" t="0" r="0" b="0"/>
              <a:pathLst>
                <a:path w="114301" h="101490">
                  <a:moveTo>
                    <a:pt x="0" y="12622"/>
                  </a:moveTo>
                  <a:lnTo>
                    <a:pt x="0" y="12622"/>
                  </a:lnTo>
                  <a:lnTo>
                    <a:pt x="0" y="6349"/>
                  </a:lnTo>
                  <a:lnTo>
                    <a:pt x="6089" y="186"/>
                  </a:lnTo>
                  <a:lnTo>
                    <a:pt x="9644" y="0"/>
                  </a:lnTo>
                  <a:lnTo>
                    <a:pt x="13223" y="1838"/>
                  </a:lnTo>
                  <a:lnTo>
                    <a:pt x="17166" y="4301"/>
                  </a:lnTo>
                  <a:lnTo>
                    <a:pt x="21270" y="5396"/>
                  </a:lnTo>
                  <a:lnTo>
                    <a:pt x="22647" y="6394"/>
                  </a:lnTo>
                  <a:lnTo>
                    <a:pt x="23564" y="7764"/>
                  </a:lnTo>
                  <a:lnTo>
                    <a:pt x="25290" y="11169"/>
                  </a:lnTo>
                  <a:lnTo>
                    <a:pt x="40295" y="30836"/>
                  </a:lnTo>
                  <a:lnTo>
                    <a:pt x="43219" y="39264"/>
                  </a:lnTo>
                  <a:lnTo>
                    <a:pt x="44085" y="49600"/>
                  </a:lnTo>
                  <a:lnTo>
                    <a:pt x="42406" y="55633"/>
                  </a:lnTo>
                  <a:lnTo>
                    <a:pt x="40014" y="61372"/>
                  </a:lnTo>
                  <a:lnTo>
                    <a:pt x="37961" y="71830"/>
                  </a:lnTo>
                  <a:lnTo>
                    <a:pt x="33198" y="79711"/>
                  </a:lnTo>
                  <a:lnTo>
                    <a:pt x="16907" y="97264"/>
                  </a:lnTo>
                  <a:lnTo>
                    <a:pt x="12688" y="99630"/>
                  </a:lnTo>
                  <a:lnTo>
                    <a:pt x="6460" y="101489"/>
                  </a:lnTo>
                  <a:lnTo>
                    <a:pt x="6352" y="86594"/>
                  </a:lnTo>
                  <a:lnTo>
                    <a:pt x="8233" y="82423"/>
                  </a:lnTo>
                  <a:lnTo>
                    <a:pt x="45687" y="36811"/>
                  </a:lnTo>
                  <a:lnTo>
                    <a:pt x="61332" y="21847"/>
                  </a:lnTo>
                  <a:lnTo>
                    <a:pt x="65594" y="20250"/>
                  </a:lnTo>
                  <a:lnTo>
                    <a:pt x="67013" y="19119"/>
                  </a:lnTo>
                  <a:lnTo>
                    <a:pt x="69477" y="13617"/>
                  </a:lnTo>
                  <a:lnTo>
                    <a:pt x="71565" y="13064"/>
                  </a:lnTo>
                  <a:lnTo>
                    <a:pt x="75285" y="12710"/>
                  </a:lnTo>
                  <a:lnTo>
                    <a:pt x="79300" y="16019"/>
                  </a:lnTo>
                  <a:lnTo>
                    <a:pt x="81106" y="19541"/>
                  </a:lnTo>
                  <a:lnTo>
                    <a:pt x="82465" y="28354"/>
                  </a:lnTo>
                  <a:lnTo>
                    <a:pt x="82524" y="34060"/>
                  </a:lnTo>
                  <a:lnTo>
                    <a:pt x="78887" y="46673"/>
                  </a:lnTo>
                  <a:lnTo>
                    <a:pt x="82366" y="65464"/>
                  </a:lnTo>
                  <a:lnTo>
                    <a:pt x="83133" y="66900"/>
                  </a:lnTo>
                  <a:lnTo>
                    <a:pt x="84349" y="67857"/>
                  </a:lnTo>
                  <a:lnTo>
                    <a:pt x="85866" y="68495"/>
                  </a:lnTo>
                  <a:lnTo>
                    <a:pt x="86878" y="69626"/>
                  </a:lnTo>
                  <a:lnTo>
                    <a:pt x="88001" y="72765"/>
                  </a:lnTo>
                  <a:lnTo>
                    <a:pt x="89006" y="73884"/>
                  </a:lnTo>
                  <a:lnTo>
                    <a:pt x="92005" y="75127"/>
                  </a:lnTo>
                  <a:lnTo>
                    <a:pt x="103804" y="76034"/>
                  </a:lnTo>
                  <a:lnTo>
                    <a:pt x="107989" y="74202"/>
                  </a:lnTo>
                  <a:lnTo>
                    <a:pt x="114300" y="697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721"/>
            <p:cNvSpPr/>
            <p:nvPr>
              <p:custDataLst>
                <p:tags r:id="rId124"/>
              </p:custDataLst>
            </p:nvPr>
          </p:nvSpPr>
          <p:spPr>
            <a:xfrm>
              <a:off x="3289300" y="2838528"/>
              <a:ext cx="81784" cy="253923"/>
            </a:xfrm>
            <a:custGeom>
              <a:avLst/>
              <a:gdLst/>
              <a:ahLst/>
              <a:cxnLst/>
              <a:rect l="0" t="0" r="0" b="0"/>
              <a:pathLst>
                <a:path w="81784" h="253923">
                  <a:moveTo>
                    <a:pt x="57150" y="6272"/>
                  </a:moveTo>
                  <a:lnTo>
                    <a:pt x="57150" y="6272"/>
                  </a:lnTo>
                  <a:lnTo>
                    <a:pt x="57150" y="805"/>
                  </a:lnTo>
                  <a:lnTo>
                    <a:pt x="56444" y="510"/>
                  </a:lnTo>
                  <a:lnTo>
                    <a:pt x="51683" y="0"/>
                  </a:lnTo>
                  <a:lnTo>
                    <a:pt x="51388" y="679"/>
                  </a:lnTo>
                  <a:lnTo>
                    <a:pt x="50823" y="14851"/>
                  </a:lnTo>
                  <a:lnTo>
                    <a:pt x="52691" y="19022"/>
                  </a:lnTo>
                  <a:lnTo>
                    <a:pt x="59640" y="30820"/>
                  </a:lnTo>
                  <a:lnTo>
                    <a:pt x="64148" y="46739"/>
                  </a:lnTo>
                  <a:lnTo>
                    <a:pt x="72002" y="59968"/>
                  </a:lnTo>
                  <a:lnTo>
                    <a:pt x="81503" y="104614"/>
                  </a:lnTo>
                  <a:lnTo>
                    <a:pt x="81783" y="146153"/>
                  </a:lnTo>
                  <a:lnTo>
                    <a:pt x="69681" y="190432"/>
                  </a:lnTo>
                  <a:lnTo>
                    <a:pt x="64836" y="202421"/>
                  </a:lnTo>
                  <a:lnTo>
                    <a:pt x="46185" y="226034"/>
                  </a:lnTo>
                  <a:lnTo>
                    <a:pt x="25350" y="240615"/>
                  </a:lnTo>
                  <a:lnTo>
                    <a:pt x="0" y="2539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3" name="SMARTInkShape-Group182"/>
          <p:cNvGrpSpPr/>
          <p:nvPr/>
        </p:nvGrpSpPr>
        <p:grpSpPr>
          <a:xfrm>
            <a:off x="1219200" y="3547959"/>
            <a:ext cx="2825310" cy="357292"/>
            <a:chOff x="1219200" y="3547959"/>
            <a:chExt cx="2825310" cy="357292"/>
          </a:xfrm>
        </p:grpSpPr>
        <p:sp>
          <p:nvSpPr>
            <p:cNvPr id="166" name="SMARTInkShape-722"/>
            <p:cNvSpPr/>
            <p:nvPr>
              <p:custDataLst>
                <p:tags r:id="rId103"/>
              </p:custDataLst>
            </p:nvPr>
          </p:nvSpPr>
          <p:spPr>
            <a:xfrm>
              <a:off x="1219200" y="3552787"/>
              <a:ext cx="126885" cy="345714"/>
            </a:xfrm>
            <a:custGeom>
              <a:avLst/>
              <a:gdLst/>
              <a:ahLst/>
              <a:cxnLst/>
              <a:rect l="0" t="0" r="0" b="0"/>
              <a:pathLst>
                <a:path w="126885" h="345714">
                  <a:moveTo>
                    <a:pt x="0" y="85763"/>
                  </a:moveTo>
                  <a:lnTo>
                    <a:pt x="0" y="85763"/>
                  </a:lnTo>
                  <a:lnTo>
                    <a:pt x="0" y="80296"/>
                  </a:lnTo>
                  <a:lnTo>
                    <a:pt x="5467" y="84958"/>
                  </a:lnTo>
                  <a:lnTo>
                    <a:pt x="6089" y="88895"/>
                  </a:lnTo>
                  <a:lnTo>
                    <a:pt x="7040" y="103461"/>
                  </a:lnTo>
                  <a:lnTo>
                    <a:pt x="11373" y="118082"/>
                  </a:lnTo>
                  <a:lnTo>
                    <a:pt x="14188" y="130382"/>
                  </a:lnTo>
                  <a:lnTo>
                    <a:pt x="16889" y="139460"/>
                  </a:lnTo>
                  <a:lnTo>
                    <a:pt x="18924" y="181183"/>
                  </a:lnTo>
                  <a:lnTo>
                    <a:pt x="20894" y="200113"/>
                  </a:lnTo>
                  <a:lnTo>
                    <a:pt x="25004" y="243193"/>
                  </a:lnTo>
                  <a:lnTo>
                    <a:pt x="30844" y="285515"/>
                  </a:lnTo>
                  <a:lnTo>
                    <a:pt x="32277" y="307175"/>
                  </a:lnTo>
                  <a:lnTo>
                    <a:pt x="37496" y="328865"/>
                  </a:lnTo>
                  <a:lnTo>
                    <a:pt x="38093" y="345713"/>
                  </a:lnTo>
                  <a:lnTo>
                    <a:pt x="37394" y="324427"/>
                  </a:lnTo>
                  <a:lnTo>
                    <a:pt x="23173" y="278850"/>
                  </a:lnTo>
                  <a:lnTo>
                    <a:pt x="19593" y="237946"/>
                  </a:lnTo>
                  <a:lnTo>
                    <a:pt x="14758" y="191437"/>
                  </a:lnTo>
                  <a:lnTo>
                    <a:pt x="12971" y="147404"/>
                  </a:lnTo>
                  <a:lnTo>
                    <a:pt x="14617" y="106728"/>
                  </a:lnTo>
                  <a:lnTo>
                    <a:pt x="18791" y="60475"/>
                  </a:lnTo>
                  <a:lnTo>
                    <a:pt x="24068" y="40055"/>
                  </a:lnTo>
                  <a:lnTo>
                    <a:pt x="27866" y="31111"/>
                  </a:lnTo>
                  <a:lnTo>
                    <a:pt x="33787" y="24314"/>
                  </a:lnTo>
                  <a:lnTo>
                    <a:pt x="40416" y="18236"/>
                  </a:lnTo>
                  <a:lnTo>
                    <a:pt x="48115" y="8291"/>
                  </a:lnTo>
                  <a:lnTo>
                    <a:pt x="59192" y="510"/>
                  </a:lnTo>
                  <a:lnTo>
                    <a:pt x="62039" y="0"/>
                  </a:lnTo>
                  <a:lnTo>
                    <a:pt x="89062" y="4845"/>
                  </a:lnTo>
                  <a:lnTo>
                    <a:pt x="105865" y="12002"/>
                  </a:lnTo>
                  <a:lnTo>
                    <a:pt x="108677" y="14717"/>
                  </a:lnTo>
                  <a:lnTo>
                    <a:pt x="124023" y="41490"/>
                  </a:lnTo>
                  <a:lnTo>
                    <a:pt x="126884" y="71528"/>
                  </a:lnTo>
                  <a:lnTo>
                    <a:pt x="126260" y="85779"/>
                  </a:lnTo>
                  <a:lnTo>
                    <a:pt x="112072" y="115603"/>
                  </a:lnTo>
                  <a:lnTo>
                    <a:pt x="106019" y="122074"/>
                  </a:lnTo>
                  <a:lnTo>
                    <a:pt x="90893" y="133505"/>
                  </a:lnTo>
                  <a:lnTo>
                    <a:pt x="77639" y="137840"/>
                  </a:lnTo>
                  <a:lnTo>
                    <a:pt x="72606" y="140658"/>
                  </a:lnTo>
                  <a:lnTo>
                    <a:pt x="64838" y="142616"/>
                  </a:lnTo>
                  <a:lnTo>
                    <a:pt x="57150" y="1429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723"/>
            <p:cNvSpPr/>
            <p:nvPr>
              <p:custDataLst>
                <p:tags r:id="rId104"/>
              </p:custDataLst>
            </p:nvPr>
          </p:nvSpPr>
          <p:spPr>
            <a:xfrm>
              <a:off x="1339850" y="3695700"/>
              <a:ext cx="133351" cy="183953"/>
            </a:xfrm>
            <a:custGeom>
              <a:avLst/>
              <a:gdLst/>
              <a:ahLst/>
              <a:cxnLst/>
              <a:rect l="0" t="0" r="0" b="0"/>
              <a:pathLst>
                <a:path w="133351" h="183953">
                  <a:moveTo>
                    <a:pt x="0" y="63500"/>
                  </a:moveTo>
                  <a:lnTo>
                    <a:pt x="0" y="63500"/>
                  </a:lnTo>
                  <a:lnTo>
                    <a:pt x="0" y="44741"/>
                  </a:lnTo>
                  <a:lnTo>
                    <a:pt x="21254" y="44451"/>
                  </a:lnTo>
                  <a:lnTo>
                    <a:pt x="30913" y="47821"/>
                  </a:lnTo>
                  <a:lnTo>
                    <a:pt x="33309" y="49520"/>
                  </a:lnTo>
                  <a:lnTo>
                    <a:pt x="56840" y="82730"/>
                  </a:lnTo>
                  <a:lnTo>
                    <a:pt x="66987" y="103740"/>
                  </a:lnTo>
                  <a:lnTo>
                    <a:pt x="69776" y="147579"/>
                  </a:lnTo>
                  <a:lnTo>
                    <a:pt x="69138" y="169151"/>
                  </a:lnTo>
                  <a:lnTo>
                    <a:pt x="64382" y="181896"/>
                  </a:lnTo>
                  <a:lnTo>
                    <a:pt x="63382" y="182647"/>
                  </a:lnTo>
                  <a:lnTo>
                    <a:pt x="58110" y="183952"/>
                  </a:lnTo>
                  <a:lnTo>
                    <a:pt x="54064" y="180720"/>
                  </a:lnTo>
                  <a:lnTo>
                    <a:pt x="52250" y="177216"/>
                  </a:lnTo>
                  <a:lnTo>
                    <a:pt x="51087" y="165847"/>
                  </a:lnTo>
                  <a:lnTo>
                    <a:pt x="51522" y="131036"/>
                  </a:lnTo>
                  <a:lnTo>
                    <a:pt x="63666" y="86883"/>
                  </a:lnTo>
                  <a:lnTo>
                    <a:pt x="68513" y="72481"/>
                  </a:lnTo>
                  <a:lnTo>
                    <a:pt x="99596" y="2858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724"/>
            <p:cNvSpPr/>
            <p:nvPr>
              <p:custDataLst>
                <p:tags r:id="rId105"/>
              </p:custDataLst>
            </p:nvPr>
          </p:nvSpPr>
          <p:spPr>
            <a:xfrm>
              <a:off x="1620268" y="3556287"/>
              <a:ext cx="138683" cy="348964"/>
            </a:xfrm>
            <a:custGeom>
              <a:avLst/>
              <a:gdLst/>
              <a:ahLst/>
              <a:cxnLst/>
              <a:rect l="0" t="0" r="0" b="0"/>
              <a:pathLst>
                <a:path w="138683" h="348964">
                  <a:moveTo>
                    <a:pt x="113282" y="25113"/>
                  </a:moveTo>
                  <a:lnTo>
                    <a:pt x="113282" y="25113"/>
                  </a:lnTo>
                  <a:lnTo>
                    <a:pt x="113282" y="21742"/>
                  </a:lnTo>
                  <a:lnTo>
                    <a:pt x="111400" y="18205"/>
                  </a:lnTo>
                  <a:lnTo>
                    <a:pt x="95199" y="682"/>
                  </a:lnTo>
                  <a:lnTo>
                    <a:pt x="91147" y="0"/>
                  </a:lnTo>
                  <a:lnTo>
                    <a:pt x="87452" y="1722"/>
                  </a:lnTo>
                  <a:lnTo>
                    <a:pt x="63337" y="24285"/>
                  </a:lnTo>
                  <a:lnTo>
                    <a:pt x="41666" y="66634"/>
                  </a:lnTo>
                  <a:lnTo>
                    <a:pt x="26397" y="105997"/>
                  </a:lnTo>
                  <a:lnTo>
                    <a:pt x="10527" y="147939"/>
                  </a:lnTo>
                  <a:lnTo>
                    <a:pt x="4135" y="195247"/>
                  </a:lnTo>
                  <a:lnTo>
                    <a:pt x="0" y="230169"/>
                  </a:lnTo>
                  <a:lnTo>
                    <a:pt x="2654" y="255752"/>
                  </a:lnTo>
                  <a:lnTo>
                    <a:pt x="14942" y="284611"/>
                  </a:lnTo>
                  <a:lnTo>
                    <a:pt x="40004" y="322782"/>
                  </a:lnTo>
                  <a:lnTo>
                    <a:pt x="51081" y="332858"/>
                  </a:lnTo>
                  <a:lnTo>
                    <a:pt x="72588" y="343094"/>
                  </a:lnTo>
                  <a:lnTo>
                    <a:pt x="96411" y="347803"/>
                  </a:lnTo>
                  <a:lnTo>
                    <a:pt x="138682" y="348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SMARTInkShape-725"/>
            <p:cNvSpPr/>
            <p:nvPr>
              <p:custDataLst>
                <p:tags r:id="rId106"/>
              </p:custDataLst>
            </p:nvPr>
          </p:nvSpPr>
          <p:spPr>
            <a:xfrm>
              <a:off x="1873250" y="3625934"/>
              <a:ext cx="146051" cy="272967"/>
            </a:xfrm>
            <a:custGeom>
              <a:avLst/>
              <a:gdLst/>
              <a:ahLst/>
              <a:cxnLst/>
              <a:rect l="0" t="0" r="0" b="0"/>
              <a:pathLst>
                <a:path w="146051" h="272967">
                  <a:moveTo>
                    <a:pt x="0" y="12616"/>
                  </a:moveTo>
                  <a:lnTo>
                    <a:pt x="0" y="12616"/>
                  </a:lnTo>
                  <a:lnTo>
                    <a:pt x="5467" y="7149"/>
                  </a:lnTo>
                  <a:lnTo>
                    <a:pt x="6272" y="876"/>
                  </a:lnTo>
                  <a:lnTo>
                    <a:pt x="7004" y="556"/>
                  </a:lnTo>
                  <a:lnTo>
                    <a:pt x="11811" y="0"/>
                  </a:lnTo>
                  <a:lnTo>
                    <a:pt x="12107" y="677"/>
                  </a:lnTo>
                  <a:lnTo>
                    <a:pt x="12436" y="3312"/>
                  </a:lnTo>
                  <a:lnTo>
                    <a:pt x="14464" y="6834"/>
                  </a:lnTo>
                  <a:lnTo>
                    <a:pt x="36004" y="36728"/>
                  </a:lnTo>
                  <a:lnTo>
                    <a:pt x="46335" y="56184"/>
                  </a:lnTo>
                  <a:lnTo>
                    <a:pt x="82599" y="102050"/>
                  </a:lnTo>
                  <a:lnTo>
                    <a:pt x="108815" y="145997"/>
                  </a:lnTo>
                  <a:lnTo>
                    <a:pt x="130571" y="190418"/>
                  </a:lnTo>
                  <a:lnTo>
                    <a:pt x="144770" y="237845"/>
                  </a:lnTo>
                  <a:lnTo>
                    <a:pt x="146050" y="272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726"/>
            <p:cNvSpPr/>
            <p:nvPr>
              <p:custDataLst>
                <p:tags r:id="rId107"/>
              </p:custDataLst>
            </p:nvPr>
          </p:nvSpPr>
          <p:spPr>
            <a:xfrm>
              <a:off x="1905000" y="3626189"/>
              <a:ext cx="139701" cy="234612"/>
            </a:xfrm>
            <a:custGeom>
              <a:avLst/>
              <a:gdLst/>
              <a:ahLst/>
              <a:cxnLst/>
              <a:rect l="0" t="0" r="0" b="0"/>
              <a:pathLst>
                <a:path w="139701" h="234612">
                  <a:moveTo>
                    <a:pt x="139700" y="12361"/>
                  </a:moveTo>
                  <a:lnTo>
                    <a:pt x="139700" y="12361"/>
                  </a:lnTo>
                  <a:lnTo>
                    <a:pt x="139700" y="0"/>
                  </a:lnTo>
                  <a:lnTo>
                    <a:pt x="134630" y="4092"/>
                  </a:lnTo>
                  <a:lnTo>
                    <a:pt x="130862" y="5158"/>
                  </a:lnTo>
                  <a:lnTo>
                    <a:pt x="129574" y="6148"/>
                  </a:lnTo>
                  <a:lnTo>
                    <a:pt x="128144" y="9129"/>
                  </a:lnTo>
                  <a:lnTo>
                    <a:pt x="103837" y="35779"/>
                  </a:lnTo>
                  <a:lnTo>
                    <a:pt x="83964" y="78153"/>
                  </a:lnTo>
                  <a:lnTo>
                    <a:pt x="56178" y="123379"/>
                  </a:lnTo>
                  <a:lnTo>
                    <a:pt x="30306" y="169349"/>
                  </a:lnTo>
                  <a:lnTo>
                    <a:pt x="20503" y="185170"/>
                  </a:lnTo>
                  <a:lnTo>
                    <a:pt x="6478" y="213241"/>
                  </a:lnTo>
                  <a:lnTo>
                    <a:pt x="4318" y="216131"/>
                  </a:lnTo>
                  <a:lnTo>
                    <a:pt x="1919" y="223105"/>
                  </a:lnTo>
                  <a:lnTo>
                    <a:pt x="0" y="2346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727"/>
            <p:cNvSpPr/>
            <p:nvPr>
              <p:custDataLst>
                <p:tags r:id="rId108"/>
              </p:custDataLst>
            </p:nvPr>
          </p:nvSpPr>
          <p:spPr>
            <a:xfrm>
              <a:off x="2242212" y="3663952"/>
              <a:ext cx="94589" cy="177764"/>
            </a:xfrm>
            <a:custGeom>
              <a:avLst/>
              <a:gdLst/>
              <a:ahLst/>
              <a:cxnLst/>
              <a:rect l="0" t="0" r="0" b="0"/>
              <a:pathLst>
                <a:path w="94589" h="177764">
                  <a:moveTo>
                    <a:pt x="88238" y="12698"/>
                  </a:moveTo>
                  <a:lnTo>
                    <a:pt x="88238" y="12698"/>
                  </a:lnTo>
                  <a:lnTo>
                    <a:pt x="75822" y="282"/>
                  </a:lnTo>
                  <a:lnTo>
                    <a:pt x="59808" y="0"/>
                  </a:lnTo>
                  <a:lnTo>
                    <a:pt x="56082" y="1880"/>
                  </a:lnTo>
                  <a:lnTo>
                    <a:pt x="52074" y="4362"/>
                  </a:lnTo>
                  <a:lnTo>
                    <a:pt x="47941" y="5465"/>
                  </a:lnTo>
                  <a:lnTo>
                    <a:pt x="46557" y="6465"/>
                  </a:lnTo>
                  <a:lnTo>
                    <a:pt x="45634" y="7837"/>
                  </a:lnTo>
                  <a:lnTo>
                    <a:pt x="43903" y="11243"/>
                  </a:lnTo>
                  <a:lnTo>
                    <a:pt x="16264" y="55328"/>
                  </a:lnTo>
                  <a:lnTo>
                    <a:pt x="8509" y="72729"/>
                  </a:lnTo>
                  <a:lnTo>
                    <a:pt x="0" y="116242"/>
                  </a:lnTo>
                  <a:lnTo>
                    <a:pt x="239" y="128358"/>
                  </a:lnTo>
                  <a:lnTo>
                    <a:pt x="4403" y="141011"/>
                  </a:lnTo>
                  <a:lnTo>
                    <a:pt x="7188" y="152787"/>
                  </a:lnTo>
                  <a:lnTo>
                    <a:pt x="12483" y="163332"/>
                  </a:lnTo>
                  <a:lnTo>
                    <a:pt x="17174" y="168546"/>
                  </a:lnTo>
                  <a:lnTo>
                    <a:pt x="27044" y="174743"/>
                  </a:lnTo>
                  <a:lnTo>
                    <a:pt x="37057" y="177195"/>
                  </a:lnTo>
                  <a:lnTo>
                    <a:pt x="55603" y="177763"/>
                  </a:lnTo>
                  <a:lnTo>
                    <a:pt x="61504" y="175901"/>
                  </a:lnTo>
                  <a:lnTo>
                    <a:pt x="94588" y="1523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728"/>
            <p:cNvSpPr/>
            <p:nvPr>
              <p:custDataLst>
                <p:tags r:id="rId109"/>
              </p:custDataLst>
            </p:nvPr>
          </p:nvSpPr>
          <p:spPr>
            <a:xfrm>
              <a:off x="2260939" y="3765550"/>
              <a:ext cx="107612" cy="19044"/>
            </a:xfrm>
            <a:custGeom>
              <a:avLst/>
              <a:gdLst/>
              <a:ahLst/>
              <a:cxnLst/>
              <a:rect l="0" t="0" r="0" b="0"/>
              <a:pathLst>
                <a:path w="107612" h="19044">
                  <a:moveTo>
                    <a:pt x="12361" y="12700"/>
                  </a:moveTo>
                  <a:lnTo>
                    <a:pt x="12361" y="12700"/>
                  </a:lnTo>
                  <a:lnTo>
                    <a:pt x="8990" y="16071"/>
                  </a:lnTo>
                  <a:lnTo>
                    <a:pt x="5453" y="17726"/>
                  </a:lnTo>
                  <a:lnTo>
                    <a:pt x="0" y="18972"/>
                  </a:lnTo>
                  <a:lnTo>
                    <a:pt x="8529" y="19043"/>
                  </a:lnTo>
                  <a:lnTo>
                    <a:pt x="9806" y="18340"/>
                  </a:lnTo>
                  <a:lnTo>
                    <a:pt x="10658" y="17165"/>
                  </a:lnTo>
                  <a:lnTo>
                    <a:pt x="11226" y="15677"/>
                  </a:lnTo>
                  <a:lnTo>
                    <a:pt x="13015" y="14684"/>
                  </a:lnTo>
                  <a:lnTo>
                    <a:pt x="25229" y="12874"/>
                  </a:lnTo>
                  <a:lnTo>
                    <a:pt x="58336" y="11999"/>
                  </a:lnTo>
                  <a:lnTo>
                    <a:pt x="70857" y="7674"/>
                  </a:lnTo>
                  <a:lnTo>
                    <a:pt x="98174" y="4585"/>
                  </a:lnTo>
                  <a:lnTo>
                    <a:pt x="1076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729"/>
            <p:cNvSpPr/>
            <p:nvPr>
              <p:custDataLst>
                <p:tags r:id="rId110"/>
              </p:custDataLst>
            </p:nvPr>
          </p:nvSpPr>
          <p:spPr>
            <a:xfrm>
              <a:off x="2584538" y="3588018"/>
              <a:ext cx="82463" cy="246983"/>
            </a:xfrm>
            <a:custGeom>
              <a:avLst/>
              <a:gdLst/>
              <a:ahLst/>
              <a:cxnLst/>
              <a:rect l="0" t="0" r="0" b="0"/>
              <a:pathLst>
                <a:path w="82463" h="246983">
                  <a:moveTo>
                    <a:pt x="82462" y="12432"/>
                  </a:moveTo>
                  <a:lnTo>
                    <a:pt x="82462" y="12432"/>
                  </a:lnTo>
                  <a:lnTo>
                    <a:pt x="82462" y="2788"/>
                  </a:lnTo>
                  <a:lnTo>
                    <a:pt x="81756" y="1769"/>
                  </a:lnTo>
                  <a:lnTo>
                    <a:pt x="80580" y="1090"/>
                  </a:lnTo>
                  <a:lnTo>
                    <a:pt x="75554" y="134"/>
                  </a:lnTo>
                  <a:lnTo>
                    <a:pt x="73624" y="0"/>
                  </a:lnTo>
                  <a:lnTo>
                    <a:pt x="72337" y="616"/>
                  </a:lnTo>
                  <a:lnTo>
                    <a:pt x="71478" y="1733"/>
                  </a:lnTo>
                  <a:lnTo>
                    <a:pt x="70906" y="3183"/>
                  </a:lnTo>
                  <a:lnTo>
                    <a:pt x="69819" y="4149"/>
                  </a:lnTo>
                  <a:lnTo>
                    <a:pt x="63005" y="7582"/>
                  </a:lnTo>
                  <a:lnTo>
                    <a:pt x="58998" y="11687"/>
                  </a:lnTo>
                  <a:lnTo>
                    <a:pt x="52069" y="21226"/>
                  </a:lnTo>
                  <a:lnTo>
                    <a:pt x="39325" y="33010"/>
                  </a:lnTo>
                  <a:lnTo>
                    <a:pt x="36771" y="36734"/>
                  </a:lnTo>
                  <a:lnTo>
                    <a:pt x="28572" y="62042"/>
                  </a:lnTo>
                  <a:lnTo>
                    <a:pt x="10686" y="98263"/>
                  </a:lnTo>
                  <a:lnTo>
                    <a:pt x="2157" y="139624"/>
                  </a:lnTo>
                  <a:lnTo>
                    <a:pt x="0" y="186868"/>
                  </a:lnTo>
                  <a:lnTo>
                    <a:pt x="4999" y="208461"/>
                  </a:lnTo>
                  <a:lnTo>
                    <a:pt x="11454" y="219073"/>
                  </a:lnTo>
                  <a:lnTo>
                    <a:pt x="29685" y="238195"/>
                  </a:lnTo>
                  <a:lnTo>
                    <a:pt x="40797" y="244346"/>
                  </a:lnTo>
                  <a:lnTo>
                    <a:pt x="61384" y="246982"/>
                  </a:lnTo>
                  <a:lnTo>
                    <a:pt x="82462" y="2410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730"/>
            <p:cNvSpPr/>
            <p:nvPr>
              <p:custDataLst>
                <p:tags r:id="rId111"/>
              </p:custDataLst>
            </p:nvPr>
          </p:nvSpPr>
          <p:spPr>
            <a:xfrm>
              <a:off x="2725033" y="3683103"/>
              <a:ext cx="119768" cy="111252"/>
            </a:xfrm>
            <a:custGeom>
              <a:avLst/>
              <a:gdLst/>
              <a:ahLst/>
              <a:cxnLst/>
              <a:rect l="0" t="0" r="0" b="0"/>
              <a:pathLst>
                <a:path w="119768" h="111252">
                  <a:moveTo>
                    <a:pt x="5467" y="25297"/>
                  </a:moveTo>
                  <a:lnTo>
                    <a:pt x="5467" y="25297"/>
                  </a:lnTo>
                  <a:lnTo>
                    <a:pt x="5467" y="7230"/>
                  </a:lnTo>
                  <a:lnTo>
                    <a:pt x="4761" y="6902"/>
                  </a:lnTo>
                  <a:lnTo>
                    <a:pt x="0" y="6333"/>
                  </a:lnTo>
                  <a:lnTo>
                    <a:pt x="1391" y="4403"/>
                  </a:lnTo>
                  <a:lnTo>
                    <a:pt x="2750" y="2901"/>
                  </a:lnTo>
                  <a:lnTo>
                    <a:pt x="3655" y="2605"/>
                  </a:lnTo>
                  <a:lnTo>
                    <a:pt x="4259" y="3113"/>
                  </a:lnTo>
                  <a:lnTo>
                    <a:pt x="4662" y="4158"/>
                  </a:lnTo>
                  <a:lnTo>
                    <a:pt x="5636" y="4854"/>
                  </a:lnTo>
                  <a:lnTo>
                    <a:pt x="10377" y="5835"/>
                  </a:lnTo>
                  <a:lnTo>
                    <a:pt x="14235" y="6064"/>
                  </a:lnTo>
                  <a:lnTo>
                    <a:pt x="18301" y="8047"/>
                  </a:lnTo>
                  <a:lnTo>
                    <a:pt x="32991" y="21169"/>
                  </a:lnTo>
                  <a:lnTo>
                    <a:pt x="40746" y="33915"/>
                  </a:lnTo>
                  <a:lnTo>
                    <a:pt x="48924" y="58205"/>
                  </a:lnTo>
                  <a:lnTo>
                    <a:pt x="47594" y="64852"/>
                  </a:lnTo>
                  <a:lnTo>
                    <a:pt x="44760" y="76528"/>
                  </a:lnTo>
                  <a:lnTo>
                    <a:pt x="43392" y="84050"/>
                  </a:lnTo>
                  <a:lnTo>
                    <a:pt x="34128" y="103511"/>
                  </a:lnTo>
                  <a:lnTo>
                    <a:pt x="30435" y="105920"/>
                  </a:lnTo>
                  <a:lnTo>
                    <a:pt x="28462" y="106562"/>
                  </a:lnTo>
                  <a:lnTo>
                    <a:pt x="27147" y="107696"/>
                  </a:lnTo>
                  <a:lnTo>
                    <a:pt x="25686" y="110837"/>
                  </a:lnTo>
                  <a:lnTo>
                    <a:pt x="24591" y="111251"/>
                  </a:lnTo>
                  <a:lnTo>
                    <a:pt x="23155" y="110822"/>
                  </a:lnTo>
                  <a:lnTo>
                    <a:pt x="19678" y="109169"/>
                  </a:lnTo>
                  <a:lnTo>
                    <a:pt x="15781" y="108435"/>
                  </a:lnTo>
                  <a:lnTo>
                    <a:pt x="14460" y="107533"/>
                  </a:lnTo>
                  <a:lnTo>
                    <a:pt x="13579" y="106227"/>
                  </a:lnTo>
                  <a:lnTo>
                    <a:pt x="12339" y="101017"/>
                  </a:lnTo>
                  <a:lnTo>
                    <a:pt x="12165" y="99060"/>
                  </a:lnTo>
                  <a:lnTo>
                    <a:pt x="13853" y="95005"/>
                  </a:lnTo>
                  <a:lnTo>
                    <a:pt x="16250" y="90850"/>
                  </a:lnTo>
                  <a:lnTo>
                    <a:pt x="24584" y="66101"/>
                  </a:lnTo>
                  <a:lnTo>
                    <a:pt x="56270" y="19374"/>
                  </a:lnTo>
                  <a:lnTo>
                    <a:pt x="60502" y="15609"/>
                  </a:lnTo>
                  <a:lnTo>
                    <a:pt x="68967" y="11310"/>
                  </a:lnTo>
                  <a:lnTo>
                    <a:pt x="71084" y="9622"/>
                  </a:lnTo>
                  <a:lnTo>
                    <a:pt x="73435" y="5866"/>
                  </a:lnTo>
                  <a:lnTo>
                    <a:pt x="75284" y="0"/>
                  </a:lnTo>
                  <a:lnTo>
                    <a:pt x="78678" y="3299"/>
                  </a:lnTo>
                  <a:lnTo>
                    <a:pt x="78969" y="4281"/>
                  </a:lnTo>
                  <a:lnTo>
                    <a:pt x="78457" y="4937"/>
                  </a:lnTo>
                  <a:lnTo>
                    <a:pt x="77410" y="5373"/>
                  </a:lnTo>
                  <a:lnTo>
                    <a:pt x="76712" y="6370"/>
                  </a:lnTo>
                  <a:lnTo>
                    <a:pt x="75730" y="11144"/>
                  </a:lnTo>
                  <a:lnTo>
                    <a:pt x="75322" y="33771"/>
                  </a:lnTo>
                  <a:lnTo>
                    <a:pt x="82904" y="65470"/>
                  </a:lnTo>
                  <a:lnTo>
                    <a:pt x="91685" y="75670"/>
                  </a:lnTo>
                  <a:lnTo>
                    <a:pt x="93880" y="80141"/>
                  </a:lnTo>
                  <a:lnTo>
                    <a:pt x="97208" y="84479"/>
                  </a:lnTo>
                  <a:lnTo>
                    <a:pt x="101039" y="86878"/>
                  </a:lnTo>
                  <a:lnTo>
                    <a:pt x="109044" y="88228"/>
                  </a:lnTo>
                  <a:lnTo>
                    <a:pt x="119767" y="887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731"/>
            <p:cNvSpPr/>
            <p:nvPr>
              <p:custDataLst>
                <p:tags r:id="rId112"/>
              </p:custDataLst>
            </p:nvPr>
          </p:nvSpPr>
          <p:spPr>
            <a:xfrm>
              <a:off x="2895600" y="3778250"/>
              <a:ext cx="31751" cy="82551"/>
            </a:xfrm>
            <a:custGeom>
              <a:avLst/>
              <a:gdLst/>
              <a:ahLst/>
              <a:cxnLst/>
              <a:rect l="0" t="0" r="0" b="0"/>
              <a:pathLst>
                <a:path w="31751" h="82551">
                  <a:moveTo>
                    <a:pt x="31750" y="0"/>
                  </a:moveTo>
                  <a:lnTo>
                    <a:pt x="31750" y="0"/>
                  </a:lnTo>
                  <a:lnTo>
                    <a:pt x="31750" y="3371"/>
                  </a:lnTo>
                  <a:lnTo>
                    <a:pt x="29869" y="6907"/>
                  </a:lnTo>
                  <a:lnTo>
                    <a:pt x="27386" y="10831"/>
                  </a:lnTo>
                  <a:lnTo>
                    <a:pt x="25792" y="19099"/>
                  </a:lnTo>
                  <a:lnTo>
                    <a:pt x="24869" y="24011"/>
                  </a:lnTo>
                  <a:lnTo>
                    <a:pt x="19955" y="39337"/>
                  </a:lnTo>
                  <a:lnTo>
                    <a:pt x="18523" y="52873"/>
                  </a:lnTo>
                  <a:lnTo>
                    <a:pt x="14034" y="60744"/>
                  </a:lnTo>
                  <a:lnTo>
                    <a:pt x="8940" y="67544"/>
                  </a:lnTo>
                  <a:lnTo>
                    <a:pt x="4980" y="76162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732"/>
            <p:cNvSpPr/>
            <p:nvPr>
              <p:custDataLst>
                <p:tags r:id="rId113"/>
              </p:custDataLst>
            </p:nvPr>
          </p:nvSpPr>
          <p:spPr>
            <a:xfrm>
              <a:off x="3067311" y="3683002"/>
              <a:ext cx="152140" cy="132970"/>
            </a:xfrm>
            <a:custGeom>
              <a:avLst/>
              <a:gdLst/>
              <a:ahLst/>
              <a:cxnLst/>
              <a:rect l="0" t="0" r="0" b="0"/>
              <a:pathLst>
                <a:path w="152140" h="132970">
                  <a:moveTo>
                    <a:pt x="6089" y="19048"/>
                  </a:moveTo>
                  <a:lnTo>
                    <a:pt x="6089" y="19048"/>
                  </a:lnTo>
                  <a:lnTo>
                    <a:pt x="622" y="13581"/>
                  </a:lnTo>
                  <a:lnTo>
                    <a:pt x="0" y="9588"/>
                  </a:lnTo>
                  <a:lnTo>
                    <a:pt x="619" y="8508"/>
                  </a:lnTo>
                  <a:lnTo>
                    <a:pt x="1737" y="7788"/>
                  </a:lnTo>
                  <a:lnTo>
                    <a:pt x="3188" y="7308"/>
                  </a:lnTo>
                  <a:lnTo>
                    <a:pt x="4155" y="6282"/>
                  </a:lnTo>
                  <a:lnTo>
                    <a:pt x="5834" y="965"/>
                  </a:lnTo>
                  <a:lnTo>
                    <a:pt x="7857" y="428"/>
                  </a:lnTo>
                  <a:lnTo>
                    <a:pt x="27526" y="0"/>
                  </a:lnTo>
                  <a:lnTo>
                    <a:pt x="28847" y="705"/>
                  </a:lnTo>
                  <a:lnTo>
                    <a:pt x="29728" y="1880"/>
                  </a:lnTo>
                  <a:lnTo>
                    <a:pt x="30315" y="3369"/>
                  </a:lnTo>
                  <a:lnTo>
                    <a:pt x="31412" y="4362"/>
                  </a:lnTo>
                  <a:lnTo>
                    <a:pt x="38242" y="7837"/>
                  </a:lnTo>
                  <a:lnTo>
                    <a:pt x="46385" y="15109"/>
                  </a:lnTo>
                  <a:lnTo>
                    <a:pt x="60421" y="35410"/>
                  </a:lnTo>
                  <a:lnTo>
                    <a:pt x="68100" y="57672"/>
                  </a:lnTo>
                  <a:lnTo>
                    <a:pt x="69502" y="86812"/>
                  </a:lnTo>
                  <a:lnTo>
                    <a:pt x="67669" y="93380"/>
                  </a:lnTo>
                  <a:lnTo>
                    <a:pt x="65207" y="99357"/>
                  </a:lnTo>
                  <a:lnTo>
                    <a:pt x="63117" y="109949"/>
                  </a:lnTo>
                  <a:lnTo>
                    <a:pt x="58342" y="117869"/>
                  </a:lnTo>
                  <a:lnTo>
                    <a:pt x="48335" y="129027"/>
                  </a:lnTo>
                  <a:lnTo>
                    <a:pt x="44150" y="131428"/>
                  </a:lnTo>
                  <a:lnTo>
                    <a:pt x="35715" y="132969"/>
                  </a:lnTo>
                  <a:lnTo>
                    <a:pt x="34306" y="132390"/>
                  </a:lnTo>
                  <a:lnTo>
                    <a:pt x="33367" y="131298"/>
                  </a:lnTo>
                  <a:lnTo>
                    <a:pt x="31618" y="128203"/>
                  </a:lnTo>
                  <a:lnTo>
                    <a:pt x="27372" y="122494"/>
                  </a:lnTo>
                  <a:lnTo>
                    <a:pt x="25801" y="116335"/>
                  </a:lnTo>
                  <a:lnTo>
                    <a:pt x="25433" y="112145"/>
                  </a:lnTo>
                  <a:lnTo>
                    <a:pt x="34606" y="83671"/>
                  </a:lnTo>
                  <a:lnTo>
                    <a:pt x="42975" y="71899"/>
                  </a:lnTo>
                  <a:lnTo>
                    <a:pt x="74478" y="34096"/>
                  </a:lnTo>
                  <a:lnTo>
                    <a:pt x="101222" y="14583"/>
                  </a:lnTo>
                  <a:lnTo>
                    <a:pt x="103378" y="13955"/>
                  </a:lnTo>
                  <a:lnTo>
                    <a:pt x="104815" y="12830"/>
                  </a:lnTo>
                  <a:lnTo>
                    <a:pt x="107667" y="6406"/>
                  </a:lnTo>
                  <a:lnTo>
                    <a:pt x="107679" y="6373"/>
                  </a:lnTo>
                  <a:lnTo>
                    <a:pt x="107686" y="9726"/>
                  </a:lnTo>
                  <a:lnTo>
                    <a:pt x="106981" y="10717"/>
                  </a:lnTo>
                  <a:lnTo>
                    <a:pt x="105806" y="11377"/>
                  </a:lnTo>
                  <a:lnTo>
                    <a:pt x="104317" y="11817"/>
                  </a:lnTo>
                  <a:lnTo>
                    <a:pt x="98850" y="15808"/>
                  </a:lnTo>
                  <a:lnTo>
                    <a:pt x="96705" y="19489"/>
                  </a:lnTo>
                  <a:lnTo>
                    <a:pt x="95046" y="23478"/>
                  </a:lnTo>
                  <a:lnTo>
                    <a:pt x="84930" y="40363"/>
                  </a:lnTo>
                  <a:lnTo>
                    <a:pt x="82811" y="50409"/>
                  </a:lnTo>
                  <a:lnTo>
                    <a:pt x="82320" y="71059"/>
                  </a:lnTo>
                  <a:lnTo>
                    <a:pt x="84184" y="75795"/>
                  </a:lnTo>
                  <a:lnTo>
                    <a:pt x="103489" y="97358"/>
                  </a:lnTo>
                  <a:lnTo>
                    <a:pt x="109585" y="99713"/>
                  </a:lnTo>
                  <a:lnTo>
                    <a:pt x="152139" y="101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733"/>
            <p:cNvSpPr/>
            <p:nvPr>
              <p:custDataLst>
                <p:tags r:id="rId114"/>
              </p:custDataLst>
            </p:nvPr>
          </p:nvSpPr>
          <p:spPr>
            <a:xfrm>
              <a:off x="3257574" y="3759200"/>
              <a:ext cx="101577" cy="19051"/>
            </a:xfrm>
            <a:custGeom>
              <a:avLst/>
              <a:gdLst/>
              <a:ahLst/>
              <a:cxnLst/>
              <a:rect l="0" t="0" r="0" b="0"/>
              <a:pathLst>
                <a:path w="101577" h="19051">
                  <a:moveTo>
                    <a:pt x="12676" y="19050"/>
                  </a:moveTo>
                  <a:lnTo>
                    <a:pt x="12676" y="19050"/>
                  </a:lnTo>
                  <a:lnTo>
                    <a:pt x="936" y="19050"/>
                  </a:lnTo>
                  <a:lnTo>
                    <a:pt x="616" y="18344"/>
                  </a:lnTo>
                  <a:lnTo>
                    <a:pt x="0" y="12962"/>
                  </a:lnTo>
                  <a:lnTo>
                    <a:pt x="45919" y="12700"/>
                  </a:lnTo>
                  <a:lnTo>
                    <a:pt x="65084" y="11994"/>
                  </a:lnTo>
                  <a:lnTo>
                    <a:pt x="77539" y="7674"/>
                  </a:lnTo>
                  <a:lnTo>
                    <a:pt x="92452" y="5819"/>
                  </a:lnTo>
                  <a:lnTo>
                    <a:pt x="10157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734"/>
            <p:cNvSpPr/>
            <p:nvPr>
              <p:custDataLst>
                <p:tags r:id="rId115"/>
              </p:custDataLst>
            </p:nvPr>
          </p:nvSpPr>
          <p:spPr>
            <a:xfrm>
              <a:off x="3295914" y="3714750"/>
              <a:ext cx="25137" cy="114301"/>
            </a:xfrm>
            <a:custGeom>
              <a:avLst/>
              <a:gdLst/>
              <a:ahLst/>
              <a:cxnLst/>
              <a:rect l="0" t="0" r="0" b="0"/>
              <a:pathLst>
                <a:path w="25137" h="114301">
                  <a:moveTo>
                    <a:pt x="25136" y="0"/>
                  </a:moveTo>
                  <a:lnTo>
                    <a:pt x="25136" y="0"/>
                  </a:lnTo>
                  <a:lnTo>
                    <a:pt x="19048" y="6088"/>
                  </a:lnTo>
                  <a:lnTo>
                    <a:pt x="18808" y="11795"/>
                  </a:lnTo>
                  <a:lnTo>
                    <a:pt x="13320" y="26926"/>
                  </a:lnTo>
                  <a:lnTo>
                    <a:pt x="11746" y="58799"/>
                  </a:lnTo>
                  <a:lnTo>
                    <a:pt x="7413" y="71221"/>
                  </a:lnTo>
                  <a:lnTo>
                    <a:pt x="5432" y="92939"/>
                  </a:lnTo>
                  <a:lnTo>
                    <a:pt x="1737" y="100131"/>
                  </a:lnTo>
                  <a:lnTo>
                    <a:pt x="0" y="112156"/>
                  </a:lnTo>
                  <a:lnTo>
                    <a:pt x="617" y="112870"/>
                  </a:lnTo>
                  <a:lnTo>
                    <a:pt x="608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735"/>
            <p:cNvSpPr/>
            <p:nvPr>
              <p:custDataLst>
                <p:tags r:id="rId116"/>
              </p:custDataLst>
            </p:nvPr>
          </p:nvSpPr>
          <p:spPr>
            <a:xfrm>
              <a:off x="3467179" y="3582426"/>
              <a:ext cx="126922" cy="246625"/>
            </a:xfrm>
            <a:custGeom>
              <a:avLst/>
              <a:gdLst/>
              <a:ahLst/>
              <a:cxnLst/>
              <a:rect l="0" t="0" r="0" b="0"/>
              <a:pathLst>
                <a:path w="126922" h="246625">
                  <a:moveTo>
                    <a:pt x="50721" y="94224"/>
                  </a:moveTo>
                  <a:lnTo>
                    <a:pt x="50721" y="94224"/>
                  </a:lnTo>
                  <a:lnTo>
                    <a:pt x="47350" y="97595"/>
                  </a:lnTo>
                  <a:lnTo>
                    <a:pt x="45695" y="101131"/>
                  </a:lnTo>
                  <a:lnTo>
                    <a:pt x="44632" y="109151"/>
                  </a:lnTo>
                  <a:lnTo>
                    <a:pt x="43840" y="110525"/>
                  </a:lnTo>
                  <a:lnTo>
                    <a:pt x="42606" y="111442"/>
                  </a:lnTo>
                  <a:lnTo>
                    <a:pt x="41077" y="112052"/>
                  </a:lnTo>
                  <a:lnTo>
                    <a:pt x="40058" y="113870"/>
                  </a:lnTo>
                  <a:lnTo>
                    <a:pt x="27048" y="157865"/>
                  </a:lnTo>
                  <a:lnTo>
                    <a:pt x="23951" y="170465"/>
                  </a:lnTo>
                  <a:lnTo>
                    <a:pt x="14382" y="195827"/>
                  </a:lnTo>
                  <a:lnTo>
                    <a:pt x="11261" y="208525"/>
                  </a:lnTo>
                  <a:lnTo>
                    <a:pt x="7257" y="222086"/>
                  </a:lnTo>
                  <a:lnTo>
                    <a:pt x="5760" y="231560"/>
                  </a:lnTo>
                  <a:lnTo>
                    <a:pt x="1283" y="240225"/>
                  </a:lnTo>
                  <a:lnTo>
                    <a:pt x="190" y="245359"/>
                  </a:lnTo>
                  <a:lnTo>
                    <a:pt x="100" y="245075"/>
                  </a:lnTo>
                  <a:lnTo>
                    <a:pt x="0" y="242878"/>
                  </a:lnTo>
                  <a:lnTo>
                    <a:pt x="1838" y="239550"/>
                  </a:lnTo>
                  <a:lnTo>
                    <a:pt x="4301" y="235719"/>
                  </a:lnTo>
                  <a:lnTo>
                    <a:pt x="5882" y="227510"/>
                  </a:lnTo>
                  <a:lnTo>
                    <a:pt x="8037" y="217442"/>
                  </a:lnTo>
                  <a:lnTo>
                    <a:pt x="17792" y="193340"/>
                  </a:lnTo>
                  <a:lnTo>
                    <a:pt x="35336" y="156800"/>
                  </a:lnTo>
                  <a:lnTo>
                    <a:pt x="52919" y="113843"/>
                  </a:lnTo>
                  <a:lnTo>
                    <a:pt x="71533" y="68857"/>
                  </a:lnTo>
                  <a:lnTo>
                    <a:pt x="92170" y="28856"/>
                  </a:lnTo>
                  <a:lnTo>
                    <a:pt x="96459" y="13605"/>
                  </a:lnTo>
                  <a:lnTo>
                    <a:pt x="100521" y="6960"/>
                  </a:lnTo>
                  <a:lnTo>
                    <a:pt x="101433" y="0"/>
                  </a:lnTo>
                  <a:lnTo>
                    <a:pt x="103363" y="1312"/>
                  </a:lnTo>
                  <a:lnTo>
                    <a:pt x="106980" y="4531"/>
                  </a:lnTo>
                  <a:lnTo>
                    <a:pt x="108400" y="10237"/>
                  </a:lnTo>
                  <a:lnTo>
                    <a:pt x="112183" y="16814"/>
                  </a:lnTo>
                  <a:lnTo>
                    <a:pt x="117568" y="60392"/>
                  </a:lnTo>
                  <a:lnTo>
                    <a:pt x="120493" y="104547"/>
                  </a:lnTo>
                  <a:lnTo>
                    <a:pt x="126804" y="151371"/>
                  </a:lnTo>
                  <a:lnTo>
                    <a:pt x="126920" y="197148"/>
                  </a:lnTo>
                  <a:lnTo>
                    <a:pt x="126921" y="239359"/>
                  </a:lnTo>
                  <a:lnTo>
                    <a:pt x="126215" y="239664"/>
                  </a:lnTo>
                  <a:lnTo>
                    <a:pt x="105667" y="240272"/>
                  </a:lnTo>
                  <a:lnTo>
                    <a:pt x="104285" y="239567"/>
                  </a:lnTo>
                  <a:lnTo>
                    <a:pt x="103364" y="238392"/>
                  </a:lnTo>
                  <a:lnTo>
                    <a:pt x="102750" y="236903"/>
                  </a:lnTo>
                  <a:lnTo>
                    <a:pt x="100929" y="235910"/>
                  </a:lnTo>
                  <a:lnTo>
                    <a:pt x="82746" y="234040"/>
                  </a:lnTo>
                  <a:lnTo>
                    <a:pt x="48683" y="233925"/>
                  </a:lnTo>
                  <a:lnTo>
                    <a:pt x="44405" y="235806"/>
                  </a:lnTo>
                  <a:lnTo>
                    <a:pt x="38394" y="240012"/>
                  </a:lnTo>
                  <a:lnTo>
                    <a:pt x="38021" y="246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736"/>
            <p:cNvSpPr/>
            <p:nvPr>
              <p:custDataLst>
                <p:tags r:id="rId117"/>
              </p:custDataLst>
            </p:nvPr>
          </p:nvSpPr>
          <p:spPr>
            <a:xfrm>
              <a:off x="3663950" y="3721101"/>
              <a:ext cx="127001" cy="88890"/>
            </a:xfrm>
            <a:custGeom>
              <a:avLst/>
              <a:gdLst/>
              <a:ahLst/>
              <a:cxnLst/>
              <a:rect l="0" t="0" r="0" b="0"/>
              <a:pathLst>
                <a:path w="127001" h="88890">
                  <a:moveTo>
                    <a:pt x="0" y="31749"/>
                  </a:moveTo>
                  <a:lnTo>
                    <a:pt x="0" y="31749"/>
                  </a:lnTo>
                  <a:lnTo>
                    <a:pt x="3371" y="31749"/>
                  </a:lnTo>
                  <a:lnTo>
                    <a:pt x="4364" y="31043"/>
                  </a:lnTo>
                  <a:lnTo>
                    <a:pt x="5026" y="29867"/>
                  </a:lnTo>
                  <a:lnTo>
                    <a:pt x="6272" y="20194"/>
                  </a:lnTo>
                  <a:lnTo>
                    <a:pt x="6327" y="16017"/>
                  </a:lnTo>
                  <a:lnTo>
                    <a:pt x="8221" y="12292"/>
                  </a:lnTo>
                  <a:lnTo>
                    <a:pt x="18089" y="985"/>
                  </a:lnTo>
                  <a:lnTo>
                    <a:pt x="25113" y="24"/>
                  </a:lnTo>
                  <a:lnTo>
                    <a:pt x="36948" y="0"/>
                  </a:lnTo>
                  <a:lnTo>
                    <a:pt x="46837" y="8837"/>
                  </a:lnTo>
                  <a:lnTo>
                    <a:pt x="49038" y="12864"/>
                  </a:lnTo>
                  <a:lnTo>
                    <a:pt x="51273" y="23304"/>
                  </a:lnTo>
                  <a:lnTo>
                    <a:pt x="55780" y="31753"/>
                  </a:lnTo>
                  <a:lnTo>
                    <a:pt x="57070" y="52033"/>
                  </a:lnTo>
                  <a:lnTo>
                    <a:pt x="55233" y="56757"/>
                  </a:lnTo>
                  <a:lnTo>
                    <a:pt x="53755" y="59004"/>
                  </a:lnTo>
                  <a:lnTo>
                    <a:pt x="49308" y="74841"/>
                  </a:lnTo>
                  <a:lnTo>
                    <a:pt x="47688" y="77410"/>
                  </a:lnTo>
                  <a:lnTo>
                    <a:pt x="44008" y="80265"/>
                  </a:lnTo>
                  <a:lnTo>
                    <a:pt x="40020" y="82239"/>
                  </a:lnTo>
                  <a:lnTo>
                    <a:pt x="33808" y="86612"/>
                  </a:lnTo>
                  <a:lnTo>
                    <a:pt x="27499" y="88221"/>
                  </a:lnTo>
                  <a:lnTo>
                    <a:pt x="16050" y="88872"/>
                  </a:lnTo>
                  <a:lnTo>
                    <a:pt x="14933" y="88176"/>
                  </a:lnTo>
                  <a:lnTo>
                    <a:pt x="14189" y="87006"/>
                  </a:lnTo>
                  <a:lnTo>
                    <a:pt x="13141" y="81988"/>
                  </a:lnTo>
                  <a:lnTo>
                    <a:pt x="12787" y="73971"/>
                  </a:lnTo>
                  <a:lnTo>
                    <a:pt x="14620" y="69799"/>
                  </a:lnTo>
                  <a:lnTo>
                    <a:pt x="40226" y="42332"/>
                  </a:lnTo>
                  <a:lnTo>
                    <a:pt x="44454" y="39980"/>
                  </a:lnTo>
                  <a:lnTo>
                    <a:pt x="48685" y="38230"/>
                  </a:lnTo>
                  <a:lnTo>
                    <a:pt x="62089" y="28047"/>
                  </a:lnTo>
                  <a:lnTo>
                    <a:pt x="79845" y="25631"/>
                  </a:lnTo>
                  <a:lnTo>
                    <a:pt x="98587" y="25399"/>
                  </a:lnTo>
                  <a:lnTo>
                    <a:pt x="99592" y="26104"/>
                  </a:lnTo>
                  <a:lnTo>
                    <a:pt x="100261" y="27281"/>
                  </a:lnTo>
                  <a:lnTo>
                    <a:pt x="100707" y="28770"/>
                  </a:lnTo>
                  <a:lnTo>
                    <a:pt x="100299" y="29763"/>
                  </a:lnTo>
                  <a:lnTo>
                    <a:pt x="99321" y="30425"/>
                  </a:lnTo>
                  <a:lnTo>
                    <a:pt x="97964" y="30866"/>
                  </a:lnTo>
                  <a:lnTo>
                    <a:pt x="97060" y="31866"/>
                  </a:lnTo>
                  <a:lnTo>
                    <a:pt x="96054" y="34858"/>
                  </a:lnTo>
                  <a:lnTo>
                    <a:pt x="94703" y="42529"/>
                  </a:lnTo>
                  <a:lnTo>
                    <a:pt x="90933" y="48740"/>
                  </a:lnTo>
                  <a:lnTo>
                    <a:pt x="89803" y="52941"/>
                  </a:lnTo>
                  <a:lnTo>
                    <a:pt x="88797" y="54344"/>
                  </a:lnTo>
                  <a:lnTo>
                    <a:pt x="87420" y="55279"/>
                  </a:lnTo>
                  <a:lnTo>
                    <a:pt x="85797" y="55902"/>
                  </a:lnTo>
                  <a:lnTo>
                    <a:pt x="84714" y="57023"/>
                  </a:lnTo>
                  <a:lnTo>
                    <a:pt x="83512" y="60150"/>
                  </a:lnTo>
                  <a:lnTo>
                    <a:pt x="82575" y="78338"/>
                  </a:lnTo>
                  <a:lnTo>
                    <a:pt x="84442" y="82559"/>
                  </a:lnTo>
                  <a:lnTo>
                    <a:pt x="88019" y="87647"/>
                  </a:lnTo>
                  <a:lnTo>
                    <a:pt x="90390" y="88342"/>
                  </a:lnTo>
                  <a:lnTo>
                    <a:pt x="110092" y="88889"/>
                  </a:lnTo>
                  <a:lnTo>
                    <a:pt x="127000" y="82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737"/>
            <p:cNvSpPr/>
            <p:nvPr>
              <p:custDataLst>
                <p:tags r:id="rId118"/>
              </p:custDataLst>
            </p:nvPr>
          </p:nvSpPr>
          <p:spPr>
            <a:xfrm>
              <a:off x="3879850" y="3619762"/>
              <a:ext cx="38075" cy="228339"/>
            </a:xfrm>
            <a:custGeom>
              <a:avLst/>
              <a:gdLst/>
              <a:ahLst/>
              <a:cxnLst/>
              <a:rect l="0" t="0" r="0" b="0"/>
              <a:pathLst>
                <a:path w="38075" h="228339">
                  <a:moveTo>
                    <a:pt x="6350" y="6088"/>
                  </a:moveTo>
                  <a:lnTo>
                    <a:pt x="6350" y="6088"/>
                  </a:lnTo>
                  <a:lnTo>
                    <a:pt x="883" y="6088"/>
                  </a:lnTo>
                  <a:lnTo>
                    <a:pt x="588" y="5382"/>
                  </a:lnTo>
                  <a:lnTo>
                    <a:pt x="261" y="2717"/>
                  </a:lnTo>
                  <a:lnTo>
                    <a:pt x="880" y="1724"/>
                  </a:lnTo>
                  <a:lnTo>
                    <a:pt x="1998" y="1062"/>
                  </a:lnTo>
                  <a:lnTo>
                    <a:pt x="5490" y="0"/>
                  </a:lnTo>
                  <a:lnTo>
                    <a:pt x="11250" y="4154"/>
                  </a:lnTo>
                  <a:lnTo>
                    <a:pt x="17131" y="6220"/>
                  </a:lnTo>
                  <a:lnTo>
                    <a:pt x="21255" y="9204"/>
                  </a:lnTo>
                  <a:lnTo>
                    <a:pt x="23557" y="14764"/>
                  </a:lnTo>
                  <a:lnTo>
                    <a:pt x="25287" y="21232"/>
                  </a:lnTo>
                  <a:lnTo>
                    <a:pt x="29521" y="29547"/>
                  </a:lnTo>
                  <a:lnTo>
                    <a:pt x="37453" y="71881"/>
                  </a:lnTo>
                  <a:lnTo>
                    <a:pt x="38074" y="115010"/>
                  </a:lnTo>
                  <a:lnTo>
                    <a:pt x="36215" y="145916"/>
                  </a:lnTo>
                  <a:lnTo>
                    <a:pt x="24027" y="191958"/>
                  </a:lnTo>
                  <a:lnTo>
                    <a:pt x="18643" y="206035"/>
                  </a:lnTo>
                  <a:lnTo>
                    <a:pt x="8195" y="221702"/>
                  </a:lnTo>
                  <a:lnTo>
                    <a:pt x="7580" y="223914"/>
                  </a:lnTo>
                  <a:lnTo>
                    <a:pt x="6465" y="225389"/>
                  </a:lnTo>
                  <a:lnTo>
                    <a:pt x="0" y="2283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738"/>
            <p:cNvSpPr/>
            <p:nvPr>
              <p:custDataLst>
                <p:tags r:id="rId119"/>
              </p:custDataLst>
            </p:nvPr>
          </p:nvSpPr>
          <p:spPr>
            <a:xfrm>
              <a:off x="3911600" y="3547959"/>
              <a:ext cx="132910" cy="357292"/>
            </a:xfrm>
            <a:custGeom>
              <a:avLst/>
              <a:gdLst/>
              <a:ahLst/>
              <a:cxnLst/>
              <a:rect l="0" t="0" r="0" b="0"/>
              <a:pathLst>
                <a:path w="132910" h="357292">
                  <a:moveTo>
                    <a:pt x="82550" y="27091"/>
                  </a:moveTo>
                  <a:lnTo>
                    <a:pt x="82550" y="27091"/>
                  </a:lnTo>
                  <a:lnTo>
                    <a:pt x="82550" y="15535"/>
                  </a:lnTo>
                  <a:lnTo>
                    <a:pt x="85921" y="11359"/>
                  </a:lnTo>
                  <a:lnTo>
                    <a:pt x="89457" y="9516"/>
                  </a:lnTo>
                  <a:lnTo>
                    <a:pt x="91388" y="9024"/>
                  </a:lnTo>
                  <a:lnTo>
                    <a:pt x="95415" y="4715"/>
                  </a:lnTo>
                  <a:lnTo>
                    <a:pt x="97477" y="1590"/>
                  </a:lnTo>
                  <a:lnTo>
                    <a:pt x="99557" y="213"/>
                  </a:lnTo>
                  <a:lnTo>
                    <a:pt x="101649" y="0"/>
                  </a:lnTo>
                  <a:lnTo>
                    <a:pt x="110076" y="1357"/>
                  </a:lnTo>
                  <a:lnTo>
                    <a:pt x="112190" y="2879"/>
                  </a:lnTo>
                  <a:lnTo>
                    <a:pt x="122767" y="15967"/>
                  </a:lnTo>
                  <a:lnTo>
                    <a:pt x="125119" y="22382"/>
                  </a:lnTo>
                  <a:lnTo>
                    <a:pt x="132909" y="67673"/>
                  </a:lnTo>
                  <a:lnTo>
                    <a:pt x="131338" y="89445"/>
                  </a:lnTo>
                  <a:lnTo>
                    <a:pt x="126866" y="127965"/>
                  </a:lnTo>
                  <a:lnTo>
                    <a:pt x="121607" y="174465"/>
                  </a:lnTo>
                  <a:lnTo>
                    <a:pt x="113869" y="217487"/>
                  </a:lnTo>
                  <a:lnTo>
                    <a:pt x="102377" y="251437"/>
                  </a:lnTo>
                  <a:lnTo>
                    <a:pt x="81570" y="293417"/>
                  </a:lnTo>
                  <a:lnTo>
                    <a:pt x="53527" y="328487"/>
                  </a:lnTo>
                  <a:lnTo>
                    <a:pt x="37026" y="342093"/>
                  </a:lnTo>
                  <a:lnTo>
                    <a:pt x="26804" y="347008"/>
                  </a:lnTo>
                  <a:lnTo>
                    <a:pt x="0" y="3572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6" name="SMARTInkShape-Group183"/>
          <p:cNvGrpSpPr/>
          <p:nvPr/>
        </p:nvGrpSpPr>
        <p:grpSpPr>
          <a:xfrm>
            <a:off x="4292607" y="3771900"/>
            <a:ext cx="165094" cy="101516"/>
            <a:chOff x="4292607" y="3771900"/>
            <a:chExt cx="165094" cy="101516"/>
          </a:xfrm>
        </p:grpSpPr>
        <p:sp>
          <p:nvSpPr>
            <p:cNvPr id="184" name="SMARTInkShape-739"/>
            <p:cNvSpPr/>
            <p:nvPr>
              <p:custDataLst>
                <p:tags r:id="rId101"/>
              </p:custDataLst>
            </p:nvPr>
          </p:nvSpPr>
          <p:spPr>
            <a:xfrm>
              <a:off x="4292607" y="3771900"/>
              <a:ext cx="152394" cy="12701"/>
            </a:xfrm>
            <a:custGeom>
              <a:avLst/>
              <a:gdLst/>
              <a:ahLst/>
              <a:cxnLst/>
              <a:rect l="0" t="0" r="0" b="0"/>
              <a:pathLst>
                <a:path w="152394" h="12701">
                  <a:moveTo>
                    <a:pt x="25393" y="0"/>
                  </a:moveTo>
                  <a:lnTo>
                    <a:pt x="25393" y="0"/>
                  </a:lnTo>
                  <a:lnTo>
                    <a:pt x="19926" y="5467"/>
                  </a:lnTo>
                  <a:lnTo>
                    <a:pt x="15933" y="6088"/>
                  </a:lnTo>
                  <a:lnTo>
                    <a:pt x="0" y="6350"/>
                  </a:lnTo>
                  <a:lnTo>
                    <a:pt x="45677" y="6350"/>
                  </a:lnTo>
                  <a:lnTo>
                    <a:pt x="90893" y="5644"/>
                  </a:lnTo>
                  <a:lnTo>
                    <a:pt x="120636" y="392"/>
                  </a:lnTo>
                  <a:lnTo>
                    <a:pt x="128401" y="880"/>
                  </a:lnTo>
                  <a:lnTo>
                    <a:pt x="143678" y="5776"/>
                  </a:lnTo>
                  <a:lnTo>
                    <a:pt x="151105" y="6274"/>
                  </a:lnTo>
                  <a:lnTo>
                    <a:pt x="151535" y="7005"/>
                  </a:lnTo>
                  <a:lnTo>
                    <a:pt x="15239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SMARTInkShape-740"/>
            <p:cNvSpPr/>
            <p:nvPr>
              <p:custDataLst>
                <p:tags r:id="rId102"/>
              </p:custDataLst>
            </p:nvPr>
          </p:nvSpPr>
          <p:spPr>
            <a:xfrm>
              <a:off x="4324428" y="3854450"/>
              <a:ext cx="133273" cy="18966"/>
            </a:xfrm>
            <a:custGeom>
              <a:avLst/>
              <a:gdLst/>
              <a:ahLst/>
              <a:cxnLst/>
              <a:rect l="0" t="0" r="0" b="0"/>
              <a:pathLst>
                <a:path w="133273" h="18966">
                  <a:moveTo>
                    <a:pt x="6272" y="0"/>
                  </a:moveTo>
                  <a:lnTo>
                    <a:pt x="6272" y="0"/>
                  </a:lnTo>
                  <a:lnTo>
                    <a:pt x="6272" y="3371"/>
                  </a:lnTo>
                  <a:lnTo>
                    <a:pt x="5566" y="4364"/>
                  </a:lnTo>
                  <a:lnTo>
                    <a:pt x="4390" y="5026"/>
                  </a:lnTo>
                  <a:lnTo>
                    <a:pt x="2901" y="5467"/>
                  </a:lnTo>
                  <a:lnTo>
                    <a:pt x="1908" y="6467"/>
                  </a:lnTo>
                  <a:lnTo>
                    <a:pt x="184" y="11740"/>
                  </a:lnTo>
                  <a:lnTo>
                    <a:pt x="0" y="15786"/>
                  </a:lnTo>
                  <a:lnTo>
                    <a:pt x="679" y="16874"/>
                  </a:lnTo>
                  <a:lnTo>
                    <a:pt x="1838" y="17600"/>
                  </a:lnTo>
                  <a:lnTo>
                    <a:pt x="6839" y="18620"/>
                  </a:lnTo>
                  <a:lnTo>
                    <a:pt x="18222" y="18965"/>
                  </a:lnTo>
                  <a:lnTo>
                    <a:pt x="24047" y="17131"/>
                  </a:lnTo>
                  <a:lnTo>
                    <a:pt x="26589" y="15654"/>
                  </a:lnTo>
                  <a:lnTo>
                    <a:pt x="49843" y="13089"/>
                  </a:lnTo>
                  <a:lnTo>
                    <a:pt x="87867" y="10828"/>
                  </a:lnTo>
                  <a:lnTo>
                    <a:pt x="103120" y="7677"/>
                  </a:lnTo>
                  <a:lnTo>
                    <a:pt x="119164" y="4862"/>
                  </a:lnTo>
                  <a:lnTo>
                    <a:pt x="133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2" name="SMARTInkShape-Group184"/>
          <p:cNvGrpSpPr/>
          <p:nvPr/>
        </p:nvGrpSpPr>
        <p:grpSpPr>
          <a:xfrm>
            <a:off x="4787907" y="3582368"/>
            <a:ext cx="545797" cy="322498"/>
            <a:chOff x="4787907" y="3582368"/>
            <a:chExt cx="545797" cy="322498"/>
          </a:xfrm>
        </p:grpSpPr>
        <p:sp>
          <p:nvSpPr>
            <p:cNvPr id="187" name="SMARTInkShape-741"/>
            <p:cNvSpPr/>
            <p:nvPr>
              <p:custDataLst>
                <p:tags r:id="rId96"/>
              </p:custDataLst>
            </p:nvPr>
          </p:nvSpPr>
          <p:spPr>
            <a:xfrm>
              <a:off x="4826000" y="3582368"/>
              <a:ext cx="101601" cy="322498"/>
            </a:xfrm>
            <a:custGeom>
              <a:avLst/>
              <a:gdLst/>
              <a:ahLst/>
              <a:cxnLst/>
              <a:rect l="0" t="0" r="0" b="0"/>
              <a:pathLst>
                <a:path w="101601" h="322498">
                  <a:moveTo>
                    <a:pt x="101600" y="56182"/>
                  </a:moveTo>
                  <a:lnTo>
                    <a:pt x="101600" y="56182"/>
                  </a:lnTo>
                  <a:lnTo>
                    <a:pt x="101600" y="34928"/>
                  </a:lnTo>
                  <a:lnTo>
                    <a:pt x="100895" y="33546"/>
                  </a:lnTo>
                  <a:lnTo>
                    <a:pt x="99718" y="32625"/>
                  </a:lnTo>
                  <a:lnTo>
                    <a:pt x="98229" y="32010"/>
                  </a:lnTo>
                  <a:lnTo>
                    <a:pt x="97236" y="30190"/>
                  </a:lnTo>
                  <a:lnTo>
                    <a:pt x="95366" y="17033"/>
                  </a:lnTo>
                  <a:lnTo>
                    <a:pt x="95328" y="15266"/>
                  </a:lnTo>
                  <a:lnTo>
                    <a:pt x="94596" y="14088"/>
                  </a:lnTo>
                  <a:lnTo>
                    <a:pt x="93402" y="13302"/>
                  </a:lnTo>
                  <a:lnTo>
                    <a:pt x="91901" y="12779"/>
                  </a:lnTo>
                  <a:lnTo>
                    <a:pt x="90901" y="11724"/>
                  </a:lnTo>
                  <a:lnTo>
                    <a:pt x="89789" y="8671"/>
                  </a:lnTo>
                  <a:lnTo>
                    <a:pt x="88787" y="7575"/>
                  </a:lnTo>
                  <a:lnTo>
                    <a:pt x="77367" y="0"/>
                  </a:lnTo>
                  <a:lnTo>
                    <a:pt x="76273" y="383"/>
                  </a:lnTo>
                  <a:lnTo>
                    <a:pt x="71362" y="3587"/>
                  </a:lnTo>
                  <a:lnTo>
                    <a:pt x="65437" y="5556"/>
                  </a:lnTo>
                  <a:lnTo>
                    <a:pt x="59213" y="9588"/>
                  </a:lnTo>
                  <a:lnTo>
                    <a:pt x="52901" y="11802"/>
                  </a:lnTo>
                  <a:lnTo>
                    <a:pt x="48676" y="14821"/>
                  </a:lnTo>
                  <a:lnTo>
                    <a:pt x="35982" y="32101"/>
                  </a:lnTo>
                  <a:lnTo>
                    <a:pt x="33631" y="38659"/>
                  </a:lnTo>
                  <a:lnTo>
                    <a:pt x="26315" y="84959"/>
                  </a:lnTo>
                  <a:lnTo>
                    <a:pt x="21089" y="130594"/>
                  </a:lnTo>
                  <a:lnTo>
                    <a:pt x="19229" y="174689"/>
                  </a:lnTo>
                  <a:lnTo>
                    <a:pt x="19066" y="219813"/>
                  </a:lnTo>
                  <a:lnTo>
                    <a:pt x="19051" y="264953"/>
                  </a:lnTo>
                  <a:lnTo>
                    <a:pt x="17169" y="289097"/>
                  </a:lnTo>
                  <a:lnTo>
                    <a:pt x="13092" y="309446"/>
                  </a:lnTo>
                  <a:lnTo>
                    <a:pt x="12778" y="318503"/>
                  </a:lnTo>
                  <a:lnTo>
                    <a:pt x="12046" y="319963"/>
                  </a:lnTo>
                  <a:lnTo>
                    <a:pt x="10852" y="320936"/>
                  </a:lnTo>
                  <a:lnTo>
                    <a:pt x="7239" y="322497"/>
                  </a:lnTo>
                  <a:lnTo>
                    <a:pt x="0" y="3165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742"/>
            <p:cNvSpPr/>
            <p:nvPr>
              <p:custDataLst>
                <p:tags r:id="rId97"/>
              </p:custDataLst>
            </p:nvPr>
          </p:nvSpPr>
          <p:spPr>
            <a:xfrm>
              <a:off x="4787907" y="3810000"/>
              <a:ext cx="114294" cy="31751"/>
            </a:xfrm>
            <a:custGeom>
              <a:avLst/>
              <a:gdLst/>
              <a:ahLst/>
              <a:cxnLst/>
              <a:rect l="0" t="0" r="0" b="0"/>
              <a:pathLst>
                <a:path w="114294" h="31751">
                  <a:moveTo>
                    <a:pt x="6343" y="31750"/>
                  </a:moveTo>
                  <a:lnTo>
                    <a:pt x="6343" y="31750"/>
                  </a:lnTo>
                  <a:lnTo>
                    <a:pt x="876" y="26283"/>
                  </a:lnTo>
                  <a:lnTo>
                    <a:pt x="16" y="19334"/>
                  </a:lnTo>
                  <a:lnTo>
                    <a:pt x="0" y="15763"/>
                  </a:lnTo>
                  <a:lnTo>
                    <a:pt x="1877" y="12180"/>
                  </a:lnTo>
                  <a:lnTo>
                    <a:pt x="3366" y="10237"/>
                  </a:lnTo>
                  <a:lnTo>
                    <a:pt x="8783" y="8077"/>
                  </a:lnTo>
                  <a:lnTo>
                    <a:pt x="22761" y="5872"/>
                  </a:lnTo>
                  <a:lnTo>
                    <a:pt x="30179" y="2053"/>
                  </a:lnTo>
                  <a:lnTo>
                    <a:pt x="49028" y="270"/>
                  </a:lnTo>
                  <a:lnTo>
                    <a:pt x="74107" y="5490"/>
                  </a:lnTo>
                  <a:lnTo>
                    <a:pt x="1142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743"/>
            <p:cNvSpPr/>
            <p:nvPr>
              <p:custDataLst>
                <p:tags r:id="rId98"/>
              </p:custDataLst>
            </p:nvPr>
          </p:nvSpPr>
          <p:spPr>
            <a:xfrm>
              <a:off x="5003879" y="3644914"/>
              <a:ext cx="63422" cy="234937"/>
            </a:xfrm>
            <a:custGeom>
              <a:avLst/>
              <a:gdLst/>
              <a:ahLst/>
              <a:cxnLst/>
              <a:rect l="0" t="0" r="0" b="0"/>
              <a:pathLst>
                <a:path w="63422" h="234937">
                  <a:moveTo>
                    <a:pt x="63421" y="25386"/>
                  </a:moveTo>
                  <a:lnTo>
                    <a:pt x="63421" y="25386"/>
                  </a:lnTo>
                  <a:lnTo>
                    <a:pt x="63421" y="19919"/>
                  </a:lnTo>
                  <a:lnTo>
                    <a:pt x="57954" y="13646"/>
                  </a:lnTo>
                  <a:lnTo>
                    <a:pt x="57073" y="34"/>
                  </a:lnTo>
                  <a:lnTo>
                    <a:pt x="53701" y="0"/>
                  </a:lnTo>
                  <a:lnTo>
                    <a:pt x="50164" y="1874"/>
                  </a:lnTo>
                  <a:lnTo>
                    <a:pt x="48232" y="3361"/>
                  </a:lnTo>
                  <a:lnTo>
                    <a:pt x="46087" y="6895"/>
                  </a:lnTo>
                  <a:lnTo>
                    <a:pt x="44428" y="10818"/>
                  </a:lnTo>
                  <a:lnTo>
                    <a:pt x="27384" y="41162"/>
                  </a:lnTo>
                  <a:lnTo>
                    <a:pt x="14500" y="77690"/>
                  </a:lnTo>
                  <a:lnTo>
                    <a:pt x="7760" y="119444"/>
                  </a:lnTo>
                  <a:lnTo>
                    <a:pt x="4520" y="156750"/>
                  </a:lnTo>
                  <a:lnTo>
                    <a:pt x="1283" y="172729"/>
                  </a:lnTo>
                  <a:lnTo>
                    <a:pt x="0" y="212590"/>
                  </a:lnTo>
                  <a:lnTo>
                    <a:pt x="1838" y="219831"/>
                  </a:lnTo>
                  <a:lnTo>
                    <a:pt x="4957" y="227873"/>
                  </a:lnTo>
                  <a:lnTo>
                    <a:pt x="6271" y="2349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744"/>
            <p:cNvSpPr/>
            <p:nvPr>
              <p:custDataLst>
                <p:tags r:id="rId99"/>
              </p:custDataLst>
            </p:nvPr>
          </p:nvSpPr>
          <p:spPr>
            <a:xfrm>
              <a:off x="5067300" y="3765559"/>
              <a:ext cx="146051" cy="107831"/>
            </a:xfrm>
            <a:custGeom>
              <a:avLst/>
              <a:gdLst/>
              <a:ahLst/>
              <a:cxnLst/>
              <a:rect l="0" t="0" r="0" b="0"/>
              <a:pathLst>
                <a:path w="146051" h="107831">
                  <a:moveTo>
                    <a:pt x="0" y="19041"/>
                  </a:moveTo>
                  <a:lnTo>
                    <a:pt x="0" y="19041"/>
                  </a:lnTo>
                  <a:lnTo>
                    <a:pt x="5467" y="13574"/>
                  </a:lnTo>
                  <a:lnTo>
                    <a:pt x="6088" y="9581"/>
                  </a:lnTo>
                  <a:lnTo>
                    <a:pt x="6348" y="94"/>
                  </a:lnTo>
                  <a:lnTo>
                    <a:pt x="15189" y="0"/>
                  </a:lnTo>
                  <a:lnTo>
                    <a:pt x="19215" y="1876"/>
                  </a:lnTo>
                  <a:lnTo>
                    <a:pt x="21277" y="3364"/>
                  </a:lnTo>
                  <a:lnTo>
                    <a:pt x="23568" y="6899"/>
                  </a:lnTo>
                  <a:lnTo>
                    <a:pt x="25291" y="10823"/>
                  </a:lnTo>
                  <a:lnTo>
                    <a:pt x="28409" y="14918"/>
                  </a:lnTo>
                  <a:lnTo>
                    <a:pt x="47441" y="29631"/>
                  </a:lnTo>
                  <a:lnTo>
                    <a:pt x="54869" y="47394"/>
                  </a:lnTo>
                  <a:lnTo>
                    <a:pt x="56849" y="64463"/>
                  </a:lnTo>
                  <a:lnTo>
                    <a:pt x="53690" y="74990"/>
                  </a:lnTo>
                  <a:lnTo>
                    <a:pt x="46154" y="88454"/>
                  </a:lnTo>
                  <a:lnTo>
                    <a:pt x="45586" y="90716"/>
                  </a:lnTo>
                  <a:lnTo>
                    <a:pt x="41192" y="95111"/>
                  </a:lnTo>
                  <a:lnTo>
                    <a:pt x="35947" y="99417"/>
                  </a:lnTo>
                  <a:lnTo>
                    <a:pt x="32288" y="105102"/>
                  </a:lnTo>
                  <a:lnTo>
                    <a:pt x="26446" y="107567"/>
                  </a:lnTo>
                  <a:lnTo>
                    <a:pt x="22339" y="107830"/>
                  </a:lnTo>
                  <a:lnTo>
                    <a:pt x="21243" y="107162"/>
                  </a:lnTo>
                  <a:lnTo>
                    <a:pt x="20512" y="106010"/>
                  </a:lnTo>
                  <a:lnTo>
                    <a:pt x="19483" y="101019"/>
                  </a:lnTo>
                  <a:lnTo>
                    <a:pt x="19135" y="93011"/>
                  </a:lnTo>
                  <a:lnTo>
                    <a:pt x="24524" y="71576"/>
                  </a:lnTo>
                  <a:lnTo>
                    <a:pt x="26227" y="68175"/>
                  </a:lnTo>
                  <a:lnTo>
                    <a:pt x="46070" y="45915"/>
                  </a:lnTo>
                  <a:lnTo>
                    <a:pt x="52932" y="40157"/>
                  </a:lnTo>
                  <a:lnTo>
                    <a:pt x="64966" y="26844"/>
                  </a:lnTo>
                  <a:lnTo>
                    <a:pt x="82121" y="14700"/>
                  </a:lnTo>
                  <a:lnTo>
                    <a:pt x="86593" y="12878"/>
                  </a:lnTo>
                  <a:lnTo>
                    <a:pt x="93970" y="7341"/>
                  </a:lnTo>
                  <a:lnTo>
                    <a:pt x="100605" y="6429"/>
                  </a:lnTo>
                  <a:lnTo>
                    <a:pt x="99276" y="8261"/>
                  </a:lnTo>
                  <a:lnTo>
                    <a:pt x="96045" y="11816"/>
                  </a:lnTo>
                  <a:lnTo>
                    <a:pt x="94702" y="17588"/>
                  </a:lnTo>
                  <a:lnTo>
                    <a:pt x="90933" y="23471"/>
                  </a:lnTo>
                  <a:lnTo>
                    <a:pt x="88797" y="29683"/>
                  </a:lnTo>
                  <a:lnTo>
                    <a:pt x="84715" y="35992"/>
                  </a:lnTo>
                  <a:lnTo>
                    <a:pt x="83191" y="42330"/>
                  </a:lnTo>
                  <a:lnTo>
                    <a:pt x="82557" y="71696"/>
                  </a:lnTo>
                  <a:lnTo>
                    <a:pt x="83260" y="73194"/>
                  </a:lnTo>
                  <a:lnTo>
                    <a:pt x="84434" y="74193"/>
                  </a:lnTo>
                  <a:lnTo>
                    <a:pt x="87621" y="76008"/>
                  </a:lnTo>
                  <a:lnTo>
                    <a:pt x="93382" y="80292"/>
                  </a:lnTo>
                  <a:lnTo>
                    <a:pt x="97477" y="81541"/>
                  </a:lnTo>
                  <a:lnTo>
                    <a:pt x="122508" y="82515"/>
                  </a:lnTo>
                  <a:lnTo>
                    <a:pt x="132411" y="79162"/>
                  </a:lnTo>
                  <a:lnTo>
                    <a:pt x="146050" y="69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745"/>
            <p:cNvSpPr/>
            <p:nvPr>
              <p:custDataLst>
                <p:tags r:id="rId100"/>
              </p:custDataLst>
            </p:nvPr>
          </p:nvSpPr>
          <p:spPr>
            <a:xfrm>
              <a:off x="5264150" y="3689350"/>
              <a:ext cx="69554" cy="196851"/>
            </a:xfrm>
            <a:custGeom>
              <a:avLst/>
              <a:gdLst/>
              <a:ahLst/>
              <a:cxnLst/>
              <a:rect l="0" t="0" r="0" b="0"/>
              <a:pathLst>
                <a:path w="69554" h="196851">
                  <a:moveTo>
                    <a:pt x="6350" y="0"/>
                  </a:moveTo>
                  <a:lnTo>
                    <a:pt x="6350" y="0"/>
                  </a:lnTo>
                  <a:lnTo>
                    <a:pt x="15810" y="0"/>
                  </a:lnTo>
                  <a:lnTo>
                    <a:pt x="19491" y="1882"/>
                  </a:lnTo>
                  <a:lnTo>
                    <a:pt x="21460" y="3371"/>
                  </a:lnTo>
                  <a:lnTo>
                    <a:pt x="27412" y="5026"/>
                  </a:lnTo>
                  <a:lnTo>
                    <a:pt x="30974" y="5467"/>
                  </a:lnTo>
                  <a:lnTo>
                    <a:pt x="38696" y="9721"/>
                  </a:lnTo>
                  <a:lnTo>
                    <a:pt x="54275" y="23597"/>
                  </a:lnTo>
                  <a:lnTo>
                    <a:pt x="58930" y="30713"/>
                  </a:lnTo>
                  <a:lnTo>
                    <a:pt x="67597" y="60035"/>
                  </a:lnTo>
                  <a:lnTo>
                    <a:pt x="69553" y="85909"/>
                  </a:lnTo>
                  <a:lnTo>
                    <a:pt x="64722" y="107908"/>
                  </a:lnTo>
                  <a:lnTo>
                    <a:pt x="52133" y="135277"/>
                  </a:lnTo>
                  <a:lnTo>
                    <a:pt x="39408" y="154244"/>
                  </a:lnTo>
                  <a:lnTo>
                    <a:pt x="29892" y="171422"/>
                  </a:lnTo>
                  <a:lnTo>
                    <a:pt x="10590" y="192561"/>
                  </a:lnTo>
                  <a:lnTo>
                    <a:pt x="6353" y="194944"/>
                  </a:lnTo>
                  <a:lnTo>
                    <a:pt x="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5" name="SMARTInkShape-Group185"/>
          <p:cNvGrpSpPr/>
          <p:nvPr/>
        </p:nvGrpSpPr>
        <p:grpSpPr>
          <a:xfrm>
            <a:off x="5549900" y="3582482"/>
            <a:ext cx="546101" cy="373569"/>
            <a:chOff x="5549900" y="3582482"/>
            <a:chExt cx="546101" cy="373569"/>
          </a:xfrm>
        </p:grpSpPr>
        <p:sp>
          <p:nvSpPr>
            <p:cNvPr id="193" name="SMARTInkShape-746"/>
            <p:cNvSpPr/>
            <p:nvPr>
              <p:custDataLst>
                <p:tags r:id="rId94"/>
              </p:custDataLst>
            </p:nvPr>
          </p:nvSpPr>
          <p:spPr>
            <a:xfrm>
              <a:off x="5549900" y="3582482"/>
              <a:ext cx="254000" cy="373569"/>
            </a:xfrm>
            <a:custGeom>
              <a:avLst/>
              <a:gdLst/>
              <a:ahLst/>
              <a:cxnLst/>
              <a:rect l="0" t="0" r="0" b="0"/>
              <a:pathLst>
                <a:path w="254000" h="373569">
                  <a:moveTo>
                    <a:pt x="0" y="373568"/>
                  </a:moveTo>
                  <a:lnTo>
                    <a:pt x="0" y="373568"/>
                  </a:lnTo>
                  <a:lnTo>
                    <a:pt x="0" y="370197"/>
                  </a:lnTo>
                  <a:lnTo>
                    <a:pt x="705" y="369204"/>
                  </a:lnTo>
                  <a:lnTo>
                    <a:pt x="1881" y="368542"/>
                  </a:lnTo>
                  <a:lnTo>
                    <a:pt x="3371" y="368101"/>
                  </a:lnTo>
                  <a:lnTo>
                    <a:pt x="4364" y="367101"/>
                  </a:lnTo>
                  <a:lnTo>
                    <a:pt x="5467" y="364108"/>
                  </a:lnTo>
                  <a:lnTo>
                    <a:pt x="8115" y="352506"/>
                  </a:lnTo>
                  <a:lnTo>
                    <a:pt x="17323" y="328941"/>
                  </a:lnTo>
                  <a:lnTo>
                    <a:pt x="29814" y="284413"/>
                  </a:lnTo>
                  <a:lnTo>
                    <a:pt x="42349" y="237112"/>
                  </a:lnTo>
                  <a:lnTo>
                    <a:pt x="56290" y="193800"/>
                  </a:lnTo>
                  <a:lnTo>
                    <a:pt x="69457" y="148193"/>
                  </a:lnTo>
                  <a:lnTo>
                    <a:pt x="81088" y="104915"/>
                  </a:lnTo>
                  <a:lnTo>
                    <a:pt x="98890" y="62804"/>
                  </a:lnTo>
                  <a:lnTo>
                    <a:pt x="112131" y="30127"/>
                  </a:lnTo>
                  <a:lnTo>
                    <a:pt x="117813" y="20473"/>
                  </a:lnTo>
                  <a:lnTo>
                    <a:pt x="120515" y="10400"/>
                  </a:lnTo>
                  <a:lnTo>
                    <a:pt x="121970" y="8689"/>
                  </a:lnTo>
                  <a:lnTo>
                    <a:pt x="123647" y="7549"/>
                  </a:lnTo>
                  <a:lnTo>
                    <a:pt x="124764" y="6083"/>
                  </a:lnTo>
                  <a:lnTo>
                    <a:pt x="126705" y="0"/>
                  </a:lnTo>
                  <a:lnTo>
                    <a:pt x="127508" y="345"/>
                  </a:lnTo>
                  <a:lnTo>
                    <a:pt x="142108" y="14037"/>
                  </a:lnTo>
                  <a:lnTo>
                    <a:pt x="167219" y="60336"/>
                  </a:lnTo>
                  <a:lnTo>
                    <a:pt x="189176" y="107035"/>
                  </a:lnTo>
                  <a:lnTo>
                    <a:pt x="205239" y="151327"/>
                  </a:lnTo>
                  <a:lnTo>
                    <a:pt x="218010" y="194886"/>
                  </a:lnTo>
                  <a:lnTo>
                    <a:pt x="228469" y="240166"/>
                  </a:lnTo>
                  <a:lnTo>
                    <a:pt x="240123" y="287645"/>
                  </a:lnTo>
                  <a:lnTo>
                    <a:pt x="248160" y="326143"/>
                  </a:lnTo>
                  <a:lnTo>
                    <a:pt x="252638" y="335298"/>
                  </a:lnTo>
                  <a:lnTo>
                    <a:pt x="253999" y="354492"/>
                  </a:lnTo>
                  <a:lnTo>
                    <a:pt x="250629" y="357881"/>
                  </a:lnTo>
                  <a:lnTo>
                    <a:pt x="249636" y="358172"/>
                  </a:lnTo>
                  <a:lnTo>
                    <a:pt x="248974" y="357659"/>
                  </a:lnTo>
                  <a:lnTo>
                    <a:pt x="248533" y="356612"/>
                  </a:lnTo>
                  <a:lnTo>
                    <a:pt x="247533" y="355914"/>
                  </a:lnTo>
                  <a:lnTo>
                    <a:pt x="242260" y="354702"/>
                  </a:lnTo>
                  <a:lnTo>
                    <a:pt x="238213" y="354572"/>
                  </a:lnTo>
                  <a:lnTo>
                    <a:pt x="237125" y="353849"/>
                  </a:lnTo>
                  <a:lnTo>
                    <a:pt x="236400" y="352660"/>
                  </a:lnTo>
                  <a:lnTo>
                    <a:pt x="235917" y="351163"/>
                  </a:lnTo>
                  <a:lnTo>
                    <a:pt x="234890" y="350165"/>
                  </a:lnTo>
                  <a:lnTo>
                    <a:pt x="228170" y="346681"/>
                  </a:lnTo>
                  <a:lnTo>
                    <a:pt x="224175" y="343979"/>
                  </a:lnTo>
                  <a:lnTo>
                    <a:pt x="217960" y="341753"/>
                  </a:lnTo>
                  <a:lnTo>
                    <a:pt x="211650" y="337643"/>
                  </a:lnTo>
                  <a:lnTo>
                    <a:pt x="205312" y="335407"/>
                  </a:lnTo>
                  <a:lnTo>
                    <a:pt x="198260" y="331295"/>
                  </a:lnTo>
                  <a:lnTo>
                    <a:pt x="154484" y="323676"/>
                  </a:lnTo>
                  <a:lnTo>
                    <a:pt x="110327" y="322791"/>
                  </a:lnTo>
                  <a:lnTo>
                    <a:pt x="74687" y="323475"/>
                  </a:lnTo>
                  <a:lnTo>
                    <a:pt x="43611" y="328856"/>
                  </a:lnTo>
                  <a:lnTo>
                    <a:pt x="33117" y="329095"/>
                  </a:lnTo>
                  <a:lnTo>
                    <a:pt x="33367" y="329808"/>
                  </a:lnTo>
                  <a:lnTo>
                    <a:pt x="35526" y="332483"/>
                  </a:lnTo>
                  <a:lnTo>
                    <a:pt x="38837" y="334141"/>
                  </a:lnTo>
                  <a:lnTo>
                    <a:pt x="69850" y="3354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747"/>
            <p:cNvSpPr/>
            <p:nvPr>
              <p:custDataLst>
                <p:tags r:id="rId95"/>
              </p:custDataLst>
            </p:nvPr>
          </p:nvSpPr>
          <p:spPr>
            <a:xfrm>
              <a:off x="5937512" y="3746769"/>
              <a:ext cx="158489" cy="120065"/>
            </a:xfrm>
            <a:custGeom>
              <a:avLst/>
              <a:gdLst/>
              <a:ahLst/>
              <a:cxnLst/>
              <a:rect l="0" t="0" r="0" b="0"/>
              <a:pathLst>
                <a:path w="158489" h="120065">
                  <a:moveTo>
                    <a:pt x="6088" y="25131"/>
                  </a:moveTo>
                  <a:lnTo>
                    <a:pt x="6088" y="25131"/>
                  </a:lnTo>
                  <a:lnTo>
                    <a:pt x="621" y="25131"/>
                  </a:lnTo>
                  <a:lnTo>
                    <a:pt x="326" y="24425"/>
                  </a:lnTo>
                  <a:lnTo>
                    <a:pt x="0" y="21760"/>
                  </a:lnTo>
                  <a:lnTo>
                    <a:pt x="618" y="20767"/>
                  </a:lnTo>
                  <a:lnTo>
                    <a:pt x="1736" y="20105"/>
                  </a:lnTo>
                  <a:lnTo>
                    <a:pt x="3187" y="19664"/>
                  </a:lnTo>
                  <a:lnTo>
                    <a:pt x="4154" y="17958"/>
                  </a:lnTo>
                  <a:lnTo>
                    <a:pt x="5832" y="7924"/>
                  </a:lnTo>
                  <a:lnTo>
                    <a:pt x="6623" y="7310"/>
                  </a:lnTo>
                  <a:lnTo>
                    <a:pt x="9384" y="6627"/>
                  </a:lnTo>
                  <a:lnTo>
                    <a:pt x="10402" y="5739"/>
                  </a:lnTo>
                  <a:lnTo>
                    <a:pt x="11533" y="2872"/>
                  </a:lnTo>
                  <a:lnTo>
                    <a:pt x="12540" y="1824"/>
                  </a:lnTo>
                  <a:lnTo>
                    <a:pt x="15541" y="662"/>
                  </a:lnTo>
                  <a:lnTo>
                    <a:pt x="17329" y="1057"/>
                  </a:lnTo>
                  <a:lnTo>
                    <a:pt x="25267" y="4879"/>
                  </a:lnTo>
                  <a:lnTo>
                    <a:pt x="27341" y="5279"/>
                  </a:lnTo>
                  <a:lnTo>
                    <a:pt x="39963" y="11478"/>
                  </a:lnTo>
                  <a:lnTo>
                    <a:pt x="44191" y="15770"/>
                  </a:lnTo>
                  <a:lnTo>
                    <a:pt x="48423" y="20971"/>
                  </a:lnTo>
                  <a:lnTo>
                    <a:pt x="54771" y="25309"/>
                  </a:lnTo>
                  <a:lnTo>
                    <a:pt x="60415" y="34199"/>
                  </a:lnTo>
                  <a:lnTo>
                    <a:pt x="62402" y="42321"/>
                  </a:lnTo>
                  <a:lnTo>
                    <a:pt x="63228" y="77082"/>
                  </a:lnTo>
                  <a:lnTo>
                    <a:pt x="61352" y="81852"/>
                  </a:lnTo>
                  <a:lnTo>
                    <a:pt x="42038" y="106811"/>
                  </a:lnTo>
                  <a:lnTo>
                    <a:pt x="39227" y="109218"/>
                  </a:lnTo>
                  <a:lnTo>
                    <a:pt x="13769" y="120064"/>
                  </a:lnTo>
                  <a:lnTo>
                    <a:pt x="11148" y="118359"/>
                  </a:lnTo>
                  <a:lnTo>
                    <a:pt x="7087" y="114886"/>
                  </a:lnTo>
                  <a:lnTo>
                    <a:pt x="6533" y="112529"/>
                  </a:lnTo>
                  <a:lnTo>
                    <a:pt x="6114" y="99126"/>
                  </a:lnTo>
                  <a:lnTo>
                    <a:pt x="6812" y="97744"/>
                  </a:lnTo>
                  <a:lnTo>
                    <a:pt x="7981" y="96823"/>
                  </a:lnTo>
                  <a:lnTo>
                    <a:pt x="9467" y="96209"/>
                  </a:lnTo>
                  <a:lnTo>
                    <a:pt x="10458" y="94388"/>
                  </a:lnTo>
                  <a:lnTo>
                    <a:pt x="12557" y="85790"/>
                  </a:lnTo>
                  <a:lnTo>
                    <a:pt x="19230" y="76206"/>
                  </a:lnTo>
                  <a:lnTo>
                    <a:pt x="23923" y="71820"/>
                  </a:lnTo>
                  <a:lnTo>
                    <a:pt x="70927" y="44181"/>
                  </a:lnTo>
                  <a:lnTo>
                    <a:pt x="105842" y="27012"/>
                  </a:lnTo>
                  <a:lnTo>
                    <a:pt x="119162" y="22132"/>
                  </a:lnTo>
                  <a:lnTo>
                    <a:pt x="132648" y="14196"/>
                  </a:lnTo>
                  <a:lnTo>
                    <a:pt x="137126" y="12510"/>
                  </a:lnTo>
                  <a:lnTo>
                    <a:pt x="143613" y="8299"/>
                  </a:lnTo>
                  <a:lnTo>
                    <a:pt x="150876" y="6373"/>
                  </a:lnTo>
                  <a:lnTo>
                    <a:pt x="151297" y="5570"/>
                  </a:lnTo>
                  <a:lnTo>
                    <a:pt x="152105" y="0"/>
                  </a:lnTo>
                  <a:lnTo>
                    <a:pt x="152128" y="3181"/>
                  </a:lnTo>
                  <a:lnTo>
                    <a:pt x="151426" y="4148"/>
                  </a:lnTo>
                  <a:lnTo>
                    <a:pt x="143299" y="9197"/>
                  </a:lnTo>
                  <a:lnTo>
                    <a:pt x="130938" y="20986"/>
                  </a:lnTo>
                  <a:lnTo>
                    <a:pt x="128604" y="27051"/>
                  </a:lnTo>
                  <a:lnTo>
                    <a:pt x="126862" y="33746"/>
                  </a:lnTo>
                  <a:lnTo>
                    <a:pt x="122619" y="42187"/>
                  </a:lnTo>
                  <a:lnTo>
                    <a:pt x="120344" y="52605"/>
                  </a:lnTo>
                  <a:lnTo>
                    <a:pt x="116219" y="61180"/>
                  </a:lnTo>
                  <a:lnTo>
                    <a:pt x="114123" y="84111"/>
                  </a:lnTo>
                  <a:lnTo>
                    <a:pt x="115958" y="88503"/>
                  </a:lnTo>
                  <a:lnTo>
                    <a:pt x="128967" y="103440"/>
                  </a:lnTo>
                  <a:lnTo>
                    <a:pt x="133138" y="105796"/>
                  </a:lnTo>
                  <a:lnTo>
                    <a:pt x="158488" y="1140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8" name="SMARTInkShape-Group186"/>
          <p:cNvGrpSpPr/>
          <p:nvPr/>
        </p:nvGrpSpPr>
        <p:grpSpPr>
          <a:xfrm>
            <a:off x="1098550" y="4216400"/>
            <a:ext cx="4597401" cy="203166"/>
            <a:chOff x="1098550" y="4216400"/>
            <a:chExt cx="4597401" cy="203166"/>
          </a:xfrm>
        </p:grpSpPr>
        <p:sp>
          <p:nvSpPr>
            <p:cNvPr id="196" name="SMARTInkShape-748"/>
            <p:cNvSpPr/>
            <p:nvPr>
              <p:custDataLst>
                <p:tags r:id="rId92"/>
              </p:custDataLst>
            </p:nvPr>
          </p:nvSpPr>
          <p:spPr>
            <a:xfrm>
              <a:off x="1098550" y="4216400"/>
              <a:ext cx="2170003" cy="50801"/>
            </a:xfrm>
            <a:custGeom>
              <a:avLst/>
              <a:gdLst/>
              <a:ahLst/>
              <a:cxnLst/>
              <a:rect l="0" t="0" r="0" b="0"/>
              <a:pathLst>
                <a:path w="2170003" h="50801">
                  <a:moveTo>
                    <a:pt x="0" y="50800"/>
                  </a:moveTo>
                  <a:lnTo>
                    <a:pt x="0" y="50800"/>
                  </a:lnTo>
                  <a:lnTo>
                    <a:pt x="11933" y="45774"/>
                  </a:lnTo>
                  <a:lnTo>
                    <a:pt x="55522" y="44472"/>
                  </a:lnTo>
                  <a:lnTo>
                    <a:pt x="88686" y="42571"/>
                  </a:lnTo>
                  <a:lnTo>
                    <a:pt x="135770" y="38493"/>
                  </a:lnTo>
                  <a:lnTo>
                    <a:pt x="179532" y="34806"/>
                  </a:lnTo>
                  <a:lnTo>
                    <a:pt x="216413" y="32655"/>
                  </a:lnTo>
                  <a:lnTo>
                    <a:pt x="257523" y="28647"/>
                  </a:lnTo>
                  <a:lnTo>
                    <a:pt x="300983" y="26362"/>
                  </a:lnTo>
                  <a:lnTo>
                    <a:pt x="334148" y="23946"/>
                  </a:lnTo>
                  <a:lnTo>
                    <a:pt x="370760" y="21226"/>
                  </a:lnTo>
                  <a:lnTo>
                    <a:pt x="410551" y="20017"/>
                  </a:lnTo>
                  <a:lnTo>
                    <a:pt x="451754" y="17599"/>
                  </a:lnTo>
                  <a:lnTo>
                    <a:pt x="494291" y="14877"/>
                  </a:lnTo>
                  <a:lnTo>
                    <a:pt x="539066" y="13667"/>
                  </a:lnTo>
                  <a:lnTo>
                    <a:pt x="563283" y="12639"/>
                  </a:lnTo>
                  <a:lnTo>
                    <a:pt x="588600" y="11248"/>
                  </a:lnTo>
                  <a:lnTo>
                    <a:pt x="614650" y="9615"/>
                  </a:lnTo>
                  <a:lnTo>
                    <a:pt x="641189" y="8527"/>
                  </a:lnTo>
                  <a:lnTo>
                    <a:pt x="668054" y="7801"/>
                  </a:lnTo>
                  <a:lnTo>
                    <a:pt x="695136" y="7318"/>
                  </a:lnTo>
                  <a:lnTo>
                    <a:pt x="723068" y="6289"/>
                  </a:lnTo>
                  <a:lnTo>
                    <a:pt x="751568" y="4898"/>
                  </a:lnTo>
                  <a:lnTo>
                    <a:pt x="780445" y="3266"/>
                  </a:lnTo>
                  <a:lnTo>
                    <a:pt x="810280" y="2177"/>
                  </a:lnTo>
                  <a:lnTo>
                    <a:pt x="840753" y="1451"/>
                  </a:lnTo>
                  <a:lnTo>
                    <a:pt x="871652" y="968"/>
                  </a:lnTo>
                  <a:lnTo>
                    <a:pt x="903540" y="645"/>
                  </a:lnTo>
                  <a:lnTo>
                    <a:pt x="936088" y="430"/>
                  </a:lnTo>
                  <a:lnTo>
                    <a:pt x="969075" y="286"/>
                  </a:lnTo>
                  <a:lnTo>
                    <a:pt x="1003061" y="191"/>
                  </a:lnTo>
                  <a:lnTo>
                    <a:pt x="1037713" y="128"/>
                  </a:lnTo>
                  <a:lnTo>
                    <a:pt x="1072809" y="84"/>
                  </a:lnTo>
                  <a:lnTo>
                    <a:pt x="1109612" y="57"/>
                  </a:lnTo>
                  <a:lnTo>
                    <a:pt x="1147552" y="38"/>
                  </a:lnTo>
                  <a:lnTo>
                    <a:pt x="1186251" y="25"/>
                  </a:lnTo>
                  <a:lnTo>
                    <a:pt x="1225456" y="16"/>
                  </a:lnTo>
                  <a:lnTo>
                    <a:pt x="1264999" y="11"/>
                  </a:lnTo>
                  <a:lnTo>
                    <a:pt x="1304766" y="7"/>
                  </a:lnTo>
                  <a:lnTo>
                    <a:pt x="1345388" y="5"/>
                  </a:lnTo>
                  <a:lnTo>
                    <a:pt x="1386581" y="3"/>
                  </a:lnTo>
                  <a:lnTo>
                    <a:pt x="1428154" y="2"/>
                  </a:lnTo>
                  <a:lnTo>
                    <a:pt x="1470686" y="1"/>
                  </a:lnTo>
                  <a:lnTo>
                    <a:pt x="1513857" y="1"/>
                  </a:lnTo>
                  <a:lnTo>
                    <a:pt x="1557455" y="1"/>
                  </a:lnTo>
                  <a:lnTo>
                    <a:pt x="1602748" y="0"/>
                  </a:lnTo>
                  <a:lnTo>
                    <a:pt x="1649171" y="0"/>
                  </a:lnTo>
                  <a:lnTo>
                    <a:pt x="1696347" y="0"/>
                  </a:lnTo>
                  <a:lnTo>
                    <a:pt x="1744026" y="705"/>
                  </a:lnTo>
                  <a:lnTo>
                    <a:pt x="1792039" y="1881"/>
                  </a:lnTo>
                  <a:lnTo>
                    <a:pt x="1840276" y="3371"/>
                  </a:lnTo>
                  <a:lnTo>
                    <a:pt x="1889368" y="5069"/>
                  </a:lnTo>
                  <a:lnTo>
                    <a:pt x="1939029" y="6907"/>
                  </a:lnTo>
                  <a:lnTo>
                    <a:pt x="1989069" y="8838"/>
                  </a:lnTo>
                  <a:lnTo>
                    <a:pt x="2040068" y="11536"/>
                  </a:lnTo>
                  <a:lnTo>
                    <a:pt x="2091706" y="14746"/>
                  </a:lnTo>
                  <a:lnTo>
                    <a:pt x="2143771" y="18297"/>
                  </a:lnTo>
                  <a:lnTo>
                    <a:pt x="2170002" y="198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SMARTInkShape-749"/>
            <p:cNvSpPr/>
            <p:nvPr>
              <p:custDataLst>
                <p:tags r:id="rId93"/>
              </p:custDataLst>
            </p:nvPr>
          </p:nvSpPr>
          <p:spPr>
            <a:xfrm>
              <a:off x="3495931" y="4247970"/>
              <a:ext cx="2200020" cy="171596"/>
            </a:xfrm>
            <a:custGeom>
              <a:avLst/>
              <a:gdLst/>
              <a:ahLst/>
              <a:cxnLst/>
              <a:rect l="0" t="0" r="0" b="0"/>
              <a:pathLst>
                <a:path w="2200020" h="171596">
                  <a:moveTo>
                    <a:pt x="0" y="0"/>
                  </a:moveTo>
                  <a:lnTo>
                    <a:pt x="0" y="0"/>
                  </a:lnTo>
                  <a:lnTo>
                    <a:pt x="44658" y="2044"/>
                  </a:lnTo>
                  <a:lnTo>
                    <a:pt x="93539" y="4951"/>
                  </a:lnTo>
                  <a:lnTo>
                    <a:pt x="142355" y="8299"/>
                  </a:lnTo>
                  <a:lnTo>
                    <a:pt x="191126" y="11943"/>
                  </a:lnTo>
                  <a:lnTo>
                    <a:pt x="239868" y="15783"/>
                  </a:lnTo>
                  <a:lnTo>
                    <a:pt x="288590" y="19754"/>
                  </a:lnTo>
                  <a:lnTo>
                    <a:pt x="337300" y="23812"/>
                  </a:lnTo>
                  <a:lnTo>
                    <a:pt x="385295" y="27224"/>
                  </a:lnTo>
                  <a:lnTo>
                    <a:pt x="432814" y="30204"/>
                  </a:lnTo>
                  <a:lnTo>
                    <a:pt x="480016" y="32896"/>
                  </a:lnTo>
                  <a:lnTo>
                    <a:pt x="527711" y="36101"/>
                  </a:lnTo>
                  <a:lnTo>
                    <a:pt x="575736" y="39650"/>
                  </a:lnTo>
                  <a:lnTo>
                    <a:pt x="623980" y="43427"/>
                  </a:lnTo>
                  <a:lnTo>
                    <a:pt x="671665" y="48061"/>
                  </a:lnTo>
                  <a:lnTo>
                    <a:pt x="718978" y="53267"/>
                  </a:lnTo>
                  <a:lnTo>
                    <a:pt x="766041" y="58855"/>
                  </a:lnTo>
                  <a:lnTo>
                    <a:pt x="811528" y="63991"/>
                  </a:lnTo>
                  <a:lnTo>
                    <a:pt x="855964" y="68826"/>
                  </a:lnTo>
                  <a:lnTo>
                    <a:pt x="899699" y="73460"/>
                  </a:lnTo>
                  <a:lnTo>
                    <a:pt x="945084" y="77256"/>
                  </a:lnTo>
                  <a:lnTo>
                    <a:pt x="991568" y="80491"/>
                  </a:lnTo>
                  <a:lnTo>
                    <a:pt x="1038785" y="83354"/>
                  </a:lnTo>
                  <a:lnTo>
                    <a:pt x="1085079" y="86674"/>
                  </a:lnTo>
                  <a:lnTo>
                    <a:pt x="1130759" y="90298"/>
                  </a:lnTo>
                  <a:lnTo>
                    <a:pt x="1176029" y="94125"/>
                  </a:lnTo>
                  <a:lnTo>
                    <a:pt x="1221731" y="98088"/>
                  </a:lnTo>
                  <a:lnTo>
                    <a:pt x="1267722" y="102140"/>
                  </a:lnTo>
                  <a:lnTo>
                    <a:pt x="1313904" y="106254"/>
                  </a:lnTo>
                  <a:lnTo>
                    <a:pt x="1358804" y="110407"/>
                  </a:lnTo>
                  <a:lnTo>
                    <a:pt x="1402848" y="114587"/>
                  </a:lnTo>
                  <a:lnTo>
                    <a:pt x="1446321" y="118784"/>
                  </a:lnTo>
                  <a:lnTo>
                    <a:pt x="1488709" y="122994"/>
                  </a:lnTo>
                  <a:lnTo>
                    <a:pt x="1530374" y="127212"/>
                  </a:lnTo>
                  <a:lnTo>
                    <a:pt x="1571555" y="131435"/>
                  </a:lnTo>
                  <a:lnTo>
                    <a:pt x="1610299" y="134955"/>
                  </a:lnTo>
                  <a:lnTo>
                    <a:pt x="1647417" y="138008"/>
                  </a:lnTo>
                  <a:lnTo>
                    <a:pt x="1683451" y="140748"/>
                  </a:lnTo>
                  <a:lnTo>
                    <a:pt x="1717351" y="143986"/>
                  </a:lnTo>
                  <a:lnTo>
                    <a:pt x="1749829" y="147556"/>
                  </a:lnTo>
                  <a:lnTo>
                    <a:pt x="1781359" y="151348"/>
                  </a:lnTo>
                  <a:lnTo>
                    <a:pt x="1812257" y="154581"/>
                  </a:lnTo>
                  <a:lnTo>
                    <a:pt x="1842733" y="157441"/>
                  </a:lnTo>
                  <a:lnTo>
                    <a:pt x="1872929" y="160054"/>
                  </a:lnTo>
                  <a:lnTo>
                    <a:pt x="1901526" y="162501"/>
                  </a:lnTo>
                  <a:lnTo>
                    <a:pt x="1929056" y="164839"/>
                  </a:lnTo>
                  <a:lnTo>
                    <a:pt x="1955877" y="167102"/>
                  </a:lnTo>
                  <a:lnTo>
                    <a:pt x="1980814" y="168612"/>
                  </a:lnTo>
                  <a:lnTo>
                    <a:pt x="2027335" y="170289"/>
                  </a:lnTo>
                  <a:lnTo>
                    <a:pt x="2064003" y="171034"/>
                  </a:lnTo>
                  <a:lnTo>
                    <a:pt x="2108447" y="171454"/>
                  </a:lnTo>
                  <a:lnTo>
                    <a:pt x="2154650" y="171595"/>
                  </a:lnTo>
                  <a:lnTo>
                    <a:pt x="2200019" y="16528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6" name="SMARTInkShape-Group187"/>
          <p:cNvGrpSpPr/>
          <p:nvPr/>
        </p:nvGrpSpPr>
        <p:grpSpPr>
          <a:xfrm>
            <a:off x="1574800" y="4359118"/>
            <a:ext cx="971551" cy="346233"/>
            <a:chOff x="1574800" y="4359118"/>
            <a:chExt cx="971551" cy="346233"/>
          </a:xfrm>
        </p:grpSpPr>
        <p:sp>
          <p:nvSpPr>
            <p:cNvPr id="199" name="SMARTInkShape-750"/>
            <p:cNvSpPr/>
            <p:nvPr>
              <p:custDataLst>
                <p:tags r:id="rId85"/>
              </p:custDataLst>
            </p:nvPr>
          </p:nvSpPr>
          <p:spPr>
            <a:xfrm>
              <a:off x="1574800" y="4359118"/>
              <a:ext cx="101497" cy="326808"/>
            </a:xfrm>
            <a:custGeom>
              <a:avLst/>
              <a:gdLst/>
              <a:ahLst/>
              <a:cxnLst/>
              <a:rect l="0" t="0" r="0" b="0"/>
              <a:pathLst>
                <a:path w="101497" h="326808">
                  <a:moveTo>
                    <a:pt x="0" y="104932"/>
                  </a:moveTo>
                  <a:lnTo>
                    <a:pt x="0" y="104932"/>
                  </a:lnTo>
                  <a:lnTo>
                    <a:pt x="706" y="138950"/>
                  </a:lnTo>
                  <a:lnTo>
                    <a:pt x="5026" y="150875"/>
                  </a:lnTo>
                  <a:lnTo>
                    <a:pt x="6327" y="197209"/>
                  </a:lnTo>
                  <a:lnTo>
                    <a:pt x="7054" y="237774"/>
                  </a:lnTo>
                  <a:lnTo>
                    <a:pt x="12525" y="284192"/>
                  </a:lnTo>
                  <a:lnTo>
                    <a:pt x="12677" y="302558"/>
                  </a:lnTo>
                  <a:lnTo>
                    <a:pt x="14571" y="307536"/>
                  </a:lnTo>
                  <a:lnTo>
                    <a:pt x="17059" y="312100"/>
                  </a:lnTo>
                  <a:lnTo>
                    <a:pt x="18657" y="320780"/>
                  </a:lnTo>
                  <a:lnTo>
                    <a:pt x="19027" y="326807"/>
                  </a:lnTo>
                  <a:lnTo>
                    <a:pt x="18344" y="288266"/>
                  </a:lnTo>
                  <a:lnTo>
                    <a:pt x="13092" y="245475"/>
                  </a:lnTo>
                  <a:lnTo>
                    <a:pt x="12734" y="199699"/>
                  </a:lnTo>
                  <a:lnTo>
                    <a:pt x="12703" y="154366"/>
                  </a:lnTo>
                  <a:lnTo>
                    <a:pt x="17726" y="109838"/>
                  </a:lnTo>
                  <a:lnTo>
                    <a:pt x="22160" y="80501"/>
                  </a:lnTo>
                  <a:lnTo>
                    <a:pt x="33113" y="36609"/>
                  </a:lnTo>
                  <a:lnTo>
                    <a:pt x="42513" y="14822"/>
                  </a:lnTo>
                  <a:lnTo>
                    <a:pt x="46646" y="8909"/>
                  </a:lnTo>
                  <a:lnTo>
                    <a:pt x="50835" y="5810"/>
                  </a:lnTo>
                  <a:lnTo>
                    <a:pt x="55049" y="3728"/>
                  </a:lnTo>
                  <a:lnTo>
                    <a:pt x="59274" y="450"/>
                  </a:lnTo>
                  <a:lnTo>
                    <a:pt x="61388" y="0"/>
                  </a:lnTo>
                  <a:lnTo>
                    <a:pt x="63503" y="405"/>
                  </a:lnTo>
                  <a:lnTo>
                    <a:pt x="68440" y="2031"/>
                  </a:lnTo>
                  <a:lnTo>
                    <a:pt x="78448" y="3652"/>
                  </a:lnTo>
                  <a:lnTo>
                    <a:pt x="83784" y="6532"/>
                  </a:lnTo>
                  <a:lnTo>
                    <a:pt x="85489" y="8993"/>
                  </a:lnTo>
                  <a:lnTo>
                    <a:pt x="99825" y="49725"/>
                  </a:lnTo>
                  <a:lnTo>
                    <a:pt x="101496" y="83507"/>
                  </a:lnTo>
                  <a:lnTo>
                    <a:pt x="96510" y="105012"/>
                  </a:lnTo>
                  <a:lnTo>
                    <a:pt x="88731" y="121698"/>
                  </a:lnTo>
                  <a:lnTo>
                    <a:pt x="62263" y="156665"/>
                  </a:lnTo>
                  <a:lnTo>
                    <a:pt x="51923" y="163848"/>
                  </a:lnTo>
                  <a:lnTo>
                    <a:pt x="26175" y="174114"/>
                  </a:lnTo>
                  <a:lnTo>
                    <a:pt x="12700" y="17478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751"/>
            <p:cNvSpPr/>
            <p:nvPr>
              <p:custDataLst>
                <p:tags r:id="rId86"/>
              </p:custDataLst>
            </p:nvPr>
          </p:nvSpPr>
          <p:spPr>
            <a:xfrm>
              <a:off x="1689361" y="4521200"/>
              <a:ext cx="126740" cy="158432"/>
            </a:xfrm>
            <a:custGeom>
              <a:avLst/>
              <a:gdLst/>
              <a:ahLst/>
              <a:cxnLst/>
              <a:rect l="0" t="0" r="0" b="0"/>
              <a:pathLst>
                <a:path w="126740" h="158432">
                  <a:moveTo>
                    <a:pt x="6089" y="50800"/>
                  </a:moveTo>
                  <a:lnTo>
                    <a:pt x="6089" y="50800"/>
                  </a:lnTo>
                  <a:lnTo>
                    <a:pt x="0" y="50800"/>
                  </a:lnTo>
                  <a:lnTo>
                    <a:pt x="8600" y="50800"/>
                  </a:lnTo>
                  <a:lnTo>
                    <a:pt x="12614" y="52681"/>
                  </a:lnTo>
                  <a:lnTo>
                    <a:pt x="20940" y="59638"/>
                  </a:lnTo>
                  <a:lnTo>
                    <a:pt x="23273" y="63665"/>
                  </a:lnTo>
                  <a:lnTo>
                    <a:pt x="25015" y="67807"/>
                  </a:lnTo>
                  <a:lnTo>
                    <a:pt x="40033" y="93508"/>
                  </a:lnTo>
                  <a:lnTo>
                    <a:pt x="43368" y="109435"/>
                  </a:lnTo>
                  <a:lnTo>
                    <a:pt x="44180" y="144894"/>
                  </a:lnTo>
                  <a:lnTo>
                    <a:pt x="43477" y="147396"/>
                  </a:lnTo>
                  <a:lnTo>
                    <a:pt x="42303" y="149064"/>
                  </a:lnTo>
                  <a:lnTo>
                    <a:pt x="40815" y="150176"/>
                  </a:lnTo>
                  <a:lnTo>
                    <a:pt x="39162" y="153293"/>
                  </a:lnTo>
                  <a:lnTo>
                    <a:pt x="38721" y="155112"/>
                  </a:lnTo>
                  <a:lnTo>
                    <a:pt x="37721" y="156325"/>
                  </a:lnTo>
                  <a:lnTo>
                    <a:pt x="32449" y="158431"/>
                  </a:lnTo>
                  <a:lnTo>
                    <a:pt x="28403" y="155284"/>
                  </a:lnTo>
                  <a:lnTo>
                    <a:pt x="26589" y="151800"/>
                  </a:lnTo>
                  <a:lnTo>
                    <a:pt x="25330" y="136668"/>
                  </a:lnTo>
                  <a:lnTo>
                    <a:pt x="25901" y="123907"/>
                  </a:lnTo>
                  <a:lnTo>
                    <a:pt x="38007" y="82369"/>
                  </a:lnTo>
                  <a:lnTo>
                    <a:pt x="42853" y="70474"/>
                  </a:lnTo>
                  <a:lnTo>
                    <a:pt x="77313" y="24516"/>
                  </a:lnTo>
                  <a:lnTo>
                    <a:pt x="89046" y="14320"/>
                  </a:lnTo>
                  <a:lnTo>
                    <a:pt x="109023" y="4553"/>
                  </a:lnTo>
                  <a:lnTo>
                    <a:pt x="1267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752"/>
            <p:cNvSpPr/>
            <p:nvPr>
              <p:custDataLst>
                <p:tags r:id="rId87"/>
              </p:custDataLst>
            </p:nvPr>
          </p:nvSpPr>
          <p:spPr>
            <a:xfrm>
              <a:off x="1936819" y="4413336"/>
              <a:ext cx="63432" cy="272965"/>
            </a:xfrm>
            <a:custGeom>
              <a:avLst/>
              <a:gdLst/>
              <a:ahLst/>
              <a:cxnLst/>
              <a:rect l="0" t="0" r="0" b="0"/>
              <a:pathLst>
                <a:path w="63432" h="272965">
                  <a:moveTo>
                    <a:pt x="57081" y="31664"/>
                  </a:moveTo>
                  <a:lnTo>
                    <a:pt x="57081" y="31664"/>
                  </a:lnTo>
                  <a:lnTo>
                    <a:pt x="62548" y="26197"/>
                  </a:lnTo>
                  <a:lnTo>
                    <a:pt x="63353" y="19924"/>
                  </a:lnTo>
                  <a:lnTo>
                    <a:pt x="59052" y="14084"/>
                  </a:lnTo>
                  <a:lnTo>
                    <a:pt x="57340" y="7433"/>
                  </a:lnTo>
                  <a:lnTo>
                    <a:pt x="50999" y="206"/>
                  </a:lnTo>
                  <a:lnTo>
                    <a:pt x="47440" y="0"/>
                  </a:lnTo>
                  <a:lnTo>
                    <a:pt x="43859" y="1834"/>
                  </a:lnTo>
                  <a:lnTo>
                    <a:pt x="39182" y="5389"/>
                  </a:lnTo>
                  <a:lnTo>
                    <a:pt x="16840" y="42567"/>
                  </a:lnTo>
                  <a:lnTo>
                    <a:pt x="7808" y="83436"/>
                  </a:lnTo>
                  <a:lnTo>
                    <a:pt x="715" y="127054"/>
                  </a:lnTo>
                  <a:lnTo>
                    <a:pt x="0" y="171431"/>
                  </a:lnTo>
                  <a:lnTo>
                    <a:pt x="4301" y="214464"/>
                  </a:lnTo>
                  <a:lnTo>
                    <a:pt x="7771" y="234179"/>
                  </a:lnTo>
                  <a:lnTo>
                    <a:pt x="11882" y="243026"/>
                  </a:lnTo>
                  <a:lnTo>
                    <a:pt x="22130" y="255235"/>
                  </a:lnTo>
                  <a:lnTo>
                    <a:pt x="42400" y="268347"/>
                  </a:lnTo>
                  <a:lnTo>
                    <a:pt x="63431" y="2729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753"/>
            <p:cNvSpPr/>
            <p:nvPr>
              <p:custDataLst>
                <p:tags r:id="rId88"/>
              </p:custDataLst>
            </p:nvPr>
          </p:nvSpPr>
          <p:spPr>
            <a:xfrm>
              <a:off x="2080979" y="4514857"/>
              <a:ext cx="103422" cy="171444"/>
            </a:xfrm>
            <a:custGeom>
              <a:avLst/>
              <a:gdLst/>
              <a:ahLst/>
              <a:cxnLst/>
              <a:rect l="0" t="0" r="0" b="0"/>
              <a:pathLst>
                <a:path w="103422" h="171444">
                  <a:moveTo>
                    <a:pt x="8171" y="6343"/>
                  </a:moveTo>
                  <a:lnTo>
                    <a:pt x="8171" y="6343"/>
                  </a:lnTo>
                  <a:lnTo>
                    <a:pt x="8171" y="71"/>
                  </a:lnTo>
                  <a:lnTo>
                    <a:pt x="0" y="3"/>
                  </a:lnTo>
                  <a:lnTo>
                    <a:pt x="607" y="0"/>
                  </a:lnTo>
                  <a:lnTo>
                    <a:pt x="1012" y="703"/>
                  </a:lnTo>
                  <a:lnTo>
                    <a:pt x="1461" y="3366"/>
                  </a:lnTo>
                  <a:lnTo>
                    <a:pt x="14672" y="24117"/>
                  </a:lnTo>
                  <a:lnTo>
                    <a:pt x="18821" y="30470"/>
                  </a:lnTo>
                  <a:lnTo>
                    <a:pt x="42170" y="76208"/>
                  </a:lnTo>
                  <a:lnTo>
                    <a:pt x="65287" y="122488"/>
                  </a:lnTo>
                  <a:lnTo>
                    <a:pt x="71661" y="136477"/>
                  </a:lnTo>
                  <a:lnTo>
                    <a:pt x="95817" y="170095"/>
                  </a:lnTo>
                  <a:lnTo>
                    <a:pt x="98395" y="170844"/>
                  </a:lnTo>
                  <a:lnTo>
                    <a:pt x="103421" y="1714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754"/>
            <p:cNvSpPr/>
            <p:nvPr>
              <p:custDataLst>
                <p:tags r:id="rId89"/>
              </p:custDataLst>
            </p:nvPr>
          </p:nvSpPr>
          <p:spPr>
            <a:xfrm>
              <a:off x="2123830" y="4495878"/>
              <a:ext cx="130421" cy="209473"/>
            </a:xfrm>
            <a:custGeom>
              <a:avLst/>
              <a:gdLst/>
              <a:ahLst/>
              <a:cxnLst/>
              <a:rect l="0" t="0" r="0" b="0"/>
              <a:pathLst>
                <a:path w="130421" h="209473">
                  <a:moveTo>
                    <a:pt x="130420" y="6272"/>
                  </a:moveTo>
                  <a:lnTo>
                    <a:pt x="130420" y="6272"/>
                  </a:lnTo>
                  <a:lnTo>
                    <a:pt x="130420" y="2901"/>
                  </a:lnTo>
                  <a:lnTo>
                    <a:pt x="129714" y="1908"/>
                  </a:lnTo>
                  <a:lnTo>
                    <a:pt x="128538" y="1246"/>
                  </a:lnTo>
                  <a:lnTo>
                    <a:pt x="124331" y="0"/>
                  </a:lnTo>
                  <a:lnTo>
                    <a:pt x="115255" y="8767"/>
                  </a:lnTo>
                  <a:lnTo>
                    <a:pt x="113096" y="12790"/>
                  </a:lnTo>
                  <a:lnTo>
                    <a:pt x="111432" y="16930"/>
                  </a:lnTo>
                  <a:lnTo>
                    <a:pt x="77531" y="64332"/>
                  </a:lnTo>
                  <a:lnTo>
                    <a:pt x="65462" y="87121"/>
                  </a:lnTo>
                  <a:lnTo>
                    <a:pt x="32996" y="133453"/>
                  </a:lnTo>
                  <a:lnTo>
                    <a:pt x="21747" y="151670"/>
                  </a:lnTo>
                  <a:lnTo>
                    <a:pt x="4629" y="197603"/>
                  </a:lnTo>
                  <a:lnTo>
                    <a:pt x="0" y="206395"/>
                  </a:lnTo>
                  <a:lnTo>
                    <a:pt x="435" y="207421"/>
                  </a:lnTo>
                  <a:lnTo>
                    <a:pt x="3420" y="2094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755"/>
            <p:cNvSpPr/>
            <p:nvPr>
              <p:custDataLst>
                <p:tags r:id="rId90"/>
              </p:custDataLst>
            </p:nvPr>
          </p:nvSpPr>
          <p:spPr>
            <a:xfrm>
              <a:off x="2425769" y="4521200"/>
              <a:ext cx="69782" cy="184031"/>
            </a:xfrm>
            <a:custGeom>
              <a:avLst/>
              <a:gdLst/>
              <a:ahLst/>
              <a:cxnLst/>
              <a:rect l="0" t="0" r="0" b="0"/>
              <a:pathLst>
                <a:path w="69782" h="184031">
                  <a:moveTo>
                    <a:pt x="50731" y="0"/>
                  </a:moveTo>
                  <a:lnTo>
                    <a:pt x="50731" y="0"/>
                  </a:lnTo>
                  <a:lnTo>
                    <a:pt x="38991" y="0"/>
                  </a:lnTo>
                  <a:lnTo>
                    <a:pt x="29277" y="8838"/>
                  </a:lnTo>
                  <a:lnTo>
                    <a:pt x="27085" y="12865"/>
                  </a:lnTo>
                  <a:lnTo>
                    <a:pt x="9608" y="59320"/>
                  </a:lnTo>
                  <a:lnTo>
                    <a:pt x="1693" y="84160"/>
                  </a:lnTo>
                  <a:lnTo>
                    <a:pt x="0" y="128343"/>
                  </a:lnTo>
                  <a:lnTo>
                    <a:pt x="638" y="166491"/>
                  </a:lnTo>
                  <a:lnTo>
                    <a:pt x="5001" y="174841"/>
                  </a:lnTo>
                  <a:lnTo>
                    <a:pt x="8770" y="179542"/>
                  </a:lnTo>
                  <a:lnTo>
                    <a:pt x="12796" y="182102"/>
                  </a:lnTo>
                  <a:lnTo>
                    <a:pt x="17643" y="183240"/>
                  </a:lnTo>
                  <a:lnTo>
                    <a:pt x="36296" y="184030"/>
                  </a:lnTo>
                  <a:lnTo>
                    <a:pt x="42669" y="182215"/>
                  </a:lnTo>
                  <a:lnTo>
                    <a:pt x="69781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756"/>
            <p:cNvSpPr/>
            <p:nvPr>
              <p:custDataLst>
                <p:tags r:id="rId91"/>
              </p:custDataLst>
            </p:nvPr>
          </p:nvSpPr>
          <p:spPr>
            <a:xfrm>
              <a:off x="2419378" y="4616450"/>
              <a:ext cx="126973" cy="19051"/>
            </a:xfrm>
            <a:custGeom>
              <a:avLst/>
              <a:gdLst/>
              <a:ahLst/>
              <a:cxnLst/>
              <a:rect l="0" t="0" r="0" b="0"/>
              <a:pathLst>
                <a:path w="126973" h="19051">
                  <a:moveTo>
                    <a:pt x="38072" y="19050"/>
                  </a:moveTo>
                  <a:lnTo>
                    <a:pt x="38072" y="19050"/>
                  </a:lnTo>
                  <a:lnTo>
                    <a:pt x="0" y="19050"/>
                  </a:lnTo>
                  <a:lnTo>
                    <a:pt x="39870" y="18344"/>
                  </a:lnTo>
                  <a:lnTo>
                    <a:pt x="84042" y="8510"/>
                  </a:lnTo>
                  <a:lnTo>
                    <a:pt x="1269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5" name="SMARTInkShape-Group188"/>
          <p:cNvGrpSpPr/>
          <p:nvPr/>
        </p:nvGrpSpPr>
        <p:grpSpPr>
          <a:xfrm>
            <a:off x="2736965" y="4489899"/>
            <a:ext cx="1092086" cy="323402"/>
            <a:chOff x="2736965" y="4489899"/>
            <a:chExt cx="1092086" cy="323402"/>
          </a:xfrm>
        </p:grpSpPr>
        <p:sp>
          <p:nvSpPr>
            <p:cNvPr id="207" name="SMARTInkShape-757"/>
            <p:cNvSpPr/>
            <p:nvPr>
              <p:custDataLst>
                <p:tags r:id="rId77"/>
              </p:custDataLst>
            </p:nvPr>
          </p:nvSpPr>
          <p:spPr>
            <a:xfrm>
              <a:off x="3714779" y="4762500"/>
              <a:ext cx="114272" cy="35107"/>
            </a:xfrm>
            <a:custGeom>
              <a:avLst/>
              <a:gdLst/>
              <a:ahLst/>
              <a:cxnLst/>
              <a:rect l="0" t="0" r="0" b="0"/>
              <a:pathLst>
                <a:path w="114272" h="35107">
                  <a:moveTo>
                    <a:pt x="12671" y="0"/>
                  </a:moveTo>
                  <a:lnTo>
                    <a:pt x="12671" y="0"/>
                  </a:lnTo>
                  <a:lnTo>
                    <a:pt x="2545" y="10831"/>
                  </a:lnTo>
                  <a:lnTo>
                    <a:pt x="310" y="17828"/>
                  </a:lnTo>
                  <a:lnTo>
                    <a:pt x="0" y="29877"/>
                  </a:lnTo>
                  <a:lnTo>
                    <a:pt x="696" y="30502"/>
                  </a:lnTo>
                  <a:lnTo>
                    <a:pt x="3351" y="31195"/>
                  </a:lnTo>
                  <a:lnTo>
                    <a:pt x="17684" y="32423"/>
                  </a:lnTo>
                  <a:lnTo>
                    <a:pt x="24541" y="35106"/>
                  </a:lnTo>
                  <a:lnTo>
                    <a:pt x="32293" y="34888"/>
                  </a:lnTo>
                  <a:lnTo>
                    <a:pt x="54027" y="32025"/>
                  </a:lnTo>
                  <a:lnTo>
                    <a:pt x="100166" y="29876"/>
                  </a:lnTo>
                  <a:lnTo>
                    <a:pt x="114271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758"/>
            <p:cNvSpPr/>
            <p:nvPr>
              <p:custDataLst>
                <p:tags r:id="rId78"/>
              </p:custDataLst>
            </p:nvPr>
          </p:nvSpPr>
          <p:spPr>
            <a:xfrm>
              <a:off x="3708400" y="4686300"/>
              <a:ext cx="107951" cy="12701"/>
            </a:xfrm>
            <a:custGeom>
              <a:avLst/>
              <a:gdLst/>
              <a:ahLst/>
              <a:cxnLst/>
              <a:rect l="0" t="0" r="0" b="0"/>
              <a:pathLst>
                <a:path w="10795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5467" y="6272"/>
                  </a:lnTo>
                  <a:lnTo>
                    <a:pt x="11951" y="1970"/>
                  </a:lnTo>
                  <a:lnTo>
                    <a:pt x="49606" y="22"/>
                  </a:lnTo>
                  <a:lnTo>
                    <a:pt x="65799" y="3663"/>
                  </a:lnTo>
                  <a:lnTo>
                    <a:pt x="77665" y="2105"/>
                  </a:lnTo>
                  <a:lnTo>
                    <a:pt x="96548" y="6590"/>
                  </a:lnTo>
                  <a:lnTo>
                    <a:pt x="98232" y="7921"/>
                  </a:lnTo>
                  <a:lnTo>
                    <a:pt x="99355" y="9514"/>
                  </a:lnTo>
                  <a:lnTo>
                    <a:pt x="100809" y="10576"/>
                  </a:lnTo>
                  <a:lnTo>
                    <a:pt x="1079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759"/>
            <p:cNvSpPr/>
            <p:nvPr>
              <p:custDataLst>
                <p:tags r:id="rId79"/>
              </p:custDataLst>
            </p:nvPr>
          </p:nvSpPr>
          <p:spPr>
            <a:xfrm>
              <a:off x="3403600" y="4490333"/>
              <a:ext cx="107580" cy="322968"/>
            </a:xfrm>
            <a:custGeom>
              <a:avLst/>
              <a:gdLst/>
              <a:ahLst/>
              <a:cxnLst/>
              <a:rect l="0" t="0" r="0" b="0"/>
              <a:pathLst>
                <a:path w="107580" h="322968">
                  <a:moveTo>
                    <a:pt x="63500" y="5467"/>
                  </a:moveTo>
                  <a:lnTo>
                    <a:pt x="63500" y="5467"/>
                  </a:lnTo>
                  <a:lnTo>
                    <a:pt x="63500" y="0"/>
                  </a:lnTo>
                  <a:lnTo>
                    <a:pt x="63500" y="2749"/>
                  </a:lnTo>
                  <a:lnTo>
                    <a:pt x="65381" y="6141"/>
                  </a:lnTo>
                  <a:lnTo>
                    <a:pt x="66871" y="8033"/>
                  </a:lnTo>
                  <a:lnTo>
                    <a:pt x="68526" y="13898"/>
                  </a:lnTo>
                  <a:lnTo>
                    <a:pt x="69967" y="20503"/>
                  </a:lnTo>
                  <a:lnTo>
                    <a:pt x="88938" y="64239"/>
                  </a:lnTo>
                  <a:lnTo>
                    <a:pt x="103718" y="107162"/>
                  </a:lnTo>
                  <a:lnTo>
                    <a:pt x="107579" y="154014"/>
                  </a:lnTo>
                  <a:lnTo>
                    <a:pt x="93612" y="201096"/>
                  </a:lnTo>
                  <a:lnTo>
                    <a:pt x="77587" y="240814"/>
                  </a:lnTo>
                  <a:lnTo>
                    <a:pt x="64636" y="270991"/>
                  </a:lnTo>
                  <a:lnTo>
                    <a:pt x="21403" y="314360"/>
                  </a:lnTo>
                  <a:lnTo>
                    <a:pt x="12804" y="319141"/>
                  </a:lnTo>
                  <a:lnTo>
                    <a:pt x="0" y="3229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760"/>
            <p:cNvSpPr/>
            <p:nvPr>
              <p:custDataLst>
                <p:tags r:id="rId80"/>
              </p:custDataLst>
            </p:nvPr>
          </p:nvSpPr>
          <p:spPr>
            <a:xfrm>
              <a:off x="3308350" y="4559325"/>
              <a:ext cx="50729" cy="176773"/>
            </a:xfrm>
            <a:custGeom>
              <a:avLst/>
              <a:gdLst/>
              <a:ahLst/>
              <a:cxnLst/>
              <a:rect l="0" t="0" r="0" b="0"/>
              <a:pathLst>
                <a:path w="50729" h="176773">
                  <a:moveTo>
                    <a:pt x="0" y="12675"/>
                  </a:moveTo>
                  <a:lnTo>
                    <a:pt x="0" y="12675"/>
                  </a:lnTo>
                  <a:lnTo>
                    <a:pt x="0" y="7208"/>
                  </a:lnTo>
                  <a:lnTo>
                    <a:pt x="6088" y="259"/>
                  </a:lnTo>
                  <a:lnTo>
                    <a:pt x="15165" y="0"/>
                  </a:lnTo>
                  <a:lnTo>
                    <a:pt x="16460" y="697"/>
                  </a:lnTo>
                  <a:lnTo>
                    <a:pt x="17323" y="1868"/>
                  </a:lnTo>
                  <a:lnTo>
                    <a:pt x="18988" y="5049"/>
                  </a:lnTo>
                  <a:lnTo>
                    <a:pt x="29108" y="16982"/>
                  </a:lnTo>
                  <a:lnTo>
                    <a:pt x="48031" y="60021"/>
                  </a:lnTo>
                  <a:lnTo>
                    <a:pt x="50728" y="103519"/>
                  </a:lnTo>
                  <a:lnTo>
                    <a:pt x="50073" y="116340"/>
                  </a:lnTo>
                  <a:lnTo>
                    <a:pt x="35872" y="150256"/>
                  </a:lnTo>
                  <a:lnTo>
                    <a:pt x="23273" y="166819"/>
                  </a:lnTo>
                  <a:lnTo>
                    <a:pt x="19046" y="169378"/>
                  </a:lnTo>
                  <a:lnTo>
                    <a:pt x="14815" y="171221"/>
                  </a:lnTo>
                  <a:lnTo>
                    <a:pt x="7604" y="176772"/>
                  </a:lnTo>
                  <a:lnTo>
                    <a:pt x="6480" y="176401"/>
                  </a:lnTo>
                  <a:lnTo>
                    <a:pt x="3351" y="174107"/>
                  </a:lnTo>
                  <a:lnTo>
                    <a:pt x="1489" y="170735"/>
                  </a:lnTo>
                  <a:lnTo>
                    <a:pt x="0" y="165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761"/>
            <p:cNvSpPr/>
            <p:nvPr>
              <p:custDataLst>
                <p:tags r:id="rId81"/>
              </p:custDataLst>
            </p:nvPr>
          </p:nvSpPr>
          <p:spPr>
            <a:xfrm>
              <a:off x="3162416" y="4489899"/>
              <a:ext cx="82428" cy="263308"/>
            </a:xfrm>
            <a:custGeom>
              <a:avLst/>
              <a:gdLst/>
              <a:ahLst/>
              <a:cxnLst/>
              <a:rect l="0" t="0" r="0" b="0"/>
              <a:pathLst>
                <a:path w="82428" h="263308">
                  <a:moveTo>
                    <a:pt x="12584" y="44001"/>
                  </a:moveTo>
                  <a:lnTo>
                    <a:pt x="12584" y="44001"/>
                  </a:lnTo>
                  <a:lnTo>
                    <a:pt x="12584" y="40630"/>
                  </a:lnTo>
                  <a:lnTo>
                    <a:pt x="14466" y="37093"/>
                  </a:lnTo>
                  <a:lnTo>
                    <a:pt x="16948" y="33169"/>
                  </a:lnTo>
                  <a:lnTo>
                    <a:pt x="19051" y="26994"/>
                  </a:lnTo>
                  <a:lnTo>
                    <a:pt x="23124" y="19990"/>
                  </a:lnTo>
                  <a:lnTo>
                    <a:pt x="25259" y="0"/>
                  </a:lnTo>
                  <a:lnTo>
                    <a:pt x="25282" y="8429"/>
                  </a:lnTo>
                  <a:lnTo>
                    <a:pt x="27164" y="12433"/>
                  </a:lnTo>
                  <a:lnTo>
                    <a:pt x="29647" y="16565"/>
                  </a:lnTo>
                  <a:lnTo>
                    <a:pt x="31046" y="24269"/>
                  </a:lnTo>
                  <a:lnTo>
                    <a:pt x="31619" y="70137"/>
                  </a:lnTo>
                  <a:lnTo>
                    <a:pt x="29749" y="94946"/>
                  </a:lnTo>
                  <a:lnTo>
                    <a:pt x="25676" y="137940"/>
                  </a:lnTo>
                  <a:lnTo>
                    <a:pt x="21936" y="183624"/>
                  </a:lnTo>
                  <a:lnTo>
                    <a:pt x="14025" y="227591"/>
                  </a:lnTo>
                  <a:lnTo>
                    <a:pt x="12609" y="252177"/>
                  </a:lnTo>
                  <a:lnTo>
                    <a:pt x="12586" y="244592"/>
                  </a:lnTo>
                  <a:lnTo>
                    <a:pt x="14466" y="240632"/>
                  </a:lnTo>
                  <a:lnTo>
                    <a:pt x="16948" y="236520"/>
                  </a:lnTo>
                  <a:lnTo>
                    <a:pt x="26739" y="204466"/>
                  </a:lnTo>
                  <a:lnTo>
                    <a:pt x="45653" y="182567"/>
                  </a:lnTo>
                  <a:lnTo>
                    <a:pt x="54760" y="174017"/>
                  </a:lnTo>
                  <a:lnTo>
                    <a:pt x="59080" y="172341"/>
                  </a:lnTo>
                  <a:lnTo>
                    <a:pt x="67603" y="170560"/>
                  </a:lnTo>
                  <a:lnTo>
                    <a:pt x="71845" y="167747"/>
                  </a:lnTo>
                  <a:lnTo>
                    <a:pt x="73258" y="167421"/>
                  </a:lnTo>
                  <a:lnTo>
                    <a:pt x="74200" y="167909"/>
                  </a:lnTo>
                  <a:lnTo>
                    <a:pt x="75712" y="170390"/>
                  </a:lnTo>
                  <a:lnTo>
                    <a:pt x="79345" y="170820"/>
                  </a:lnTo>
                  <a:lnTo>
                    <a:pt x="80374" y="171586"/>
                  </a:lnTo>
                  <a:lnTo>
                    <a:pt x="81519" y="174319"/>
                  </a:lnTo>
                  <a:lnTo>
                    <a:pt x="82427" y="198527"/>
                  </a:lnTo>
                  <a:lnTo>
                    <a:pt x="75966" y="219096"/>
                  </a:lnTo>
                  <a:lnTo>
                    <a:pt x="61180" y="242062"/>
                  </a:lnTo>
                  <a:lnTo>
                    <a:pt x="43092" y="255588"/>
                  </a:lnTo>
                  <a:lnTo>
                    <a:pt x="36491" y="257984"/>
                  </a:lnTo>
                  <a:lnTo>
                    <a:pt x="32756" y="258623"/>
                  </a:lnTo>
                  <a:lnTo>
                    <a:pt x="30265" y="259754"/>
                  </a:lnTo>
                  <a:lnTo>
                    <a:pt x="28604" y="261214"/>
                  </a:lnTo>
                  <a:lnTo>
                    <a:pt x="27497" y="262893"/>
                  </a:lnTo>
                  <a:lnTo>
                    <a:pt x="25349" y="263307"/>
                  </a:lnTo>
                  <a:lnTo>
                    <a:pt x="4326" y="260075"/>
                  </a:lnTo>
                  <a:lnTo>
                    <a:pt x="2846" y="258606"/>
                  </a:lnTo>
                  <a:lnTo>
                    <a:pt x="1200" y="253210"/>
                  </a:lnTo>
                  <a:lnTo>
                    <a:pt x="0" y="238890"/>
                  </a:lnTo>
                  <a:lnTo>
                    <a:pt x="6234" y="221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762"/>
            <p:cNvSpPr/>
            <p:nvPr>
              <p:custDataLst>
                <p:tags r:id="rId82"/>
              </p:custDataLst>
            </p:nvPr>
          </p:nvSpPr>
          <p:spPr>
            <a:xfrm>
              <a:off x="2984500" y="47053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12700" y="0"/>
                  </a:moveTo>
                  <a:lnTo>
                    <a:pt x="12700" y="0"/>
                  </a:lnTo>
                  <a:lnTo>
                    <a:pt x="12700" y="15732"/>
                  </a:lnTo>
                  <a:lnTo>
                    <a:pt x="10818" y="19457"/>
                  </a:lnTo>
                  <a:lnTo>
                    <a:pt x="9329" y="21438"/>
                  </a:lnTo>
                  <a:lnTo>
                    <a:pt x="9041" y="23464"/>
                  </a:lnTo>
                  <a:lnTo>
                    <a:pt x="12079" y="33890"/>
                  </a:lnTo>
                  <a:lnTo>
                    <a:pt x="6595" y="55635"/>
                  </a:lnTo>
                  <a:lnTo>
                    <a:pt x="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763"/>
            <p:cNvSpPr/>
            <p:nvPr>
              <p:custDataLst>
                <p:tags r:id="rId83"/>
              </p:custDataLst>
            </p:nvPr>
          </p:nvSpPr>
          <p:spPr>
            <a:xfrm>
              <a:off x="2832187" y="4622802"/>
              <a:ext cx="114214" cy="82516"/>
            </a:xfrm>
            <a:custGeom>
              <a:avLst/>
              <a:gdLst/>
              <a:ahLst/>
              <a:cxnLst/>
              <a:rect l="0" t="0" r="0" b="0"/>
              <a:pathLst>
                <a:path w="114214" h="82516">
                  <a:moveTo>
                    <a:pt x="50713" y="44448"/>
                  </a:moveTo>
                  <a:lnTo>
                    <a:pt x="50713" y="44448"/>
                  </a:lnTo>
                  <a:lnTo>
                    <a:pt x="50713" y="35609"/>
                  </a:lnTo>
                  <a:lnTo>
                    <a:pt x="52594" y="31583"/>
                  </a:lnTo>
                  <a:lnTo>
                    <a:pt x="55077" y="27441"/>
                  </a:lnTo>
                  <a:lnTo>
                    <a:pt x="56671" y="19033"/>
                  </a:lnTo>
                  <a:lnTo>
                    <a:pt x="57056" y="3349"/>
                  </a:lnTo>
                  <a:lnTo>
                    <a:pt x="56353" y="2232"/>
                  </a:lnTo>
                  <a:lnTo>
                    <a:pt x="55178" y="1487"/>
                  </a:lnTo>
                  <a:lnTo>
                    <a:pt x="50595" y="194"/>
                  </a:lnTo>
                  <a:lnTo>
                    <a:pt x="29520" y="0"/>
                  </a:lnTo>
                  <a:lnTo>
                    <a:pt x="28118" y="705"/>
                  </a:lnTo>
                  <a:lnTo>
                    <a:pt x="27183" y="1880"/>
                  </a:lnTo>
                  <a:lnTo>
                    <a:pt x="25439" y="5068"/>
                  </a:lnTo>
                  <a:lnTo>
                    <a:pt x="10419" y="24568"/>
                  </a:lnTo>
                  <a:lnTo>
                    <a:pt x="1399" y="46214"/>
                  </a:lnTo>
                  <a:lnTo>
                    <a:pt x="0" y="65346"/>
                  </a:lnTo>
                  <a:lnTo>
                    <a:pt x="1833" y="69729"/>
                  </a:lnTo>
                  <a:lnTo>
                    <a:pt x="8759" y="78291"/>
                  </a:lnTo>
                  <a:lnTo>
                    <a:pt x="12781" y="80656"/>
                  </a:lnTo>
                  <a:lnTo>
                    <a:pt x="24069" y="82438"/>
                  </a:lnTo>
                  <a:lnTo>
                    <a:pt x="28315" y="82515"/>
                  </a:lnTo>
                  <a:lnTo>
                    <a:pt x="32056" y="80652"/>
                  </a:lnTo>
                  <a:lnTo>
                    <a:pt x="46503" y="67620"/>
                  </a:lnTo>
                  <a:lnTo>
                    <a:pt x="48842" y="63449"/>
                  </a:lnTo>
                  <a:lnTo>
                    <a:pt x="50587" y="59242"/>
                  </a:lnTo>
                  <a:lnTo>
                    <a:pt x="54831" y="52908"/>
                  </a:lnTo>
                  <a:lnTo>
                    <a:pt x="57107" y="46563"/>
                  </a:lnTo>
                  <a:lnTo>
                    <a:pt x="62443" y="39352"/>
                  </a:lnTo>
                  <a:lnTo>
                    <a:pt x="64863" y="38655"/>
                  </a:lnTo>
                  <a:lnTo>
                    <a:pt x="68795" y="38208"/>
                  </a:lnTo>
                  <a:lnTo>
                    <a:pt x="69117" y="37466"/>
                  </a:lnTo>
                  <a:lnTo>
                    <a:pt x="69572" y="34461"/>
                  </a:lnTo>
                  <a:lnTo>
                    <a:pt x="69678" y="36011"/>
                  </a:lnTo>
                  <a:lnTo>
                    <a:pt x="70412" y="36707"/>
                  </a:lnTo>
                  <a:lnTo>
                    <a:pt x="75223" y="37915"/>
                  </a:lnTo>
                  <a:lnTo>
                    <a:pt x="99588" y="60867"/>
                  </a:lnTo>
                  <a:lnTo>
                    <a:pt x="105803" y="62718"/>
                  </a:lnTo>
                  <a:lnTo>
                    <a:pt x="114213" y="6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764"/>
            <p:cNvSpPr/>
            <p:nvPr>
              <p:custDataLst>
                <p:tags r:id="rId84"/>
              </p:custDataLst>
            </p:nvPr>
          </p:nvSpPr>
          <p:spPr>
            <a:xfrm>
              <a:off x="2736965" y="4492333"/>
              <a:ext cx="82436" cy="256179"/>
            </a:xfrm>
            <a:custGeom>
              <a:avLst/>
              <a:gdLst/>
              <a:ahLst/>
              <a:cxnLst/>
              <a:rect l="0" t="0" r="0" b="0"/>
              <a:pathLst>
                <a:path w="82436" h="256179">
                  <a:moveTo>
                    <a:pt x="76085" y="41567"/>
                  </a:moveTo>
                  <a:lnTo>
                    <a:pt x="76085" y="41567"/>
                  </a:lnTo>
                  <a:lnTo>
                    <a:pt x="76085" y="38196"/>
                  </a:lnTo>
                  <a:lnTo>
                    <a:pt x="76791" y="37203"/>
                  </a:lnTo>
                  <a:lnTo>
                    <a:pt x="77967" y="36541"/>
                  </a:lnTo>
                  <a:lnTo>
                    <a:pt x="79456" y="36100"/>
                  </a:lnTo>
                  <a:lnTo>
                    <a:pt x="80449" y="35100"/>
                  </a:lnTo>
                  <a:lnTo>
                    <a:pt x="81552" y="32107"/>
                  </a:lnTo>
                  <a:lnTo>
                    <a:pt x="82435" y="4437"/>
                  </a:lnTo>
                  <a:lnTo>
                    <a:pt x="79064" y="383"/>
                  </a:lnTo>
                  <a:lnTo>
                    <a:pt x="78071" y="0"/>
                  </a:lnTo>
                  <a:lnTo>
                    <a:pt x="77409" y="450"/>
                  </a:lnTo>
                  <a:lnTo>
                    <a:pt x="76968" y="1455"/>
                  </a:lnTo>
                  <a:lnTo>
                    <a:pt x="75968" y="2126"/>
                  </a:lnTo>
                  <a:lnTo>
                    <a:pt x="72975" y="2871"/>
                  </a:lnTo>
                  <a:lnTo>
                    <a:pt x="71895" y="3775"/>
                  </a:lnTo>
                  <a:lnTo>
                    <a:pt x="66648" y="12253"/>
                  </a:lnTo>
                  <a:lnTo>
                    <a:pt x="58254" y="20464"/>
                  </a:lnTo>
                  <a:lnTo>
                    <a:pt x="48381" y="27475"/>
                  </a:lnTo>
                  <a:lnTo>
                    <a:pt x="30263" y="50283"/>
                  </a:lnTo>
                  <a:lnTo>
                    <a:pt x="11174" y="92748"/>
                  </a:lnTo>
                  <a:lnTo>
                    <a:pt x="1860" y="124167"/>
                  </a:lnTo>
                  <a:lnTo>
                    <a:pt x="0" y="168570"/>
                  </a:lnTo>
                  <a:lnTo>
                    <a:pt x="598" y="206550"/>
                  </a:lnTo>
                  <a:lnTo>
                    <a:pt x="8724" y="229656"/>
                  </a:lnTo>
                  <a:lnTo>
                    <a:pt x="14632" y="236405"/>
                  </a:lnTo>
                  <a:lnTo>
                    <a:pt x="36871" y="253116"/>
                  </a:lnTo>
                  <a:lnTo>
                    <a:pt x="45494" y="256178"/>
                  </a:lnTo>
                  <a:lnTo>
                    <a:pt x="52141" y="255012"/>
                  </a:lnTo>
                  <a:lnTo>
                    <a:pt x="63385" y="251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7" name="SMARTInkShape-Group189"/>
          <p:cNvGrpSpPr/>
          <p:nvPr/>
        </p:nvGrpSpPr>
        <p:grpSpPr>
          <a:xfrm>
            <a:off x="4191028" y="4376058"/>
            <a:ext cx="1295373" cy="891032"/>
            <a:chOff x="4191028" y="4376058"/>
            <a:chExt cx="1295373" cy="891032"/>
          </a:xfrm>
        </p:grpSpPr>
        <p:sp>
          <p:nvSpPr>
            <p:cNvPr id="216" name="SMARTInkShape-765"/>
            <p:cNvSpPr/>
            <p:nvPr>
              <p:custDataLst>
                <p:tags r:id="rId66"/>
              </p:custDataLst>
            </p:nvPr>
          </p:nvSpPr>
          <p:spPr>
            <a:xfrm>
              <a:off x="4235450" y="4591958"/>
              <a:ext cx="101601" cy="436941"/>
            </a:xfrm>
            <a:custGeom>
              <a:avLst/>
              <a:gdLst/>
              <a:ahLst/>
              <a:cxnLst/>
              <a:rect l="0" t="0" r="0" b="0"/>
              <a:pathLst>
                <a:path w="101601" h="436941">
                  <a:moveTo>
                    <a:pt x="101600" y="24492"/>
                  </a:moveTo>
                  <a:lnTo>
                    <a:pt x="101600" y="24492"/>
                  </a:lnTo>
                  <a:lnTo>
                    <a:pt x="101600" y="15032"/>
                  </a:lnTo>
                  <a:lnTo>
                    <a:pt x="100894" y="13952"/>
                  </a:lnTo>
                  <a:lnTo>
                    <a:pt x="99718" y="13232"/>
                  </a:lnTo>
                  <a:lnTo>
                    <a:pt x="98229" y="12752"/>
                  </a:lnTo>
                  <a:lnTo>
                    <a:pt x="97236" y="11727"/>
                  </a:lnTo>
                  <a:lnTo>
                    <a:pt x="96133" y="8705"/>
                  </a:lnTo>
                  <a:lnTo>
                    <a:pt x="95133" y="7617"/>
                  </a:lnTo>
                  <a:lnTo>
                    <a:pt x="88835" y="4927"/>
                  </a:lnTo>
                  <a:lnTo>
                    <a:pt x="84020" y="1135"/>
                  </a:lnTo>
                  <a:lnTo>
                    <a:pt x="80146" y="0"/>
                  </a:lnTo>
                  <a:lnTo>
                    <a:pt x="78125" y="403"/>
                  </a:lnTo>
                  <a:lnTo>
                    <a:pt x="69812" y="4237"/>
                  </a:lnTo>
                  <a:lnTo>
                    <a:pt x="67708" y="4639"/>
                  </a:lnTo>
                  <a:lnTo>
                    <a:pt x="61376" y="8575"/>
                  </a:lnTo>
                  <a:lnTo>
                    <a:pt x="52915" y="16932"/>
                  </a:lnTo>
                  <a:lnTo>
                    <a:pt x="29633" y="60510"/>
                  </a:lnTo>
                  <a:lnTo>
                    <a:pt x="15522" y="100942"/>
                  </a:lnTo>
                  <a:lnTo>
                    <a:pt x="7839" y="145156"/>
                  </a:lnTo>
                  <a:lnTo>
                    <a:pt x="7251" y="176894"/>
                  </a:lnTo>
                  <a:lnTo>
                    <a:pt x="12834" y="219356"/>
                  </a:lnTo>
                  <a:lnTo>
                    <a:pt x="25532" y="265676"/>
                  </a:lnTo>
                  <a:lnTo>
                    <a:pt x="45691" y="310235"/>
                  </a:lnTo>
                  <a:lnTo>
                    <a:pt x="50127" y="341991"/>
                  </a:lnTo>
                  <a:lnTo>
                    <a:pt x="53885" y="378211"/>
                  </a:lnTo>
                  <a:lnTo>
                    <a:pt x="49190" y="403445"/>
                  </a:lnTo>
                  <a:lnTo>
                    <a:pt x="35889" y="425656"/>
                  </a:lnTo>
                  <a:lnTo>
                    <a:pt x="31708" y="428565"/>
                  </a:lnTo>
                  <a:lnTo>
                    <a:pt x="27498" y="430563"/>
                  </a:lnTo>
                  <a:lnTo>
                    <a:pt x="21161" y="434949"/>
                  </a:lnTo>
                  <a:lnTo>
                    <a:pt x="14815" y="436562"/>
                  </a:lnTo>
                  <a:lnTo>
                    <a:pt x="10583" y="436940"/>
                  </a:lnTo>
                  <a:lnTo>
                    <a:pt x="6350" y="435226"/>
                  </a:lnTo>
                  <a:lnTo>
                    <a:pt x="1254" y="431748"/>
                  </a:lnTo>
                  <a:lnTo>
                    <a:pt x="557" y="429391"/>
                  </a:lnTo>
                  <a:lnTo>
                    <a:pt x="0" y="4245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766"/>
            <p:cNvSpPr/>
            <p:nvPr>
              <p:custDataLst>
                <p:tags r:id="rId67"/>
              </p:custDataLst>
            </p:nvPr>
          </p:nvSpPr>
          <p:spPr>
            <a:xfrm>
              <a:off x="4191028" y="5163440"/>
              <a:ext cx="139673" cy="103650"/>
            </a:xfrm>
            <a:custGeom>
              <a:avLst/>
              <a:gdLst/>
              <a:ahLst/>
              <a:cxnLst/>
              <a:rect l="0" t="0" r="0" b="0"/>
              <a:pathLst>
                <a:path w="139673" h="103650">
                  <a:moveTo>
                    <a:pt x="76172" y="24510"/>
                  </a:moveTo>
                  <a:lnTo>
                    <a:pt x="76172" y="24510"/>
                  </a:lnTo>
                  <a:lnTo>
                    <a:pt x="72801" y="24510"/>
                  </a:lnTo>
                  <a:lnTo>
                    <a:pt x="71808" y="23804"/>
                  </a:lnTo>
                  <a:lnTo>
                    <a:pt x="71146" y="22628"/>
                  </a:lnTo>
                  <a:lnTo>
                    <a:pt x="69996" y="18043"/>
                  </a:lnTo>
                  <a:lnTo>
                    <a:pt x="69824" y="6427"/>
                  </a:lnTo>
                  <a:lnTo>
                    <a:pt x="69118" y="6105"/>
                  </a:lnTo>
                  <a:lnTo>
                    <a:pt x="58991" y="4811"/>
                  </a:lnTo>
                  <a:lnTo>
                    <a:pt x="51993" y="0"/>
                  </a:lnTo>
                  <a:lnTo>
                    <a:pt x="50881" y="409"/>
                  </a:lnTo>
                  <a:lnTo>
                    <a:pt x="45944" y="3650"/>
                  </a:lnTo>
                  <a:lnTo>
                    <a:pt x="40012" y="5629"/>
                  </a:lnTo>
                  <a:lnTo>
                    <a:pt x="13532" y="26653"/>
                  </a:lnTo>
                  <a:lnTo>
                    <a:pt x="11128" y="29466"/>
                  </a:lnTo>
                  <a:lnTo>
                    <a:pt x="2380" y="47912"/>
                  </a:lnTo>
                  <a:lnTo>
                    <a:pt x="0" y="86802"/>
                  </a:lnTo>
                  <a:lnTo>
                    <a:pt x="696" y="89321"/>
                  </a:lnTo>
                  <a:lnTo>
                    <a:pt x="1866" y="91000"/>
                  </a:lnTo>
                  <a:lnTo>
                    <a:pt x="14899" y="103002"/>
                  </a:lnTo>
                  <a:lnTo>
                    <a:pt x="17685" y="103649"/>
                  </a:lnTo>
                  <a:lnTo>
                    <a:pt x="32965" y="101236"/>
                  </a:lnTo>
                  <a:lnTo>
                    <a:pt x="37684" y="99062"/>
                  </a:lnTo>
                  <a:lnTo>
                    <a:pt x="52866" y="85797"/>
                  </a:lnTo>
                  <a:lnTo>
                    <a:pt x="55230" y="79735"/>
                  </a:lnTo>
                  <a:lnTo>
                    <a:pt x="56987" y="73044"/>
                  </a:lnTo>
                  <a:lnTo>
                    <a:pt x="63863" y="62998"/>
                  </a:lnTo>
                  <a:lnTo>
                    <a:pt x="67174" y="58549"/>
                  </a:lnTo>
                  <a:lnTo>
                    <a:pt x="71180" y="49944"/>
                  </a:lnTo>
                  <a:lnTo>
                    <a:pt x="75880" y="43933"/>
                  </a:lnTo>
                  <a:lnTo>
                    <a:pt x="79457" y="43670"/>
                  </a:lnTo>
                  <a:lnTo>
                    <a:pt x="80478" y="44339"/>
                  </a:lnTo>
                  <a:lnTo>
                    <a:pt x="81159" y="45491"/>
                  </a:lnTo>
                  <a:lnTo>
                    <a:pt x="82118" y="50482"/>
                  </a:lnTo>
                  <a:lnTo>
                    <a:pt x="82253" y="52408"/>
                  </a:lnTo>
                  <a:lnTo>
                    <a:pt x="84284" y="56430"/>
                  </a:lnTo>
                  <a:lnTo>
                    <a:pt x="92631" y="66865"/>
                  </a:lnTo>
                  <a:lnTo>
                    <a:pt x="94071" y="71086"/>
                  </a:lnTo>
                  <a:lnTo>
                    <a:pt x="98473" y="75314"/>
                  </a:lnTo>
                  <a:lnTo>
                    <a:pt x="125525" y="97888"/>
                  </a:lnTo>
                  <a:lnTo>
                    <a:pt x="139672" y="1007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767"/>
            <p:cNvSpPr/>
            <p:nvPr>
              <p:custDataLst>
                <p:tags r:id="rId68"/>
              </p:custDataLst>
            </p:nvPr>
          </p:nvSpPr>
          <p:spPr>
            <a:xfrm>
              <a:off x="4235450" y="4376058"/>
              <a:ext cx="69844" cy="195943"/>
            </a:xfrm>
            <a:custGeom>
              <a:avLst/>
              <a:gdLst/>
              <a:ahLst/>
              <a:cxnLst/>
              <a:rect l="0" t="0" r="0" b="0"/>
              <a:pathLst>
                <a:path w="69844" h="195943">
                  <a:moveTo>
                    <a:pt x="12700" y="30842"/>
                  </a:moveTo>
                  <a:lnTo>
                    <a:pt x="12700" y="30842"/>
                  </a:lnTo>
                  <a:lnTo>
                    <a:pt x="12700" y="15915"/>
                  </a:lnTo>
                  <a:lnTo>
                    <a:pt x="11994" y="14541"/>
                  </a:lnTo>
                  <a:lnTo>
                    <a:pt x="10818" y="13624"/>
                  </a:lnTo>
                  <a:lnTo>
                    <a:pt x="9329" y="13014"/>
                  </a:lnTo>
                  <a:lnTo>
                    <a:pt x="8336" y="11901"/>
                  </a:lnTo>
                  <a:lnTo>
                    <a:pt x="6427" y="5735"/>
                  </a:lnTo>
                  <a:lnTo>
                    <a:pt x="6357" y="0"/>
                  </a:lnTo>
                  <a:lnTo>
                    <a:pt x="6350" y="4639"/>
                  </a:lnTo>
                  <a:lnTo>
                    <a:pt x="9721" y="8575"/>
                  </a:lnTo>
                  <a:lnTo>
                    <a:pt x="11376" y="14125"/>
                  </a:lnTo>
                  <a:lnTo>
                    <a:pt x="12685" y="58385"/>
                  </a:lnTo>
                  <a:lnTo>
                    <a:pt x="12699" y="101064"/>
                  </a:lnTo>
                  <a:lnTo>
                    <a:pt x="11994" y="121096"/>
                  </a:lnTo>
                  <a:lnTo>
                    <a:pt x="6742" y="151447"/>
                  </a:lnTo>
                  <a:lnTo>
                    <a:pt x="6350" y="183129"/>
                  </a:lnTo>
                  <a:lnTo>
                    <a:pt x="6350" y="164941"/>
                  </a:lnTo>
                  <a:lnTo>
                    <a:pt x="8232" y="159116"/>
                  </a:lnTo>
                  <a:lnTo>
                    <a:pt x="16475" y="143062"/>
                  </a:lnTo>
                  <a:lnTo>
                    <a:pt x="18993" y="135196"/>
                  </a:lnTo>
                  <a:lnTo>
                    <a:pt x="33947" y="112183"/>
                  </a:lnTo>
                  <a:lnTo>
                    <a:pt x="38136" y="109327"/>
                  </a:lnTo>
                  <a:lnTo>
                    <a:pt x="40241" y="108565"/>
                  </a:lnTo>
                  <a:lnTo>
                    <a:pt x="41644" y="107352"/>
                  </a:lnTo>
                  <a:lnTo>
                    <a:pt x="44324" y="102978"/>
                  </a:lnTo>
                  <a:lnTo>
                    <a:pt x="49808" y="100993"/>
                  </a:lnTo>
                  <a:lnTo>
                    <a:pt x="56180" y="100718"/>
                  </a:lnTo>
                  <a:lnTo>
                    <a:pt x="60233" y="104070"/>
                  </a:lnTo>
                  <a:lnTo>
                    <a:pt x="62048" y="107603"/>
                  </a:lnTo>
                  <a:lnTo>
                    <a:pt x="64014" y="117699"/>
                  </a:lnTo>
                  <a:lnTo>
                    <a:pt x="68488" y="126106"/>
                  </a:lnTo>
                  <a:lnTo>
                    <a:pt x="69843" y="159697"/>
                  </a:lnTo>
                  <a:lnTo>
                    <a:pt x="66477" y="169602"/>
                  </a:lnTo>
                  <a:lnTo>
                    <a:pt x="56985" y="182839"/>
                  </a:lnTo>
                  <a:lnTo>
                    <a:pt x="48651" y="191629"/>
                  </a:lnTo>
                  <a:lnTo>
                    <a:pt x="42554" y="194025"/>
                  </a:lnTo>
                  <a:lnTo>
                    <a:pt x="0" y="195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768"/>
            <p:cNvSpPr/>
            <p:nvPr>
              <p:custDataLst>
                <p:tags r:id="rId69"/>
              </p:custDataLst>
            </p:nvPr>
          </p:nvSpPr>
          <p:spPr>
            <a:xfrm>
              <a:off x="4489489" y="4642820"/>
              <a:ext cx="63462" cy="278431"/>
            </a:xfrm>
            <a:custGeom>
              <a:avLst/>
              <a:gdLst/>
              <a:ahLst/>
              <a:cxnLst/>
              <a:rect l="0" t="0" r="0" b="0"/>
              <a:pathLst>
                <a:path w="63462" h="278431">
                  <a:moveTo>
                    <a:pt x="63461" y="37130"/>
                  </a:moveTo>
                  <a:lnTo>
                    <a:pt x="63461" y="37130"/>
                  </a:lnTo>
                  <a:lnTo>
                    <a:pt x="63461" y="15876"/>
                  </a:lnTo>
                  <a:lnTo>
                    <a:pt x="62755" y="14494"/>
                  </a:lnTo>
                  <a:lnTo>
                    <a:pt x="61579" y="13573"/>
                  </a:lnTo>
                  <a:lnTo>
                    <a:pt x="60090" y="12959"/>
                  </a:lnTo>
                  <a:lnTo>
                    <a:pt x="59097" y="11844"/>
                  </a:lnTo>
                  <a:lnTo>
                    <a:pt x="57994" y="8723"/>
                  </a:lnTo>
                  <a:lnTo>
                    <a:pt x="56994" y="7609"/>
                  </a:lnTo>
                  <a:lnTo>
                    <a:pt x="54001" y="6370"/>
                  </a:lnTo>
                  <a:lnTo>
                    <a:pt x="52921" y="5335"/>
                  </a:lnTo>
                  <a:lnTo>
                    <a:pt x="51721" y="2302"/>
                  </a:lnTo>
                  <a:lnTo>
                    <a:pt x="50696" y="1212"/>
                  </a:lnTo>
                  <a:lnTo>
                    <a:pt x="47674" y="0"/>
                  </a:lnTo>
                  <a:lnTo>
                    <a:pt x="45881" y="382"/>
                  </a:lnTo>
                  <a:lnTo>
                    <a:pt x="39230" y="4582"/>
                  </a:lnTo>
                  <a:lnTo>
                    <a:pt x="35036" y="8515"/>
                  </a:lnTo>
                  <a:lnTo>
                    <a:pt x="33189" y="12183"/>
                  </a:lnTo>
                  <a:lnTo>
                    <a:pt x="32696" y="14148"/>
                  </a:lnTo>
                  <a:lnTo>
                    <a:pt x="21643" y="33750"/>
                  </a:lnTo>
                  <a:lnTo>
                    <a:pt x="8073" y="80271"/>
                  </a:lnTo>
                  <a:lnTo>
                    <a:pt x="946" y="123346"/>
                  </a:lnTo>
                  <a:lnTo>
                    <a:pt x="0" y="170768"/>
                  </a:lnTo>
                  <a:lnTo>
                    <a:pt x="1854" y="189615"/>
                  </a:lnTo>
                  <a:lnTo>
                    <a:pt x="6195" y="235698"/>
                  </a:lnTo>
                  <a:lnTo>
                    <a:pt x="6311" y="27843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769"/>
            <p:cNvSpPr/>
            <p:nvPr>
              <p:custDataLst>
                <p:tags r:id="rId70"/>
              </p:custDataLst>
            </p:nvPr>
          </p:nvSpPr>
          <p:spPr>
            <a:xfrm>
              <a:off x="4451350" y="4819650"/>
              <a:ext cx="101601" cy="25401"/>
            </a:xfrm>
            <a:custGeom>
              <a:avLst/>
              <a:gdLst/>
              <a:ahLst/>
              <a:cxnLst/>
              <a:rect l="0" t="0" r="0" b="0"/>
              <a:pathLst>
                <a:path w="101601" h="25401">
                  <a:moveTo>
                    <a:pt x="0" y="25400"/>
                  </a:moveTo>
                  <a:lnTo>
                    <a:pt x="0" y="25400"/>
                  </a:lnTo>
                  <a:lnTo>
                    <a:pt x="0" y="22029"/>
                  </a:lnTo>
                  <a:lnTo>
                    <a:pt x="1411" y="21036"/>
                  </a:lnTo>
                  <a:lnTo>
                    <a:pt x="16592" y="18519"/>
                  </a:lnTo>
                  <a:lnTo>
                    <a:pt x="23888" y="14737"/>
                  </a:lnTo>
                  <a:lnTo>
                    <a:pt x="69505" y="7710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770"/>
            <p:cNvSpPr/>
            <p:nvPr>
              <p:custDataLst>
                <p:tags r:id="rId71"/>
              </p:custDataLst>
            </p:nvPr>
          </p:nvSpPr>
          <p:spPr>
            <a:xfrm>
              <a:off x="4660957" y="4678013"/>
              <a:ext cx="82494" cy="268440"/>
            </a:xfrm>
            <a:custGeom>
              <a:avLst/>
              <a:gdLst/>
              <a:ahLst/>
              <a:cxnLst/>
              <a:rect l="0" t="0" r="0" b="0"/>
              <a:pathLst>
                <a:path w="82494" h="268440">
                  <a:moveTo>
                    <a:pt x="82493" y="1937"/>
                  </a:moveTo>
                  <a:lnTo>
                    <a:pt x="82493" y="1937"/>
                  </a:lnTo>
                  <a:lnTo>
                    <a:pt x="79122" y="1937"/>
                  </a:lnTo>
                  <a:lnTo>
                    <a:pt x="78129" y="2642"/>
                  </a:lnTo>
                  <a:lnTo>
                    <a:pt x="77467" y="3819"/>
                  </a:lnTo>
                  <a:lnTo>
                    <a:pt x="77026" y="5308"/>
                  </a:lnTo>
                  <a:lnTo>
                    <a:pt x="76026" y="6301"/>
                  </a:lnTo>
                  <a:lnTo>
                    <a:pt x="73033" y="7404"/>
                  </a:lnTo>
                  <a:lnTo>
                    <a:pt x="71248" y="6287"/>
                  </a:lnTo>
                  <a:lnTo>
                    <a:pt x="67382" y="1283"/>
                  </a:lnTo>
                  <a:lnTo>
                    <a:pt x="65363" y="90"/>
                  </a:lnTo>
                  <a:lnTo>
                    <a:pt x="63312" y="0"/>
                  </a:lnTo>
                  <a:lnTo>
                    <a:pt x="59151" y="1782"/>
                  </a:lnTo>
                  <a:lnTo>
                    <a:pt x="42014" y="17038"/>
                  </a:lnTo>
                  <a:lnTo>
                    <a:pt x="29553" y="38317"/>
                  </a:lnTo>
                  <a:lnTo>
                    <a:pt x="16614" y="84869"/>
                  </a:lnTo>
                  <a:lnTo>
                    <a:pt x="8511" y="128959"/>
                  </a:lnTo>
                  <a:lnTo>
                    <a:pt x="1397" y="173388"/>
                  </a:lnTo>
                  <a:lnTo>
                    <a:pt x="0" y="217720"/>
                  </a:lnTo>
                  <a:lnTo>
                    <a:pt x="653" y="244452"/>
                  </a:lnTo>
                  <a:lnTo>
                    <a:pt x="4970" y="257222"/>
                  </a:lnTo>
                  <a:lnTo>
                    <a:pt x="5411" y="261027"/>
                  </a:lnTo>
                  <a:lnTo>
                    <a:pt x="6410" y="263564"/>
                  </a:lnTo>
                  <a:lnTo>
                    <a:pt x="7782" y="265255"/>
                  </a:lnTo>
                  <a:lnTo>
                    <a:pt x="9402" y="266382"/>
                  </a:lnTo>
                  <a:lnTo>
                    <a:pt x="21437" y="268191"/>
                  </a:lnTo>
                  <a:lnTo>
                    <a:pt x="26664" y="268439"/>
                  </a:lnTo>
                  <a:lnTo>
                    <a:pt x="31339" y="266667"/>
                  </a:lnTo>
                  <a:lnTo>
                    <a:pt x="38043" y="2622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771"/>
            <p:cNvSpPr/>
            <p:nvPr>
              <p:custDataLst>
                <p:tags r:id="rId72"/>
              </p:custDataLst>
            </p:nvPr>
          </p:nvSpPr>
          <p:spPr>
            <a:xfrm>
              <a:off x="4787920" y="4724400"/>
              <a:ext cx="38081" cy="202198"/>
            </a:xfrm>
            <a:custGeom>
              <a:avLst/>
              <a:gdLst/>
              <a:ahLst/>
              <a:cxnLst/>
              <a:rect l="0" t="0" r="0" b="0"/>
              <a:pathLst>
                <a:path w="38081" h="202198">
                  <a:moveTo>
                    <a:pt x="38080" y="0"/>
                  </a:moveTo>
                  <a:lnTo>
                    <a:pt x="38080" y="0"/>
                  </a:lnTo>
                  <a:lnTo>
                    <a:pt x="34709" y="0"/>
                  </a:lnTo>
                  <a:lnTo>
                    <a:pt x="33716" y="705"/>
                  </a:lnTo>
                  <a:lnTo>
                    <a:pt x="33054" y="1881"/>
                  </a:lnTo>
                  <a:lnTo>
                    <a:pt x="32613" y="3371"/>
                  </a:lnTo>
                  <a:lnTo>
                    <a:pt x="21656" y="21370"/>
                  </a:lnTo>
                  <a:lnTo>
                    <a:pt x="7805" y="66381"/>
                  </a:lnTo>
                  <a:lnTo>
                    <a:pt x="1150" y="92258"/>
                  </a:lnTo>
                  <a:lnTo>
                    <a:pt x="0" y="139816"/>
                  </a:lnTo>
                  <a:lnTo>
                    <a:pt x="686" y="179159"/>
                  </a:lnTo>
                  <a:lnTo>
                    <a:pt x="6447" y="193775"/>
                  </a:lnTo>
                  <a:lnTo>
                    <a:pt x="7819" y="194800"/>
                  </a:lnTo>
                  <a:lnTo>
                    <a:pt x="11225" y="196644"/>
                  </a:lnTo>
                  <a:lnTo>
                    <a:pt x="17863" y="202197"/>
                  </a:lnTo>
                  <a:lnTo>
                    <a:pt x="18958" y="201825"/>
                  </a:lnTo>
                  <a:lnTo>
                    <a:pt x="22055" y="199531"/>
                  </a:lnTo>
                  <a:lnTo>
                    <a:pt x="23902" y="196160"/>
                  </a:lnTo>
                  <a:lnTo>
                    <a:pt x="24394" y="194273"/>
                  </a:lnTo>
                  <a:lnTo>
                    <a:pt x="30275" y="184089"/>
                  </a:lnTo>
                  <a:lnTo>
                    <a:pt x="3173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772"/>
            <p:cNvSpPr/>
            <p:nvPr>
              <p:custDataLst>
                <p:tags r:id="rId73"/>
              </p:custDataLst>
            </p:nvPr>
          </p:nvSpPr>
          <p:spPr>
            <a:xfrm>
              <a:off x="4762500" y="4813300"/>
              <a:ext cx="107951" cy="31751"/>
            </a:xfrm>
            <a:custGeom>
              <a:avLst/>
              <a:gdLst/>
              <a:ahLst/>
              <a:cxnLst/>
              <a:rect l="0" t="0" r="0" b="0"/>
              <a:pathLst>
                <a:path w="107951" h="31751">
                  <a:moveTo>
                    <a:pt x="0" y="31750"/>
                  </a:moveTo>
                  <a:lnTo>
                    <a:pt x="0" y="31750"/>
                  </a:lnTo>
                  <a:lnTo>
                    <a:pt x="11740" y="31750"/>
                  </a:lnTo>
                  <a:lnTo>
                    <a:pt x="26921" y="26283"/>
                  </a:lnTo>
                  <a:lnTo>
                    <a:pt x="35866" y="24869"/>
                  </a:lnTo>
                  <a:lnTo>
                    <a:pt x="43004" y="21087"/>
                  </a:lnTo>
                  <a:lnTo>
                    <a:pt x="90033" y="731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773"/>
            <p:cNvSpPr/>
            <p:nvPr>
              <p:custDataLst>
                <p:tags r:id="rId74"/>
              </p:custDataLst>
            </p:nvPr>
          </p:nvSpPr>
          <p:spPr>
            <a:xfrm>
              <a:off x="4921250" y="4730750"/>
              <a:ext cx="37216" cy="184151"/>
            </a:xfrm>
            <a:custGeom>
              <a:avLst/>
              <a:gdLst/>
              <a:ahLst/>
              <a:cxnLst/>
              <a:rect l="0" t="0" r="0" b="0"/>
              <a:pathLst>
                <a:path w="37216" h="184151">
                  <a:moveTo>
                    <a:pt x="6350" y="0"/>
                  </a:moveTo>
                  <a:lnTo>
                    <a:pt x="6350" y="0"/>
                  </a:lnTo>
                  <a:lnTo>
                    <a:pt x="11817" y="0"/>
                  </a:lnTo>
                  <a:lnTo>
                    <a:pt x="18090" y="5467"/>
                  </a:lnTo>
                  <a:lnTo>
                    <a:pt x="23224" y="15609"/>
                  </a:lnTo>
                  <a:lnTo>
                    <a:pt x="25461" y="22891"/>
                  </a:lnTo>
                  <a:lnTo>
                    <a:pt x="28484" y="27342"/>
                  </a:lnTo>
                  <a:lnTo>
                    <a:pt x="30782" y="40557"/>
                  </a:lnTo>
                  <a:lnTo>
                    <a:pt x="33504" y="63266"/>
                  </a:lnTo>
                  <a:lnTo>
                    <a:pt x="36738" y="76131"/>
                  </a:lnTo>
                  <a:lnTo>
                    <a:pt x="37215" y="101721"/>
                  </a:lnTo>
                  <a:lnTo>
                    <a:pt x="26850" y="146129"/>
                  </a:lnTo>
                  <a:lnTo>
                    <a:pt x="18918" y="162816"/>
                  </a:lnTo>
                  <a:lnTo>
                    <a:pt x="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774"/>
            <p:cNvSpPr/>
            <p:nvPr>
              <p:custDataLst>
                <p:tags r:id="rId75"/>
              </p:custDataLst>
            </p:nvPr>
          </p:nvSpPr>
          <p:spPr>
            <a:xfrm>
              <a:off x="5156494" y="4662197"/>
              <a:ext cx="266407" cy="296749"/>
            </a:xfrm>
            <a:custGeom>
              <a:avLst/>
              <a:gdLst/>
              <a:ahLst/>
              <a:cxnLst/>
              <a:rect l="0" t="0" r="0" b="0"/>
              <a:pathLst>
                <a:path w="266407" h="296749">
                  <a:moveTo>
                    <a:pt x="69556" y="240003"/>
                  </a:moveTo>
                  <a:lnTo>
                    <a:pt x="69556" y="240003"/>
                  </a:lnTo>
                  <a:lnTo>
                    <a:pt x="75023" y="240003"/>
                  </a:lnTo>
                  <a:lnTo>
                    <a:pt x="75317" y="239297"/>
                  </a:lnTo>
                  <a:lnTo>
                    <a:pt x="75645" y="236632"/>
                  </a:lnTo>
                  <a:lnTo>
                    <a:pt x="70416" y="219609"/>
                  </a:lnTo>
                  <a:lnTo>
                    <a:pt x="69423" y="217940"/>
                  </a:lnTo>
                  <a:lnTo>
                    <a:pt x="68057" y="216828"/>
                  </a:lnTo>
                  <a:lnTo>
                    <a:pt x="66440" y="216086"/>
                  </a:lnTo>
                  <a:lnTo>
                    <a:pt x="65362" y="214886"/>
                  </a:lnTo>
                  <a:lnTo>
                    <a:pt x="61751" y="207891"/>
                  </a:lnTo>
                  <a:lnTo>
                    <a:pt x="54452" y="199715"/>
                  </a:lnTo>
                  <a:lnTo>
                    <a:pt x="50378" y="197402"/>
                  </a:lnTo>
                  <a:lnTo>
                    <a:pt x="42014" y="195918"/>
                  </a:lnTo>
                  <a:lnTo>
                    <a:pt x="32708" y="195585"/>
                  </a:lnTo>
                  <a:lnTo>
                    <a:pt x="20698" y="206386"/>
                  </a:lnTo>
                  <a:lnTo>
                    <a:pt x="10267" y="216752"/>
                  </a:lnTo>
                  <a:lnTo>
                    <a:pt x="7928" y="222849"/>
                  </a:lnTo>
                  <a:lnTo>
                    <a:pt x="0" y="257852"/>
                  </a:lnTo>
                  <a:lnTo>
                    <a:pt x="3164" y="269907"/>
                  </a:lnTo>
                  <a:lnTo>
                    <a:pt x="11269" y="282850"/>
                  </a:lnTo>
                  <a:lnTo>
                    <a:pt x="18811" y="287349"/>
                  </a:lnTo>
                  <a:lnTo>
                    <a:pt x="21615" y="287795"/>
                  </a:lnTo>
                  <a:lnTo>
                    <a:pt x="24190" y="287387"/>
                  </a:lnTo>
                  <a:lnTo>
                    <a:pt x="31185" y="285322"/>
                  </a:lnTo>
                  <a:lnTo>
                    <a:pt x="33392" y="285032"/>
                  </a:lnTo>
                  <a:lnTo>
                    <a:pt x="37726" y="282829"/>
                  </a:lnTo>
                  <a:lnTo>
                    <a:pt x="42003" y="278792"/>
                  </a:lnTo>
                  <a:lnTo>
                    <a:pt x="58971" y="248331"/>
                  </a:lnTo>
                  <a:lnTo>
                    <a:pt x="73789" y="201530"/>
                  </a:lnTo>
                  <a:lnTo>
                    <a:pt x="81420" y="157365"/>
                  </a:lnTo>
                  <a:lnTo>
                    <a:pt x="85517" y="116946"/>
                  </a:lnTo>
                  <a:lnTo>
                    <a:pt x="88425" y="69489"/>
                  </a:lnTo>
                  <a:lnTo>
                    <a:pt x="88605" y="25478"/>
                  </a:lnTo>
                  <a:lnTo>
                    <a:pt x="87900" y="25725"/>
                  </a:lnTo>
                  <a:lnTo>
                    <a:pt x="85235" y="27881"/>
                  </a:lnTo>
                  <a:lnTo>
                    <a:pt x="83580" y="31191"/>
                  </a:lnTo>
                  <a:lnTo>
                    <a:pt x="76309" y="76839"/>
                  </a:lnTo>
                  <a:lnTo>
                    <a:pt x="75942" y="118199"/>
                  </a:lnTo>
                  <a:lnTo>
                    <a:pt x="75909" y="162378"/>
                  </a:lnTo>
                  <a:lnTo>
                    <a:pt x="80933" y="204922"/>
                  </a:lnTo>
                  <a:lnTo>
                    <a:pt x="84021" y="238386"/>
                  </a:lnTo>
                  <a:lnTo>
                    <a:pt x="94894" y="268737"/>
                  </a:lnTo>
                  <a:lnTo>
                    <a:pt x="97986" y="273470"/>
                  </a:lnTo>
                  <a:lnTo>
                    <a:pt x="101712" y="276043"/>
                  </a:lnTo>
                  <a:lnTo>
                    <a:pt x="107776" y="277493"/>
                  </a:lnTo>
                  <a:lnTo>
                    <a:pt x="116146" y="277982"/>
                  </a:lnTo>
                  <a:lnTo>
                    <a:pt x="125850" y="274696"/>
                  </a:lnTo>
                  <a:lnTo>
                    <a:pt x="131735" y="269298"/>
                  </a:lnTo>
                  <a:lnTo>
                    <a:pt x="164937" y="226682"/>
                  </a:lnTo>
                  <a:lnTo>
                    <a:pt x="194447" y="179446"/>
                  </a:lnTo>
                  <a:lnTo>
                    <a:pt x="215607" y="138233"/>
                  </a:lnTo>
                  <a:lnTo>
                    <a:pt x="236067" y="96753"/>
                  </a:lnTo>
                  <a:lnTo>
                    <a:pt x="258567" y="49667"/>
                  </a:lnTo>
                  <a:lnTo>
                    <a:pt x="264084" y="32383"/>
                  </a:lnTo>
                  <a:lnTo>
                    <a:pt x="266366" y="3080"/>
                  </a:lnTo>
                  <a:lnTo>
                    <a:pt x="265674" y="1621"/>
                  </a:lnTo>
                  <a:lnTo>
                    <a:pt x="264507" y="648"/>
                  </a:lnTo>
                  <a:lnTo>
                    <a:pt x="263023" y="0"/>
                  </a:lnTo>
                  <a:lnTo>
                    <a:pt x="261328" y="273"/>
                  </a:lnTo>
                  <a:lnTo>
                    <a:pt x="254849" y="4284"/>
                  </a:lnTo>
                  <a:lnTo>
                    <a:pt x="244968" y="22662"/>
                  </a:lnTo>
                  <a:lnTo>
                    <a:pt x="230949" y="70106"/>
                  </a:lnTo>
                  <a:lnTo>
                    <a:pt x="224173" y="113194"/>
                  </a:lnTo>
                  <a:lnTo>
                    <a:pt x="217787" y="157525"/>
                  </a:lnTo>
                  <a:lnTo>
                    <a:pt x="211433" y="201259"/>
                  </a:lnTo>
                  <a:lnTo>
                    <a:pt x="204358" y="244434"/>
                  </a:lnTo>
                  <a:lnTo>
                    <a:pt x="202991" y="275874"/>
                  </a:lnTo>
                  <a:lnTo>
                    <a:pt x="204825" y="282522"/>
                  </a:lnTo>
                  <a:lnTo>
                    <a:pt x="207287" y="287828"/>
                  </a:lnTo>
                  <a:lnTo>
                    <a:pt x="208381" y="292538"/>
                  </a:lnTo>
                  <a:lnTo>
                    <a:pt x="209378" y="294076"/>
                  </a:lnTo>
                  <a:lnTo>
                    <a:pt x="210748" y="295102"/>
                  </a:lnTo>
                  <a:lnTo>
                    <a:pt x="214153" y="296241"/>
                  </a:lnTo>
                  <a:lnTo>
                    <a:pt x="218017" y="296748"/>
                  </a:lnTo>
                  <a:lnTo>
                    <a:pt x="219330" y="296177"/>
                  </a:lnTo>
                  <a:lnTo>
                    <a:pt x="220206" y="295091"/>
                  </a:lnTo>
                  <a:lnTo>
                    <a:pt x="220789" y="293662"/>
                  </a:lnTo>
                  <a:lnTo>
                    <a:pt x="222589" y="292709"/>
                  </a:lnTo>
                  <a:lnTo>
                    <a:pt x="228352" y="291650"/>
                  </a:lnTo>
                  <a:lnTo>
                    <a:pt x="231159" y="289957"/>
                  </a:lnTo>
                  <a:lnTo>
                    <a:pt x="245118" y="273554"/>
                  </a:lnTo>
                  <a:lnTo>
                    <a:pt x="262167" y="242025"/>
                  </a:lnTo>
                  <a:lnTo>
                    <a:pt x="266406" y="2209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775"/>
            <p:cNvSpPr/>
            <p:nvPr>
              <p:custDataLst>
                <p:tags r:id="rId76"/>
              </p:custDataLst>
            </p:nvPr>
          </p:nvSpPr>
          <p:spPr>
            <a:xfrm>
              <a:off x="5353050" y="4787900"/>
              <a:ext cx="133351" cy="6273"/>
            </a:xfrm>
            <a:custGeom>
              <a:avLst/>
              <a:gdLst/>
              <a:ahLst/>
              <a:cxnLst/>
              <a:rect l="0" t="0" r="0" b="0"/>
              <a:pathLst>
                <a:path w="133351" h="6273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6" y="5761"/>
                  </a:lnTo>
                  <a:lnTo>
                    <a:pt x="8838" y="6272"/>
                  </a:lnTo>
                  <a:lnTo>
                    <a:pt x="22076" y="2676"/>
                  </a:lnTo>
                  <a:lnTo>
                    <a:pt x="64360" y="6227"/>
                  </a:lnTo>
                  <a:lnTo>
                    <a:pt x="89069" y="4444"/>
                  </a:lnTo>
                  <a:lnTo>
                    <a:pt x="133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8" name="SMARTInkShape-776"/>
          <p:cNvSpPr/>
          <p:nvPr>
            <p:custDataLst>
              <p:tags r:id="rId3"/>
            </p:custDataLst>
          </p:nvPr>
        </p:nvSpPr>
        <p:spPr>
          <a:xfrm>
            <a:off x="1701900" y="5003800"/>
            <a:ext cx="1918911" cy="62270"/>
          </a:xfrm>
          <a:custGeom>
            <a:avLst/>
            <a:gdLst/>
            <a:ahLst/>
            <a:cxnLst/>
            <a:rect l="0" t="0" r="0" b="0"/>
            <a:pathLst>
              <a:path w="1918911" h="62270">
                <a:moveTo>
                  <a:pt x="12600" y="0"/>
                </a:moveTo>
                <a:lnTo>
                  <a:pt x="12600" y="0"/>
                </a:lnTo>
                <a:lnTo>
                  <a:pt x="9229" y="0"/>
                </a:lnTo>
                <a:lnTo>
                  <a:pt x="5692" y="1882"/>
                </a:lnTo>
                <a:lnTo>
                  <a:pt x="0" y="6272"/>
                </a:lnTo>
                <a:lnTo>
                  <a:pt x="3301" y="9698"/>
                </a:lnTo>
                <a:lnTo>
                  <a:pt x="6821" y="11366"/>
                </a:lnTo>
                <a:lnTo>
                  <a:pt x="51192" y="18144"/>
                </a:lnTo>
                <a:lnTo>
                  <a:pt x="96330" y="18931"/>
                </a:lnTo>
                <a:lnTo>
                  <a:pt x="137716" y="19026"/>
                </a:lnTo>
                <a:lnTo>
                  <a:pt x="179415" y="19043"/>
                </a:lnTo>
                <a:lnTo>
                  <a:pt x="211153" y="19047"/>
                </a:lnTo>
                <a:lnTo>
                  <a:pt x="244779" y="19048"/>
                </a:lnTo>
                <a:lnTo>
                  <a:pt x="280891" y="19049"/>
                </a:lnTo>
                <a:lnTo>
                  <a:pt x="325633" y="17168"/>
                </a:lnTo>
                <a:lnTo>
                  <a:pt x="350405" y="15679"/>
                </a:lnTo>
                <a:lnTo>
                  <a:pt x="374681" y="14686"/>
                </a:lnTo>
                <a:lnTo>
                  <a:pt x="398626" y="14024"/>
                </a:lnTo>
                <a:lnTo>
                  <a:pt x="422351" y="13583"/>
                </a:lnTo>
                <a:lnTo>
                  <a:pt x="446634" y="12583"/>
                </a:lnTo>
                <a:lnTo>
                  <a:pt x="471289" y="11211"/>
                </a:lnTo>
                <a:lnTo>
                  <a:pt x="496193" y="9590"/>
                </a:lnTo>
                <a:lnTo>
                  <a:pt x="521967" y="8510"/>
                </a:lnTo>
                <a:lnTo>
                  <a:pt x="548323" y="7790"/>
                </a:lnTo>
                <a:lnTo>
                  <a:pt x="575065" y="7310"/>
                </a:lnTo>
                <a:lnTo>
                  <a:pt x="603477" y="6990"/>
                </a:lnTo>
                <a:lnTo>
                  <a:pt x="633001" y="6777"/>
                </a:lnTo>
                <a:lnTo>
                  <a:pt x="663267" y="6634"/>
                </a:lnTo>
                <a:lnTo>
                  <a:pt x="693323" y="6540"/>
                </a:lnTo>
                <a:lnTo>
                  <a:pt x="723237" y="6477"/>
                </a:lnTo>
                <a:lnTo>
                  <a:pt x="753058" y="6434"/>
                </a:lnTo>
                <a:lnTo>
                  <a:pt x="783522" y="6406"/>
                </a:lnTo>
                <a:lnTo>
                  <a:pt x="814415" y="6387"/>
                </a:lnTo>
                <a:lnTo>
                  <a:pt x="845593" y="6375"/>
                </a:lnTo>
                <a:lnTo>
                  <a:pt x="876962" y="6366"/>
                </a:lnTo>
                <a:lnTo>
                  <a:pt x="908458" y="6361"/>
                </a:lnTo>
                <a:lnTo>
                  <a:pt x="940039" y="6357"/>
                </a:lnTo>
                <a:lnTo>
                  <a:pt x="970265" y="6355"/>
                </a:lnTo>
                <a:lnTo>
                  <a:pt x="999588" y="6353"/>
                </a:lnTo>
                <a:lnTo>
                  <a:pt x="1028309" y="6352"/>
                </a:lnTo>
                <a:lnTo>
                  <a:pt x="1058039" y="6351"/>
                </a:lnTo>
                <a:lnTo>
                  <a:pt x="1088442" y="6351"/>
                </a:lnTo>
                <a:lnTo>
                  <a:pt x="1119295" y="6350"/>
                </a:lnTo>
                <a:lnTo>
                  <a:pt x="1150446" y="7056"/>
                </a:lnTo>
                <a:lnTo>
                  <a:pt x="1181797" y="8231"/>
                </a:lnTo>
                <a:lnTo>
                  <a:pt x="1213282" y="9721"/>
                </a:lnTo>
                <a:lnTo>
                  <a:pt x="1244854" y="11419"/>
                </a:lnTo>
                <a:lnTo>
                  <a:pt x="1276486" y="13258"/>
                </a:lnTo>
                <a:lnTo>
                  <a:pt x="1308158" y="15188"/>
                </a:lnTo>
                <a:lnTo>
                  <a:pt x="1339149" y="16475"/>
                </a:lnTo>
                <a:lnTo>
                  <a:pt x="1369688" y="17333"/>
                </a:lnTo>
                <a:lnTo>
                  <a:pt x="1399926" y="17905"/>
                </a:lnTo>
                <a:lnTo>
                  <a:pt x="1428550" y="18993"/>
                </a:lnTo>
                <a:lnTo>
                  <a:pt x="1456100" y="20423"/>
                </a:lnTo>
                <a:lnTo>
                  <a:pt x="1482934" y="22082"/>
                </a:lnTo>
                <a:lnTo>
                  <a:pt x="1509289" y="23188"/>
                </a:lnTo>
                <a:lnTo>
                  <a:pt x="1535326" y="23925"/>
                </a:lnTo>
                <a:lnTo>
                  <a:pt x="1561151" y="24417"/>
                </a:lnTo>
                <a:lnTo>
                  <a:pt x="1586128" y="25450"/>
                </a:lnTo>
                <a:lnTo>
                  <a:pt x="1610541" y="26844"/>
                </a:lnTo>
                <a:lnTo>
                  <a:pt x="1657657" y="30275"/>
                </a:lnTo>
                <a:lnTo>
                  <a:pt x="1702116" y="34152"/>
                </a:lnTo>
                <a:lnTo>
                  <a:pt x="1743513" y="38226"/>
                </a:lnTo>
                <a:lnTo>
                  <a:pt x="1780961" y="41684"/>
                </a:lnTo>
                <a:lnTo>
                  <a:pt x="1825844" y="44336"/>
                </a:lnTo>
                <a:lnTo>
                  <a:pt x="1873291" y="51196"/>
                </a:lnTo>
                <a:lnTo>
                  <a:pt x="1916845" y="62269"/>
                </a:lnTo>
                <a:lnTo>
                  <a:pt x="1918508" y="61974"/>
                </a:lnTo>
                <a:lnTo>
                  <a:pt x="1918910" y="61071"/>
                </a:lnTo>
                <a:lnTo>
                  <a:pt x="1918474" y="59765"/>
                </a:lnTo>
                <a:lnTo>
                  <a:pt x="1917477" y="58893"/>
                </a:lnTo>
                <a:lnTo>
                  <a:pt x="1911250" y="5715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61" name="SMARTInkShape-Group191"/>
          <p:cNvGrpSpPr/>
          <p:nvPr/>
        </p:nvGrpSpPr>
        <p:grpSpPr>
          <a:xfrm>
            <a:off x="1593857" y="5594368"/>
            <a:ext cx="4248144" cy="609176"/>
            <a:chOff x="1593857" y="5594368"/>
            <a:chExt cx="4248144" cy="609176"/>
          </a:xfrm>
        </p:grpSpPr>
        <p:sp>
          <p:nvSpPr>
            <p:cNvPr id="229" name="SMARTInkShape-777"/>
            <p:cNvSpPr/>
            <p:nvPr>
              <p:custDataLst>
                <p:tags r:id="rId34"/>
              </p:custDataLst>
            </p:nvPr>
          </p:nvSpPr>
          <p:spPr>
            <a:xfrm>
              <a:off x="1593857" y="5702681"/>
              <a:ext cx="113515" cy="367522"/>
            </a:xfrm>
            <a:custGeom>
              <a:avLst/>
              <a:gdLst/>
              <a:ahLst/>
              <a:cxnLst/>
              <a:rect l="0" t="0" r="0" b="0"/>
              <a:pathLst>
                <a:path w="113515" h="367522">
                  <a:moveTo>
                    <a:pt x="12693" y="158369"/>
                  </a:moveTo>
                  <a:lnTo>
                    <a:pt x="12693" y="158369"/>
                  </a:lnTo>
                  <a:lnTo>
                    <a:pt x="899" y="158368"/>
                  </a:lnTo>
                  <a:lnTo>
                    <a:pt x="597" y="159074"/>
                  </a:lnTo>
                  <a:lnTo>
                    <a:pt x="0" y="189027"/>
                  </a:lnTo>
                  <a:lnTo>
                    <a:pt x="10533" y="235423"/>
                  </a:lnTo>
                  <a:lnTo>
                    <a:pt x="18076" y="279935"/>
                  </a:lnTo>
                  <a:lnTo>
                    <a:pt x="25106" y="326734"/>
                  </a:lnTo>
                  <a:lnTo>
                    <a:pt x="26082" y="350812"/>
                  </a:lnTo>
                  <a:lnTo>
                    <a:pt x="31665" y="367521"/>
                  </a:lnTo>
                  <a:lnTo>
                    <a:pt x="31741" y="349610"/>
                  </a:lnTo>
                  <a:lnTo>
                    <a:pt x="25785" y="303250"/>
                  </a:lnTo>
                  <a:lnTo>
                    <a:pt x="25445" y="256862"/>
                  </a:lnTo>
                  <a:lnTo>
                    <a:pt x="25403" y="215323"/>
                  </a:lnTo>
                  <a:lnTo>
                    <a:pt x="25395" y="173147"/>
                  </a:lnTo>
                  <a:lnTo>
                    <a:pt x="27275" y="127172"/>
                  </a:lnTo>
                  <a:lnTo>
                    <a:pt x="31860" y="85063"/>
                  </a:lnTo>
                  <a:lnTo>
                    <a:pt x="43276" y="40320"/>
                  </a:lnTo>
                  <a:lnTo>
                    <a:pt x="47468" y="27279"/>
                  </a:lnTo>
                  <a:lnTo>
                    <a:pt x="57771" y="8342"/>
                  </a:lnTo>
                  <a:lnTo>
                    <a:pt x="67975" y="907"/>
                  </a:lnTo>
                  <a:lnTo>
                    <a:pt x="72660" y="0"/>
                  </a:lnTo>
                  <a:lnTo>
                    <a:pt x="81888" y="3103"/>
                  </a:lnTo>
                  <a:lnTo>
                    <a:pt x="94878" y="12498"/>
                  </a:lnTo>
                  <a:lnTo>
                    <a:pt x="99314" y="17338"/>
                  </a:lnTo>
                  <a:lnTo>
                    <a:pt x="110038" y="35984"/>
                  </a:lnTo>
                  <a:lnTo>
                    <a:pt x="113453" y="56975"/>
                  </a:lnTo>
                  <a:lnTo>
                    <a:pt x="113514" y="88483"/>
                  </a:lnTo>
                  <a:lnTo>
                    <a:pt x="99363" y="133256"/>
                  </a:lnTo>
                  <a:lnTo>
                    <a:pt x="90282" y="153357"/>
                  </a:lnTo>
                  <a:lnTo>
                    <a:pt x="65078" y="187146"/>
                  </a:lnTo>
                  <a:lnTo>
                    <a:pt x="38212" y="207273"/>
                  </a:lnTo>
                  <a:lnTo>
                    <a:pt x="33021" y="208794"/>
                  </a:lnTo>
                  <a:lnTo>
                    <a:pt x="32595" y="208213"/>
                  </a:lnTo>
                  <a:lnTo>
                    <a:pt x="31743" y="2028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SMARTInkShape-778"/>
            <p:cNvSpPr/>
            <p:nvPr>
              <p:custDataLst>
                <p:tags r:id="rId35"/>
              </p:custDataLst>
            </p:nvPr>
          </p:nvSpPr>
          <p:spPr>
            <a:xfrm>
              <a:off x="1720873" y="5911850"/>
              <a:ext cx="120628" cy="152029"/>
            </a:xfrm>
            <a:custGeom>
              <a:avLst/>
              <a:gdLst/>
              <a:ahLst/>
              <a:cxnLst/>
              <a:rect l="0" t="0" r="0" b="0"/>
              <a:pathLst>
                <a:path w="120628" h="152029">
                  <a:moveTo>
                    <a:pt x="6327" y="69850"/>
                  </a:moveTo>
                  <a:lnTo>
                    <a:pt x="6327" y="69850"/>
                  </a:lnTo>
                  <a:lnTo>
                    <a:pt x="6327" y="64383"/>
                  </a:lnTo>
                  <a:lnTo>
                    <a:pt x="1963" y="58605"/>
                  </a:lnTo>
                  <a:lnTo>
                    <a:pt x="0" y="50901"/>
                  </a:lnTo>
                  <a:lnTo>
                    <a:pt x="5446" y="45341"/>
                  </a:lnTo>
                  <a:lnTo>
                    <a:pt x="6445" y="45750"/>
                  </a:lnTo>
                  <a:lnTo>
                    <a:pt x="11222" y="48990"/>
                  </a:lnTo>
                  <a:lnTo>
                    <a:pt x="17106" y="50969"/>
                  </a:lnTo>
                  <a:lnTo>
                    <a:pt x="40196" y="71993"/>
                  </a:lnTo>
                  <a:lnTo>
                    <a:pt x="47955" y="84803"/>
                  </a:lnTo>
                  <a:lnTo>
                    <a:pt x="56134" y="112478"/>
                  </a:lnTo>
                  <a:lnTo>
                    <a:pt x="54804" y="118900"/>
                  </a:lnTo>
                  <a:lnTo>
                    <a:pt x="51970" y="126481"/>
                  </a:lnTo>
                  <a:lnTo>
                    <a:pt x="50228" y="137516"/>
                  </a:lnTo>
                  <a:lnTo>
                    <a:pt x="45782" y="146036"/>
                  </a:lnTo>
                  <a:lnTo>
                    <a:pt x="45330" y="148157"/>
                  </a:lnTo>
                  <a:lnTo>
                    <a:pt x="44324" y="149571"/>
                  </a:lnTo>
                  <a:lnTo>
                    <a:pt x="42947" y="150515"/>
                  </a:lnTo>
                  <a:lnTo>
                    <a:pt x="39039" y="152028"/>
                  </a:lnTo>
                  <a:lnTo>
                    <a:pt x="38718" y="151447"/>
                  </a:lnTo>
                  <a:lnTo>
                    <a:pt x="38079" y="104295"/>
                  </a:lnTo>
                  <a:lnTo>
                    <a:pt x="38783" y="82533"/>
                  </a:lnTo>
                  <a:lnTo>
                    <a:pt x="43852" y="67649"/>
                  </a:lnTo>
                  <a:lnTo>
                    <a:pt x="70832" y="27803"/>
                  </a:lnTo>
                  <a:lnTo>
                    <a:pt x="90014" y="10980"/>
                  </a:lnTo>
                  <a:lnTo>
                    <a:pt x="94791" y="8407"/>
                  </a:lnTo>
                  <a:lnTo>
                    <a:pt x="1206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779"/>
            <p:cNvSpPr/>
            <p:nvPr>
              <p:custDataLst>
                <p:tags r:id="rId36"/>
              </p:custDataLst>
            </p:nvPr>
          </p:nvSpPr>
          <p:spPr>
            <a:xfrm>
              <a:off x="1956793" y="5778530"/>
              <a:ext cx="81557" cy="307912"/>
            </a:xfrm>
            <a:custGeom>
              <a:avLst/>
              <a:gdLst/>
              <a:ahLst/>
              <a:cxnLst/>
              <a:rect l="0" t="0" r="0" b="0"/>
              <a:pathLst>
                <a:path w="81557" h="307912">
                  <a:moveTo>
                    <a:pt x="75207" y="38070"/>
                  </a:moveTo>
                  <a:lnTo>
                    <a:pt x="75207" y="38070"/>
                  </a:lnTo>
                  <a:lnTo>
                    <a:pt x="78578" y="34699"/>
                  </a:lnTo>
                  <a:lnTo>
                    <a:pt x="80233" y="31163"/>
                  </a:lnTo>
                  <a:lnTo>
                    <a:pt x="81555" y="9646"/>
                  </a:lnTo>
                  <a:lnTo>
                    <a:pt x="81556" y="3934"/>
                  </a:lnTo>
                  <a:lnTo>
                    <a:pt x="80851" y="2613"/>
                  </a:lnTo>
                  <a:lnTo>
                    <a:pt x="79675" y="1733"/>
                  </a:lnTo>
                  <a:lnTo>
                    <a:pt x="76090" y="318"/>
                  </a:lnTo>
                  <a:lnTo>
                    <a:pt x="66446" y="0"/>
                  </a:lnTo>
                  <a:lnTo>
                    <a:pt x="62376" y="1865"/>
                  </a:lnTo>
                  <a:lnTo>
                    <a:pt x="54014" y="8811"/>
                  </a:lnTo>
                  <a:lnTo>
                    <a:pt x="39222" y="30448"/>
                  </a:lnTo>
                  <a:lnTo>
                    <a:pt x="24407" y="75143"/>
                  </a:lnTo>
                  <a:lnTo>
                    <a:pt x="11707" y="121087"/>
                  </a:lnTo>
                  <a:lnTo>
                    <a:pt x="5488" y="163015"/>
                  </a:lnTo>
                  <a:lnTo>
                    <a:pt x="0" y="205295"/>
                  </a:lnTo>
                  <a:lnTo>
                    <a:pt x="6045" y="240714"/>
                  </a:lnTo>
                  <a:lnTo>
                    <a:pt x="20214" y="282316"/>
                  </a:lnTo>
                  <a:lnTo>
                    <a:pt x="29906" y="295922"/>
                  </a:lnTo>
                  <a:lnTo>
                    <a:pt x="37670" y="300837"/>
                  </a:lnTo>
                  <a:lnTo>
                    <a:pt x="57642" y="307911"/>
                  </a:lnTo>
                  <a:lnTo>
                    <a:pt x="68857" y="304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780"/>
            <p:cNvSpPr/>
            <p:nvPr>
              <p:custDataLst>
                <p:tags r:id="rId37"/>
              </p:custDataLst>
            </p:nvPr>
          </p:nvSpPr>
          <p:spPr>
            <a:xfrm>
              <a:off x="2139950" y="5848427"/>
              <a:ext cx="69851" cy="189965"/>
            </a:xfrm>
            <a:custGeom>
              <a:avLst/>
              <a:gdLst/>
              <a:ahLst/>
              <a:cxnLst/>
              <a:rect l="0" t="0" r="0" b="0"/>
              <a:pathLst>
                <a:path w="69851" h="189965">
                  <a:moveTo>
                    <a:pt x="0" y="6273"/>
                  </a:moveTo>
                  <a:lnTo>
                    <a:pt x="0" y="6273"/>
                  </a:lnTo>
                  <a:lnTo>
                    <a:pt x="0" y="0"/>
                  </a:lnTo>
                  <a:lnTo>
                    <a:pt x="0" y="9384"/>
                  </a:lnTo>
                  <a:lnTo>
                    <a:pt x="1881" y="13065"/>
                  </a:lnTo>
                  <a:lnTo>
                    <a:pt x="21199" y="42635"/>
                  </a:lnTo>
                  <a:lnTo>
                    <a:pt x="36691" y="77673"/>
                  </a:lnTo>
                  <a:lnTo>
                    <a:pt x="45992" y="91477"/>
                  </a:lnTo>
                  <a:lnTo>
                    <a:pt x="60800" y="135211"/>
                  </a:lnTo>
                  <a:lnTo>
                    <a:pt x="69720" y="182583"/>
                  </a:lnTo>
                  <a:lnTo>
                    <a:pt x="69842" y="189964"/>
                  </a:lnTo>
                  <a:lnTo>
                    <a:pt x="69850" y="1840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781"/>
            <p:cNvSpPr/>
            <p:nvPr>
              <p:custDataLst>
                <p:tags r:id="rId38"/>
              </p:custDataLst>
            </p:nvPr>
          </p:nvSpPr>
          <p:spPr>
            <a:xfrm>
              <a:off x="2146300" y="5861075"/>
              <a:ext cx="120651" cy="190476"/>
            </a:xfrm>
            <a:custGeom>
              <a:avLst/>
              <a:gdLst/>
              <a:ahLst/>
              <a:cxnLst/>
              <a:rect l="0" t="0" r="0" b="0"/>
              <a:pathLst>
                <a:path w="120651" h="190476">
                  <a:moveTo>
                    <a:pt x="120650" y="12675"/>
                  </a:moveTo>
                  <a:lnTo>
                    <a:pt x="120650" y="12675"/>
                  </a:lnTo>
                  <a:lnTo>
                    <a:pt x="120650" y="59"/>
                  </a:lnTo>
                  <a:lnTo>
                    <a:pt x="117279" y="0"/>
                  </a:lnTo>
                  <a:lnTo>
                    <a:pt x="116286" y="696"/>
                  </a:lnTo>
                  <a:lnTo>
                    <a:pt x="115624" y="1867"/>
                  </a:lnTo>
                  <a:lnTo>
                    <a:pt x="115183" y="3353"/>
                  </a:lnTo>
                  <a:lnTo>
                    <a:pt x="107885" y="12618"/>
                  </a:lnTo>
                  <a:lnTo>
                    <a:pt x="101169" y="21312"/>
                  </a:lnTo>
                  <a:lnTo>
                    <a:pt x="74081" y="67798"/>
                  </a:lnTo>
                  <a:lnTo>
                    <a:pt x="61618" y="88887"/>
                  </a:lnTo>
                  <a:lnTo>
                    <a:pt x="54902" y="98052"/>
                  </a:lnTo>
                  <a:lnTo>
                    <a:pt x="30593" y="140668"/>
                  </a:lnTo>
                  <a:lnTo>
                    <a:pt x="2009" y="183530"/>
                  </a:lnTo>
                  <a:lnTo>
                    <a:pt x="0" y="1904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782"/>
            <p:cNvSpPr/>
            <p:nvPr>
              <p:custDataLst>
                <p:tags r:id="rId39"/>
              </p:custDataLst>
            </p:nvPr>
          </p:nvSpPr>
          <p:spPr>
            <a:xfrm>
              <a:off x="2368905" y="5873774"/>
              <a:ext cx="82196" cy="186975"/>
            </a:xfrm>
            <a:custGeom>
              <a:avLst/>
              <a:gdLst/>
              <a:ahLst/>
              <a:cxnLst/>
              <a:rect l="0" t="0" r="0" b="0"/>
              <a:pathLst>
                <a:path w="82196" h="186975">
                  <a:moveTo>
                    <a:pt x="75845" y="12676"/>
                  </a:moveTo>
                  <a:lnTo>
                    <a:pt x="75845" y="12676"/>
                  </a:lnTo>
                  <a:lnTo>
                    <a:pt x="75845" y="7209"/>
                  </a:lnTo>
                  <a:lnTo>
                    <a:pt x="70378" y="936"/>
                  </a:lnTo>
                  <a:lnTo>
                    <a:pt x="64105" y="60"/>
                  </a:lnTo>
                  <a:lnTo>
                    <a:pt x="60058" y="0"/>
                  </a:lnTo>
                  <a:lnTo>
                    <a:pt x="58971" y="698"/>
                  </a:lnTo>
                  <a:lnTo>
                    <a:pt x="58245" y="1869"/>
                  </a:lnTo>
                  <a:lnTo>
                    <a:pt x="57762" y="3354"/>
                  </a:lnTo>
                  <a:lnTo>
                    <a:pt x="48041" y="14904"/>
                  </a:lnTo>
                  <a:lnTo>
                    <a:pt x="37707" y="27272"/>
                  </a:lnTo>
                  <a:lnTo>
                    <a:pt x="26451" y="42428"/>
                  </a:lnTo>
                  <a:lnTo>
                    <a:pt x="19555" y="49653"/>
                  </a:lnTo>
                  <a:lnTo>
                    <a:pt x="15549" y="59449"/>
                  </a:lnTo>
                  <a:lnTo>
                    <a:pt x="2344" y="102255"/>
                  </a:lnTo>
                  <a:lnTo>
                    <a:pt x="0" y="130045"/>
                  </a:lnTo>
                  <a:lnTo>
                    <a:pt x="6133" y="160070"/>
                  </a:lnTo>
                  <a:lnTo>
                    <a:pt x="14758" y="176533"/>
                  </a:lnTo>
                  <a:lnTo>
                    <a:pt x="17482" y="179064"/>
                  </a:lnTo>
                  <a:lnTo>
                    <a:pt x="36026" y="186831"/>
                  </a:lnTo>
                  <a:lnTo>
                    <a:pt x="44272" y="186974"/>
                  </a:lnTo>
                  <a:lnTo>
                    <a:pt x="62804" y="180922"/>
                  </a:lnTo>
                  <a:lnTo>
                    <a:pt x="77746" y="169214"/>
                  </a:lnTo>
                  <a:lnTo>
                    <a:pt x="80218" y="165033"/>
                  </a:lnTo>
                  <a:lnTo>
                    <a:pt x="82195" y="1587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SMARTInkShape-783"/>
            <p:cNvSpPr/>
            <p:nvPr>
              <p:custDataLst>
                <p:tags r:id="rId40"/>
              </p:custDataLst>
            </p:nvPr>
          </p:nvSpPr>
          <p:spPr>
            <a:xfrm>
              <a:off x="2381283" y="5962650"/>
              <a:ext cx="126968" cy="44451"/>
            </a:xfrm>
            <a:custGeom>
              <a:avLst/>
              <a:gdLst/>
              <a:ahLst/>
              <a:cxnLst/>
              <a:rect l="0" t="0" r="0" b="0"/>
              <a:pathLst>
                <a:path w="126968" h="44451">
                  <a:moveTo>
                    <a:pt x="44417" y="38100"/>
                  </a:moveTo>
                  <a:lnTo>
                    <a:pt x="44417" y="38100"/>
                  </a:lnTo>
                  <a:lnTo>
                    <a:pt x="37675" y="38100"/>
                  </a:lnTo>
                  <a:lnTo>
                    <a:pt x="32484" y="39981"/>
                  </a:lnTo>
                  <a:lnTo>
                    <a:pt x="27824" y="42464"/>
                  </a:lnTo>
                  <a:lnTo>
                    <a:pt x="19084" y="44058"/>
                  </a:lnTo>
                  <a:lnTo>
                    <a:pt x="0" y="44450"/>
                  </a:lnTo>
                  <a:lnTo>
                    <a:pt x="3348" y="44450"/>
                  </a:lnTo>
                  <a:lnTo>
                    <a:pt x="6879" y="42568"/>
                  </a:lnTo>
                  <a:lnTo>
                    <a:pt x="8808" y="41079"/>
                  </a:lnTo>
                  <a:lnTo>
                    <a:pt x="14715" y="39424"/>
                  </a:lnTo>
                  <a:lnTo>
                    <a:pt x="33221" y="36335"/>
                  </a:lnTo>
                  <a:lnTo>
                    <a:pt x="57249" y="27126"/>
                  </a:lnTo>
                  <a:lnTo>
                    <a:pt x="101178" y="17606"/>
                  </a:lnTo>
                  <a:lnTo>
                    <a:pt x="109861" y="13469"/>
                  </a:lnTo>
                  <a:lnTo>
                    <a:pt x="126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SMARTInkShape-784"/>
            <p:cNvSpPr/>
            <p:nvPr>
              <p:custDataLst>
                <p:tags r:id="rId41"/>
              </p:custDataLst>
            </p:nvPr>
          </p:nvSpPr>
          <p:spPr>
            <a:xfrm>
              <a:off x="2616964" y="5848351"/>
              <a:ext cx="81787" cy="228600"/>
            </a:xfrm>
            <a:custGeom>
              <a:avLst/>
              <a:gdLst/>
              <a:ahLst/>
              <a:cxnLst/>
              <a:rect l="0" t="0" r="0" b="0"/>
              <a:pathLst>
                <a:path w="81787" h="228600">
                  <a:moveTo>
                    <a:pt x="81786" y="6349"/>
                  </a:moveTo>
                  <a:lnTo>
                    <a:pt x="81786" y="6349"/>
                  </a:lnTo>
                  <a:lnTo>
                    <a:pt x="81786" y="882"/>
                  </a:lnTo>
                  <a:lnTo>
                    <a:pt x="81080" y="587"/>
                  </a:lnTo>
                  <a:lnTo>
                    <a:pt x="60332" y="0"/>
                  </a:lnTo>
                  <a:lnTo>
                    <a:pt x="56258" y="1880"/>
                  </a:lnTo>
                  <a:lnTo>
                    <a:pt x="41562" y="14926"/>
                  </a:lnTo>
                  <a:lnTo>
                    <a:pt x="22519" y="48795"/>
                  </a:lnTo>
                  <a:lnTo>
                    <a:pt x="8408" y="88448"/>
                  </a:lnTo>
                  <a:lnTo>
                    <a:pt x="725" y="132432"/>
                  </a:lnTo>
                  <a:lnTo>
                    <a:pt x="0" y="177646"/>
                  </a:lnTo>
                  <a:lnTo>
                    <a:pt x="10794" y="210323"/>
                  </a:lnTo>
                  <a:lnTo>
                    <a:pt x="18340" y="220989"/>
                  </a:lnTo>
                  <a:lnTo>
                    <a:pt x="27482" y="225217"/>
                  </a:lnTo>
                  <a:lnTo>
                    <a:pt x="69086" y="2285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785"/>
            <p:cNvSpPr/>
            <p:nvPr>
              <p:custDataLst>
                <p:tags r:id="rId42"/>
              </p:custDataLst>
            </p:nvPr>
          </p:nvSpPr>
          <p:spPr>
            <a:xfrm>
              <a:off x="2768951" y="5930924"/>
              <a:ext cx="139350" cy="95227"/>
            </a:xfrm>
            <a:custGeom>
              <a:avLst/>
              <a:gdLst/>
              <a:ahLst/>
              <a:cxnLst/>
              <a:rect l="0" t="0" r="0" b="0"/>
              <a:pathLst>
                <a:path w="139350" h="95227">
                  <a:moveTo>
                    <a:pt x="75849" y="31726"/>
                  </a:moveTo>
                  <a:lnTo>
                    <a:pt x="75849" y="31726"/>
                  </a:lnTo>
                  <a:lnTo>
                    <a:pt x="81316" y="26259"/>
                  </a:lnTo>
                  <a:lnTo>
                    <a:pt x="80905" y="25259"/>
                  </a:lnTo>
                  <a:lnTo>
                    <a:pt x="76087" y="19310"/>
                  </a:lnTo>
                  <a:lnTo>
                    <a:pt x="75920" y="15739"/>
                  </a:lnTo>
                  <a:lnTo>
                    <a:pt x="75191" y="14718"/>
                  </a:lnTo>
                  <a:lnTo>
                    <a:pt x="73999" y="14038"/>
                  </a:lnTo>
                  <a:lnTo>
                    <a:pt x="72499" y="13584"/>
                  </a:lnTo>
                  <a:lnTo>
                    <a:pt x="71499" y="12576"/>
                  </a:lnTo>
                  <a:lnTo>
                    <a:pt x="70388" y="9574"/>
                  </a:lnTo>
                  <a:lnTo>
                    <a:pt x="69386" y="8492"/>
                  </a:lnTo>
                  <a:lnTo>
                    <a:pt x="56668" y="1426"/>
                  </a:lnTo>
                  <a:lnTo>
                    <a:pt x="41097" y="0"/>
                  </a:lnTo>
                  <a:lnTo>
                    <a:pt x="37356" y="1869"/>
                  </a:lnTo>
                  <a:lnTo>
                    <a:pt x="17442" y="14904"/>
                  </a:lnTo>
                  <a:lnTo>
                    <a:pt x="14613" y="19075"/>
                  </a:lnTo>
                  <a:lnTo>
                    <a:pt x="438" y="54953"/>
                  </a:lnTo>
                  <a:lnTo>
                    <a:pt x="0" y="62275"/>
                  </a:lnTo>
                  <a:lnTo>
                    <a:pt x="1686" y="68351"/>
                  </a:lnTo>
                  <a:lnTo>
                    <a:pt x="8518" y="78001"/>
                  </a:lnTo>
                  <a:lnTo>
                    <a:pt x="14585" y="84556"/>
                  </a:lnTo>
                  <a:lnTo>
                    <a:pt x="18752" y="86956"/>
                  </a:lnTo>
                  <a:lnTo>
                    <a:pt x="38986" y="94231"/>
                  </a:lnTo>
                  <a:lnTo>
                    <a:pt x="45590" y="92902"/>
                  </a:lnTo>
                  <a:lnTo>
                    <a:pt x="71557" y="83963"/>
                  </a:lnTo>
                  <a:lnTo>
                    <a:pt x="84029" y="73970"/>
                  </a:lnTo>
                  <a:lnTo>
                    <a:pt x="86540" y="69787"/>
                  </a:lnTo>
                  <a:lnTo>
                    <a:pt x="88361" y="65575"/>
                  </a:lnTo>
                  <a:lnTo>
                    <a:pt x="92648" y="59237"/>
                  </a:lnTo>
                  <a:lnTo>
                    <a:pt x="94602" y="52030"/>
                  </a:lnTo>
                  <a:lnTo>
                    <a:pt x="94898" y="44452"/>
                  </a:lnTo>
                  <a:lnTo>
                    <a:pt x="94899" y="49895"/>
                  </a:lnTo>
                  <a:lnTo>
                    <a:pt x="99263" y="55671"/>
                  </a:lnTo>
                  <a:lnTo>
                    <a:pt x="100660" y="61556"/>
                  </a:lnTo>
                  <a:lnTo>
                    <a:pt x="100987" y="65680"/>
                  </a:lnTo>
                  <a:lnTo>
                    <a:pt x="103014" y="69865"/>
                  </a:lnTo>
                  <a:lnTo>
                    <a:pt x="105561" y="74077"/>
                  </a:lnTo>
                  <a:lnTo>
                    <a:pt x="106693" y="78301"/>
                  </a:lnTo>
                  <a:lnTo>
                    <a:pt x="108407" y="79709"/>
                  </a:lnTo>
                  <a:lnTo>
                    <a:pt x="119413" y="83851"/>
                  </a:lnTo>
                  <a:lnTo>
                    <a:pt x="132921" y="93461"/>
                  </a:lnTo>
                  <a:lnTo>
                    <a:pt x="139349" y="952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786"/>
            <p:cNvSpPr/>
            <p:nvPr>
              <p:custDataLst>
                <p:tags r:id="rId43"/>
              </p:custDataLst>
            </p:nvPr>
          </p:nvSpPr>
          <p:spPr>
            <a:xfrm>
              <a:off x="2952750" y="6038850"/>
              <a:ext cx="38101" cy="69851"/>
            </a:xfrm>
            <a:custGeom>
              <a:avLst/>
              <a:gdLst/>
              <a:ahLst/>
              <a:cxnLst/>
              <a:rect l="0" t="0" r="0" b="0"/>
              <a:pathLst>
                <a:path w="38101" h="69851">
                  <a:moveTo>
                    <a:pt x="38100" y="0"/>
                  </a:moveTo>
                  <a:lnTo>
                    <a:pt x="38100" y="0"/>
                  </a:lnTo>
                  <a:lnTo>
                    <a:pt x="38100" y="3371"/>
                  </a:lnTo>
                  <a:lnTo>
                    <a:pt x="36218" y="6907"/>
                  </a:lnTo>
                  <a:lnTo>
                    <a:pt x="33736" y="10832"/>
                  </a:lnTo>
                  <a:lnTo>
                    <a:pt x="20520" y="5018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787"/>
            <p:cNvSpPr/>
            <p:nvPr>
              <p:custDataLst>
                <p:tags r:id="rId44"/>
              </p:custDataLst>
            </p:nvPr>
          </p:nvSpPr>
          <p:spPr>
            <a:xfrm>
              <a:off x="3092744" y="5950237"/>
              <a:ext cx="101307" cy="107664"/>
            </a:xfrm>
            <a:custGeom>
              <a:avLst/>
              <a:gdLst/>
              <a:ahLst/>
              <a:cxnLst/>
              <a:rect l="0" t="0" r="0" b="0"/>
              <a:pathLst>
                <a:path w="101307" h="107664">
                  <a:moveTo>
                    <a:pt x="82256" y="31463"/>
                  </a:moveTo>
                  <a:lnTo>
                    <a:pt x="82256" y="31463"/>
                  </a:lnTo>
                  <a:lnTo>
                    <a:pt x="73418" y="31463"/>
                  </a:lnTo>
                  <a:lnTo>
                    <a:pt x="69391" y="29582"/>
                  </a:lnTo>
                  <a:lnTo>
                    <a:pt x="39282" y="1894"/>
                  </a:lnTo>
                  <a:lnTo>
                    <a:pt x="32626" y="0"/>
                  </a:lnTo>
                  <a:lnTo>
                    <a:pt x="24703" y="4777"/>
                  </a:lnTo>
                  <a:lnTo>
                    <a:pt x="22721" y="5206"/>
                  </a:lnTo>
                  <a:lnTo>
                    <a:pt x="16560" y="9180"/>
                  </a:lnTo>
                  <a:lnTo>
                    <a:pt x="10266" y="18197"/>
                  </a:lnTo>
                  <a:lnTo>
                    <a:pt x="1194" y="42735"/>
                  </a:lnTo>
                  <a:lnTo>
                    <a:pt x="0" y="55718"/>
                  </a:lnTo>
                  <a:lnTo>
                    <a:pt x="1718" y="61764"/>
                  </a:lnTo>
                  <a:lnTo>
                    <a:pt x="4128" y="66802"/>
                  </a:lnTo>
                  <a:lnTo>
                    <a:pt x="6190" y="73605"/>
                  </a:lnTo>
                  <a:lnTo>
                    <a:pt x="9173" y="77944"/>
                  </a:lnTo>
                  <a:lnTo>
                    <a:pt x="12851" y="80343"/>
                  </a:lnTo>
                  <a:lnTo>
                    <a:pt x="20960" y="81883"/>
                  </a:lnTo>
                  <a:lnTo>
                    <a:pt x="27249" y="82151"/>
                  </a:lnTo>
                  <a:lnTo>
                    <a:pt x="31468" y="80331"/>
                  </a:lnTo>
                  <a:lnTo>
                    <a:pt x="46273" y="67333"/>
                  </a:lnTo>
                  <a:lnTo>
                    <a:pt x="48625" y="63163"/>
                  </a:lnTo>
                  <a:lnTo>
                    <a:pt x="50375" y="58957"/>
                  </a:lnTo>
                  <a:lnTo>
                    <a:pt x="62029" y="45417"/>
                  </a:lnTo>
                  <a:lnTo>
                    <a:pt x="62683" y="42839"/>
                  </a:lnTo>
                  <a:lnTo>
                    <a:pt x="63103" y="38806"/>
                  </a:lnTo>
                  <a:lnTo>
                    <a:pt x="63843" y="38475"/>
                  </a:lnTo>
                  <a:lnTo>
                    <a:pt x="68664" y="37900"/>
                  </a:lnTo>
                  <a:lnTo>
                    <a:pt x="68961" y="38577"/>
                  </a:lnTo>
                  <a:lnTo>
                    <a:pt x="70246" y="54821"/>
                  </a:lnTo>
                  <a:lnTo>
                    <a:pt x="74579" y="63227"/>
                  </a:lnTo>
                  <a:lnTo>
                    <a:pt x="77753" y="87290"/>
                  </a:lnTo>
                  <a:lnTo>
                    <a:pt x="79254" y="89848"/>
                  </a:lnTo>
                  <a:lnTo>
                    <a:pt x="80960" y="91553"/>
                  </a:lnTo>
                  <a:lnTo>
                    <a:pt x="90831" y="97885"/>
                  </a:lnTo>
                  <a:lnTo>
                    <a:pt x="93123" y="101671"/>
                  </a:lnTo>
                  <a:lnTo>
                    <a:pt x="93734" y="103668"/>
                  </a:lnTo>
                  <a:lnTo>
                    <a:pt x="94847" y="104999"/>
                  </a:lnTo>
                  <a:lnTo>
                    <a:pt x="101306" y="1076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788"/>
            <p:cNvSpPr/>
            <p:nvPr>
              <p:custDataLst>
                <p:tags r:id="rId45"/>
              </p:custDataLst>
            </p:nvPr>
          </p:nvSpPr>
          <p:spPr>
            <a:xfrm>
              <a:off x="3239460" y="6013449"/>
              <a:ext cx="87941" cy="12702"/>
            </a:xfrm>
            <a:custGeom>
              <a:avLst/>
              <a:gdLst/>
              <a:ahLst/>
              <a:cxnLst/>
              <a:rect l="0" t="0" r="0" b="0"/>
              <a:pathLst>
                <a:path w="87941" h="12702">
                  <a:moveTo>
                    <a:pt x="11740" y="1"/>
                  </a:moveTo>
                  <a:lnTo>
                    <a:pt x="11740" y="1"/>
                  </a:lnTo>
                  <a:lnTo>
                    <a:pt x="8369" y="0"/>
                  </a:lnTo>
                  <a:lnTo>
                    <a:pt x="7376" y="706"/>
                  </a:lnTo>
                  <a:lnTo>
                    <a:pt x="6714" y="1883"/>
                  </a:lnTo>
                  <a:lnTo>
                    <a:pt x="6273" y="3372"/>
                  </a:lnTo>
                  <a:lnTo>
                    <a:pt x="5273" y="4365"/>
                  </a:lnTo>
                  <a:lnTo>
                    <a:pt x="0" y="6089"/>
                  </a:lnTo>
                  <a:lnTo>
                    <a:pt x="47310" y="6351"/>
                  </a:lnTo>
                  <a:lnTo>
                    <a:pt x="51773" y="6351"/>
                  </a:lnTo>
                  <a:lnTo>
                    <a:pt x="56109" y="8232"/>
                  </a:lnTo>
                  <a:lnTo>
                    <a:pt x="58252" y="9722"/>
                  </a:lnTo>
                  <a:lnTo>
                    <a:pt x="68011" y="11818"/>
                  </a:lnTo>
                  <a:lnTo>
                    <a:pt x="87940" y="127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789"/>
            <p:cNvSpPr/>
            <p:nvPr>
              <p:custDataLst>
                <p:tags r:id="rId46"/>
              </p:custDataLst>
            </p:nvPr>
          </p:nvSpPr>
          <p:spPr>
            <a:xfrm>
              <a:off x="3308350" y="5981700"/>
              <a:ext cx="6351" cy="88901"/>
            </a:xfrm>
            <a:custGeom>
              <a:avLst/>
              <a:gdLst/>
              <a:ahLst/>
              <a:cxnLst/>
              <a:rect l="0" t="0" r="0" b="0"/>
              <a:pathLst>
                <a:path w="6351" h="88901">
                  <a:moveTo>
                    <a:pt x="6350" y="0"/>
                  </a:moveTo>
                  <a:lnTo>
                    <a:pt x="6350" y="0"/>
                  </a:lnTo>
                  <a:lnTo>
                    <a:pt x="883" y="5467"/>
                  </a:lnTo>
                  <a:lnTo>
                    <a:pt x="77" y="11740"/>
                  </a:lnTo>
                  <a:lnTo>
                    <a:pt x="0" y="59006"/>
                  </a:lnTo>
                  <a:lnTo>
                    <a:pt x="0" y="71944"/>
                  </a:lnTo>
                  <a:lnTo>
                    <a:pt x="1882" y="76190"/>
                  </a:lnTo>
                  <a:lnTo>
                    <a:pt x="4364" y="80428"/>
                  </a:lnTo>
                  <a:lnTo>
                    <a:pt x="6350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790"/>
            <p:cNvSpPr/>
            <p:nvPr>
              <p:custDataLst>
                <p:tags r:id="rId47"/>
              </p:custDataLst>
            </p:nvPr>
          </p:nvSpPr>
          <p:spPr>
            <a:xfrm>
              <a:off x="3397250" y="5868610"/>
              <a:ext cx="171448" cy="233739"/>
            </a:xfrm>
            <a:custGeom>
              <a:avLst/>
              <a:gdLst/>
              <a:ahLst/>
              <a:cxnLst/>
              <a:rect l="0" t="0" r="0" b="0"/>
              <a:pathLst>
                <a:path w="171448" h="233739">
                  <a:moveTo>
                    <a:pt x="0" y="214690"/>
                  </a:moveTo>
                  <a:lnTo>
                    <a:pt x="0" y="214690"/>
                  </a:lnTo>
                  <a:lnTo>
                    <a:pt x="0" y="209223"/>
                  </a:lnTo>
                  <a:lnTo>
                    <a:pt x="5026" y="194641"/>
                  </a:lnTo>
                  <a:lnTo>
                    <a:pt x="6088" y="181880"/>
                  </a:lnTo>
                  <a:lnTo>
                    <a:pt x="9997" y="175178"/>
                  </a:lnTo>
                  <a:lnTo>
                    <a:pt x="13014" y="171416"/>
                  </a:lnTo>
                  <a:lnTo>
                    <a:pt x="16367" y="161591"/>
                  </a:lnTo>
                  <a:lnTo>
                    <a:pt x="29964" y="114519"/>
                  </a:lnTo>
                  <a:lnTo>
                    <a:pt x="36750" y="69153"/>
                  </a:lnTo>
                  <a:lnTo>
                    <a:pt x="55282" y="24235"/>
                  </a:lnTo>
                  <a:lnTo>
                    <a:pt x="55904" y="19987"/>
                  </a:lnTo>
                  <a:lnTo>
                    <a:pt x="57025" y="17154"/>
                  </a:lnTo>
                  <a:lnTo>
                    <a:pt x="58477" y="15266"/>
                  </a:lnTo>
                  <a:lnTo>
                    <a:pt x="65879" y="8865"/>
                  </a:lnTo>
                  <a:lnTo>
                    <a:pt x="68085" y="4914"/>
                  </a:lnTo>
                  <a:lnTo>
                    <a:pt x="68673" y="2872"/>
                  </a:lnTo>
                  <a:lnTo>
                    <a:pt x="69771" y="1512"/>
                  </a:lnTo>
                  <a:lnTo>
                    <a:pt x="72872" y="0"/>
                  </a:lnTo>
                  <a:lnTo>
                    <a:pt x="73981" y="302"/>
                  </a:lnTo>
                  <a:lnTo>
                    <a:pt x="74721" y="1209"/>
                  </a:lnTo>
                  <a:lnTo>
                    <a:pt x="75214" y="2519"/>
                  </a:lnTo>
                  <a:lnTo>
                    <a:pt x="76248" y="3393"/>
                  </a:lnTo>
                  <a:lnTo>
                    <a:pt x="82977" y="6676"/>
                  </a:lnTo>
                  <a:lnTo>
                    <a:pt x="86973" y="10761"/>
                  </a:lnTo>
                  <a:lnTo>
                    <a:pt x="92484" y="20289"/>
                  </a:lnTo>
                  <a:lnTo>
                    <a:pt x="110145" y="65730"/>
                  </a:lnTo>
                  <a:lnTo>
                    <a:pt x="129118" y="110069"/>
                  </a:lnTo>
                  <a:lnTo>
                    <a:pt x="148167" y="154517"/>
                  </a:lnTo>
                  <a:lnTo>
                    <a:pt x="157221" y="178536"/>
                  </a:lnTo>
                  <a:lnTo>
                    <a:pt x="168679" y="197686"/>
                  </a:lnTo>
                  <a:lnTo>
                    <a:pt x="170903" y="207908"/>
                  </a:lnTo>
                  <a:lnTo>
                    <a:pt x="171447" y="230387"/>
                  </a:lnTo>
                  <a:lnTo>
                    <a:pt x="170743" y="231505"/>
                  </a:lnTo>
                  <a:lnTo>
                    <a:pt x="169567" y="232250"/>
                  </a:lnTo>
                  <a:lnTo>
                    <a:pt x="165674" y="233077"/>
                  </a:lnTo>
                  <a:lnTo>
                    <a:pt x="118590" y="233738"/>
                  </a:lnTo>
                  <a:lnTo>
                    <a:pt x="110005" y="233034"/>
                  </a:lnTo>
                  <a:lnTo>
                    <a:pt x="72198" y="220975"/>
                  </a:lnTo>
                  <a:lnTo>
                    <a:pt x="65685" y="216865"/>
                  </a:lnTo>
                  <a:lnTo>
                    <a:pt x="58413" y="214977"/>
                  </a:lnTo>
                  <a:lnTo>
                    <a:pt x="50800" y="2083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SMARTInkShape-791"/>
            <p:cNvSpPr/>
            <p:nvPr>
              <p:custDataLst>
                <p:tags r:id="rId48"/>
              </p:custDataLst>
            </p:nvPr>
          </p:nvSpPr>
          <p:spPr>
            <a:xfrm>
              <a:off x="3601436" y="6019833"/>
              <a:ext cx="119665" cy="69818"/>
            </a:xfrm>
            <a:custGeom>
              <a:avLst/>
              <a:gdLst/>
              <a:ahLst/>
              <a:cxnLst/>
              <a:rect l="0" t="0" r="0" b="0"/>
              <a:pathLst>
                <a:path w="119665" h="69818">
                  <a:moveTo>
                    <a:pt x="62514" y="50767"/>
                  </a:moveTo>
                  <a:lnTo>
                    <a:pt x="62514" y="50767"/>
                  </a:lnTo>
                  <a:lnTo>
                    <a:pt x="62514" y="41928"/>
                  </a:lnTo>
                  <a:lnTo>
                    <a:pt x="64395" y="37902"/>
                  </a:lnTo>
                  <a:lnTo>
                    <a:pt x="66878" y="33761"/>
                  </a:lnTo>
                  <a:lnTo>
                    <a:pt x="68471" y="25353"/>
                  </a:lnTo>
                  <a:lnTo>
                    <a:pt x="68602" y="23241"/>
                  </a:lnTo>
                  <a:lnTo>
                    <a:pt x="67278" y="21127"/>
                  </a:lnTo>
                  <a:lnTo>
                    <a:pt x="60084" y="14782"/>
                  </a:lnTo>
                  <a:lnTo>
                    <a:pt x="50849" y="1221"/>
                  </a:lnTo>
                  <a:lnTo>
                    <a:pt x="48393" y="524"/>
                  </a:lnTo>
                  <a:lnTo>
                    <a:pt x="29447" y="0"/>
                  </a:lnTo>
                  <a:lnTo>
                    <a:pt x="24769" y="1863"/>
                  </a:lnTo>
                  <a:lnTo>
                    <a:pt x="22534" y="3347"/>
                  </a:lnTo>
                  <a:lnTo>
                    <a:pt x="21044" y="5042"/>
                  </a:lnTo>
                  <a:lnTo>
                    <a:pt x="15085" y="14895"/>
                  </a:lnTo>
                  <a:lnTo>
                    <a:pt x="8016" y="23273"/>
                  </a:lnTo>
                  <a:lnTo>
                    <a:pt x="4006" y="31721"/>
                  </a:lnTo>
                  <a:lnTo>
                    <a:pt x="1232" y="35952"/>
                  </a:lnTo>
                  <a:lnTo>
                    <a:pt x="0" y="40184"/>
                  </a:lnTo>
                  <a:lnTo>
                    <a:pt x="377" y="42301"/>
                  </a:lnTo>
                  <a:lnTo>
                    <a:pt x="4169" y="50766"/>
                  </a:lnTo>
                  <a:lnTo>
                    <a:pt x="4568" y="52884"/>
                  </a:lnTo>
                  <a:lnTo>
                    <a:pt x="8499" y="59234"/>
                  </a:lnTo>
                  <a:lnTo>
                    <a:pt x="12167" y="61585"/>
                  </a:lnTo>
                  <a:lnTo>
                    <a:pt x="17993" y="63219"/>
                  </a:lnTo>
                  <a:lnTo>
                    <a:pt x="21089" y="63357"/>
                  </a:lnTo>
                  <a:lnTo>
                    <a:pt x="24818" y="61536"/>
                  </a:lnTo>
                  <a:lnTo>
                    <a:pt x="28827" y="59081"/>
                  </a:lnTo>
                  <a:lnTo>
                    <a:pt x="37149" y="57506"/>
                  </a:lnTo>
                  <a:lnTo>
                    <a:pt x="45588" y="57194"/>
                  </a:lnTo>
                  <a:lnTo>
                    <a:pt x="49817" y="55270"/>
                  </a:lnTo>
                  <a:lnTo>
                    <a:pt x="54910" y="51656"/>
                  </a:lnTo>
                  <a:lnTo>
                    <a:pt x="61521" y="50844"/>
                  </a:lnTo>
                  <a:lnTo>
                    <a:pt x="67387" y="55147"/>
                  </a:lnTo>
                  <a:lnTo>
                    <a:pt x="73287" y="57238"/>
                  </a:lnTo>
                  <a:lnTo>
                    <a:pt x="79503" y="61307"/>
                  </a:lnTo>
                  <a:lnTo>
                    <a:pt x="85814" y="62828"/>
                  </a:lnTo>
                  <a:lnTo>
                    <a:pt x="96382" y="63383"/>
                  </a:lnTo>
                  <a:lnTo>
                    <a:pt x="100615" y="65311"/>
                  </a:lnTo>
                  <a:lnTo>
                    <a:pt x="104847" y="67814"/>
                  </a:lnTo>
                  <a:lnTo>
                    <a:pt x="113314" y="69421"/>
                  </a:lnTo>
                  <a:lnTo>
                    <a:pt x="119664" y="69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792"/>
            <p:cNvSpPr/>
            <p:nvPr>
              <p:custDataLst>
                <p:tags r:id="rId49"/>
              </p:custDataLst>
            </p:nvPr>
          </p:nvSpPr>
          <p:spPr>
            <a:xfrm>
              <a:off x="3765550" y="5949950"/>
              <a:ext cx="38044" cy="165101"/>
            </a:xfrm>
            <a:custGeom>
              <a:avLst/>
              <a:gdLst/>
              <a:ahLst/>
              <a:cxnLst/>
              <a:rect l="0" t="0" r="0" b="0"/>
              <a:pathLst>
                <a:path w="38044" h="165101">
                  <a:moveTo>
                    <a:pt x="12700" y="0"/>
                  </a:moveTo>
                  <a:lnTo>
                    <a:pt x="12700" y="0"/>
                  </a:lnTo>
                  <a:lnTo>
                    <a:pt x="18167" y="0"/>
                  </a:lnTo>
                  <a:lnTo>
                    <a:pt x="18461" y="705"/>
                  </a:lnTo>
                  <a:lnTo>
                    <a:pt x="18788" y="3371"/>
                  </a:lnTo>
                  <a:lnTo>
                    <a:pt x="19581" y="4364"/>
                  </a:lnTo>
                  <a:lnTo>
                    <a:pt x="22343" y="5467"/>
                  </a:lnTo>
                  <a:lnTo>
                    <a:pt x="23362" y="6467"/>
                  </a:lnTo>
                  <a:lnTo>
                    <a:pt x="24494" y="9460"/>
                  </a:lnTo>
                  <a:lnTo>
                    <a:pt x="27162" y="21061"/>
                  </a:lnTo>
                  <a:lnTo>
                    <a:pt x="30390" y="30464"/>
                  </a:lnTo>
                  <a:lnTo>
                    <a:pt x="33229" y="39601"/>
                  </a:lnTo>
                  <a:lnTo>
                    <a:pt x="35935" y="47233"/>
                  </a:lnTo>
                  <a:lnTo>
                    <a:pt x="38043" y="90446"/>
                  </a:lnTo>
                  <a:lnTo>
                    <a:pt x="37389" y="116367"/>
                  </a:lnTo>
                  <a:lnTo>
                    <a:pt x="29261" y="137576"/>
                  </a:lnTo>
                  <a:lnTo>
                    <a:pt x="19001" y="151841"/>
                  </a:lnTo>
                  <a:lnTo>
                    <a:pt x="10573" y="160756"/>
                  </a:lnTo>
                  <a:lnTo>
                    <a:pt x="6345" y="163169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793"/>
            <p:cNvSpPr/>
            <p:nvPr>
              <p:custDataLst>
                <p:tags r:id="rId50"/>
              </p:custDataLst>
            </p:nvPr>
          </p:nvSpPr>
          <p:spPr>
            <a:xfrm>
              <a:off x="3841750" y="5889316"/>
              <a:ext cx="95166" cy="263835"/>
            </a:xfrm>
            <a:custGeom>
              <a:avLst/>
              <a:gdLst/>
              <a:ahLst/>
              <a:cxnLst/>
              <a:rect l="0" t="0" r="0" b="0"/>
              <a:pathLst>
                <a:path w="95166" h="263835">
                  <a:moveTo>
                    <a:pt x="69850" y="9834"/>
                  </a:moveTo>
                  <a:lnTo>
                    <a:pt x="69850" y="9834"/>
                  </a:lnTo>
                  <a:lnTo>
                    <a:pt x="73221" y="9833"/>
                  </a:lnTo>
                  <a:lnTo>
                    <a:pt x="74214" y="9129"/>
                  </a:lnTo>
                  <a:lnTo>
                    <a:pt x="74876" y="7952"/>
                  </a:lnTo>
                  <a:lnTo>
                    <a:pt x="76025" y="3367"/>
                  </a:lnTo>
                  <a:lnTo>
                    <a:pt x="76148" y="0"/>
                  </a:lnTo>
                  <a:lnTo>
                    <a:pt x="76177" y="1465"/>
                  </a:lnTo>
                  <a:lnTo>
                    <a:pt x="76890" y="2138"/>
                  </a:lnTo>
                  <a:lnTo>
                    <a:pt x="79564" y="2886"/>
                  </a:lnTo>
                  <a:lnTo>
                    <a:pt x="80559" y="3791"/>
                  </a:lnTo>
                  <a:lnTo>
                    <a:pt x="86739" y="19350"/>
                  </a:lnTo>
                  <a:lnTo>
                    <a:pt x="94283" y="61045"/>
                  </a:lnTo>
                  <a:lnTo>
                    <a:pt x="95165" y="102140"/>
                  </a:lnTo>
                  <a:lnTo>
                    <a:pt x="86404" y="146297"/>
                  </a:lnTo>
                  <a:lnTo>
                    <a:pt x="74268" y="180858"/>
                  </a:lnTo>
                  <a:lnTo>
                    <a:pt x="46453" y="222338"/>
                  </a:lnTo>
                  <a:lnTo>
                    <a:pt x="12695" y="255552"/>
                  </a:lnTo>
                  <a:lnTo>
                    <a:pt x="0" y="2638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794"/>
            <p:cNvSpPr/>
            <p:nvPr>
              <p:custDataLst>
                <p:tags r:id="rId51"/>
              </p:custDataLst>
            </p:nvPr>
          </p:nvSpPr>
          <p:spPr>
            <a:xfrm>
              <a:off x="4121150" y="6057900"/>
              <a:ext cx="101601" cy="6351"/>
            </a:xfrm>
            <a:custGeom>
              <a:avLst/>
              <a:gdLst/>
              <a:ahLst/>
              <a:cxnLst/>
              <a:rect l="0" t="0" r="0" b="0"/>
              <a:pathLst>
                <a:path w="101601" h="6351">
                  <a:moveTo>
                    <a:pt x="0" y="0"/>
                  </a:moveTo>
                  <a:lnTo>
                    <a:pt x="0" y="0"/>
                  </a:lnTo>
                  <a:lnTo>
                    <a:pt x="38368" y="705"/>
                  </a:lnTo>
                  <a:lnTo>
                    <a:pt x="53780" y="5026"/>
                  </a:lnTo>
                  <a:lnTo>
                    <a:pt x="1016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795"/>
            <p:cNvSpPr/>
            <p:nvPr>
              <p:custDataLst>
                <p:tags r:id="rId52"/>
              </p:custDataLst>
            </p:nvPr>
          </p:nvSpPr>
          <p:spPr>
            <a:xfrm>
              <a:off x="4165600" y="6140450"/>
              <a:ext cx="127001" cy="17884"/>
            </a:xfrm>
            <a:custGeom>
              <a:avLst/>
              <a:gdLst/>
              <a:ahLst/>
              <a:cxnLst/>
              <a:rect l="0" t="0" r="0" b="0"/>
              <a:pathLst>
                <a:path w="127001" h="17884">
                  <a:moveTo>
                    <a:pt x="0" y="0"/>
                  </a:moveTo>
                  <a:lnTo>
                    <a:pt x="0" y="0"/>
                  </a:lnTo>
                  <a:lnTo>
                    <a:pt x="0" y="9460"/>
                  </a:lnTo>
                  <a:lnTo>
                    <a:pt x="1882" y="13141"/>
                  </a:lnTo>
                  <a:lnTo>
                    <a:pt x="3371" y="15110"/>
                  </a:lnTo>
                  <a:lnTo>
                    <a:pt x="6907" y="17299"/>
                  </a:lnTo>
                  <a:lnTo>
                    <a:pt x="8838" y="17883"/>
                  </a:lnTo>
                  <a:lnTo>
                    <a:pt x="10831" y="17566"/>
                  </a:lnTo>
                  <a:lnTo>
                    <a:pt x="19099" y="13870"/>
                  </a:lnTo>
                  <a:lnTo>
                    <a:pt x="63273" y="12710"/>
                  </a:lnTo>
                  <a:lnTo>
                    <a:pt x="78014" y="10821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796"/>
            <p:cNvSpPr/>
            <p:nvPr>
              <p:custDataLst>
                <p:tags r:id="rId53"/>
              </p:custDataLst>
            </p:nvPr>
          </p:nvSpPr>
          <p:spPr>
            <a:xfrm>
              <a:off x="4381509" y="5666893"/>
              <a:ext cx="101592" cy="92558"/>
            </a:xfrm>
            <a:custGeom>
              <a:avLst/>
              <a:gdLst/>
              <a:ahLst/>
              <a:cxnLst/>
              <a:rect l="0" t="0" r="0" b="0"/>
              <a:pathLst>
                <a:path w="101592" h="92558">
                  <a:moveTo>
                    <a:pt x="76191" y="16357"/>
                  </a:moveTo>
                  <a:lnTo>
                    <a:pt x="76191" y="16357"/>
                  </a:lnTo>
                  <a:lnTo>
                    <a:pt x="70724" y="16357"/>
                  </a:lnTo>
                  <a:lnTo>
                    <a:pt x="70429" y="15651"/>
                  </a:lnTo>
                  <a:lnTo>
                    <a:pt x="69918" y="7519"/>
                  </a:lnTo>
                  <a:lnTo>
                    <a:pt x="69187" y="6231"/>
                  </a:lnTo>
                  <a:lnTo>
                    <a:pt x="67993" y="5373"/>
                  </a:lnTo>
                  <a:lnTo>
                    <a:pt x="64380" y="3996"/>
                  </a:lnTo>
                  <a:lnTo>
                    <a:pt x="54054" y="3666"/>
                  </a:lnTo>
                  <a:lnTo>
                    <a:pt x="52966" y="2957"/>
                  </a:lnTo>
                  <a:lnTo>
                    <a:pt x="52241" y="1779"/>
                  </a:lnTo>
                  <a:lnTo>
                    <a:pt x="51758" y="288"/>
                  </a:lnTo>
                  <a:lnTo>
                    <a:pt x="50730" y="0"/>
                  </a:lnTo>
                  <a:lnTo>
                    <a:pt x="44380" y="3243"/>
                  </a:lnTo>
                  <a:lnTo>
                    <a:pt x="41356" y="3473"/>
                  </a:lnTo>
                  <a:lnTo>
                    <a:pt x="37661" y="5457"/>
                  </a:lnTo>
                  <a:lnTo>
                    <a:pt x="23249" y="18579"/>
                  </a:lnTo>
                  <a:lnTo>
                    <a:pt x="15509" y="31325"/>
                  </a:lnTo>
                  <a:lnTo>
                    <a:pt x="12820" y="39058"/>
                  </a:lnTo>
                  <a:lnTo>
                    <a:pt x="2639" y="56653"/>
                  </a:lnTo>
                  <a:lnTo>
                    <a:pt x="514" y="66755"/>
                  </a:lnTo>
                  <a:lnTo>
                    <a:pt x="0" y="88317"/>
                  </a:lnTo>
                  <a:lnTo>
                    <a:pt x="703" y="89730"/>
                  </a:lnTo>
                  <a:lnTo>
                    <a:pt x="1877" y="90672"/>
                  </a:lnTo>
                  <a:lnTo>
                    <a:pt x="5062" y="91719"/>
                  </a:lnTo>
                  <a:lnTo>
                    <a:pt x="21190" y="92524"/>
                  </a:lnTo>
                  <a:lnTo>
                    <a:pt x="25405" y="90661"/>
                  </a:lnTo>
                  <a:lnTo>
                    <a:pt x="40208" y="77630"/>
                  </a:lnTo>
                  <a:lnTo>
                    <a:pt x="42560" y="73458"/>
                  </a:lnTo>
                  <a:lnTo>
                    <a:pt x="44310" y="69251"/>
                  </a:lnTo>
                  <a:lnTo>
                    <a:pt x="61643" y="42149"/>
                  </a:lnTo>
                  <a:lnTo>
                    <a:pt x="63126" y="33368"/>
                  </a:lnTo>
                  <a:lnTo>
                    <a:pt x="63953" y="31930"/>
                  </a:lnTo>
                  <a:lnTo>
                    <a:pt x="65210" y="30972"/>
                  </a:lnTo>
                  <a:lnTo>
                    <a:pt x="66754" y="30334"/>
                  </a:lnTo>
                  <a:lnTo>
                    <a:pt x="67783" y="29203"/>
                  </a:lnTo>
                  <a:lnTo>
                    <a:pt x="69761" y="23002"/>
                  </a:lnTo>
                  <a:lnTo>
                    <a:pt x="64367" y="28200"/>
                  </a:lnTo>
                  <a:lnTo>
                    <a:pt x="63750" y="32174"/>
                  </a:lnTo>
                  <a:lnTo>
                    <a:pt x="63514" y="43961"/>
                  </a:lnTo>
                  <a:lnTo>
                    <a:pt x="65382" y="48147"/>
                  </a:lnTo>
                  <a:lnTo>
                    <a:pt x="67859" y="52358"/>
                  </a:lnTo>
                  <a:lnTo>
                    <a:pt x="69959" y="58696"/>
                  </a:lnTo>
                  <a:lnTo>
                    <a:pt x="80791" y="73507"/>
                  </a:lnTo>
                  <a:lnTo>
                    <a:pt x="82469" y="77740"/>
                  </a:lnTo>
                  <a:lnTo>
                    <a:pt x="91277" y="88324"/>
                  </a:lnTo>
                  <a:lnTo>
                    <a:pt x="95360" y="90675"/>
                  </a:lnTo>
                  <a:lnTo>
                    <a:pt x="101591" y="925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797"/>
            <p:cNvSpPr/>
            <p:nvPr>
              <p:custDataLst>
                <p:tags r:id="rId54"/>
              </p:custDataLst>
            </p:nvPr>
          </p:nvSpPr>
          <p:spPr>
            <a:xfrm>
              <a:off x="4527550" y="5715000"/>
              <a:ext cx="63501" cy="6351"/>
            </a:xfrm>
            <a:custGeom>
              <a:avLst/>
              <a:gdLst/>
              <a:ahLst/>
              <a:cxnLst/>
              <a:rect l="0" t="0" r="0" b="0"/>
              <a:pathLst>
                <a:path w="63501" h="6351">
                  <a:moveTo>
                    <a:pt x="0" y="6350"/>
                  </a:moveTo>
                  <a:lnTo>
                    <a:pt x="0" y="6350"/>
                  </a:lnTo>
                  <a:lnTo>
                    <a:pt x="3371" y="6350"/>
                  </a:lnTo>
                  <a:lnTo>
                    <a:pt x="6907" y="4468"/>
                  </a:lnTo>
                  <a:lnTo>
                    <a:pt x="11555" y="883"/>
                  </a:lnTo>
                  <a:lnTo>
                    <a:pt x="17543" y="174"/>
                  </a:lnTo>
                  <a:lnTo>
                    <a:pt x="63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798"/>
            <p:cNvSpPr/>
            <p:nvPr>
              <p:custDataLst>
                <p:tags r:id="rId55"/>
              </p:custDataLst>
            </p:nvPr>
          </p:nvSpPr>
          <p:spPr>
            <a:xfrm>
              <a:off x="4565650" y="5683250"/>
              <a:ext cx="12701" cy="82551"/>
            </a:xfrm>
            <a:custGeom>
              <a:avLst/>
              <a:gdLst/>
              <a:ahLst/>
              <a:cxnLst/>
              <a:rect l="0" t="0" r="0" b="0"/>
              <a:pathLst>
                <a:path w="12701" h="82551">
                  <a:moveTo>
                    <a:pt x="12700" y="0"/>
                  </a:moveTo>
                  <a:lnTo>
                    <a:pt x="12700" y="0"/>
                  </a:lnTo>
                  <a:lnTo>
                    <a:pt x="6612" y="6089"/>
                  </a:lnTo>
                  <a:lnTo>
                    <a:pt x="5649" y="23352"/>
                  </a:lnTo>
                  <a:lnTo>
                    <a:pt x="1987" y="30359"/>
                  </a:lnTo>
                  <a:lnTo>
                    <a:pt x="0" y="77523"/>
                  </a:lnTo>
                  <a:lnTo>
                    <a:pt x="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799"/>
            <p:cNvSpPr/>
            <p:nvPr>
              <p:custDataLst>
                <p:tags r:id="rId56"/>
              </p:custDataLst>
            </p:nvPr>
          </p:nvSpPr>
          <p:spPr>
            <a:xfrm>
              <a:off x="4654552" y="5594368"/>
              <a:ext cx="82549" cy="184109"/>
            </a:xfrm>
            <a:custGeom>
              <a:avLst/>
              <a:gdLst/>
              <a:ahLst/>
              <a:cxnLst/>
              <a:rect l="0" t="0" r="0" b="0"/>
              <a:pathLst>
                <a:path w="82549" h="184109">
                  <a:moveTo>
                    <a:pt x="25398" y="76182"/>
                  </a:moveTo>
                  <a:lnTo>
                    <a:pt x="25398" y="76182"/>
                  </a:lnTo>
                  <a:lnTo>
                    <a:pt x="15938" y="76182"/>
                  </a:lnTo>
                  <a:lnTo>
                    <a:pt x="14858" y="76887"/>
                  </a:lnTo>
                  <a:lnTo>
                    <a:pt x="14138" y="78064"/>
                  </a:lnTo>
                  <a:lnTo>
                    <a:pt x="12888" y="82649"/>
                  </a:lnTo>
                  <a:lnTo>
                    <a:pt x="12009" y="94017"/>
                  </a:lnTo>
                  <a:lnTo>
                    <a:pt x="7232" y="109191"/>
                  </a:lnTo>
                  <a:lnTo>
                    <a:pt x="5694" y="130577"/>
                  </a:lnTo>
                  <a:lnTo>
                    <a:pt x="1999" y="138081"/>
                  </a:lnTo>
                  <a:lnTo>
                    <a:pt x="5" y="164687"/>
                  </a:lnTo>
                  <a:lnTo>
                    <a:pt x="0" y="161594"/>
                  </a:lnTo>
                  <a:lnTo>
                    <a:pt x="1880" y="158123"/>
                  </a:lnTo>
                  <a:lnTo>
                    <a:pt x="4362" y="154228"/>
                  </a:lnTo>
                  <a:lnTo>
                    <a:pt x="16872" y="111384"/>
                  </a:lnTo>
                  <a:lnTo>
                    <a:pt x="22132" y="85522"/>
                  </a:lnTo>
                  <a:lnTo>
                    <a:pt x="40240" y="41104"/>
                  </a:lnTo>
                  <a:lnTo>
                    <a:pt x="55267" y="11393"/>
                  </a:lnTo>
                  <a:lnTo>
                    <a:pt x="57138" y="41"/>
                  </a:lnTo>
                  <a:lnTo>
                    <a:pt x="60516" y="0"/>
                  </a:lnTo>
                  <a:lnTo>
                    <a:pt x="61510" y="700"/>
                  </a:lnTo>
                  <a:lnTo>
                    <a:pt x="62172" y="1871"/>
                  </a:lnTo>
                  <a:lnTo>
                    <a:pt x="69207" y="23457"/>
                  </a:lnTo>
                  <a:lnTo>
                    <a:pt x="70364" y="33827"/>
                  </a:lnTo>
                  <a:lnTo>
                    <a:pt x="74836" y="45890"/>
                  </a:lnTo>
                  <a:lnTo>
                    <a:pt x="77960" y="69960"/>
                  </a:lnTo>
                  <a:lnTo>
                    <a:pt x="81188" y="82570"/>
                  </a:lnTo>
                  <a:lnTo>
                    <a:pt x="82532" y="128394"/>
                  </a:lnTo>
                  <a:lnTo>
                    <a:pt x="82548" y="175889"/>
                  </a:lnTo>
                  <a:lnTo>
                    <a:pt x="82548" y="183861"/>
                  </a:lnTo>
                  <a:lnTo>
                    <a:pt x="73709" y="184108"/>
                  </a:lnTo>
                  <a:lnTo>
                    <a:pt x="72422" y="183411"/>
                  </a:lnTo>
                  <a:lnTo>
                    <a:pt x="71564" y="182240"/>
                  </a:lnTo>
                  <a:lnTo>
                    <a:pt x="70992" y="180754"/>
                  </a:lnTo>
                  <a:lnTo>
                    <a:pt x="69905" y="179764"/>
                  </a:lnTo>
                  <a:lnTo>
                    <a:pt x="66816" y="178663"/>
                  </a:lnTo>
                  <a:lnTo>
                    <a:pt x="58322" y="177859"/>
                  </a:lnTo>
                  <a:lnTo>
                    <a:pt x="52310" y="173433"/>
                  </a:lnTo>
                  <a:lnTo>
                    <a:pt x="45623" y="171695"/>
                  </a:lnTo>
                  <a:lnTo>
                    <a:pt x="39610" y="167120"/>
                  </a:lnTo>
                  <a:lnTo>
                    <a:pt x="31851" y="165106"/>
                  </a:lnTo>
                  <a:lnTo>
                    <a:pt x="31748" y="158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SMARTInkShape-800"/>
            <p:cNvSpPr/>
            <p:nvPr>
              <p:custDataLst>
                <p:tags r:id="rId57"/>
              </p:custDataLst>
            </p:nvPr>
          </p:nvSpPr>
          <p:spPr>
            <a:xfrm>
              <a:off x="4788186" y="5715007"/>
              <a:ext cx="94965" cy="76194"/>
            </a:xfrm>
            <a:custGeom>
              <a:avLst/>
              <a:gdLst/>
              <a:ahLst/>
              <a:cxnLst/>
              <a:rect l="0" t="0" r="0" b="0"/>
              <a:pathLst>
                <a:path w="94965" h="76194">
                  <a:moveTo>
                    <a:pt x="44164" y="19043"/>
                  </a:moveTo>
                  <a:lnTo>
                    <a:pt x="44164" y="19043"/>
                  </a:lnTo>
                  <a:lnTo>
                    <a:pt x="38697" y="13576"/>
                  </a:lnTo>
                  <a:lnTo>
                    <a:pt x="37892" y="7303"/>
                  </a:lnTo>
                  <a:lnTo>
                    <a:pt x="31542" y="78"/>
                  </a:lnTo>
                  <a:lnTo>
                    <a:pt x="22632" y="0"/>
                  </a:lnTo>
                  <a:lnTo>
                    <a:pt x="21343" y="703"/>
                  </a:lnTo>
                  <a:lnTo>
                    <a:pt x="20483" y="1878"/>
                  </a:lnTo>
                  <a:lnTo>
                    <a:pt x="18823" y="5064"/>
                  </a:lnTo>
                  <a:lnTo>
                    <a:pt x="14626" y="10824"/>
                  </a:lnTo>
                  <a:lnTo>
                    <a:pt x="12364" y="17000"/>
                  </a:lnTo>
                  <a:lnTo>
                    <a:pt x="8244" y="23299"/>
                  </a:lnTo>
                  <a:lnTo>
                    <a:pt x="6004" y="29633"/>
                  </a:lnTo>
                  <a:lnTo>
                    <a:pt x="1891" y="35978"/>
                  </a:lnTo>
                  <a:lnTo>
                    <a:pt x="359" y="42327"/>
                  </a:lnTo>
                  <a:lnTo>
                    <a:pt x="0" y="46560"/>
                  </a:lnTo>
                  <a:lnTo>
                    <a:pt x="1723" y="50793"/>
                  </a:lnTo>
                  <a:lnTo>
                    <a:pt x="5206" y="55888"/>
                  </a:lnTo>
                  <a:lnTo>
                    <a:pt x="7564" y="56585"/>
                  </a:lnTo>
                  <a:lnTo>
                    <a:pt x="21789" y="57133"/>
                  </a:lnTo>
                  <a:lnTo>
                    <a:pt x="25518" y="55257"/>
                  </a:lnTo>
                  <a:lnTo>
                    <a:pt x="29527" y="52777"/>
                  </a:lnTo>
                  <a:lnTo>
                    <a:pt x="35751" y="50675"/>
                  </a:lnTo>
                  <a:lnTo>
                    <a:pt x="42063" y="46603"/>
                  </a:lnTo>
                  <a:lnTo>
                    <a:pt x="46288" y="45403"/>
                  </a:lnTo>
                  <a:lnTo>
                    <a:pt x="47696" y="44378"/>
                  </a:lnTo>
                  <a:lnTo>
                    <a:pt x="48635" y="42988"/>
                  </a:lnTo>
                  <a:lnTo>
                    <a:pt x="49262" y="41357"/>
                  </a:lnTo>
                  <a:lnTo>
                    <a:pt x="50384" y="40268"/>
                  </a:lnTo>
                  <a:lnTo>
                    <a:pt x="55871" y="38379"/>
                  </a:lnTo>
                  <a:lnTo>
                    <a:pt x="62244" y="38118"/>
                  </a:lnTo>
                  <a:lnTo>
                    <a:pt x="87385" y="62265"/>
                  </a:lnTo>
                  <a:lnTo>
                    <a:pt x="88068" y="64829"/>
                  </a:lnTo>
                  <a:lnTo>
                    <a:pt x="88250" y="66500"/>
                  </a:lnTo>
                  <a:lnTo>
                    <a:pt x="90334" y="70238"/>
                  </a:lnTo>
                  <a:lnTo>
                    <a:pt x="94964" y="761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801"/>
            <p:cNvSpPr/>
            <p:nvPr>
              <p:custDataLst>
                <p:tags r:id="rId58"/>
              </p:custDataLst>
            </p:nvPr>
          </p:nvSpPr>
          <p:spPr>
            <a:xfrm>
              <a:off x="4838701" y="5950221"/>
              <a:ext cx="50722" cy="234680"/>
            </a:xfrm>
            <a:custGeom>
              <a:avLst/>
              <a:gdLst/>
              <a:ahLst/>
              <a:cxnLst/>
              <a:rect l="0" t="0" r="0" b="0"/>
              <a:pathLst>
                <a:path w="50722" h="234680">
                  <a:moveTo>
                    <a:pt x="44449" y="37829"/>
                  </a:moveTo>
                  <a:lnTo>
                    <a:pt x="44449" y="37829"/>
                  </a:lnTo>
                  <a:lnTo>
                    <a:pt x="47820" y="34458"/>
                  </a:lnTo>
                  <a:lnTo>
                    <a:pt x="49475" y="30922"/>
                  </a:lnTo>
                  <a:lnTo>
                    <a:pt x="50721" y="22097"/>
                  </a:lnTo>
                  <a:lnTo>
                    <a:pt x="48883" y="18372"/>
                  </a:lnTo>
                  <a:lnTo>
                    <a:pt x="46419" y="14365"/>
                  </a:lnTo>
                  <a:lnTo>
                    <a:pt x="44708" y="7310"/>
                  </a:lnTo>
                  <a:lnTo>
                    <a:pt x="43916" y="6899"/>
                  </a:lnTo>
                  <a:lnTo>
                    <a:pt x="41155" y="6443"/>
                  </a:lnTo>
                  <a:lnTo>
                    <a:pt x="40136" y="5617"/>
                  </a:lnTo>
                  <a:lnTo>
                    <a:pt x="39004" y="2816"/>
                  </a:lnTo>
                  <a:lnTo>
                    <a:pt x="37997" y="1786"/>
                  </a:lnTo>
                  <a:lnTo>
                    <a:pt x="32711" y="0"/>
                  </a:lnTo>
                  <a:lnTo>
                    <a:pt x="26366" y="5219"/>
                  </a:lnTo>
                  <a:lnTo>
                    <a:pt x="22314" y="9195"/>
                  </a:lnTo>
                  <a:lnTo>
                    <a:pt x="20500" y="12874"/>
                  </a:lnTo>
                  <a:lnTo>
                    <a:pt x="7800" y="56000"/>
                  </a:lnTo>
                  <a:lnTo>
                    <a:pt x="429" y="102794"/>
                  </a:lnTo>
                  <a:lnTo>
                    <a:pt x="24" y="145864"/>
                  </a:lnTo>
                  <a:lnTo>
                    <a:pt x="0" y="189674"/>
                  </a:lnTo>
                  <a:lnTo>
                    <a:pt x="705" y="198450"/>
                  </a:lnTo>
                  <a:lnTo>
                    <a:pt x="6087" y="223714"/>
                  </a:lnTo>
                  <a:lnTo>
                    <a:pt x="6349" y="2346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802"/>
            <p:cNvSpPr/>
            <p:nvPr>
              <p:custDataLst>
                <p:tags r:id="rId59"/>
              </p:custDataLst>
            </p:nvPr>
          </p:nvSpPr>
          <p:spPr>
            <a:xfrm>
              <a:off x="4781650" y="6115050"/>
              <a:ext cx="120551" cy="31751"/>
            </a:xfrm>
            <a:custGeom>
              <a:avLst/>
              <a:gdLst/>
              <a:ahLst/>
              <a:cxnLst/>
              <a:rect l="0" t="0" r="0" b="0"/>
              <a:pathLst>
                <a:path w="120551" h="31751">
                  <a:moveTo>
                    <a:pt x="12600" y="31750"/>
                  </a:moveTo>
                  <a:lnTo>
                    <a:pt x="12600" y="31750"/>
                  </a:lnTo>
                  <a:lnTo>
                    <a:pt x="9229" y="28379"/>
                  </a:lnTo>
                  <a:lnTo>
                    <a:pt x="5692" y="26724"/>
                  </a:lnTo>
                  <a:lnTo>
                    <a:pt x="3761" y="26283"/>
                  </a:lnTo>
                  <a:lnTo>
                    <a:pt x="2474" y="25283"/>
                  </a:lnTo>
                  <a:lnTo>
                    <a:pt x="0" y="19334"/>
                  </a:lnTo>
                  <a:lnTo>
                    <a:pt x="3301" y="15763"/>
                  </a:lnTo>
                  <a:lnTo>
                    <a:pt x="6821" y="14062"/>
                  </a:lnTo>
                  <a:lnTo>
                    <a:pt x="16908" y="12174"/>
                  </a:lnTo>
                  <a:lnTo>
                    <a:pt x="23911" y="8389"/>
                  </a:lnTo>
                  <a:lnTo>
                    <a:pt x="67666" y="3003"/>
                  </a:lnTo>
                  <a:lnTo>
                    <a:pt x="106527" y="118"/>
                  </a:lnTo>
                  <a:lnTo>
                    <a:pt x="120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803"/>
            <p:cNvSpPr/>
            <p:nvPr>
              <p:custDataLst>
                <p:tags r:id="rId60"/>
              </p:custDataLst>
            </p:nvPr>
          </p:nvSpPr>
          <p:spPr>
            <a:xfrm>
              <a:off x="5004791" y="5995313"/>
              <a:ext cx="81560" cy="164188"/>
            </a:xfrm>
            <a:custGeom>
              <a:avLst/>
              <a:gdLst/>
              <a:ahLst/>
              <a:cxnLst/>
              <a:rect l="0" t="0" r="0" b="0"/>
              <a:pathLst>
                <a:path w="81560" h="164188">
                  <a:moveTo>
                    <a:pt x="81559" y="24487"/>
                  </a:moveTo>
                  <a:lnTo>
                    <a:pt x="81559" y="24487"/>
                  </a:lnTo>
                  <a:lnTo>
                    <a:pt x="78188" y="21116"/>
                  </a:lnTo>
                  <a:lnTo>
                    <a:pt x="74651" y="19461"/>
                  </a:lnTo>
                  <a:lnTo>
                    <a:pt x="72720" y="19020"/>
                  </a:lnTo>
                  <a:lnTo>
                    <a:pt x="66632" y="15027"/>
                  </a:lnTo>
                  <a:lnTo>
                    <a:pt x="64341" y="11346"/>
                  </a:lnTo>
                  <a:lnTo>
                    <a:pt x="63730" y="9377"/>
                  </a:lnTo>
                  <a:lnTo>
                    <a:pt x="62618" y="8064"/>
                  </a:lnTo>
                  <a:lnTo>
                    <a:pt x="59500" y="6604"/>
                  </a:lnTo>
                  <a:lnTo>
                    <a:pt x="51749" y="4961"/>
                  </a:lnTo>
                  <a:lnTo>
                    <a:pt x="45523" y="1141"/>
                  </a:lnTo>
                  <a:lnTo>
                    <a:pt x="41319" y="0"/>
                  </a:lnTo>
                  <a:lnTo>
                    <a:pt x="39210" y="401"/>
                  </a:lnTo>
                  <a:lnTo>
                    <a:pt x="30756" y="4232"/>
                  </a:lnTo>
                  <a:lnTo>
                    <a:pt x="28640" y="4634"/>
                  </a:lnTo>
                  <a:lnTo>
                    <a:pt x="27230" y="5607"/>
                  </a:lnTo>
                  <a:lnTo>
                    <a:pt x="26290" y="6962"/>
                  </a:lnTo>
                  <a:lnTo>
                    <a:pt x="24539" y="10348"/>
                  </a:lnTo>
                  <a:lnTo>
                    <a:pt x="9515" y="35468"/>
                  </a:lnTo>
                  <a:lnTo>
                    <a:pt x="0" y="73181"/>
                  </a:lnTo>
                  <a:lnTo>
                    <a:pt x="6887" y="112995"/>
                  </a:lnTo>
                  <a:lnTo>
                    <a:pt x="10280" y="125971"/>
                  </a:lnTo>
                  <a:lnTo>
                    <a:pt x="11780" y="133797"/>
                  </a:lnTo>
                  <a:lnTo>
                    <a:pt x="16590" y="142169"/>
                  </a:lnTo>
                  <a:lnTo>
                    <a:pt x="26611" y="153492"/>
                  </a:lnTo>
                  <a:lnTo>
                    <a:pt x="43459" y="1641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804"/>
            <p:cNvSpPr/>
            <p:nvPr>
              <p:custDataLst>
                <p:tags r:id="rId61"/>
              </p:custDataLst>
            </p:nvPr>
          </p:nvSpPr>
          <p:spPr>
            <a:xfrm>
              <a:off x="5124720" y="5981700"/>
              <a:ext cx="44181" cy="190384"/>
            </a:xfrm>
            <a:custGeom>
              <a:avLst/>
              <a:gdLst/>
              <a:ahLst/>
              <a:cxnLst/>
              <a:rect l="0" t="0" r="0" b="0"/>
              <a:pathLst>
                <a:path w="44181" h="190384">
                  <a:moveTo>
                    <a:pt x="44180" y="0"/>
                  </a:moveTo>
                  <a:lnTo>
                    <a:pt x="44180" y="0"/>
                  </a:lnTo>
                  <a:lnTo>
                    <a:pt x="40809" y="3371"/>
                  </a:lnTo>
                  <a:lnTo>
                    <a:pt x="39154" y="6907"/>
                  </a:lnTo>
                  <a:lnTo>
                    <a:pt x="38713" y="8839"/>
                  </a:lnTo>
                  <a:lnTo>
                    <a:pt x="34720" y="14927"/>
                  </a:lnTo>
                  <a:lnTo>
                    <a:pt x="29069" y="21200"/>
                  </a:lnTo>
                  <a:lnTo>
                    <a:pt x="28462" y="23306"/>
                  </a:lnTo>
                  <a:lnTo>
                    <a:pt x="28762" y="25414"/>
                  </a:lnTo>
                  <a:lnTo>
                    <a:pt x="29668" y="27526"/>
                  </a:lnTo>
                  <a:lnTo>
                    <a:pt x="28861" y="30345"/>
                  </a:lnTo>
                  <a:lnTo>
                    <a:pt x="22394" y="41054"/>
                  </a:lnTo>
                  <a:lnTo>
                    <a:pt x="19494" y="57315"/>
                  </a:lnTo>
                  <a:lnTo>
                    <a:pt x="15550" y="77487"/>
                  </a:lnTo>
                  <a:lnTo>
                    <a:pt x="7237" y="105574"/>
                  </a:lnTo>
                  <a:lnTo>
                    <a:pt x="4351" y="131991"/>
                  </a:lnTo>
                  <a:lnTo>
                    <a:pt x="643" y="150014"/>
                  </a:lnTo>
                  <a:lnTo>
                    <a:pt x="0" y="159533"/>
                  </a:lnTo>
                  <a:lnTo>
                    <a:pt x="6213" y="181367"/>
                  </a:lnTo>
                  <a:lnTo>
                    <a:pt x="11472" y="189158"/>
                  </a:lnTo>
                  <a:lnTo>
                    <a:pt x="13885" y="189903"/>
                  </a:lnTo>
                  <a:lnTo>
                    <a:pt x="21184" y="190383"/>
                  </a:lnTo>
                  <a:lnTo>
                    <a:pt x="25258" y="188567"/>
                  </a:lnTo>
                  <a:lnTo>
                    <a:pt x="33621" y="181652"/>
                  </a:lnTo>
                  <a:lnTo>
                    <a:pt x="35959" y="177631"/>
                  </a:lnTo>
                  <a:lnTo>
                    <a:pt x="37830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805"/>
            <p:cNvSpPr/>
            <p:nvPr>
              <p:custDataLst>
                <p:tags r:id="rId62"/>
              </p:custDataLst>
            </p:nvPr>
          </p:nvSpPr>
          <p:spPr>
            <a:xfrm>
              <a:off x="5099157" y="6064250"/>
              <a:ext cx="82444" cy="38078"/>
            </a:xfrm>
            <a:custGeom>
              <a:avLst/>
              <a:gdLst/>
              <a:ahLst/>
              <a:cxnLst/>
              <a:rect l="0" t="0" r="0" b="0"/>
              <a:pathLst>
                <a:path w="82444" h="38078">
                  <a:moveTo>
                    <a:pt x="18943" y="31750"/>
                  </a:moveTo>
                  <a:lnTo>
                    <a:pt x="18943" y="31750"/>
                  </a:lnTo>
                  <a:lnTo>
                    <a:pt x="15572" y="31750"/>
                  </a:lnTo>
                  <a:lnTo>
                    <a:pt x="12036" y="33631"/>
                  </a:lnTo>
                  <a:lnTo>
                    <a:pt x="8111" y="36114"/>
                  </a:lnTo>
                  <a:lnTo>
                    <a:pt x="0" y="38077"/>
                  </a:lnTo>
                  <a:lnTo>
                    <a:pt x="3296" y="34722"/>
                  </a:lnTo>
                  <a:lnTo>
                    <a:pt x="6814" y="33071"/>
                  </a:lnTo>
                  <a:lnTo>
                    <a:pt x="16902" y="31218"/>
                  </a:lnTo>
                  <a:lnTo>
                    <a:pt x="42345" y="15453"/>
                  </a:lnTo>
                  <a:lnTo>
                    <a:pt x="824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806"/>
            <p:cNvSpPr/>
            <p:nvPr>
              <p:custDataLst>
                <p:tags r:id="rId63"/>
              </p:custDataLst>
            </p:nvPr>
          </p:nvSpPr>
          <p:spPr>
            <a:xfrm>
              <a:off x="5257800" y="6000750"/>
              <a:ext cx="50693" cy="165101"/>
            </a:xfrm>
            <a:custGeom>
              <a:avLst/>
              <a:gdLst/>
              <a:ahLst/>
              <a:cxnLst/>
              <a:rect l="0" t="0" r="0" b="0"/>
              <a:pathLst>
                <a:path w="50693" h="165101">
                  <a:moveTo>
                    <a:pt x="19050" y="0"/>
                  </a:moveTo>
                  <a:lnTo>
                    <a:pt x="19050" y="0"/>
                  </a:lnTo>
                  <a:lnTo>
                    <a:pt x="25322" y="0"/>
                  </a:lnTo>
                  <a:lnTo>
                    <a:pt x="25378" y="3371"/>
                  </a:lnTo>
                  <a:lnTo>
                    <a:pt x="26090" y="4364"/>
                  </a:lnTo>
                  <a:lnTo>
                    <a:pt x="28765" y="5467"/>
                  </a:lnTo>
                  <a:lnTo>
                    <a:pt x="29760" y="6467"/>
                  </a:lnTo>
                  <a:lnTo>
                    <a:pt x="33238" y="13141"/>
                  </a:lnTo>
                  <a:lnTo>
                    <a:pt x="46653" y="36380"/>
                  </a:lnTo>
                  <a:lnTo>
                    <a:pt x="49571" y="48801"/>
                  </a:lnTo>
                  <a:lnTo>
                    <a:pt x="50692" y="77465"/>
                  </a:lnTo>
                  <a:lnTo>
                    <a:pt x="42957" y="114184"/>
                  </a:lnTo>
                  <a:lnTo>
                    <a:pt x="32964" y="135451"/>
                  </a:lnTo>
                  <a:lnTo>
                    <a:pt x="22389" y="14745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SMARTInkShape-807"/>
            <p:cNvSpPr/>
            <p:nvPr>
              <p:custDataLst>
                <p:tags r:id="rId64"/>
              </p:custDataLst>
            </p:nvPr>
          </p:nvSpPr>
          <p:spPr>
            <a:xfrm>
              <a:off x="5492860" y="5918582"/>
              <a:ext cx="279291" cy="284962"/>
            </a:xfrm>
            <a:custGeom>
              <a:avLst/>
              <a:gdLst/>
              <a:ahLst/>
              <a:cxnLst/>
              <a:rect l="0" t="0" r="0" b="0"/>
              <a:pathLst>
                <a:path w="279291" h="284962">
                  <a:moveTo>
                    <a:pt x="76090" y="209168"/>
                  </a:moveTo>
                  <a:lnTo>
                    <a:pt x="76090" y="209168"/>
                  </a:lnTo>
                  <a:lnTo>
                    <a:pt x="81557" y="209167"/>
                  </a:lnTo>
                  <a:lnTo>
                    <a:pt x="81851" y="208463"/>
                  </a:lnTo>
                  <a:lnTo>
                    <a:pt x="82179" y="205797"/>
                  </a:lnTo>
                  <a:lnTo>
                    <a:pt x="80442" y="202261"/>
                  </a:lnTo>
                  <a:lnTo>
                    <a:pt x="72974" y="193436"/>
                  </a:lnTo>
                  <a:lnTo>
                    <a:pt x="69296" y="191592"/>
                  </a:lnTo>
                  <a:lnTo>
                    <a:pt x="67327" y="191101"/>
                  </a:lnTo>
                  <a:lnTo>
                    <a:pt x="58392" y="185948"/>
                  </a:lnTo>
                  <a:lnTo>
                    <a:pt x="43099" y="184055"/>
                  </a:lnTo>
                  <a:lnTo>
                    <a:pt x="38379" y="185776"/>
                  </a:lnTo>
                  <a:lnTo>
                    <a:pt x="33929" y="188189"/>
                  </a:lnTo>
                  <a:lnTo>
                    <a:pt x="27458" y="190252"/>
                  </a:lnTo>
                  <a:lnTo>
                    <a:pt x="23196" y="193235"/>
                  </a:lnTo>
                  <a:lnTo>
                    <a:pt x="14711" y="204557"/>
                  </a:lnTo>
                  <a:lnTo>
                    <a:pt x="8358" y="209213"/>
                  </a:lnTo>
                  <a:lnTo>
                    <a:pt x="2713" y="218197"/>
                  </a:lnTo>
                  <a:lnTo>
                    <a:pt x="726" y="226347"/>
                  </a:lnTo>
                  <a:lnTo>
                    <a:pt x="0" y="245463"/>
                  </a:lnTo>
                  <a:lnTo>
                    <a:pt x="1821" y="251875"/>
                  </a:lnTo>
                  <a:lnTo>
                    <a:pt x="8738" y="261740"/>
                  </a:lnTo>
                  <a:lnTo>
                    <a:pt x="26557" y="274754"/>
                  </a:lnTo>
                  <a:lnTo>
                    <a:pt x="33145" y="277122"/>
                  </a:lnTo>
                  <a:lnTo>
                    <a:pt x="36876" y="277755"/>
                  </a:lnTo>
                  <a:lnTo>
                    <a:pt x="42904" y="276575"/>
                  </a:lnTo>
                  <a:lnTo>
                    <a:pt x="48641" y="274404"/>
                  </a:lnTo>
                  <a:lnTo>
                    <a:pt x="67910" y="269526"/>
                  </a:lnTo>
                  <a:lnTo>
                    <a:pt x="77037" y="263898"/>
                  </a:lnTo>
                  <a:lnTo>
                    <a:pt x="90807" y="250606"/>
                  </a:lnTo>
                  <a:lnTo>
                    <a:pt x="101052" y="232510"/>
                  </a:lnTo>
                  <a:lnTo>
                    <a:pt x="117700" y="188743"/>
                  </a:lnTo>
                  <a:lnTo>
                    <a:pt x="120290" y="141834"/>
                  </a:lnTo>
                  <a:lnTo>
                    <a:pt x="120518" y="97074"/>
                  </a:lnTo>
                  <a:lnTo>
                    <a:pt x="118657" y="50547"/>
                  </a:lnTo>
                  <a:lnTo>
                    <a:pt x="108800" y="14677"/>
                  </a:lnTo>
                  <a:lnTo>
                    <a:pt x="107775" y="13891"/>
                  </a:lnTo>
                  <a:lnTo>
                    <a:pt x="104753" y="13017"/>
                  </a:lnTo>
                  <a:lnTo>
                    <a:pt x="103665" y="14195"/>
                  </a:lnTo>
                  <a:lnTo>
                    <a:pt x="100038" y="24344"/>
                  </a:lnTo>
                  <a:lnTo>
                    <a:pt x="98406" y="26685"/>
                  </a:lnTo>
                  <a:lnTo>
                    <a:pt x="96107" y="36723"/>
                  </a:lnTo>
                  <a:lnTo>
                    <a:pt x="90152" y="82377"/>
                  </a:lnTo>
                  <a:lnTo>
                    <a:pt x="88909" y="125311"/>
                  </a:lnTo>
                  <a:lnTo>
                    <a:pt x="93827" y="169629"/>
                  </a:lnTo>
                  <a:lnTo>
                    <a:pt x="96906" y="212186"/>
                  </a:lnTo>
                  <a:lnTo>
                    <a:pt x="100886" y="240609"/>
                  </a:lnTo>
                  <a:lnTo>
                    <a:pt x="102016" y="255016"/>
                  </a:lnTo>
                  <a:lnTo>
                    <a:pt x="106506" y="267516"/>
                  </a:lnTo>
                  <a:lnTo>
                    <a:pt x="116410" y="280735"/>
                  </a:lnTo>
                  <a:lnTo>
                    <a:pt x="120586" y="283308"/>
                  </a:lnTo>
                  <a:lnTo>
                    <a:pt x="129015" y="284961"/>
                  </a:lnTo>
                  <a:lnTo>
                    <a:pt x="133243" y="283306"/>
                  </a:lnTo>
                  <a:lnTo>
                    <a:pt x="145078" y="273123"/>
                  </a:lnTo>
                  <a:lnTo>
                    <a:pt x="182289" y="226316"/>
                  </a:lnTo>
                  <a:lnTo>
                    <a:pt x="207592" y="180286"/>
                  </a:lnTo>
                  <a:lnTo>
                    <a:pt x="227280" y="136197"/>
                  </a:lnTo>
                  <a:lnTo>
                    <a:pt x="245229" y="88707"/>
                  </a:lnTo>
                  <a:lnTo>
                    <a:pt x="258978" y="41096"/>
                  </a:lnTo>
                  <a:lnTo>
                    <a:pt x="266582" y="0"/>
                  </a:lnTo>
                  <a:lnTo>
                    <a:pt x="266588" y="3102"/>
                  </a:lnTo>
                  <a:lnTo>
                    <a:pt x="264707" y="6575"/>
                  </a:lnTo>
                  <a:lnTo>
                    <a:pt x="262225" y="10472"/>
                  </a:lnTo>
                  <a:lnTo>
                    <a:pt x="249715" y="57679"/>
                  </a:lnTo>
                  <a:lnTo>
                    <a:pt x="245786" y="101272"/>
                  </a:lnTo>
                  <a:lnTo>
                    <a:pt x="241459" y="145670"/>
                  </a:lnTo>
                  <a:lnTo>
                    <a:pt x="235444" y="190117"/>
                  </a:lnTo>
                  <a:lnTo>
                    <a:pt x="235561" y="235731"/>
                  </a:lnTo>
                  <a:lnTo>
                    <a:pt x="244300" y="258986"/>
                  </a:lnTo>
                  <a:lnTo>
                    <a:pt x="246085" y="261430"/>
                  </a:lnTo>
                  <a:lnTo>
                    <a:pt x="249951" y="264146"/>
                  </a:lnTo>
                  <a:lnTo>
                    <a:pt x="256094" y="265675"/>
                  </a:lnTo>
                  <a:lnTo>
                    <a:pt x="265344" y="266261"/>
                  </a:lnTo>
                  <a:lnTo>
                    <a:pt x="269592" y="259559"/>
                  </a:lnTo>
                  <a:lnTo>
                    <a:pt x="274381" y="247493"/>
                  </a:lnTo>
                  <a:lnTo>
                    <a:pt x="279290" y="2409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808"/>
            <p:cNvSpPr/>
            <p:nvPr>
              <p:custDataLst>
                <p:tags r:id="rId65"/>
              </p:custDataLst>
            </p:nvPr>
          </p:nvSpPr>
          <p:spPr>
            <a:xfrm>
              <a:off x="5702345" y="6051550"/>
              <a:ext cx="139656" cy="19051"/>
            </a:xfrm>
            <a:custGeom>
              <a:avLst/>
              <a:gdLst/>
              <a:ahLst/>
              <a:cxnLst/>
              <a:rect l="0" t="0" r="0" b="0"/>
              <a:pathLst>
                <a:path w="139656" h="19051">
                  <a:moveTo>
                    <a:pt x="12655" y="19050"/>
                  </a:moveTo>
                  <a:lnTo>
                    <a:pt x="12655" y="19050"/>
                  </a:lnTo>
                  <a:lnTo>
                    <a:pt x="0" y="19049"/>
                  </a:lnTo>
                  <a:lnTo>
                    <a:pt x="22032" y="18345"/>
                  </a:lnTo>
                  <a:lnTo>
                    <a:pt x="63862" y="7493"/>
                  </a:lnTo>
                  <a:lnTo>
                    <a:pt x="108635" y="5712"/>
                  </a:lnTo>
                  <a:lnTo>
                    <a:pt x="1396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4" name="SMARTInkShape-Group192"/>
          <p:cNvGrpSpPr/>
          <p:nvPr/>
        </p:nvGrpSpPr>
        <p:grpSpPr>
          <a:xfrm>
            <a:off x="4484008" y="5867771"/>
            <a:ext cx="138793" cy="666380"/>
            <a:chOff x="4484008" y="5867771"/>
            <a:chExt cx="138793" cy="666380"/>
          </a:xfrm>
        </p:grpSpPr>
        <p:sp>
          <p:nvSpPr>
            <p:cNvPr id="262" name="SMARTInkShape-809"/>
            <p:cNvSpPr/>
            <p:nvPr>
              <p:custDataLst>
                <p:tags r:id="rId32"/>
              </p:custDataLst>
            </p:nvPr>
          </p:nvSpPr>
          <p:spPr>
            <a:xfrm>
              <a:off x="4514850" y="5867771"/>
              <a:ext cx="107951" cy="412285"/>
            </a:xfrm>
            <a:custGeom>
              <a:avLst/>
              <a:gdLst/>
              <a:ahLst/>
              <a:cxnLst/>
              <a:rect l="0" t="0" r="0" b="0"/>
              <a:pathLst>
                <a:path w="107951" h="412285">
                  <a:moveTo>
                    <a:pt x="107950" y="44079"/>
                  </a:moveTo>
                  <a:lnTo>
                    <a:pt x="107950" y="44079"/>
                  </a:lnTo>
                  <a:lnTo>
                    <a:pt x="107950" y="40708"/>
                  </a:lnTo>
                  <a:lnTo>
                    <a:pt x="106068" y="37172"/>
                  </a:lnTo>
                  <a:lnTo>
                    <a:pt x="102483" y="32523"/>
                  </a:lnTo>
                  <a:lnTo>
                    <a:pt x="101774" y="26535"/>
                  </a:lnTo>
                  <a:lnTo>
                    <a:pt x="101678" y="22641"/>
                  </a:lnTo>
                  <a:lnTo>
                    <a:pt x="100240" y="20615"/>
                  </a:lnTo>
                  <a:lnTo>
                    <a:pt x="92887" y="14392"/>
                  </a:lnTo>
                  <a:lnTo>
                    <a:pt x="86054" y="3855"/>
                  </a:lnTo>
                  <a:lnTo>
                    <a:pt x="82226" y="1507"/>
                  </a:lnTo>
                  <a:lnTo>
                    <a:pt x="77390" y="0"/>
                  </a:lnTo>
                  <a:lnTo>
                    <a:pt x="74848" y="1675"/>
                  </a:lnTo>
                  <a:lnTo>
                    <a:pt x="73182" y="3110"/>
                  </a:lnTo>
                  <a:lnTo>
                    <a:pt x="69449" y="4703"/>
                  </a:lnTo>
                  <a:lnTo>
                    <a:pt x="67466" y="5129"/>
                  </a:lnTo>
                  <a:lnTo>
                    <a:pt x="63381" y="9364"/>
                  </a:lnTo>
                  <a:lnTo>
                    <a:pt x="35983" y="54136"/>
                  </a:lnTo>
                  <a:lnTo>
                    <a:pt x="21872" y="91437"/>
                  </a:lnTo>
                  <a:lnTo>
                    <a:pt x="19215" y="135921"/>
                  </a:lnTo>
                  <a:lnTo>
                    <a:pt x="20981" y="157370"/>
                  </a:lnTo>
                  <a:lnTo>
                    <a:pt x="28512" y="204866"/>
                  </a:lnTo>
                  <a:lnTo>
                    <a:pt x="40304" y="246575"/>
                  </a:lnTo>
                  <a:lnTo>
                    <a:pt x="50674" y="291688"/>
                  </a:lnTo>
                  <a:lnTo>
                    <a:pt x="56856" y="337060"/>
                  </a:lnTo>
                  <a:lnTo>
                    <a:pt x="56386" y="356684"/>
                  </a:lnTo>
                  <a:lnTo>
                    <a:pt x="48304" y="378426"/>
                  </a:lnTo>
                  <a:lnTo>
                    <a:pt x="33844" y="400967"/>
                  </a:lnTo>
                  <a:lnTo>
                    <a:pt x="19909" y="408734"/>
                  </a:lnTo>
                  <a:lnTo>
                    <a:pt x="11465" y="411298"/>
                  </a:lnTo>
                  <a:lnTo>
                    <a:pt x="1332" y="412284"/>
                  </a:lnTo>
                  <a:lnTo>
                    <a:pt x="888" y="411610"/>
                  </a:lnTo>
                  <a:lnTo>
                    <a:pt x="0" y="40602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810"/>
            <p:cNvSpPr/>
            <p:nvPr>
              <p:custDataLst>
                <p:tags r:id="rId33"/>
              </p:custDataLst>
            </p:nvPr>
          </p:nvSpPr>
          <p:spPr>
            <a:xfrm>
              <a:off x="4484008" y="6438923"/>
              <a:ext cx="87993" cy="95228"/>
            </a:xfrm>
            <a:custGeom>
              <a:avLst/>
              <a:gdLst/>
              <a:ahLst/>
              <a:cxnLst/>
              <a:rect l="0" t="0" r="0" b="0"/>
              <a:pathLst>
                <a:path w="87993" h="95228">
                  <a:moveTo>
                    <a:pt x="56242" y="31727"/>
                  </a:moveTo>
                  <a:lnTo>
                    <a:pt x="56242" y="31727"/>
                  </a:lnTo>
                  <a:lnTo>
                    <a:pt x="49970" y="38000"/>
                  </a:lnTo>
                  <a:lnTo>
                    <a:pt x="49914" y="34683"/>
                  </a:lnTo>
                  <a:lnTo>
                    <a:pt x="48021" y="31158"/>
                  </a:lnTo>
                  <a:lnTo>
                    <a:pt x="45533" y="27241"/>
                  </a:lnTo>
                  <a:lnTo>
                    <a:pt x="43935" y="18977"/>
                  </a:lnTo>
                  <a:lnTo>
                    <a:pt x="43804" y="16877"/>
                  </a:lnTo>
                  <a:lnTo>
                    <a:pt x="41777" y="12663"/>
                  </a:lnTo>
                  <a:lnTo>
                    <a:pt x="33900" y="3066"/>
                  </a:lnTo>
                  <a:lnTo>
                    <a:pt x="30320" y="1350"/>
                  </a:lnTo>
                  <a:lnTo>
                    <a:pt x="24593" y="0"/>
                  </a:lnTo>
                  <a:lnTo>
                    <a:pt x="19442" y="5756"/>
                  </a:lnTo>
                  <a:lnTo>
                    <a:pt x="6917" y="25668"/>
                  </a:lnTo>
                  <a:lnTo>
                    <a:pt x="4931" y="35998"/>
                  </a:lnTo>
                  <a:lnTo>
                    <a:pt x="454" y="44434"/>
                  </a:lnTo>
                  <a:lnTo>
                    <a:pt x="0" y="46549"/>
                  </a:lnTo>
                  <a:lnTo>
                    <a:pt x="403" y="48664"/>
                  </a:lnTo>
                  <a:lnTo>
                    <a:pt x="4237" y="57128"/>
                  </a:lnTo>
                  <a:lnTo>
                    <a:pt x="5421" y="69454"/>
                  </a:lnTo>
                  <a:lnTo>
                    <a:pt x="8807" y="69717"/>
                  </a:lnTo>
                  <a:lnTo>
                    <a:pt x="9802" y="70459"/>
                  </a:lnTo>
                  <a:lnTo>
                    <a:pt x="10908" y="73166"/>
                  </a:lnTo>
                  <a:lnTo>
                    <a:pt x="11907" y="74169"/>
                  </a:lnTo>
                  <a:lnTo>
                    <a:pt x="29649" y="81085"/>
                  </a:lnTo>
                  <a:lnTo>
                    <a:pt x="67426" y="83232"/>
                  </a:lnTo>
                  <a:lnTo>
                    <a:pt x="74117" y="87994"/>
                  </a:lnTo>
                  <a:lnTo>
                    <a:pt x="80129" y="89408"/>
                  </a:lnTo>
                  <a:lnTo>
                    <a:pt x="87992" y="952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7" name="SMARTInkShape-Group193"/>
          <p:cNvGrpSpPr/>
          <p:nvPr/>
        </p:nvGrpSpPr>
        <p:grpSpPr>
          <a:xfrm>
            <a:off x="6146799" y="6127750"/>
            <a:ext cx="165102" cy="114297"/>
            <a:chOff x="6146799" y="6127750"/>
            <a:chExt cx="165102" cy="114297"/>
          </a:xfrm>
        </p:grpSpPr>
        <p:sp>
          <p:nvSpPr>
            <p:cNvPr id="265" name="SMARTInkShape-811"/>
            <p:cNvSpPr/>
            <p:nvPr>
              <p:custDataLst>
                <p:tags r:id="rId30"/>
              </p:custDataLst>
            </p:nvPr>
          </p:nvSpPr>
          <p:spPr>
            <a:xfrm>
              <a:off x="6146799" y="6127750"/>
              <a:ext cx="120652" cy="12417"/>
            </a:xfrm>
            <a:custGeom>
              <a:avLst/>
              <a:gdLst/>
              <a:ahLst/>
              <a:cxnLst/>
              <a:rect l="0" t="0" r="0" b="0"/>
              <a:pathLst>
                <a:path w="120652" h="12417">
                  <a:moveTo>
                    <a:pt x="1" y="0"/>
                  </a:moveTo>
                  <a:lnTo>
                    <a:pt x="1" y="0"/>
                  </a:lnTo>
                  <a:lnTo>
                    <a:pt x="0" y="3371"/>
                  </a:lnTo>
                  <a:lnTo>
                    <a:pt x="706" y="4364"/>
                  </a:lnTo>
                  <a:lnTo>
                    <a:pt x="1883" y="5026"/>
                  </a:lnTo>
                  <a:lnTo>
                    <a:pt x="3372" y="5467"/>
                  </a:lnTo>
                  <a:lnTo>
                    <a:pt x="4365" y="6466"/>
                  </a:lnTo>
                  <a:lnTo>
                    <a:pt x="5468" y="9460"/>
                  </a:lnTo>
                  <a:lnTo>
                    <a:pt x="6467" y="10540"/>
                  </a:lnTo>
                  <a:lnTo>
                    <a:pt x="9461" y="11740"/>
                  </a:lnTo>
                  <a:lnTo>
                    <a:pt x="15111" y="12416"/>
                  </a:lnTo>
                  <a:lnTo>
                    <a:pt x="59323" y="6425"/>
                  </a:lnTo>
                  <a:lnTo>
                    <a:pt x="106322" y="6352"/>
                  </a:lnTo>
                  <a:lnTo>
                    <a:pt x="120651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812"/>
            <p:cNvSpPr/>
            <p:nvPr>
              <p:custDataLst>
                <p:tags r:id="rId31"/>
              </p:custDataLst>
            </p:nvPr>
          </p:nvSpPr>
          <p:spPr>
            <a:xfrm>
              <a:off x="6160644" y="6216650"/>
              <a:ext cx="151257" cy="25397"/>
            </a:xfrm>
            <a:custGeom>
              <a:avLst/>
              <a:gdLst/>
              <a:ahLst/>
              <a:cxnLst/>
              <a:rect l="0" t="0" r="0" b="0"/>
              <a:pathLst>
                <a:path w="151257" h="25397">
                  <a:moveTo>
                    <a:pt x="11556" y="0"/>
                  </a:moveTo>
                  <a:lnTo>
                    <a:pt x="11556" y="0"/>
                  </a:lnTo>
                  <a:lnTo>
                    <a:pt x="0" y="21015"/>
                  </a:lnTo>
                  <a:lnTo>
                    <a:pt x="324" y="22477"/>
                  </a:lnTo>
                  <a:lnTo>
                    <a:pt x="1246" y="23451"/>
                  </a:lnTo>
                  <a:lnTo>
                    <a:pt x="4151" y="24533"/>
                  </a:lnTo>
                  <a:lnTo>
                    <a:pt x="47239" y="25396"/>
                  </a:lnTo>
                  <a:lnTo>
                    <a:pt x="66108" y="23517"/>
                  </a:lnTo>
                  <a:lnTo>
                    <a:pt x="84400" y="20373"/>
                  </a:lnTo>
                  <a:lnTo>
                    <a:pt x="127443" y="14141"/>
                  </a:lnTo>
                  <a:lnTo>
                    <a:pt x="151256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8" name="SMARTInkShape-Group194"/>
          <p:cNvGrpSpPr/>
          <p:nvPr/>
        </p:nvGrpSpPr>
        <p:grpSpPr>
          <a:xfrm>
            <a:off x="6771847" y="5657862"/>
            <a:ext cx="1197404" cy="653920"/>
            <a:chOff x="6771847" y="5657862"/>
            <a:chExt cx="1197404" cy="653920"/>
          </a:xfrm>
        </p:grpSpPr>
        <p:sp>
          <p:nvSpPr>
            <p:cNvPr id="268" name="SMARTInkShape-813"/>
            <p:cNvSpPr/>
            <p:nvPr>
              <p:custDataLst>
                <p:tags r:id="rId20"/>
              </p:custDataLst>
            </p:nvPr>
          </p:nvSpPr>
          <p:spPr>
            <a:xfrm>
              <a:off x="6826911" y="5988076"/>
              <a:ext cx="94590" cy="323706"/>
            </a:xfrm>
            <a:custGeom>
              <a:avLst/>
              <a:gdLst/>
              <a:ahLst/>
              <a:cxnLst/>
              <a:rect l="0" t="0" r="0" b="0"/>
              <a:pathLst>
                <a:path w="94590" h="323706">
                  <a:moveTo>
                    <a:pt x="94589" y="44424"/>
                  </a:moveTo>
                  <a:lnTo>
                    <a:pt x="94589" y="44424"/>
                  </a:lnTo>
                  <a:lnTo>
                    <a:pt x="94589" y="19308"/>
                  </a:lnTo>
                  <a:lnTo>
                    <a:pt x="90225" y="14011"/>
                  </a:lnTo>
                  <a:lnTo>
                    <a:pt x="89121" y="10211"/>
                  </a:lnTo>
                  <a:lnTo>
                    <a:pt x="88122" y="8915"/>
                  </a:lnTo>
                  <a:lnTo>
                    <a:pt x="85129" y="7475"/>
                  </a:lnTo>
                  <a:lnTo>
                    <a:pt x="84049" y="6386"/>
                  </a:lnTo>
                  <a:lnTo>
                    <a:pt x="82849" y="3294"/>
                  </a:lnTo>
                  <a:lnTo>
                    <a:pt x="81823" y="2187"/>
                  </a:lnTo>
                  <a:lnTo>
                    <a:pt x="76506" y="265"/>
                  </a:lnTo>
                  <a:lnTo>
                    <a:pt x="66785" y="0"/>
                  </a:lnTo>
                  <a:lnTo>
                    <a:pt x="62711" y="1867"/>
                  </a:lnTo>
                  <a:lnTo>
                    <a:pt x="35321" y="27500"/>
                  </a:lnTo>
                  <a:lnTo>
                    <a:pt x="22622" y="49030"/>
                  </a:lnTo>
                  <a:lnTo>
                    <a:pt x="7570" y="88497"/>
                  </a:lnTo>
                  <a:lnTo>
                    <a:pt x="0" y="132851"/>
                  </a:lnTo>
                  <a:lnTo>
                    <a:pt x="103" y="165683"/>
                  </a:lnTo>
                  <a:lnTo>
                    <a:pt x="7181" y="209560"/>
                  </a:lnTo>
                  <a:lnTo>
                    <a:pt x="11613" y="242601"/>
                  </a:lnTo>
                  <a:lnTo>
                    <a:pt x="12727" y="284953"/>
                  </a:lnTo>
                  <a:lnTo>
                    <a:pt x="15692" y="295530"/>
                  </a:lnTo>
                  <a:lnTo>
                    <a:pt x="12055" y="323424"/>
                  </a:lnTo>
                  <a:lnTo>
                    <a:pt x="8672" y="323705"/>
                  </a:lnTo>
                  <a:lnTo>
                    <a:pt x="7678" y="323039"/>
                  </a:lnTo>
                  <a:lnTo>
                    <a:pt x="7015" y="321890"/>
                  </a:lnTo>
                  <a:lnTo>
                    <a:pt x="5689" y="3174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814"/>
            <p:cNvSpPr/>
            <p:nvPr>
              <p:custDataLst>
                <p:tags r:id="rId21"/>
              </p:custDataLst>
            </p:nvPr>
          </p:nvSpPr>
          <p:spPr>
            <a:xfrm>
              <a:off x="6771847" y="6172200"/>
              <a:ext cx="175054" cy="69851"/>
            </a:xfrm>
            <a:custGeom>
              <a:avLst/>
              <a:gdLst/>
              <a:ahLst/>
              <a:cxnLst/>
              <a:rect l="0" t="0" r="0" b="0"/>
              <a:pathLst>
                <a:path w="175054" h="69851">
                  <a:moveTo>
                    <a:pt x="16303" y="69850"/>
                  </a:moveTo>
                  <a:lnTo>
                    <a:pt x="16303" y="69850"/>
                  </a:lnTo>
                  <a:lnTo>
                    <a:pt x="10835" y="64383"/>
                  </a:lnTo>
                  <a:lnTo>
                    <a:pt x="6843" y="63762"/>
                  </a:lnTo>
                  <a:lnTo>
                    <a:pt x="5763" y="62969"/>
                  </a:lnTo>
                  <a:lnTo>
                    <a:pt x="3887" y="58055"/>
                  </a:lnTo>
                  <a:lnTo>
                    <a:pt x="1847" y="57552"/>
                  </a:lnTo>
                  <a:lnTo>
                    <a:pt x="0" y="57329"/>
                  </a:lnTo>
                  <a:lnTo>
                    <a:pt x="1532" y="57229"/>
                  </a:lnTo>
                  <a:lnTo>
                    <a:pt x="6360" y="53803"/>
                  </a:lnTo>
                  <a:lnTo>
                    <a:pt x="12260" y="48318"/>
                  </a:lnTo>
                  <a:lnTo>
                    <a:pt x="18269" y="46170"/>
                  </a:lnTo>
                  <a:lnTo>
                    <a:pt x="30253" y="44790"/>
                  </a:lnTo>
                  <a:lnTo>
                    <a:pt x="36850" y="40837"/>
                  </a:lnTo>
                  <a:lnTo>
                    <a:pt x="40584" y="37809"/>
                  </a:lnTo>
                  <a:lnTo>
                    <a:pt x="50378" y="34442"/>
                  </a:lnTo>
                  <a:lnTo>
                    <a:pt x="84476" y="25079"/>
                  </a:lnTo>
                  <a:lnTo>
                    <a:pt x="95285" y="21730"/>
                  </a:lnTo>
                  <a:lnTo>
                    <a:pt x="138006" y="12299"/>
                  </a:lnTo>
                  <a:lnTo>
                    <a:pt x="17505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815"/>
            <p:cNvSpPr/>
            <p:nvPr>
              <p:custDataLst>
                <p:tags r:id="rId22"/>
              </p:custDataLst>
            </p:nvPr>
          </p:nvSpPr>
          <p:spPr>
            <a:xfrm>
              <a:off x="7036089" y="6045280"/>
              <a:ext cx="107662" cy="247571"/>
            </a:xfrm>
            <a:custGeom>
              <a:avLst/>
              <a:gdLst/>
              <a:ahLst/>
              <a:cxnLst/>
              <a:rect l="0" t="0" r="0" b="0"/>
              <a:pathLst>
                <a:path w="107662" h="247571">
                  <a:moveTo>
                    <a:pt x="107661" y="25320"/>
                  </a:moveTo>
                  <a:lnTo>
                    <a:pt x="107661" y="25320"/>
                  </a:lnTo>
                  <a:lnTo>
                    <a:pt x="107661" y="19853"/>
                  </a:lnTo>
                  <a:lnTo>
                    <a:pt x="98822" y="10210"/>
                  </a:lnTo>
                  <a:lnTo>
                    <a:pt x="94795" y="8021"/>
                  </a:lnTo>
                  <a:lnTo>
                    <a:pt x="89832" y="6616"/>
                  </a:lnTo>
                  <a:lnTo>
                    <a:pt x="83250" y="833"/>
                  </a:lnTo>
                  <a:lnTo>
                    <a:pt x="79183" y="190"/>
                  </a:lnTo>
                  <a:lnTo>
                    <a:pt x="73509" y="0"/>
                  </a:lnTo>
                  <a:lnTo>
                    <a:pt x="69434" y="1837"/>
                  </a:lnTo>
                  <a:lnTo>
                    <a:pt x="54481" y="15031"/>
                  </a:lnTo>
                  <a:lnTo>
                    <a:pt x="26520" y="61901"/>
                  </a:lnTo>
                  <a:lnTo>
                    <a:pt x="17218" y="76846"/>
                  </a:lnTo>
                  <a:lnTo>
                    <a:pt x="6069" y="122767"/>
                  </a:lnTo>
                  <a:lnTo>
                    <a:pt x="0" y="168085"/>
                  </a:lnTo>
                  <a:lnTo>
                    <a:pt x="433" y="203874"/>
                  </a:lnTo>
                  <a:lnTo>
                    <a:pt x="12354" y="235733"/>
                  </a:lnTo>
                  <a:lnTo>
                    <a:pt x="13784" y="237562"/>
                  </a:lnTo>
                  <a:lnTo>
                    <a:pt x="23175" y="245103"/>
                  </a:lnTo>
                  <a:lnTo>
                    <a:pt x="31461" y="2475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SMARTInkShape-816"/>
            <p:cNvSpPr/>
            <p:nvPr>
              <p:custDataLst>
                <p:tags r:id="rId23"/>
              </p:custDataLst>
            </p:nvPr>
          </p:nvSpPr>
          <p:spPr>
            <a:xfrm>
              <a:off x="7137485" y="6172303"/>
              <a:ext cx="95166" cy="69748"/>
            </a:xfrm>
            <a:custGeom>
              <a:avLst/>
              <a:gdLst/>
              <a:ahLst/>
              <a:cxnLst/>
              <a:rect l="0" t="0" r="0" b="0"/>
              <a:pathLst>
                <a:path w="95166" h="69748">
                  <a:moveTo>
                    <a:pt x="18965" y="69747"/>
                  </a:moveTo>
                  <a:lnTo>
                    <a:pt x="18965" y="69747"/>
                  </a:lnTo>
                  <a:lnTo>
                    <a:pt x="33891" y="54819"/>
                  </a:lnTo>
                  <a:lnTo>
                    <a:pt x="36182" y="48766"/>
                  </a:lnTo>
                  <a:lnTo>
                    <a:pt x="37906" y="42077"/>
                  </a:lnTo>
                  <a:lnTo>
                    <a:pt x="42880" y="32035"/>
                  </a:lnTo>
                  <a:lnTo>
                    <a:pt x="44411" y="27587"/>
                  </a:lnTo>
                  <a:lnTo>
                    <a:pt x="48533" y="21115"/>
                  </a:lnTo>
                  <a:lnTo>
                    <a:pt x="50427" y="13858"/>
                  </a:lnTo>
                  <a:lnTo>
                    <a:pt x="45651" y="5856"/>
                  </a:lnTo>
                  <a:lnTo>
                    <a:pt x="45222" y="3870"/>
                  </a:lnTo>
                  <a:lnTo>
                    <a:pt x="44230" y="2546"/>
                  </a:lnTo>
                  <a:lnTo>
                    <a:pt x="42864" y="1662"/>
                  </a:lnTo>
                  <a:lnTo>
                    <a:pt x="38972" y="246"/>
                  </a:lnTo>
                  <a:lnTo>
                    <a:pt x="34928" y="0"/>
                  </a:lnTo>
                  <a:lnTo>
                    <a:pt x="31233" y="1825"/>
                  </a:lnTo>
                  <a:lnTo>
                    <a:pt x="21025" y="10028"/>
                  </a:lnTo>
                  <a:lnTo>
                    <a:pt x="16823" y="11454"/>
                  </a:lnTo>
                  <a:lnTo>
                    <a:pt x="15420" y="12542"/>
                  </a:lnTo>
                  <a:lnTo>
                    <a:pt x="8497" y="23361"/>
                  </a:lnTo>
                  <a:lnTo>
                    <a:pt x="6221" y="29584"/>
                  </a:lnTo>
                  <a:lnTo>
                    <a:pt x="2096" y="35896"/>
                  </a:lnTo>
                  <a:lnTo>
                    <a:pt x="561" y="42235"/>
                  </a:lnTo>
                  <a:lnTo>
                    <a:pt x="0" y="52814"/>
                  </a:lnTo>
                  <a:lnTo>
                    <a:pt x="1834" y="57047"/>
                  </a:lnTo>
                  <a:lnTo>
                    <a:pt x="4295" y="61280"/>
                  </a:lnTo>
                  <a:lnTo>
                    <a:pt x="6005" y="68493"/>
                  </a:lnTo>
                  <a:lnTo>
                    <a:pt x="6798" y="68911"/>
                  </a:lnTo>
                  <a:lnTo>
                    <a:pt x="53958" y="69746"/>
                  </a:lnTo>
                  <a:lnTo>
                    <a:pt x="71700" y="69746"/>
                  </a:lnTo>
                  <a:lnTo>
                    <a:pt x="76034" y="67865"/>
                  </a:lnTo>
                  <a:lnTo>
                    <a:pt x="78178" y="66376"/>
                  </a:lnTo>
                  <a:lnTo>
                    <a:pt x="95165" y="633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817"/>
            <p:cNvSpPr/>
            <p:nvPr>
              <p:custDataLst>
                <p:tags r:id="rId24"/>
              </p:custDataLst>
            </p:nvPr>
          </p:nvSpPr>
          <p:spPr>
            <a:xfrm>
              <a:off x="7336941" y="6083300"/>
              <a:ext cx="51746" cy="196851"/>
            </a:xfrm>
            <a:custGeom>
              <a:avLst/>
              <a:gdLst/>
              <a:ahLst/>
              <a:cxnLst/>
              <a:rect l="0" t="0" r="0" b="0"/>
              <a:pathLst>
                <a:path w="51746" h="196851">
                  <a:moveTo>
                    <a:pt x="3659" y="0"/>
                  </a:moveTo>
                  <a:lnTo>
                    <a:pt x="3659" y="0"/>
                  </a:lnTo>
                  <a:lnTo>
                    <a:pt x="288" y="0"/>
                  </a:lnTo>
                  <a:lnTo>
                    <a:pt x="0" y="705"/>
                  </a:lnTo>
                  <a:lnTo>
                    <a:pt x="2727" y="6907"/>
                  </a:lnTo>
                  <a:lnTo>
                    <a:pt x="3037" y="8839"/>
                  </a:lnTo>
                  <a:lnTo>
                    <a:pt x="5264" y="12865"/>
                  </a:lnTo>
                  <a:lnTo>
                    <a:pt x="33298" y="59341"/>
                  </a:lnTo>
                  <a:lnTo>
                    <a:pt x="43876" y="83813"/>
                  </a:lnTo>
                  <a:lnTo>
                    <a:pt x="47943" y="128373"/>
                  </a:lnTo>
                  <a:lnTo>
                    <a:pt x="48741" y="139604"/>
                  </a:lnTo>
                  <a:lnTo>
                    <a:pt x="51745" y="154567"/>
                  </a:lnTo>
                  <a:lnTo>
                    <a:pt x="48794" y="170681"/>
                  </a:lnTo>
                  <a:lnTo>
                    <a:pt x="42746" y="181258"/>
                  </a:lnTo>
                  <a:lnTo>
                    <a:pt x="33036" y="191602"/>
                  </a:lnTo>
                  <a:lnTo>
                    <a:pt x="22709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818"/>
            <p:cNvSpPr/>
            <p:nvPr>
              <p:custDataLst>
                <p:tags r:id="rId25"/>
              </p:custDataLst>
            </p:nvPr>
          </p:nvSpPr>
          <p:spPr>
            <a:xfrm>
              <a:off x="7518409" y="5759452"/>
              <a:ext cx="101592" cy="66858"/>
            </a:xfrm>
            <a:custGeom>
              <a:avLst/>
              <a:gdLst/>
              <a:ahLst/>
              <a:cxnLst/>
              <a:rect l="0" t="0" r="0" b="0"/>
              <a:pathLst>
                <a:path w="101592" h="66858">
                  <a:moveTo>
                    <a:pt x="31741" y="19048"/>
                  </a:moveTo>
                  <a:lnTo>
                    <a:pt x="31741" y="19048"/>
                  </a:lnTo>
                  <a:lnTo>
                    <a:pt x="35111" y="19048"/>
                  </a:lnTo>
                  <a:lnTo>
                    <a:pt x="36104" y="18342"/>
                  </a:lnTo>
                  <a:lnTo>
                    <a:pt x="36767" y="17166"/>
                  </a:lnTo>
                  <a:lnTo>
                    <a:pt x="37916" y="12581"/>
                  </a:lnTo>
                  <a:lnTo>
                    <a:pt x="38013" y="9588"/>
                  </a:lnTo>
                  <a:lnTo>
                    <a:pt x="39938" y="5907"/>
                  </a:lnTo>
                  <a:lnTo>
                    <a:pt x="41439" y="3937"/>
                  </a:lnTo>
                  <a:lnTo>
                    <a:pt x="41734" y="2625"/>
                  </a:lnTo>
                  <a:lnTo>
                    <a:pt x="41225" y="1749"/>
                  </a:lnTo>
                  <a:lnTo>
                    <a:pt x="38274" y="100"/>
                  </a:lnTo>
                  <a:lnTo>
                    <a:pt x="26540" y="0"/>
                  </a:lnTo>
                  <a:lnTo>
                    <a:pt x="20549" y="4362"/>
                  </a:lnTo>
                  <a:lnTo>
                    <a:pt x="14627" y="6466"/>
                  </a:lnTo>
                  <a:lnTo>
                    <a:pt x="10494" y="9458"/>
                  </a:lnTo>
                  <a:lnTo>
                    <a:pt x="8187" y="13139"/>
                  </a:lnTo>
                  <a:lnTo>
                    <a:pt x="6456" y="17127"/>
                  </a:lnTo>
                  <a:lnTo>
                    <a:pt x="2220" y="23339"/>
                  </a:lnTo>
                  <a:lnTo>
                    <a:pt x="651" y="29649"/>
                  </a:lnTo>
                  <a:lnTo>
                    <a:pt x="0" y="58383"/>
                  </a:lnTo>
                  <a:lnTo>
                    <a:pt x="702" y="60087"/>
                  </a:lnTo>
                  <a:lnTo>
                    <a:pt x="1876" y="61224"/>
                  </a:lnTo>
                  <a:lnTo>
                    <a:pt x="3364" y="61982"/>
                  </a:lnTo>
                  <a:lnTo>
                    <a:pt x="4357" y="63193"/>
                  </a:lnTo>
                  <a:lnTo>
                    <a:pt x="5459" y="66420"/>
                  </a:lnTo>
                  <a:lnTo>
                    <a:pt x="6458" y="66857"/>
                  </a:lnTo>
                  <a:lnTo>
                    <a:pt x="7830" y="66442"/>
                  </a:lnTo>
                  <a:lnTo>
                    <a:pt x="11731" y="64079"/>
                  </a:lnTo>
                  <a:lnTo>
                    <a:pt x="17571" y="62907"/>
                  </a:lnTo>
                  <a:lnTo>
                    <a:pt x="33882" y="48575"/>
                  </a:lnTo>
                  <a:lnTo>
                    <a:pt x="36221" y="44400"/>
                  </a:lnTo>
                  <a:lnTo>
                    <a:pt x="37965" y="40193"/>
                  </a:lnTo>
                  <a:lnTo>
                    <a:pt x="44147" y="32119"/>
                  </a:lnTo>
                  <a:lnTo>
                    <a:pt x="44415" y="26313"/>
                  </a:lnTo>
                  <a:lnTo>
                    <a:pt x="46311" y="27685"/>
                  </a:lnTo>
                  <a:lnTo>
                    <a:pt x="49906" y="30946"/>
                  </a:lnTo>
                  <a:lnTo>
                    <a:pt x="50713" y="37145"/>
                  </a:lnTo>
                  <a:lnTo>
                    <a:pt x="60249" y="47532"/>
                  </a:lnTo>
                  <a:lnTo>
                    <a:pt x="63931" y="49346"/>
                  </a:lnTo>
                  <a:lnTo>
                    <a:pt x="65901" y="49831"/>
                  </a:lnTo>
                  <a:lnTo>
                    <a:pt x="76077" y="56502"/>
                  </a:lnTo>
                  <a:lnTo>
                    <a:pt x="79197" y="56861"/>
                  </a:lnTo>
                  <a:lnTo>
                    <a:pt x="82936" y="58902"/>
                  </a:lnTo>
                  <a:lnTo>
                    <a:pt x="86950" y="61456"/>
                  </a:lnTo>
                  <a:lnTo>
                    <a:pt x="95276" y="63094"/>
                  </a:lnTo>
                  <a:lnTo>
                    <a:pt x="101591" y="63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819"/>
            <p:cNvSpPr/>
            <p:nvPr>
              <p:custDataLst>
                <p:tags r:id="rId26"/>
              </p:custDataLst>
            </p:nvPr>
          </p:nvSpPr>
          <p:spPr>
            <a:xfrm>
              <a:off x="7651750" y="5791200"/>
              <a:ext cx="57151" cy="19051"/>
            </a:xfrm>
            <a:custGeom>
              <a:avLst/>
              <a:gdLst/>
              <a:ahLst/>
              <a:cxnLst/>
              <a:rect l="0" t="0" r="0" b="0"/>
              <a:pathLst>
                <a:path w="57151" h="19051">
                  <a:moveTo>
                    <a:pt x="0" y="19050"/>
                  </a:moveTo>
                  <a:lnTo>
                    <a:pt x="0" y="19050"/>
                  </a:lnTo>
                  <a:lnTo>
                    <a:pt x="3370" y="15679"/>
                  </a:lnTo>
                  <a:lnTo>
                    <a:pt x="6907" y="14024"/>
                  </a:lnTo>
                  <a:lnTo>
                    <a:pt x="35448" y="6237"/>
                  </a:lnTo>
                  <a:lnTo>
                    <a:pt x="44345" y="1441"/>
                  </a:lnTo>
                  <a:lnTo>
                    <a:pt x="571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820"/>
            <p:cNvSpPr/>
            <p:nvPr>
              <p:custDataLst>
                <p:tags r:id="rId27"/>
              </p:custDataLst>
            </p:nvPr>
          </p:nvSpPr>
          <p:spPr>
            <a:xfrm>
              <a:off x="7685777" y="5753100"/>
              <a:ext cx="10424" cy="76201"/>
            </a:xfrm>
            <a:custGeom>
              <a:avLst/>
              <a:gdLst/>
              <a:ahLst/>
              <a:cxnLst/>
              <a:rect l="0" t="0" r="0" b="0"/>
              <a:pathLst>
                <a:path w="10424" h="76201">
                  <a:moveTo>
                    <a:pt x="4073" y="0"/>
                  </a:moveTo>
                  <a:lnTo>
                    <a:pt x="4073" y="0"/>
                  </a:lnTo>
                  <a:lnTo>
                    <a:pt x="4072" y="3371"/>
                  </a:lnTo>
                  <a:lnTo>
                    <a:pt x="3368" y="4364"/>
                  </a:lnTo>
                  <a:lnTo>
                    <a:pt x="2191" y="5026"/>
                  </a:lnTo>
                  <a:lnTo>
                    <a:pt x="702" y="5467"/>
                  </a:lnTo>
                  <a:lnTo>
                    <a:pt x="414" y="6467"/>
                  </a:lnTo>
                  <a:lnTo>
                    <a:pt x="1977" y="9459"/>
                  </a:lnTo>
                  <a:lnTo>
                    <a:pt x="1970" y="10539"/>
                  </a:lnTo>
                  <a:lnTo>
                    <a:pt x="1259" y="11259"/>
                  </a:lnTo>
                  <a:lnTo>
                    <a:pt x="80" y="11739"/>
                  </a:lnTo>
                  <a:lnTo>
                    <a:pt x="0" y="12765"/>
                  </a:lnTo>
                  <a:lnTo>
                    <a:pt x="3059" y="19481"/>
                  </a:lnTo>
                  <a:lnTo>
                    <a:pt x="4778" y="59986"/>
                  </a:lnTo>
                  <a:lnTo>
                    <a:pt x="9099" y="69574"/>
                  </a:lnTo>
                  <a:lnTo>
                    <a:pt x="10423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821"/>
            <p:cNvSpPr/>
            <p:nvPr>
              <p:custDataLst>
                <p:tags r:id="rId28"/>
              </p:custDataLst>
            </p:nvPr>
          </p:nvSpPr>
          <p:spPr>
            <a:xfrm>
              <a:off x="7727949" y="5657862"/>
              <a:ext cx="107952" cy="190489"/>
            </a:xfrm>
            <a:custGeom>
              <a:avLst/>
              <a:gdLst/>
              <a:ahLst/>
              <a:cxnLst/>
              <a:rect l="0" t="0" r="0" b="0"/>
              <a:pathLst>
                <a:path w="107952" h="190489">
                  <a:moveTo>
                    <a:pt x="1" y="190488"/>
                  </a:moveTo>
                  <a:lnTo>
                    <a:pt x="1" y="190488"/>
                  </a:lnTo>
                  <a:lnTo>
                    <a:pt x="0" y="172659"/>
                  </a:lnTo>
                  <a:lnTo>
                    <a:pt x="14155" y="129991"/>
                  </a:lnTo>
                  <a:lnTo>
                    <a:pt x="29908" y="83940"/>
                  </a:lnTo>
                  <a:lnTo>
                    <a:pt x="36577" y="57192"/>
                  </a:lnTo>
                  <a:lnTo>
                    <a:pt x="42687" y="38517"/>
                  </a:lnTo>
                  <a:lnTo>
                    <a:pt x="44373" y="30518"/>
                  </a:lnTo>
                  <a:lnTo>
                    <a:pt x="48583" y="21342"/>
                  </a:lnTo>
                  <a:lnTo>
                    <a:pt x="50849" y="10705"/>
                  </a:lnTo>
                  <a:lnTo>
                    <a:pt x="57126" y="28"/>
                  </a:lnTo>
                  <a:lnTo>
                    <a:pt x="60514" y="0"/>
                  </a:lnTo>
                  <a:lnTo>
                    <a:pt x="61510" y="701"/>
                  </a:lnTo>
                  <a:lnTo>
                    <a:pt x="62173" y="1874"/>
                  </a:lnTo>
                  <a:lnTo>
                    <a:pt x="64031" y="10819"/>
                  </a:lnTo>
                  <a:lnTo>
                    <a:pt x="67813" y="16995"/>
                  </a:lnTo>
                  <a:lnTo>
                    <a:pt x="81584" y="64383"/>
                  </a:lnTo>
                  <a:lnTo>
                    <a:pt x="84304" y="82934"/>
                  </a:lnTo>
                  <a:lnTo>
                    <a:pt x="87539" y="95356"/>
                  </a:lnTo>
                  <a:lnTo>
                    <a:pt x="89427" y="115715"/>
                  </a:lnTo>
                  <a:lnTo>
                    <a:pt x="93891" y="128315"/>
                  </a:lnTo>
                  <a:lnTo>
                    <a:pt x="95352" y="135339"/>
                  </a:lnTo>
                  <a:lnTo>
                    <a:pt x="100157" y="145597"/>
                  </a:lnTo>
                  <a:lnTo>
                    <a:pt x="102116" y="156563"/>
                  </a:lnTo>
                  <a:lnTo>
                    <a:pt x="106589" y="165076"/>
                  </a:lnTo>
                  <a:lnTo>
                    <a:pt x="107951" y="184058"/>
                  </a:lnTo>
                  <a:lnTo>
                    <a:pt x="102483" y="184130"/>
                  </a:lnTo>
                  <a:lnTo>
                    <a:pt x="96706" y="179772"/>
                  </a:lnTo>
                  <a:lnTo>
                    <a:pt x="90822" y="178376"/>
                  </a:lnTo>
                  <a:lnTo>
                    <a:pt x="47800" y="177788"/>
                  </a:lnTo>
                  <a:lnTo>
                    <a:pt x="46684" y="178493"/>
                  </a:lnTo>
                  <a:lnTo>
                    <a:pt x="45939" y="179669"/>
                  </a:lnTo>
                  <a:lnTo>
                    <a:pt x="44744" y="183255"/>
                  </a:lnTo>
                  <a:lnTo>
                    <a:pt x="44451" y="1904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822"/>
            <p:cNvSpPr/>
            <p:nvPr>
              <p:custDataLst>
                <p:tags r:id="rId29"/>
              </p:custDataLst>
            </p:nvPr>
          </p:nvSpPr>
          <p:spPr>
            <a:xfrm>
              <a:off x="7880359" y="5765802"/>
              <a:ext cx="88892" cy="69849"/>
            </a:xfrm>
            <a:custGeom>
              <a:avLst/>
              <a:gdLst/>
              <a:ahLst/>
              <a:cxnLst/>
              <a:rect l="0" t="0" r="0" b="0"/>
              <a:pathLst>
                <a:path w="88892" h="69849">
                  <a:moveTo>
                    <a:pt x="38091" y="63498"/>
                  </a:moveTo>
                  <a:lnTo>
                    <a:pt x="38091" y="63498"/>
                  </a:lnTo>
                  <a:lnTo>
                    <a:pt x="38090" y="16055"/>
                  </a:lnTo>
                  <a:lnTo>
                    <a:pt x="38090" y="13692"/>
                  </a:lnTo>
                  <a:lnTo>
                    <a:pt x="33727" y="7825"/>
                  </a:lnTo>
                  <a:lnTo>
                    <a:pt x="32623" y="3947"/>
                  </a:lnTo>
                  <a:lnTo>
                    <a:pt x="31623" y="2631"/>
                  </a:lnTo>
                  <a:lnTo>
                    <a:pt x="26351" y="344"/>
                  </a:lnTo>
                  <a:lnTo>
                    <a:pt x="25675" y="101"/>
                  </a:lnTo>
                  <a:lnTo>
                    <a:pt x="15939" y="0"/>
                  </a:lnTo>
                  <a:lnTo>
                    <a:pt x="12253" y="1881"/>
                  </a:lnTo>
                  <a:lnTo>
                    <a:pt x="10282" y="3369"/>
                  </a:lnTo>
                  <a:lnTo>
                    <a:pt x="8092" y="6906"/>
                  </a:lnTo>
                  <a:lnTo>
                    <a:pt x="7508" y="8837"/>
                  </a:lnTo>
                  <a:lnTo>
                    <a:pt x="6414" y="10124"/>
                  </a:lnTo>
                  <a:lnTo>
                    <a:pt x="3316" y="11554"/>
                  </a:lnTo>
                  <a:lnTo>
                    <a:pt x="2207" y="12641"/>
                  </a:lnTo>
                  <a:lnTo>
                    <a:pt x="976" y="15729"/>
                  </a:lnTo>
                  <a:lnTo>
                    <a:pt x="0" y="40222"/>
                  </a:lnTo>
                  <a:lnTo>
                    <a:pt x="702" y="41630"/>
                  </a:lnTo>
                  <a:lnTo>
                    <a:pt x="1876" y="42570"/>
                  </a:lnTo>
                  <a:lnTo>
                    <a:pt x="3364" y="43195"/>
                  </a:lnTo>
                  <a:lnTo>
                    <a:pt x="4357" y="44319"/>
                  </a:lnTo>
                  <a:lnTo>
                    <a:pt x="7830" y="51191"/>
                  </a:lnTo>
                  <a:lnTo>
                    <a:pt x="9450" y="53177"/>
                  </a:lnTo>
                  <a:lnTo>
                    <a:pt x="13131" y="55383"/>
                  </a:lnTo>
                  <a:lnTo>
                    <a:pt x="21245" y="56799"/>
                  </a:lnTo>
                  <a:lnTo>
                    <a:pt x="22626" y="56210"/>
                  </a:lnTo>
                  <a:lnTo>
                    <a:pt x="23548" y="55111"/>
                  </a:lnTo>
                  <a:lnTo>
                    <a:pt x="24162" y="53674"/>
                  </a:lnTo>
                  <a:lnTo>
                    <a:pt x="25277" y="52716"/>
                  </a:lnTo>
                  <a:lnTo>
                    <a:pt x="30750" y="51050"/>
                  </a:lnTo>
                  <a:lnTo>
                    <a:pt x="37121" y="45353"/>
                  </a:lnTo>
                  <a:lnTo>
                    <a:pt x="41175" y="44715"/>
                  </a:lnTo>
                  <a:lnTo>
                    <a:pt x="42264" y="43920"/>
                  </a:lnTo>
                  <a:lnTo>
                    <a:pt x="42989" y="42685"/>
                  </a:lnTo>
                  <a:lnTo>
                    <a:pt x="43474" y="41156"/>
                  </a:lnTo>
                  <a:lnTo>
                    <a:pt x="44501" y="40137"/>
                  </a:lnTo>
                  <a:lnTo>
                    <a:pt x="49824" y="38367"/>
                  </a:lnTo>
                  <a:lnTo>
                    <a:pt x="50145" y="38983"/>
                  </a:lnTo>
                  <a:lnTo>
                    <a:pt x="50504" y="41549"/>
                  </a:lnTo>
                  <a:lnTo>
                    <a:pt x="51306" y="42515"/>
                  </a:lnTo>
                  <a:lnTo>
                    <a:pt x="54077" y="43589"/>
                  </a:lnTo>
                  <a:lnTo>
                    <a:pt x="62338" y="44372"/>
                  </a:lnTo>
                  <a:lnTo>
                    <a:pt x="72921" y="59994"/>
                  </a:lnTo>
                  <a:lnTo>
                    <a:pt x="76618" y="61940"/>
                  </a:lnTo>
                  <a:lnTo>
                    <a:pt x="80614" y="63511"/>
                  </a:lnTo>
                  <a:lnTo>
                    <a:pt x="88891" y="698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1" name="SMARTInkShape-Group195"/>
          <p:cNvGrpSpPr/>
          <p:nvPr/>
        </p:nvGrpSpPr>
        <p:grpSpPr>
          <a:xfrm>
            <a:off x="7639940" y="5918484"/>
            <a:ext cx="113411" cy="557617"/>
            <a:chOff x="7639940" y="5918484"/>
            <a:chExt cx="113411" cy="557617"/>
          </a:xfrm>
        </p:grpSpPr>
        <p:sp>
          <p:nvSpPr>
            <p:cNvPr id="279" name="SMARTInkShape-823"/>
            <p:cNvSpPr/>
            <p:nvPr>
              <p:custDataLst>
                <p:tags r:id="rId18"/>
              </p:custDataLst>
            </p:nvPr>
          </p:nvSpPr>
          <p:spPr>
            <a:xfrm>
              <a:off x="7665112" y="5918484"/>
              <a:ext cx="88239" cy="348967"/>
            </a:xfrm>
            <a:custGeom>
              <a:avLst/>
              <a:gdLst/>
              <a:ahLst/>
              <a:cxnLst/>
              <a:rect l="0" t="0" r="0" b="0"/>
              <a:pathLst>
                <a:path w="88239" h="348967">
                  <a:moveTo>
                    <a:pt x="88238" y="12416"/>
                  </a:moveTo>
                  <a:lnTo>
                    <a:pt x="88238" y="12416"/>
                  </a:lnTo>
                  <a:lnTo>
                    <a:pt x="84867" y="12416"/>
                  </a:lnTo>
                  <a:lnTo>
                    <a:pt x="81330" y="10534"/>
                  </a:lnTo>
                  <a:lnTo>
                    <a:pt x="77406" y="8052"/>
                  </a:lnTo>
                  <a:lnTo>
                    <a:pt x="73311" y="6949"/>
                  </a:lnTo>
                  <a:lnTo>
                    <a:pt x="71937" y="5949"/>
                  </a:lnTo>
                  <a:lnTo>
                    <a:pt x="71020" y="4576"/>
                  </a:lnTo>
                  <a:lnTo>
                    <a:pt x="70409" y="2956"/>
                  </a:lnTo>
                  <a:lnTo>
                    <a:pt x="68590" y="1876"/>
                  </a:lnTo>
                  <a:lnTo>
                    <a:pt x="54989" y="0"/>
                  </a:lnTo>
                  <a:lnTo>
                    <a:pt x="53371" y="611"/>
                  </a:lnTo>
                  <a:lnTo>
                    <a:pt x="52294" y="1724"/>
                  </a:lnTo>
                  <a:lnTo>
                    <a:pt x="51575" y="3171"/>
                  </a:lnTo>
                  <a:lnTo>
                    <a:pt x="50391" y="4136"/>
                  </a:lnTo>
                  <a:lnTo>
                    <a:pt x="38055" y="9183"/>
                  </a:lnTo>
                  <a:lnTo>
                    <a:pt x="32303" y="14742"/>
                  </a:lnTo>
                  <a:lnTo>
                    <a:pt x="14201" y="41318"/>
                  </a:lnTo>
                  <a:lnTo>
                    <a:pt x="7579" y="62026"/>
                  </a:lnTo>
                  <a:lnTo>
                    <a:pt x="0" y="107867"/>
                  </a:lnTo>
                  <a:lnTo>
                    <a:pt x="102" y="145078"/>
                  </a:lnTo>
                  <a:lnTo>
                    <a:pt x="10895" y="190478"/>
                  </a:lnTo>
                  <a:lnTo>
                    <a:pt x="22802" y="233976"/>
                  </a:lnTo>
                  <a:lnTo>
                    <a:pt x="29242" y="255042"/>
                  </a:lnTo>
                  <a:lnTo>
                    <a:pt x="34674" y="297395"/>
                  </a:lnTo>
                  <a:lnTo>
                    <a:pt x="30503" y="327081"/>
                  </a:lnTo>
                  <a:lnTo>
                    <a:pt x="26054" y="333936"/>
                  </a:lnTo>
                  <a:lnTo>
                    <a:pt x="20972" y="340435"/>
                  </a:lnTo>
                  <a:lnTo>
                    <a:pt x="19538" y="344704"/>
                  </a:lnTo>
                  <a:lnTo>
                    <a:pt x="18448" y="346124"/>
                  </a:lnTo>
                  <a:lnTo>
                    <a:pt x="13022" y="348592"/>
                  </a:lnTo>
                  <a:lnTo>
                    <a:pt x="5688" y="348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SMARTInkShape-824"/>
            <p:cNvSpPr/>
            <p:nvPr>
              <p:custDataLst>
                <p:tags r:id="rId19"/>
              </p:custDataLst>
            </p:nvPr>
          </p:nvSpPr>
          <p:spPr>
            <a:xfrm>
              <a:off x="7639940" y="6400879"/>
              <a:ext cx="81661" cy="75222"/>
            </a:xfrm>
            <a:custGeom>
              <a:avLst/>
              <a:gdLst/>
              <a:ahLst/>
              <a:cxnLst/>
              <a:rect l="0" t="0" r="0" b="0"/>
              <a:pathLst>
                <a:path w="81661" h="75222">
                  <a:moveTo>
                    <a:pt x="56260" y="31671"/>
                  </a:moveTo>
                  <a:lnTo>
                    <a:pt x="56260" y="31671"/>
                  </a:lnTo>
                  <a:lnTo>
                    <a:pt x="56260" y="25583"/>
                  </a:lnTo>
                  <a:lnTo>
                    <a:pt x="50793" y="19876"/>
                  </a:lnTo>
                  <a:lnTo>
                    <a:pt x="49379" y="14080"/>
                  </a:lnTo>
                  <a:lnTo>
                    <a:pt x="46616" y="10212"/>
                  </a:lnTo>
                  <a:lnTo>
                    <a:pt x="43037" y="8022"/>
                  </a:lnTo>
                  <a:lnTo>
                    <a:pt x="38360" y="6617"/>
                  </a:lnTo>
                  <a:lnTo>
                    <a:pt x="32368" y="1975"/>
                  </a:lnTo>
                  <a:lnTo>
                    <a:pt x="25684" y="191"/>
                  </a:lnTo>
                  <a:lnTo>
                    <a:pt x="21486" y="0"/>
                  </a:lnTo>
                  <a:lnTo>
                    <a:pt x="17757" y="1839"/>
                  </a:lnTo>
                  <a:lnTo>
                    <a:pt x="15774" y="3315"/>
                  </a:lnTo>
                  <a:lnTo>
                    <a:pt x="13572" y="8721"/>
                  </a:lnTo>
                  <a:lnTo>
                    <a:pt x="12984" y="12137"/>
                  </a:lnTo>
                  <a:lnTo>
                    <a:pt x="11888" y="14415"/>
                  </a:lnTo>
                  <a:lnTo>
                    <a:pt x="10450" y="15934"/>
                  </a:lnTo>
                  <a:lnTo>
                    <a:pt x="6444" y="18371"/>
                  </a:lnTo>
                  <a:lnTo>
                    <a:pt x="5898" y="20586"/>
                  </a:lnTo>
                  <a:lnTo>
                    <a:pt x="5547" y="27757"/>
                  </a:lnTo>
                  <a:lnTo>
                    <a:pt x="3617" y="31813"/>
                  </a:lnTo>
                  <a:lnTo>
                    <a:pt x="1113" y="35968"/>
                  </a:lnTo>
                  <a:lnTo>
                    <a:pt x="0" y="40165"/>
                  </a:lnTo>
                  <a:lnTo>
                    <a:pt x="408" y="41567"/>
                  </a:lnTo>
                  <a:lnTo>
                    <a:pt x="1387" y="42503"/>
                  </a:lnTo>
                  <a:lnTo>
                    <a:pt x="2745" y="43125"/>
                  </a:lnTo>
                  <a:lnTo>
                    <a:pt x="3650" y="44246"/>
                  </a:lnTo>
                  <a:lnTo>
                    <a:pt x="10482" y="67275"/>
                  </a:lnTo>
                  <a:lnTo>
                    <a:pt x="12336" y="68813"/>
                  </a:lnTo>
                  <a:lnTo>
                    <a:pt x="20380" y="69581"/>
                  </a:lnTo>
                  <a:lnTo>
                    <a:pt x="21757" y="70350"/>
                  </a:lnTo>
                  <a:lnTo>
                    <a:pt x="22674" y="71568"/>
                  </a:lnTo>
                  <a:lnTo>
                    <a:pt x="24147" y="75221"/>
                  </a:lnTo>
                  <a:lnTo>
                    <a:pt x="31144" y="72483"/>
                  </a:lnTo>
                  <a:lnTo>
                    <a:pt x="38784" y="67203"/>
                  </a:lnTo>
                  <a:lnTo>
                    <a:pt x="48607" y="52819"/>
                  </a:lnTo>
                  <a:lnTo>
                    <a:pt x="49747" y="52119"/>
                  </a:lnTo>
                  <a:lnTo>
                    <a:pt x="56251" y="50723"/>
                  </a:lnTo>
                  <a:lnTo>
                    <a:pt x="61726" y="56188"/>
                  </a:lnTo>
                  <a:lnTo>
                    <a:pt x="69089" y="56809"/>
                  </a:lnTo>
                  <a:lnTo>
                    <a:pt x="74426" y="55073"/>
                  </a:lnTo>
                  <a:lnTo>
                    <a:pt x="81660" y="507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196"/>
          <p:cNvGrpSpPr/>
          <p:nvPr/>
        </p:nvGrpSpPr>
        <p:grpSpPr>
          <a:xfrm>
            <a:off x="7969353" y="6033383"/>
            <a:ext cx="260248" cy="233971"/>
            <a:chOff x="7969353" y="6033383"/>
            <a:chExt cx="260248" cy="233971"/>
          </a:xfrm>
        </p:grpSpPr>
        <p:sp>
          <p:nvSpPr>
            <p:cNvPr id="282" name="SMARTInkShape-825"/>
            <p:cNvSpPr/>
            <p:nvPr>
              <p:custDataLst>
                <p:tags r:id="rId15"/>
              </p:custDataLst>
            </p:nvPr>
          </p:nvSpPr>
          <p:spPr>
            <a:xfrm>
              <a:off x="8147049" y="6127750"/>
              <a:ext cx="82552" cy="31728"/>
            </a:xfrm>
            <a:custGeom>
              <a:avLst/>
              <a:gdLst/>
              <a:ahLst/>
              <a:cxnLst/>
              <a:rect l="0" t="0" r="0" b="0"/>
              <a:pathLst>
                <a:path w="82552" h="31728">
                  <a:moveTo>
                    <a:pt x="1" y="25400"/>
                  </a:moveTo>
                  <a:lnTo>
                    <a:pt x="1" y="25400"/>
                  </a:lnTo>
                  <a:lnTo>
                    <a:pt x="0" y="31673"/>
                  </a:lnTo>
                  <a:lnTo>
                    <a:pt x="3371" y="31727"/>
                  </a:lnTo>
                  <a:lnTo>
                    <a:pt x="6908" y="29858"/>
                  </a:lnTo>
                  <a:lnTo>
                    <a:pt x="11557" y="26281"/>
                  </a:lnTo>
                  <a:lnTo>
                    <a:pt x="58608" y="11245"/>
                  </a:lnTo>
                  <a:lnTo>
                    <a:pt x="825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826"/>
            <p:cNvSpPr/>
            <p:nvPr>
              <p:custDataLst>
                <p:tags r:id="rId16"/>
              </p:custDataLst>
            </p:nvPr>
          </p:nvSpPr>
          <p:spPr>
            <a:xfrm>
              <a:off x="8153434" y="6033383"/>
              <a:ext cx="50767" cy="226374"/>
            </a:xfrm>
            <a:custGeom>
              <a:avLst/>
              <a:gdLst/>
              <a:ahLst/>
              <a:cxnLst/>
              <a:rect l="0" t="0" r="0" b="0"/>
              <a:pathLst>
                <a:path w="50767" h="226374">
                  <a:moveTo>
                    <a:pt x="12666" y="5467"/>
                  </a:moveTo>
                  <a:lnTo>
                    <a:pt x="12666" y="5467"/>
                  </a:lnTo>
                  <a:lnTo>
                    <a:pt x="12665" y="0"/>
                  </a:lnTo>
                  <a:lnTo>
                    <a:pt x="12665" y="4662"/>
                  </a:lnTo>
                  <a:lnTo>
                    <a:pt x="8302" y="10377"/>
                  </a:lnTo>
                  <a:lnTo>
                    <a:pt x="7198" y="14234"/>
                  </a:lnTo>
                  <a:lnTo>
                    <a:pt x="4468" y="43744"/>
                  </a:lnTo>
                  <a:lnTo>
                    <a:pt x="1299" y="56319"/>
                  </a:lnTo>
                  <a:lnTo>
                    <a:pt x="0" y="99394"/>
                  </a:lnTo>
                  <a:lnTo>
                    <a:pt x="673" y="144657"/>
                  </a:lnTo>
                  <a:lnTo>
                    <a:pt x="6141" y="190372"/>
                  </a:lnTo>
                  <a:lnTo>
                    <a:pt x="6309" y="216115"/>
                  </a:lnTo>
                  <a:lnTo>
                    <a:pt x="8194" y="220914"/>
                  </a:lnTo>
                  <a:lnTo>
                    <a:pt x="9685" y="223182"/>
                  </a:lnTo>
                  <a:lnTo>
                    <a:pt x="11384" y="224694"/>
                  </a:lnTo>
                  <a:lnTo>
                    <a:pt x="15153" y="226373"/>
                  </a:lnTo>
                  <a:lnTo>
                    <a:pt x="16441" y="226116"/>
                  </a:lnTo>
                  <a:lnTo>
                    <a:pt x="17299" y="225238"/>
                  </a:lnTo>
                  <a:lnTo>
                    <a:pt x="18959" y="222382"/>
                  </a:lnTo>
                  <a:lnTo>
                    <a:pt x="50766" y="1769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827"/>
            <p:cNvSpPr/>
            <p:nvPr>
              <p:custDataLst>
                <p:tags r:id="rId17"/>
              </p:custDataLst>
            </p:nvPr>
          </p:nvSpPr>
          <p:spPr>
            <a:xfrm>
              <a:off x="7969353" y="6039152"/>
              <a:ext cx="126898" cy="228202"/>
            </a:xfrm>
            <a:custGeom>
              <a:avLst/>
              <a:gdLst/>
              <a:ahLst/>
              <a:cxnLst/>
              <a:rect l="0" t="0" r="0" b="0"/>
              <a:pathLst>
                <a:path w="126898" h="228202">
                  <a:moveTo>
                    <a:pt x="57047" y="133048"/>
                  </a:moveTo>
                  <a:lnTo>
                    <a:pt x="57047" y="133048"/>
                  </a:lnTo>
                  <a:lnTo>
                    <a:pt x="68863" y="133048"/>
                  </a:lnTo>
                  <a:lnTo>
                    <a:pt x="69158" y="132343"/>
                  </a:lnTo>
                  <a:lnTo>
                    <a:pt x="69724" y="126960"/>
                  </a:lnTo>
                  <a:lnTo>
                    <a:pt x="57952" y="114905"/>
                  </a:lnTo>
                  <a:lnTo>
                    <a:pt x="53944" y="114267"/>
                  </a:lnTo>
                  <a:lnTo>
                    <a:pt x="48288" y="114077"/>
                  </a:lnTo>
                  <a:lnTo>
                    <a:pt x="44217" y="115916"/>
                  </a:lnTo>
                  <a:lnTo>
                    <a:pt x="40056" y="118378"/>
                  </a:lnTo>
                  <a:lnTo>
                    <a:pt x="35854" y="119472"/>
                  </a:lnTo>
                  <a:lnTo>
                    <a:pt x="34451" y="120470"/>
                  </a:lnTo>
                  <a:lnTo>
                    <a:pt x="33517" y="121841"/>
                  </a:lnTo>
                  <a:lnTo>
                    <a:pt x="31772" y="125244"/>
                  </a:lnTo>
                  <a:lnTo>
                    <a:pt x="15367" y="144354"/>
                  </a:lnTo>
                  <a:lnTo>
                    <a:pt x="11263" y="157128"/>
                  </a:lnTo>
                  <a:lnTo>
                    <a:pt x="3867" y="170025"/>
                  </a:lnTo>
                  <a:lnTo>
                    <a:pt x="681" y="185456"/>
                  </a:lnTo>
                  <a:lnTo>
                    <a:pt x="0" y="201690"/>
                  </a:lnTo>
                  <a:lnTo>
                    <a:pt x="5373" y="219519"/>
                  </a:lnTo>
                  <a:lnTo>
                    <a:pt x="9358" y="224599"/>
                  </a:lnTo>
                  <a:lnTo>
                    <a:pt x="13039" y="226654"/>
                  </a:lnTo>
                  <a:lnTo>
                    <a:pt x="23239" y="228082"/>
                  </a:lnTo>
                  <a:lnTo>
                    <a:pt x="27440" y="228201"/>
                  </a:lnTo>
                  <a:lnTo>
                    <a:pt x="28843" y="227528"/>
                  </a:lnTo>
                  <a:lnTo>
                    <a:pt x="29777" y="226374"/>
                  </a:lnTo>
                  <a:lnTo>
                    <a:pt x="30401" y="224898"/>
                  </a:lnTo>
                  <a:lnTo>
                    <a:pt x="50421" y="207316"/>
                  </a:lnTo>
                  <a:lnTo>
                    <a:pt x="76094" y="161523"/>
                  </a:lnTo>
                  <a:lnTo>
                    <a:pt x="84563" y="143846"/>
                  </a:lnTo>
                  <a:lnTo>
                    <a:pt x="94154" y="98007"/>
                  </a:lnTo>
                  <a:lnTo>
                    <a:pt x="100589" y="53521"/>
                  </a:lnTo>
                  <a:lnTo>
                    <a:pt x="95167" y="7598"/>
                  </a:lnTo>
                  <a:lnTo>
                    <a:pt x="89058" y="0"/>
                  </a:lnTo>
                  <a:lnTo>
                    <a:pt x="88106" y="10547"/>
                  </a:lnTo>
                  <a:lnTo>
                    <a:pt x="84437" y="17416"/>
                  </a:lnTo>
                  <a:lnTo>
                    <a:pt x="82469" y="61114"/>
                  </a:lnTo>
                  <a:lnTo>
                    <a:pt x="83157" y="82385"/>
                  </a:lnTo>
                  <a:lnTo>
                    <a:pt x="88535" y="126993"/>
                  </a:lnTo>
                  <a:lnTo>
                    <a:pt x="90669" y="166525"/>
                  </a:lnTo>
                  <a:lnTo>
                    <a:pt x="96912" y="202221"/>
                  </a:lnTo>
                  <a:lnTo>
                    <a:pt x="99459" y="206830"/>
                  </a:lnTo>
                  <a:lnTo>
                    <a:pt x="101094" y="215538"/>
                  </a:lnTo>
                  <a:lnTo>
                    <a:pt x="101228" y="217675"/>
                  </a:lnTo>
                  <a:lnTo>
                    <a:pt x="102023" y="219099"/>
                  </a:lnTo>
                  <a:lnTo>
                    <a:pt x="103259" y="220049"/>
                  </a:lnTo>
                  <a:lnTo>
                    <a:pt x="104788" y="220681"/>
                  </a:lnTo>
                  <a:lnTo>
                    <a:pt x="106512" y="220398"/>
                  </a:lnTo>
                  <a:lnTo>
                    <a:pt x="112312" y="216628"/>
                  </a:lnTo>
                  <a:lnTo>
                    <a:pt x="126897" y="202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6" name="SMARTInkShape-Group197"/>
          <p:cNvGrpSpPr/>
          <p:nvPr/>
        </p:nvGrpSpPr>
        <p:grpSpPr>
          <a:xfrm>
            <a:off x="8578850" y="6028914"/>
            <a:ext cx="1460501" cy="282801"/>
            <a:chOff x="8578850" y="6028914"/>
            <a:chExt cx="1460501" cy="282801"/>
          </a:xfrm>
        </p:grpSpPr>
        <p:sp>
          <p:nvSpPr>
            <p:cNvPr id="286" name="SMARTInkShape-828"/>
            <p:cNvSpPr/>
            <p:nvPr>
              <p:custDataLst>
                <p:tags r:id="rId5"/>
              </p:custDataLst>
            </p:nvPr>
          </p:nvSpPr>
          <p:spPr>
            <a:xfrm>
              <a:off x="8578850" y="6172200"/>
              <a:ext cx="88901" cy="6351"/>
            </a:xfrm>
            <a:custGeom>
              <a:avLst/>
              <a:gdLst/>
              <a:ahLst/>
              <a:cxnLst/>
              <a:rect l="0" t="0" r="0" b="0"/>
              <a:pathLst>
                <a:path w="88901" h="6351">
                  <a:moveTo>
                    <a:pt x="0" y="0"/>
                  </a:moveTo>
                  <a:lnTo>
                    <a:pt x="0" y="0"/>
                  </a:lnTo>
                  <a:lnTo>
                    <a:pt x="46323" y="0"/>
                  </a:lnTo>
                  <a:lnTo>
                    <a:pt x="77684" y="705"/>
                  </a:lnTo>
                  <a:lnTo>
                    <a:pt x="889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829"/>
            <p:cNvSpPr/>
            <p:nvPr>
              <p:custDataLst>
                <p:tags r:id="rId6"/>
              </p:custDataLst>
            </p:nvPr>
          </p:nvSpPr>
          <p:spPr>
            <a:xfrm>
              <a:off x="8598001" y="6229350"/>
              <a:ext cx="95150" cy="19051"/>
            </a:xfrm>
            <a:custGeom>
              <a:avLst/>
              <a:gdLst/>
              <a:ahLst/>
              <a:cxnLst/>
              <a:rect l="0" t="0" r="0" b="0"/>
              <a:pathLst>
                <a:path w="95150" h="19051">
                  <a:moveTo>
                    <a:pt x="12599" y="19050"/>
                  </a:moveTo>
                  <a:lnTo>
                    <a:pt x="12599" y="19050"/>
                  </a:lnTo>
                  <a:lnTo>
                    <a:pt x="0" y="19050"/>
                  </a:lnTo>
                  <a:lnTo>
                    <a:pt x="21098" y="19050"/>
                  </a:lnTo>
                  <a:lnTo>
                    <a:pt x="61566" y="10935"/>
                  </a:lnTo>
                  <a:lnTo>
                    <a:pt x="64294" y="9406"/>
                  </a:lnTo>
                  <a:lnTo>
                    <a:pt x="85990" y="4871"/>
                  </a:lnTo>
                  <a:lnTo>
                    <a:pt x="951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830"/>
            <p:cNvSpPr/>
            <p:nvPr>
              <p:custDataLst>
                <p:tags r:id="rId7"/>
              </p:custDataLst>
            </p:nvPr>
          </p:nvSpPr>
          <p:spPr>
            <a:xfrm>
              <a:off x="9011291" y="6028914"/>
              <a:ext cx="62860" cy="232187"/>
            </a:xfrm>
            <a:custGeom>
              <a:avLst/>
              <a:gdLst/>
              <a:ahLst/>
              <a:cxnLst/>
              <a:rect l="0" t="0" r="0" b="0"/>
              <a:pathLst>
                <a:path w="62860" h="232187">
                  <a:moveTo>
                    <a:pt x="62859" y="35336"/>
                  </a:moveTo>
                  <a:lnTo>
                    <a:pt x="62859" y="35336"/>
                  </a:lnTo>
                  <a:lnTo>
                    <a:pt x="62859" y="29869"/>
                  </a:lnTo>
                  <a:lnTo>
                    <a:pt x="58495" y="24091"/>
                  </a:lnTo>
                  <a:lnTo>
                    <a:pt x="56391" y="18207"/>
                  </a:lnTo>
                  <a:lnTo>
                    <a:pt x="52319" y="11994"/>
                  </a:lnTo>
                  <a:lnTo>
                    <a:pt x="51119" y="7793"/>
                  </a:lnTo>
                  <a:lnTo>
                    <a:pt x="50093" y="6391"/>
                  </a:lnTo>
                  <a:lnTo>
                    <a:pt x="48705" y="5455"/>
                  </a:lnTo>
                  <a:lnTo>
                    <a:pt x="44775" y="3955"/>
                  </a:lnTo>
                  <a:lnTo>
                    <a:pt x="40725" y="324"/>
                  </a:lnTo>
                  <a:lnTo>
                    <a:pt x="39636" y="0"/>
                  </a:lnTo>
                  <a:lnTo>
                    <a:pt x="38910" y="490"/>
                  </a:lnTo>
                  <a:lnTo>
                    <a:pt x="38426" y="1522"/>
                  </a:lnTo>
                  <a:lnTo>
                    <a:pt x="37399" y="2210"/>
                  </a:lnTo>
                  <a:lnTo>
                    <a:pt x="32580" y="3178"/>
                  </a:lnTo>
                  <a:lnTo>
                    <a:pt x="28705" y="3405"/>
                  </a:lnTo>
                  <a:lnTo>
                    <a:pt x="27390" y="4170"/>
                  </a:lnTo>
                  <a:lnTo>
                    <a:pt x="26513" y="5386"/>
                  </a:lnTo>
                  <a:lnTo>
                    <a:pt x="24832" y="8620"/>
                  </a:lnTo>
                  <a:lnTo>
                    <a:pt x="14701" y="21295"/>
                  </a:lnTo>
                  <a:lnTo>
                    <a:pt x="10332" y="46323"/>
                  </a:lnTo>
                  <a:lnTo>
                    <a:pt x="8791" y="49011"/>
                  </a:lnTo>
                  <a:lnTo>
                    <a:pt x="0" y="94482"/>
                  </a:lnTo>
                  <a:lnTo>
                    <a:pt x="122" y="120698"/>
                  </a:lnTo>
                  <a:lnTo>
                    <a:pt x="6242" y="164279"/>
                  </a:lnTo>
                  <a:lnTo>
                    <a:pt x="11455" y="189837"/>
                  </a:lnTo>
                  <a:lnTo>
                    <a:pt x="12711" y="214546"/>
                  </a:lnTo>
                  <a:lnTo>
                    <a:pt x="15406" y="220346"/>
                  </a:lnTo>
                  <a:lnTo>
                    <a:pt x="15701" y="222882"/>
                  </a:lnTo>
                  <a:lnTo>
                    <a:pt x="12678" y="230822"/>
                  </a:lnTo>
                  <a:lnTo>
                    <a:pt x="11765" y="231276"/>
                  </a:lnTo>
                  <a:lnTo>
                    <a:pt x="5709" y="2321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831"/>
            <p:cNvSpPr/>
            <p:nvPr>
              <p:custDataLst>
                <p:tags r:id="rId8"/>
              </p:custDataLst>
            </p:nvPr>
          </p:nvSpPr>
          <p:spPr>
            <a:xfrm>
              <a:off x="8972636" y="6184900"/>
              <a:ext cx="120565" cy="69851"/>
            </a:xfrm>
            <a:custGeom>
              <a:avLst/>
              <a:gdLst/>
              <a:ahLst/>
              <a:cxnLst/>
              <a:rect l="0" t="0" r="0" b="0"/>
              <a:pathLst>
                <a:path w="120565" h="69851">
                  <a:moveTo>
                    <a:pt x="18964" y="69850"/>
                  </a:moveTo>
                  <a:lnTo>
                    <a:pt x="18964" y="69850"/>
                  </a:lnTo>
                  <a:lnTo>
                    <a:pt x="8838" y="59018"/>
                  </a:lnTo>
                  <a:lnTo>
                    <a:pt x="4890" y="50751"/>
                  </a:lnTo>
                  <a:lnTo>
                    <a:pt x="897" y="45694"/>
                  </a:lnTo>
                  <a:lnTo>
                    <a:pt x="0" y="39092"/>
                  </a:lnTo>
                  <a:lnTo>
                    <a:pt x="4295" y="33227"/>
                  </a:lnTo>
                  <a:lnTo>
                    <a:pt x="5388" y="29349"/>
                  </a:lnTo>
                  <a:lnTo>
                    <a:pt x="6386" y="28032"/>
                  </a:lnTo>
                  <a:lnTo>
                    <a:pt x="10455" y="25474"/>
                  </a:lnTo>
                  <a:lnTo>
                    <a:pt x="11654" y="22375"/>
                  </a:lnTo>
                  <a:lnTo>
                    <a:pt x="12680" y="21267"/>
                  </a:lnTo>
                  <a:lnTo>
                    <a:pt x="15701" y="20035"/>
                  </a:lnTo>
                  <a:lnTo>
                    <a:pt x="27323" y="17299"/>
                  </a:lnTo>
                  <a:lnTo>
                    <a:pt x="34673" y="14744"/>
                  </a:lnTo>
                  <a:lnTo>
                    <a:pt x="42644" y="13608"/>
                  </a:lnTo>
                  <a:lnTo>
                    <a:pt x="49009" y="14985"/>
                  </a:lnTo>
                  <a:lnTo>
                    <a:pt x="51694" y="16340"/>
                  </a:lnTo>
                  <a:lnTo>
                    <a:pt x="58441" y="15965"/>
                  </a:lnTo>
                  <a:lnTo>
                    <a:pt x="74269" y="13345"/>
                  </a:lnTo>
                  <a:lnTo>
                    <a:pt x="90984" y="12122"/>
                  </a:lnTo>
                  <a:lnTo>
                    <a:pt x="1205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SMARTInkShape-832"/>
            <p:cNvSpPr/>
            <p:nvPr>
              <p:custDataLst>
                <p:tags r:id="rId9"/>
              </p:custDataLst>
            </p:nvPr>
          </p:nvSpPr>
          <p:spPr>
            <a:xfrm>
              <a:off x="9137652" y="6077219"/>
              <a:ext cx="50799" cy="164832"/>
            </a:xfrm>
            <a:custGeom>
              <a:avLst/>
              <a:gdLst/>
              <a:ahLst/>
              <a:cxnLst/>
              <a:rect l="0" t="0" r="0" b="0"/>
              <a:pathLst>
                <a:path w="50799" h="164832">
                  <a:moveTo>
                    <a:pt x="50798" y="31481"/>
                  </a:moveTo>
                  <a:lnTo>
                    <a:pt x="50798" y="31481"/>
                  </a:lnTo>
                  <a:lnTo>
                    <a:pt x="50798" y="6368"/>
                  </a:lnTo>
                  <a:lnTo>
                    <a:pt x="44708" y="0"/>
                  </a:lnTo>
                  <a:lnTo>
                    <a:pt x="39003" y="5222"/>
                  </a:lnTo>
                  <a:lnTo>
                    <a:pt x="34995" y="5826"/>
                  </a:lnTo>
                  <a:lnTo>
                    <a:pt x="33912" y="7323"/>
                  </a:lnTo>
                  <a:lnTo>
                    <a:pt x="30293" y="17981"/>
                  </a:lnTo>
                  <a:lnTo>
                    <a:pt x="15463" y="36388"/>
                  </a:lnTo>
                  <a:lnTo>
                    <a:pt x="3271" y="80196"/>
                  </a:lnTo>
                  <a:lnTo>
                    <a:pt x="286" y="105567"/>
                  </a:lnTo>
                  <a:lnTo>
                    <a:pt x="0" y="147525"/>
                  </a:lnTo>
                  <a:lnTo>
                    <a:pt x="1881" y="151966"/>
                  </a:lnTo>
                  <a:lnTo>
                    <a:pt x="8836" y="160565"/>
                  </a:lnTo>
                  <a:lnTo>
                    <a:pt x="12863" y="162935"/>
                  </a:lnTo>
                  <a:lnTo>
                    <a:pt x="19048" y="164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SMARTInkShape-833"/>
            <p:cNvSpPr/>
            <p:nvPr>
              <p:custDataLst>
                <p:tags r:id="rId10"/>
              </p:custDataLst>
            </p:nvPr>
          </p:nvSpPr>
          <p:spPr>
            <a:xfrm>
              <a:off x="9208469" y="6159587"/>
              <a:ext cx="113332" cy="76104"/>
            </a:xfrm>
            <a:custGeom>
              <a:avLst/>
              <a:gdLst/>
              <a:ahLst/>
              <a:cxnLst/>
              <a:rect l="0" t="0" r="0" b="0"/>
              <a:pathLst>
                <a:path w="113332" h="76104">
                  <a:moveTo>
                    <a:pt x="37131" y="38013"/>
                  </a:moveTo>
                  <a:lnTo>
                    <a:pt x="37131" y="38013"/>
                  </a:lnTo>
                  <a:lnTo>
                    <a:pt x="40501" y="38013"/>
                  </a:lnTo>
                  <a:lnTo>
                    <a:pt x="41494" y="37308"/>
                  </a:lnTo>
                  <a:lnTo>
                    <a:pt x="42157" y="36131"/>
                  </a:lnTo>
                  <a:lnTo>
                    <a:pt x="43220" y="29174"/>
                  </a:lnTo>
                  <a:lnTo>
                    <a:pt x="43403" y="23086"/>
                  </a:lnTo>
                  <a:lnTo>
                    <a:pt x="41564" y="18914"/>
                  </a:lnTo>
                  <a:lnTo>
                    <a:pt x="39101" y="14707"/>
                  </a:lnTo>
                  <a:lnTo>
                    <a:pt x="38006" y="10487"/>
                  </a:lnTo>
                  <a:lnTo>
                    <a:pt x="37009" y="9079"/>
                  </a:lnTo>
                  <a:lnTo>
                    <a:pt x="35639" y="8140"/>
                  </a:lnTo>
                  <a:lnTo>
                    <a:pt x="34019" y="7514"/>
                  </a:lnTo>
                  <a:lnTo>
                    <a:pt x="32940" y="6392"/>
                  </a:lnTo>
                  <a:lnTo>
                    <a:pt x="31065" y="904"/>
                  </a:lnTo>
                  <a:lnTo>
                    <a:pt x="29025" y="354"/>
                  </a:lnTo>
                  <a:lnTo>
                    <a:pt x="21968" y="0"/>
                  </a:lnTo>
                  <a:lnTo>
                    <a:pt x="17927" y="1833"/>
                  </a:lnTo>
                  <a:lnTo>
                    <a:pt x="15861" y="3310"/>
                  </a:lnTo>
                  <a:lnTo>
                    <a:pt x="13567" y="6832"/>
                  </a:lnTo>
                  <a:lnTo>
                    <a:pt x="11841" y="10749"/>
                  </a:lnTo>
                  <a:lnTo>
                    <a:pt x="7608" y="16921"/>
                  </a:lnTo>
                  <a:lnTo>
                    <a:pt x="5334" y="23219"/>
                  </a:lnTo>
                  <a:lnTo>
                    <a:pt x="1211" y="30259"/>
                  </a:lnTo>
                  <a:lnTo>
                    <a:pt x="0" y="37153"/>
                  </a:lnTo>
                  <a:lnTo>
                    <a:pt x="1343" y="43040"/>
                  </a:lnTo>
                  <a:lnTo>
                    <a:pt x="3587" y="48009"/>
                  </a:lnTo>
                  <a:lnTo>
                    <a:pt x="5555" y="54772"/>
                  </a:lnTo>
                  <a:lnTo>
                    <a:pt x="9587" y="61245"/>
                  </a:lnTo>
                  <a:lnTo>
                    <a:pt x="11801" y="67631"/>
                  </a:lnTo>
                  <a:lnTo>
                    <a:pt x="14819" y="71873"/>
                  </a:lnTo>
                  <a:lnTo>
                    <a:pt x="18513" y="74229"/>
                  </a:lnTo>
                  <a:lnTo>
                    <a:pt x="24357" y="75865"/>
                  </a:lnTo>
                  <a:lnTo>
                    <a:pt x="33860" y="76103"/>
                  </a:lnTo>
                  <a:lnTo>
                    <a:pt x="34950" y="75401"/>
                  </a:lnTo>
                  <a:lnTo>
                    <a:pt x="35676" y="74227"/>
                  </a:lnTo>
                  <a:lnTo>
                    <a:pt x="36161" y="72740"/>
                  </a:lnTo>
                  <a:lnTo>
                    <a:pt x="42029" y="63248"/>
                  </a:lnTo>
                  <a:lnTo>
                    <a:pt x="42513" y="61186"/>
                  </a:lnTo>
                  <a:lnTo>
                    <a:pt x="43541" y="59812"/>
                  </a:lnTo>
                  <a:lnTo>
                    <a:pt x="44931" y="58896"/>
                  </a:lnTo>
                  <a:lnTo>
                    <a:pt x="46565" y="58285"/>
                  </a:lnTo>
                  <a:lnTo>
                    <a:pt x="47654" y="57172"/>
                  </a:lnTo>
                  <a:lnTo>
                    <a:pt x="48864" y="54053"/>
                  </a:lnTo>
                  <a:lnTo>
                    <a:pt x="49544" y="48332"/>
                  </a:lnTo>
                  <a:lnTo>
                    <a:pt x="50345" y="47009"/>
                  </a:lnTo>
                  <a:lnTo>
                    <a:pt x="51584" y="46126"/>
                  </a:lnTo>
                  <a:lnTo>
                    <a:pt x="55273" y="44712"/>
                  </a:lnTo>
                  <a:lnTo>
                    <a:pt x="67973" y="44364"/>
                  </a:lnTo>
                  <a:lnTo>
                    <a:pt x="80111" y="54903"/>
                  </a:lnTo>
                  <a:lnTo>
                    <a:pt x="86006" y="56422"/>
                  </a:lnTo>
                  <a:lnTo>
                    <a:pt x="90132" y="56779"/>
                  </a:lnTo>
                  <a:lnTo>
                    <a:pt x="94319" y="58819"/>
                  </a:lnTo>
                  <a:lnTo>
                    <a:pt x="98530" y="61371"/>
                  </a:lnTo>
                  <a:lnTo>
                    <a:pt x="106985" y="63009"/>
                  </a:lnTo>
                  <a:lnTo>
                    <a:pt x="113331" y="634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834"/>
            <p:cNvSpPr/>
            <p:nvPr>
              <p:custDataLst>
                <p:tags r:id="rId11"/>
              </p:custDataLst>
            </p:nvPr>
          </p:nvSpPr>
          <p:spPr>
            <a:xfrm>
              <a:off x="9366250" y="6089649"/>
              <a:ext cx="24759" cy="177802"/>
            </a:xfrm>
            <a:custGeom>
              <a:avLst/>
              <a:gdLst/>
              <a:ahLst/>
              <a:cxnLst/>
              <a:rect l="0" t="0" r="0" b="0"/>
              <a:pathLst>
                <a:path w="24759" h="177802">
                  <a:moveTo>
                    <a:pt x="0" y="1"/>
                  </a:moveTo>
                  <a:lnTo>
                    <a:pt x="0" y="1"/>
                  </a:lnTo>
                  <a:lnTo>
                    <a:pt x="3370" y="0"/>
                  </a:lnTo>
                  <a:lnTo>
                    <a:pt x="4364" y="706"/>
                  </a:lnTo>
                  <a:lnTo>
                    <a:pt x="5026" y="1883"/>
                  </a:lnTo>
                  <a:lnTo>
                    <a:pt x="5467" y="3372"/>
                  </a:lnTo>
                  <a:lnTo>
                    <a:pt x="5056" y="4365"/>
                  </a:lnTo>
                  <a:lnTo>
                    <a:pt x="4076" y="5027"/>
                  </a:lnTo>
                  <a:lnTo>
                    <a:pt x="2718" y="5468"/>
                  </a:lnTo>
                  <a:lnTo>
                    <a:pt x="2517" y="6467"/>
                  </a:lnTo>
                  <a:lnTo>
                    <a:pt x="5383" y="13142"/>
                  </a:lnTo>
                  <a:lnTo>
                    <a:pt x="6625" y="17836"/>
                  </a:lnTo>
                  <a:lnTo>
                    <a:pt x="11761" y="33011"/>
                  </a:lnTo>
                  <a:lnTo>
                    <a:pt x="14458" y="51246"/>
                  </a:lnTo>
                  <a:lnTo>
                    <a:pt x="17008" y="60171"/>
                  </a:lnTo>
                  <a:lnTo>
                    <a:pt x="24758" y="104254"/>
                  </a:lnTo>
                  <a:lnTo>
                    <a:pt x="24678" y="147989"/>
                  </a:lnTo>
                  <a:lnTo>
                    <a:pt x="12700" y="1778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3" name="SMARTInkShape-835"/>
            <p:cNvSpPr/>
            <p:nvPr>
              <p:custDataLst>
                <p:tags r:id="rId12"/>
              </p:custDataLst>
            </p:nvPr>
          </p:nvSpPr>
          <p:spPr>
            <a:xfrm>
              <a:off x="9486900" y="6248400"/>
              <a:ext cx="17829" cy="18689"/>
            </a:xfrm>
            <a:custGeom>
              <a:avLst/>
              <a:gdLst/>
              <a:ahLst/>
              <a:cxnLst/>
              <a:rect l="0" t="0" r="0" b="0"/>
              <a:pathLst>
                <a:path w="17829" h="18689">
                  <a:moveTo>
                    <a:pt x="0" y="0"/>
                  </a:moveTo>
                  <a:lnTo>
                    <a:pt x="0" y="0"/>
                  </a:lnTo>
                  <a:lnTo>
                    <a:pt x="17828" y="17828"/>
                  </a:lnTo>
                  <a:lnTo>
                    <a:pt x="17530" y="18236"/>
                  </a:lnTo>
                  <a:lnTo>
                    <a:pt x="15318" y="18688"/>
                  </a:lnTo>
                  <a:lnTo>
                    <a:pt x="14446" y="18103"/>
                  </a:lnTo>
                  <a:lnTo>
                    <a:pt x="13863" y="17008"/>
                  </a:lnTo>
                  <a:lnTo>
                    <a:pt x="127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4" name="SMARTInkShape-836"/>
            <p:cNvSpPr/>
            <p:nvPr>
              <p:custDataLst>
                <p:tags r:id="rId13"/>
              </p:custDataLst>
            </p:nvPr>
          </p:nvSpPr>
          <p:spPr>
            <a:xfrm>
              <a:off x="9677407" y="6039177"/>
              <a:ext cx="158720" cy="272538"/>
            </a:xfrm>
            <a:custGeom>
              <a:avLst/>
              <a:gdLst/>
              <a:ahLst/>
              <a:cxnLst/>
              <a:rect l="0" t="0" r="0" b="0"/>
              <a:pathLst>
                <a:path w="158720" h="272538">
                  <a:moveTo>
                    <a:pt x="38093" y="139373"/>
                  </a:moveTo>
                  <a:lnTo>
                    <a:pt x="38093" y="139373"/>
                  </a:lnTo>
                  <a:lnTo>
                    <a:pt x="38093" y="133285"/>
                  </a:lnTo>
                  <a:lnTo>
                    <a:pt x="43560" y="127578"/>
                  </a:lnTo>
                  <a:lnTo>
                    <a:pt x="43149" y="126571"/>
                  </a:lnTo>
                  <a:lnTo>
                    <a:pt x="38099" y="120330"/>
                  </a:lnTo>
                  <a:lnTo>
                    <a:pt x="34723" y="123696"/>
                  </a:lnTo>
                  <a:lnTo>
                    <a:pt x="33068" y="127232"/>
                  </a:lnTo>
                  <a:lnTo>
                    <a:pt x="18612" y="171177"/>
                  </a:lnTo>
                  <a:lnTo>
                    <a:pt x="15324" y="179614"/>
                  </a:lnTo>
                  <a:lnTo>
                    <a:pt x="4899" y="225068"/>
                  </a:lnTo>
                  <a:lnTo>
                    <a:pt x="2174" y="231787"/>
                  </a:lnTo>
                  <a:lnTo>
                    <a:pt x="0" y="259002"/>
                  </a:lnTo>
                  <a:lnTo>
                    <a:pt x="1878" y="257687"/>
                  </a:lnTo>
                  <a:lnTo>
                    <a:pt x="3366" y="256349"/>
                  </a:lnTo>
                  <a:lnTo>
                    <a:pt x="5020" y="252980"/>
                  </a:lnTo>
                  <a:lnTo>
                    <a:pt x="5461" y="251095"/>
                  </a:lnTo>
                  <a:lnTo>
                    <a:pt x="10532" y="242293"/>
                  </a:lnTo>
                  <a:lnTo>
                    <a:pt x="20494" y="197797"/>
                  </a:lnTo>
                  <a:lnTo>
                    <a:pt x="35327" y="151169"/>
                  </a:lnTo>
                  <a:lnTo>
                    <a:pt x="42920" y="107489"/>
                  </a:lnTo>
                  <a:lnTo>
                    <a:pt x="52792" y="77310"/>
                  </a:lnTo>
                  <a:lnTo>
                    <a:pt x="76079" y="31626"/>
                  </a:lnTo>
                  <a:lnTo>
                    <a:pt x="79670" y="23047"/>
                  </a:lnTo>
                  <a:lnTo>
                    <a:pt x="82397" y="11694"/>
                  </a:lnTo>
                  <a:lnTo>
                    <a:pt x="83858" y="9804"/>
                  </a:lnTo>
                  <a:lnTo>
                    <a:pt x="85537" y="8543"/>
                  </a:lnTo>
                  <a:lnTo>
                    <a:pt x="87400" y="5262"/>
                  </a:lnTo>
                  <a:lnTo>
                    <a:pt x="87898" y="3398"/>
                  </a:lnTo>
                  <a:lnTo>
                    <a:pt x="88935" y="2157"/>
                  </a:lnTo>
                  <a:lnTo>
                    <a:pt x="94273" y="0"/>
                  </a:lnTo>
                  <a:lnTo>
                    <a:pt x="98327" y="3141"/>
                  </a:lnTo>
                  <a:lnTo>
                    <a:pt x="100141" y="6623"/>
                  </a:lnTo>
                  <a:lnTo>
                    <a:pt x="100625" y="8539"/>
                  </a:lnTo>
                  <a:lnTo>
                    <a:pt x="104677" y="14608"/>
                  </a:lnTo>
                  <a:lnTo>
                    <a:pt x="118583" y="34383"/>
                  </a:lnTo>
                  <a:lnTo>
                    <a:pt x="130525" y="63378"/>
                  </a:lnTo>
                  <a:lnTo>
                    <a:pt x="143396" y="109807"/>
                  </a:lnTo>
                  <a:lnTo>
                    <a:pt x="151735" y="154704"/>
                  </a:lnTo>
                  <a:lnTo>
                    <a:pt x="154145" y="176111"/>
                  </a:lnTo>
                  <a:lnTo>
                    <a:pt x="157835" y="190766"/>
                  </a:lnTo>
                  <a:lnTo>
                    <a:pt x="158719" y="217388"/>
                  </a:lnTo>
                  <a:lnTo>
                    <a:pt x="156851" y="221789"/>
                  </a:lnTo>
                  <a:lnTo>
                    <a:pt x="154374" y="226096"/>
                  </a:lnTo>
                  <a:lnTo>
                    <a:pt x="152274" y="232489"/>
                  </a:lnTo>
                  <a:lnTo>
                    <a:pt x="148203" y="238851"/>
                  </a:lnTo>
                  <a:lnTo>
                    <a:pt x="145977" y="245204"/>
                  </a:lnTo>
                  <a:lnTo>
                    <a:pt x="142956" y="249439"/>
                  </a:lnTo>
                  <a:lnTo>
                    <a:pt x="139262" y="251791"/>
                  </a:lnTo>
                  <a:lnTo>
                    <a:pt x="135268" y="253542"/>
                  </a:lnTo>
                  <a:lnTo>
                    <a:pt x="129053" y="257789"/>
                  </a:lnTo>
                  <a:lnTo>
                    <a:pt x="122744" y="259361"/>
                  </a:lnTo>
                  <a:lnTo>
                    <a:pt x="118518" y="259730"/>
                  </a:lnTo>
                  <a:lnTo>
                    <a:pt x="114288" y="261774"/>
                  </a:lnTo>
                  <a:lnTo>
                    <a:pt x="112173" y="263307"/>
                  </a:lnTo>
                  <a:lnTo>
                    <a:pt x="102454" y="265465"/>
                  </a:lnTo>
                  <a:lnTo>
                    <a:pt x="80504" y="266350"/>
                  </a:lnTo>
                  <a:lnTo>
                    <a:pt x="76226" y="268244"/>
                  </a:lnTo>
                  <a:lnTo>
                    <a:pt x="74099" y="269737"/>
                  </a:lnTo>
                  <a:lnTo>
                    <a:pt x="71268" y="270027"/>
                  </a:lnTo>
                  <a:lnTo>
                    <a:pt x="61250" y="268475"/>
                  </a:lnTo>
                  <a:lnTo>
                    <a:pt x="53499" y="270445"/>
                  </a:lnTo>
                  <a:lnTo>
                    <a:pt x="42404" y="267047"/>
                  </a:lnTo>
                  <a:lnTo>
                    <a:pt x="40260" y="267528"/>
                  </a:lnTo>
                  <a:lnTo>
                    <a:pt x="33168" y="270870"/>
                  </a:lnTo>
                  <a:lnTo>
                    <a:pt x="17811" y="272479"/>
                  </a:lnTo>
                  <a:lnTo>
                    <a:pt x="16104" y="271854"/>
                  </a:lnTo>
                  <a:lnTo>
                    <a:pt x="14967" y="270733"/>
                  </a:lnTo>
                  <a:lnTo>
                    <a:pt x="14209" y="269279"/>
                  </a:lnTo>
                  <a:lnTo>
                    <a:pt x="12998" y="269016"/>
                  </a:lnTo>
                  <a:lnTo>
                    <a:pt x="6644" y="272537"/>
                  </a:lnTo>
                  <a:lnTo>
                    <a:pt x="12693" y="2663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837"/>
            <p:cNvSpPr/>
            <p:nvPr>
              <p:custDataLst>
                <p:tags r:id="rId14"/>
              </p:custDataLst>
            </p:nvPr>
          </p:nvSpPr>
          <p:spPr>
            <a:xfrm>
              <a:off x="9913319" y="6178574"/>
              <a:ext cx="126032" cy="82527"/>
            </a:xfrm>
            <a:custGeom>
              <a:avLst/>
              <a:gdLst/>
              <a:ahLst/>
              <a:cxnLst/>
              <a:rect l="0" t="0" r="0" b="0"/>
              <a:pathLst>
                <a:path w="126032" h="82527">
                  <a:moveTo>
                    <a:pt x="68881" y="19026"/>
                  </a:moveTo>
                  <a:lnTo>
                    <a:pt x="68881" y="19026"/>
                  </a:lnTo>
                  <a:lnTo>
                    <a:pt x="68881" y="9566"/>
                  </a:lnTo>
                  <a:lnTo>
                    <a:pt x="68175" y="9192"/>
                  </a:lnTo>
                  <a:lnTo>
                    <a:pt x="67000" y="9648"/>
                  </a:lnTo>
                  <a:lnTo>
                    <a:pt x="63414" y="12078"/>
                  </a:lnTo>
                  <a:lnTo>
                    <a:pt x="63119" y="11571"/>
                  </a:lnTo>
                  <a:lnTo>
                    <a:pt x="62791" y="9127"/>
                  </a:lnTo>
                  <a:lnTo>
                    <a:pt x="62000" y="8194"/>
                  </a:lnTo>
                  <a:lnTo>
                    <a:pt x="55659" y="4814"/>
                  </a:lnTo>
                  <a:lnTo>
                    <a:pt x="50982" y="930"/>
                  </a:lnTo>
                  <a:lnTo>
                    <a:pt x="46801" y="259"/>
                  </a:lnTo>
                  <a:lnTo>
                    <a:pt x="38305" y="0"/>
                  </a:lnTo>
                  <a:lnTo>
                    <a:pt x="32293" y="4345"/>
                  </a:lnTo>
                  <a:lnTo>
                    <a:pt x="26368" y="6445"/>
                  </a:lnTo>
                  <a:lnTo>
                    <a:pt x="15941" y="15087"/>
                  </a:lnTo>
                  <a:lnTo>
                    <a:pt x="13601" y="19157"/>
                  </a:lnTo>
                  <a:lnTo>
                    <a:pt x="11857" y="23318"/>
                  </a:lnTo>
                  <a:lnTo>
                    <a:pt x="8730" y="27519"/>
                  </a:lnTo>
                  <a:lnTo>
                    <a:pt x="6869" y="33619"/>
                  </a:lnTo>
                  <a:lnTo>
                    <a:pt x="5337" y="40329"/>
                  </a:lnTo>
                  <a:lnTo>
                    <a:pt x="485" y="50385"/>
                  </a:lnTo>
                  <a:lnTo>
                    <a:pt x="0" y="52632"/>
                  </a:lnTo>
                  <a:lnTo>
                    <a:pt x="383" y="54836"/>
                  </a:lnTo>
                  <a:lnTo>
                    <a:pt x="4185" y="63442"/>
                  </a:lnTo>
                  <a:lnTo>
                    <a:pt x="4583" y="65570"/>
                  </a:lnTo>
                  <a:lnTo>
                    <a:pt x="8516" y="71936"/>
                  </a:lnTo>
                  <a:lnTo>
                    <a:pt x="14149" y="78291"/>
                  </a:lnTo>
                  <a:lnTo>
                    <a:pt x="18215" y="80643"/>
                  </a:lnTo>
                  <a:lnTo>
                    <a:pt x="26574" y="82153"/>
                  </a:lnTo>
                  <a:lnTo>
                    <a:pt x="39250" y="82493"/>
                  </a:lnTo>
                  <a:lnTo>
                    <a:pt x="43483" y="80630"/>
                  </a:lnTo>
                  <a:lnTo>
                    <a:pt x="47715" y="78156"/>
                  </a:lnTo>
                  <a:lnTo>
                    <a:pt x="54064" y="76057"/>
                  </a:lnTo>
                  <a:lnTo>
                    <a:pt x="84580" y="47774"/>
                  </a:lnTo>
                  <a:lnTo>
                    <a:pt x="86441" y="44033"/>
                  </a:lnTo>
                  <a:lnTo>
                    <a:pt x="87636" y="39253"/>
                  </a:lnTo>
                  <a:lnTo>
                    <a:pt x="87734" y="39566"/>
                  </a:lnTo>
                  <a:lnTo>
                    <a:pt x="87929" y="47777"/>
                  </a:lnTo>
                  <a:lnTo>
                    <a:pt x="89812" y="51324"/>
                  </a:lnTo>
                  <a:lnTo>
                    <a:pt x="98470" y="61970"/>
                  </a:lnTo>
                  <a:lnTo>
                    <a:pt x="100696" y="67890"/>
                  </a:lnTo>
                  <a:lnTo>
                    <a:pt x="103717" y="72023"/>
                  </a:lnTo>
                  <a:lnTo>
                    <a:pt x="109293" y="74330"/>
                  </a:lnTo>
                  <a:lnTo>
                    <a:pt x="115770" y="76061"/>
                  </a:lnTo>
                  <a:lnTo>
                    <a:pt x="126031" y="82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7" name="SMARTInkShape-838"/>
          <p:cNvSpPr/>
          <p:nvPr>
            <p:custDataLst>
              <p:tags r:id="rId4"/>
            </p:custDataLst>
          </p:nvPr>
        </p:nvSpPr>
        <p:spPr>
          <a:xfrm>
            <a:off x="1282818" y="4095785"/>
            <a:ext cx="4888464" cy="1311724"/>
          </a:xfrm>
          <a:custGeom>
            <a:avLst/>
            <a:gdLst/>
            <a:ahLst/>
            <a:cxnLst/>
            <a:rect l="0" t="0" r="0" b="0"/>
            <a:pathLst>
              <a:path w="4888464" h="1311724">
                <a:moveTo>
                  <a:pt x="4533782" y="419065"/>
                </a:moveTo>
                <a:lnTo>
                  <a:pt x="4533782" y="419065"/>
                </a:lnTo>
                <a:lnTo>
                  <a:pt x="4539870" y="412976"/>
                </a:lnTo>
                <a:lnTo>
                  <a:pt x="4540131" y="400898"/>
                </a:lnTo>
                <a:lnTo>
                  <a:pt x="4536761" y="396906"/>
                </a:lnTo>
                <a:lnTo>
                  <a:pt x="4533225" y="395106"/>
                </a:lnTo>
                <a:lnTo>
                  <a:pt x="4531293" y="394625"/>
                </a:lnTo>
                <a:lnTo>
                  <a:pt x="4530006" y="393600"/>
                </a:lnTo>
                <a:lnTo>
                  <a:pt x="4528575" y="390578"/>
                </a:lnTo>
                <a:lnTo>
                  <a:pt x="4527489" y="389490"/>
                </a:lnTo>
                <a:lnTo>
                  <a:pt x="4515962" y="383142"/>
                </a:lnTo>
                <a:lnTo>
                  <a:pt x="4478461" y="373163"/>
                </a:lnTo>
                <a:lnTo>
                  <a:pt x="4461785" y="365861"/>
                </a:lnTo>
                <a:lnTo>
                  <a:pt x="4419005" y="355161"/>
                </a:lnTo>
                <a:lnTo>
                  <a:pt x="4375004" y="340724"/>
                </a:lnTo>
                <a:lnTo>
                  <a:pt x="4331462" y="328046"/>
                </a:lnTo>
                <a:lnTo>
                  <a:pt x="4292040" y="317464"/>
                </a:lnTo>
                <a:lnTo>
                  <a:pt x="4250090" y="306882"/>
                </a:lnTo>
                <a:lnTo>
                  <a:pt x="4207807" y="299669"/>
                </a:lnTo>
                <a:lnTo>
                  <a:pt x="4163600" y="291673"/>
                </a:lnTo>
                <a:lnTo>
                  <a:pt x="4122776" y="283521"/>
                </a:lnTo>
                <a:lnTo>
                  <a:pt x="4081448" y="275822"/>
                </a:lnTo>
                <a:lnTo>
                  <a:pt x="4041612" y="271688"/>
                </a:lnTo>
                <a:lnTo>
                  <a:pt x="3996767" y="264286"/>
                </a:lnTo>
                <a:lnTo>
                  <a:pt x="3949573" y="256735"/>
                </a:lnTo>
                <a:lnTo>
                  <a:pt x="3914929" y="254081"/>
                </a:lnTo>
                <a:lnTo>
                  <a:pt x="3874716" y="249139"/>
                </a:lnTo>
                <a:lnTo>
                  <a:pt x="3835678" y="242501"/>
                </a:lnTo>
                <a:lnTo>
                  <a:pt x="3797299" y="232616"/>
                </a:lnTo>
                <a:lnTo>
                  <a:pt x="3759116" y="224905"/>
                </a:lnTo>
                <a:lnTo>
                  <a:pt x="3720286" y="218152"/>
                </a:lnTo>
                <a:lnTo>
                  <a:pt x="3677815" y="210977"/>
                </a:lnTo>
                <a:lnTo>
                  <a:pt x="3634657" y="200933"/>
                </a:lnTo>
                <a:lnTo>
                  <a:pt x="3594039" y="192469"/>
                </a:lnTo>
                <a:lnTo>
                  <a:pt x="3551038" y="182043"/>
                </a:lnTo>
                <a:lnTo>
                  <a:pt x="3507018" y="174172"/>
                </a:lnTo>
                <a:lnTo>
                  <a:pt x="3462695" y="166666"/>
                </a:lnTo>
                <a:lnTo>
                  <a:pt x="3418283" y="157229"/>
                </a:lnTo>
                <a:lnTo>
                  <a:pt x="3373139" y="152395"/>
                </a:lnTo>
                <a:lnTo>
                  <a:pt x="3340842" y="146263"/>
                </a:lnTo>
                <a:lnTo>
                  <a:pt x="3307673" y="140716"/>
                </a:lnTo>
                <a:lnTo>
                  <a:pt x="3274117" y="136604"/>
                </a:lnTo>
                <a:lnTo>
                  <a:pt x="3240388" y="134777"/>
                </a:lnTo>
                <a:lnTo>
                  <a:pt x="3206583" y="130202"/>
                </a:lnTo>
                <a:lnTo>
                  <a:pt x="3172743" y="124876"/>
                </a:lnTo>
                <a:lnTo>
                  <a:pt x="3138889" y="122509"/>
                </a:lnTo>
                <a:lnTo>
                  <a:pt x="3105028" y="119575"/>
                </a:lnTo>
                <a:lnTo>
                  <a:pt x="3071164" y="115920"/>
                </a:lnTo>
                <a:lnTo>
                  <a:pt x="3037298" y="111943"/>
                </a:lnTo>
                <a:lnTo>
                  <a:pt x="3001550" y="107824"/>
                </a:lnTo>
                <a:lnTo>
                  <a:pt x="2965201" y="104347"/>
                </a:lnTo>
                <a:lnTo>
                  <a:pt x="2930231" y="102801"/>
                </a:lnTo>
                <a:lnTo>
                  <a:pt x="2893993" y="100233"/>
                </a:lnTo>
                <a:lnTo>
                  <a:pt x="2856720" y="96739"/>
                </a:lnTo>
                <a:lnTo>
                  <a:pt x="2818987" y="92835"/>
                </a:lnTo>
                <a:lnTo>
                  <a:pt x="2781051" y="90629"/>
                </a:lnTo>
                <a:lnTo>
                  <a:pt x="2743024" y="88943"/>
                </a:lnTo>
                <a:lnTo>
                  <a:pt x="2704956" y="85842"/>
                </a:lnTo>
                <a:lnTo>
                  <a:pt x="2668752" y="82112"/>
                </a:lnTo>
                <a:lnTo>
                  <a:pt x="2633846" y="78808"/>
                </a:lnTo>
                <a:lnTo>
                  <a:pt x="2599518" y="77339"/>
                </a:lnTo>
                <a:lnTo>
                  <a:pt x="2563565" y="74806"/>
                </a:lnTo>
                <a:lnTo>
                  <a:pt x="2526418" y="71327"/>
                </a:lnTo>
                <a:lnTo>
                  <a:pt x="2488742" y="67429"/>
                </a:lnTo>
                <a:lnTo>
                  <a:pt x="2450831" y="65227"/>
                </a:lnTo>
                <a:lnTo>
                  <a:pt x="2412815" y="63543"/>
                </a:lnTo>
                <a:lnTo>
                  <a:pt x="2374752" y="60442"/>
                </a:lnTo>
                <a:lnTo>
                  <a:pt x="2338550" y="56712"/>
                </a:lnTo>
                <a:lnTo>
                  <a:pt x="2302940" y="53408"/>
                </a:lnTo>
                <a:lnTo>
                  <a:pt x="2265946" y="51940"/>
                </a:lnTo>
                <a:lnTo>
                  <a:pt x="2228339" y="49405"/>
                </a:lnTo>
                <a:lnTo>
                  <a:pt x="2190457" y="45927"/>
                </a:lnTo>
                <a:lnTo>
                  <a:pt x="2152454" y="42029"/>
                </a:lnTo>
                <a:lnTo>
                  <a:pt x="2114397" y="39827"/>
                </a:lnTo>
                <a:lnTo>
                  <a:pt x="2076316" y="38143"/>
                </a:lnTo>
                <a:lnTo>
                  <a:pt x="2038225" y="35042"/>
                </a:lnTo>
                <a:lnTo>
                  <a:pt x="2002011" y="31312"/>
                </a:lnTo>
                <a:lnTo>
                  <a:pt x="1966395" y="28008"/>
                </a:lnTo>
                <a:lnTo>
                  <a:pt x="1929399" y="26540"/>
                </a:lnTo>
                <a:lnTo>
                  <a:pt x="1891789" y="24005"/>
                </a:lnTo>
                <a:lnTo>
                  <a:pt x="1854613" y="21233"/>
                </a:lnTo>
                <a:lnTo>
                  <a:pt x="1819276" y="20001"/>
                </a:lnTo>
                <a:lnTo>
                  <a:pt x="1782874" y="19453"/>
                </a:lnTo>
                <a:lnTo>
                  <a:pt x="1745528" y="18504"/>
                </a:lnTo>
                <a:lnTo>
                  <a:pt x="1707764" y="15730"/>
                </a:lnTo>
                <a:lnTo>
                  <a:pt x="1671694" y="14027"/>
                </a:lnTo>
                <a:lnTo>
                  <a:pt x="1636848" y="12565"/>
                </a:lnTo>
                <a:lnTo>
                  <a:pt x="1602547" y="9563"/>
                </a:lnTo>
                <a:lnTo>
                  <a:pt x="1566605" y="7759"/>
                </a:lnTo>
                <a:lnTo>
                  <a:pt x="1530170" y="6956"/>
                </a:lnTo>
                <a:lnTo>
                  <a:pt x="1495162" y="6600"/>
                </a:lnTo>
                <a:lnTo>
                  <a:pt x="1458907" y="4560"/>
                </a:lnTo>
                <a:lnTo>
                  <a:pt x="1422332" y="2007"/>
                </a:lnTo>
                <a:lnTo>
                  <a:pt x="1387261" y="872"/>
                </a:lnTo>
                <a:lnTo>
                  <a:pt x="1352860" y="368"/>
                </a:lnTo>
                <a:lnTo>
                  <a:pt x="1318755" y="144"/>
                </a:lnTo>
                <a:lnTo>
                  <a:pt x="1284783" y="44"/>
                </a:lnTo>
                <a:lnTo>
                  <a:pt x="1248988" y="0"/>
                </a:lnTo>
                <a:lnTo>
                  <a:pt x="1212618" y="686"/>
                </a:lnTo>
                <a:lnTo>
                  <a:pt x="1177639" y="3343"/>
                </a:lnTo>
                <a:lnTo>
                  <a:pt x="1143278" y="6875"/>
                </a:lnTo>
                <a:lnTo>
                  <a:pt x="1109191" y="10092"/>
                </a:lnTo>
                <a:lnTo>
                  <a:pt x="1075227" y="11521"/>
                </a:lnTo>
                <a:lnTo>
                  <a:pt x="1041317" y="14038"/>
                </a:lnTo>
                <a:lnTo>
                  <a:pt x="1006725" y="17508"/>
                </a:lnTo>
                <a:lnTo>
                  <a:pt x="970185" y="21403"/>
                </a:lnTo>
                <a:lnTo>
                  <a:pt x="934659" y="25486"/>
                </a:lnTo>
                <a:lnTo>
                  <a:pt x="900055" y="29652"/>
                </a:lnTo>
                <a:lnTo>
                  <a:pt x="865861" y="33856"/>
                </a:lnTo>
                <a:lnTo>
                  <a:pt x="818247" y="40188"/>
                </a:lnTo>
                <a:lnTo>
                  <a:pt x="785992" y="44418"/>
                </a:lnTo>
                <a:lnTo>
                  <a:pt x="752842" y="48650"/>
                </a:lnTo>
                <a:lnTo>
                  <a:pt x="719294" y="52882"/>
                </a:lnTo>
                <a:lnTo>
                  <a:pt x="672044" y="59232"/>
                </a:lnTo>
                <a:lnTo>
                  <a:pt x="626765" y="65582"/>
                </a:lnTo>
                <a:lnTo>
                  <a:pt x="595056" y="71697"/>
                </a:lnTo>
                <a:lnTo>
                  <a:pt x="562854" y="78412"/>
                </a:lnTo>
                <a:lnTo>
                  <a:pt x="517663" y="86866"/>
                </a:lnTo>
                <a:lnTo>
                  <a:pt x="476443" y="97288"/>
                </a:lnTo>
                <a:lnTo>
                  <a:pt x="433969" y="105863"/>
                </a:lnTo>
                <a:lnTo>
                  <a:pt x="394260" y="117028"/>
                </a:lnTo>
                <a:lnTo>
                  <a:pt x="355683" y="129273"/>
                </a:lnTo>
                <a:lnTo>
                  <a:pt x="318147" y="141839"/>
                </a:lnTo>
                <a:lnTo>
                  <a:pt x="273501" y="158726"/>
                </a:lnTo>
                <a:lnTo>
                  <a:pt x="234082" y="175650"/>
                </a:lnTo>
                <a:lnTo>
                  <a:pt x="190562" y="196815"/>
                </a:lnTo>
                <a:lnTo>
                  <a:pt x="144624" y="222215"/>
                </a:lnTo>
                <a:lnTo>
                  <a:pt x="115178" y="242519"/>
                </a:lnTo>
                <a:lnTo>
                  <a:pt x="69379" y="279249"/>
                </a:lnTo>
                <a:lnTo>
                  <a:pt x="54340" y="292031"/>
                </a:lnTo>
                <a:lnTo>
                  <a:pt x="20119" y="337769"/>
                </a:lnTo>
                <a:lnTo>
                  <a:pt x="2898" y="370207"/>
                </a:lnTo>
                <a:lnTo>
                  <a:pt x="0" y="404241"/>
                </a:lnTo>
                <a:lnTo>
                  <a:pt x="9345" y="451807"/>
                </a:lnTo>
                <a:lnTo>
                  <a:pt x="30347" y="495696"/>
                </a:lnTo>
                <a:lnTo>
                  <a:pt x="39483" y="512561"/>
                </a:lnTo>
                <a:lnTo>
                  <a:pt x="71907" y="558944"/>
                </a:lnTo>
                <a:lnTo>
                  <a:pt x="103367" y="603225"/>
                </a:lnTo>
                <a:lnTo>
                  <a:pt x="146042" y="647665"/>
                </a:lnTo>
                <a:lnTo>
                  <a:pt x="191094" y="687751"/>
                </a:lnTo>
                <a:lnTo>
                  <a:pt x="230971" y="717776"/>
                </a:lnTo>
                <a:lnTo>
                  <a:pt x="272981" y="747417"/>
                </a:lnTo>
                <a:lnTo>
                  <a:pt x="320341" y="770188"/>
                </a:lnTo>
                <a:lnTo>
                  <a:pt x="361998" y="789198"/>
                </a:lnTo>
                <a:lnTo>
                  <a:pt x="407569" y="809756"/>
                </a:lnTo>
                <a:lnTo>
                  <a:pt x="452972" y="827405"/>
                </a:lnTo>
                <a:lnTo>
                  <a:pt x="489496" y="840229"/>
                </a:lnTo>
                <a:lnTo>
                  <a:pt x="527128" y="853671"/>
                </a:lnTo>
                <a:lnTo>
                  <a:pt x="565090" y="870041"/>
                </a:lnTo>
                <a:lnTo>
                  <a:pt x="603149" y="884142"/>
                </a:lnTo>
                <a:lnTo>
                  <a:pt x="641942" y="897257"/>
                </a:lnTo>
                <a:lnTo>
                  <a:pt x="683697" y="910785"/>
                </a:lnTo>
                <a:lnTo>
                  <a:pt x="723194" y="927180"/>
                </a:lnTo>
                <a:lnTo>
                  <a:pt x="762413" y="941995"/>
                </a:lnTo>
                <a:lnTo>
                  <a:pt x="804294" y="958770"/>
                </a:lnTo>
                <a:lnTo>
                  <a:pt x="844534" y="972991"/>
                </a:lnTo>
                <a:lnTo>
                  <a:pt x="887423" y="986142"/>
                </a:lnTo>
                <a:lnTo>
                  <a:pt x="931410" y="999681"/>
                </a:lnTo>
                <a:lnTo>
                  <a:pt x="975723" y="1016079"/>
                </a:lnTo>
                <a:lnTo>
                  <a:pt x="1020132" y="1030188"/>
                </a:lnTo>
                <a:lnTo>
                  <a:pt x="1064570" y="1043306"/>
                </a:lnTo>
                <a:lnTo>
                  <a:pt x="1109017" y="1056835"/>
                </a:lnTo>
                <a:lnTo>
                  <a:pt x="1153466" y="1073230"/>
                </a:lnTo>
                <a:lnTo>
                  <a:pt x="1197210" y="1087338"/>
                </a:lnTo>
                <a:lnTo>
                  <a:pt x="1238001" y="1100456"/>
                </a:lnTo>
                <a:lnTo>
                  <a:pt x="1281759" y="1113279"/>
                </a:lnTo>
                <a:lnTo>
                  <a:pt x="1313731" y="1121775"/>
                </a:lnTo>
                <a:lnTo>
                  <a:pt x="1360094" y="1137862"/>
                </a:lnTo>
                <a:lnTo>
                  <a:pt x="1405110" y="1149293"/>
                </a:lnTo>
                <a:lnTo>
                  <a:pt x="1449728" y="1160519"/>
                </a:lnTo>
                <a:lnTo>
                  <a:pt x="1494228" y="1172782"/>
                </a:lnTo>
                <a:lnTo>
                  <a:pt x="1525754" y="1181146"/>
                </a:lnTo>
                <a:lnTo>
                  <a:pt x="1573355" y="1193789"/>
                </a:lnTo>
                <a:lnTo>
                  <a:pt x="1620620" y="1204591"/>
                </a:lnTo>
                <a:lnTo>
                  <a:pt x="1652955" y="1209865"/>
                </a:lnTo>
                <a:lnTo>
                  <a:pt x="1699630" y="1217507"/>
                </a:lnTo>
                <a:lnTo>
                  <a:pt x="1732285" y="1224543"/>
                </a:lnTo>
                <a:lnTo>
                  <a:pt x="1765613" y="1230492"/>
                </a:lnTo>
                <a:lnTo>
                  <a:pt x="1799946" y="1235488"/>
                </a:lnTo>
                <a:lnTo>
                  <a:pt x="1836371" y="1240061"/>
                </a:lnTo>
                <a:lnTo>
                  <a:pt x="1869964" y="1244445"/>
                </a:lnTo>
                <a:lnTo>
                  <a:pt x="1902768" y="1248745"/>
                </a:lnTo>
                <a:lnTo>
                  <a:pt x="1938515" y="1253008"/>
                </a:lnTo>
                <a:lnTo>
                  <a:pt x="1973687" y="1257255"/>
                </a:lnTo>
                <a:lnTo>
                  <a:pt x="2008134" y="1261494"/>
                </a:lnTo>
                <a:lnTo>
                  <a:pt x="2042259" y="1265730"/>
                </a:lnTo>
                <a:lnTo>
                  <a:pt x="2076240" y="1269964"/>
                </a:lnTo>
                <a:lnTo>
                  <a:pt x="2110157" y="1274198"/>
                </a:lnTo>
                <a:lnTo>
                  <a:pt x="2144047" y="1278432"/>
                </a:lnTo>
                <a:lnTo>
                  <a:pt x="2179806" y="1280783"/>
                </a:lnTo>
                <a:lnTo>
                  <a:pt x="2216159" y="1282534"/>
                </a:lnTo>
                <a:lnTo>
                  <a:pt x="2251131" y="1285664"/>
                </a:lnTo>
                <a:lnTo>
                  <a:pt x="2285489" y="1289407"/>
                </a:lnTo>
                <a:lnTo>
                  <a:pt x="2319574" y="1293422"/>
                </a:lnTo>
                <a:lnTo>
                  <a:pt x="2353538" y="1297559"/>
                </a:lnTo>
                <a:lnTo>
                  <a:pt x="2389329" y="1299867"/>
                </a:lnTo>
                <a:lnTo>
                  <a:pt x="2425697" y="1300894"/>
                </a:lnTo>
                <a:lnTo>
                  <a:pt x="2460676" y="1301350"/>
                </a:lnTo>
                <a:lnTo>
                  <a:pt x="2496918" y="1301553"/>
                </a:lnTo>
                <a:lnTo>
                  <a:pt x="2533487" y="1302348"/>
                </a:lnTo>
                <a:lnTo>
                  <a:pt x="2568555" y="1305054"/>
                </a:lnTo>
                <a:lnTo>
                  <a:pt x="2604837" y="1306726"/>
                </a:lnTo>
                <a:lnTo>
                  <a:pt x="2642128" y="1307470"/>
                </a:lnTo>
                <a:lnTo>
                  <a:pt x="2679869" y="1307800"/>
                </a:lnTo>
                <a:lnTo>
                  <a:pt x="2719691" y="1307947"/>
                </a:lnTo>
                <a:lnTo>
                  <a:pt x="2759497" y="1308012"/>
                </a:lnTo>
                <a:lnTo>
                  <a:pt x="2796003" y="1308041"/>
                </a:lnTo>
                <a:lnTo>
                  <a:pt x="2832925" y="1308055"/>
                </a:lnTo>
                <a:lnTo>
                  <a:pt x="2871206" y="1308060"/>
                </a:lnTo>
                <a:lnTo>
                  <a:pt x="2911739" y="1308063"/>
                </a:lnTo>
                <a:lnTo>
                  <a:pt x="2949509" y="1309946"/>
                </a:lnTo>
                <a:lnTo>
                  <a:pt x="2986522" y="1311723"/>
                </a:lnTo>
                <a:lnTo>
                  <a:pt x="3026491" y="1310161"/>
                </a:lnTo>
                <a:lnTo>
                  <a:pt x="3065891" y="1308997"/>
                </a:lnTo>
                <a:lnTo>
                  <a:pt x="3104569" y="1308479"/>
                </a:lnTo>
                <a:lnTo>
                  <a:pt x="3142926" y="1308249"/>
                </a:lnTo>
                <a:lnTo>
                  <a:pt x="3181141" y="1306265"/>
                </a:lnTo>
                <a:lnTo>
                  <a:pt x="3219291" y="1303738"/>
                </a:lnTo>
                <a:lnTo>
                  <a:pt x="3257414" y="1302614"/>
                </a:lnTo>
                <a:lnTo>
                  <a:pt x="3297405" y="1302115"/>
                </a:lnTo>
                <a:lnTo>
                  <a:pt x="3337992" y="1301187"/>
                </a:lnTo>
                <a:lnTo>
                  <a:pt x="3377198" y="1298423"/>
                </a:lnTo>
                <a:lnTo>
                  <a:pt x="3417670" y="1294842"/>
                </a:lnTo>
                <a:lnTo>
                  <a:pt x="3457766" y="1290899"/>
                </a:lnTo>
                <a:lnTo>
                  <a:pt x="3494401" y="1286795"/>
                </a:lnTo>
                <a:lnTo>
                  <a:pt x="3533261" y="1282619"/>
                </a:lnTo>
                <a:lnTo>
                  <a:pt x="3573345" y="1279117"/>
                </a:lnTo>
                <a:lnTo>
                  <a:pt x="3612326" y="1277560"/>
                </a:lnTo>
                <a:lnTo>
                  <a:pt x="3650818" y="1274987"/>
                </a:lnTo>
                <a:lnTo>
                  <a:pt x="3689092" y="1271492"/>
                </a:lnTo>
                <a:lnTo>
                  <a:pt x="3727270" y="1267586"/>
                </a:lnTo>
                <a:lnTo>
                  <a:pt x="3763523" y="1261617"/>
                </a:lnTo>
                <a:lnTo>
                  <a:pt x="3799156" y="1254966"/>
                </a:lnTo>
                <a:lnTo>
                  <a:pt x="3836159" y="1249658"/>
                </a:lnTo>
                <a:lnTo>
                  <a:pt x="3871890" y="1244947"/>
                </a:lnTo>
                <a:lnTo>
                  <a:pt x="3906585" y="1240501"/>
                </a:lnTo>
                <a:lnTo>
                  <a:pt x="3940821" y="1236174"/>
                </a:lnTo>
                <a:lnTo>
                  <a:pt x="3972969" y="1230017"/>
                </a:lnTo>
                <a:lnTo>
                  <a:pt x="4004426" y="1222577"/>
                </a:lnTo>
                <a:lnTo>
                  <a:pt x="4037222" y="1214566"/>
                </a:lnTo>
                <a:lnTo>
                  <a:pt x="4084048" y="1202123"/>
                </a:lnTo>
                <a:lnTo>
                  <a:pt x="4116119" y="1193718"/>
                </a:lnTo>
                <a:lnTo>
                  <a:pt x="4148482" y="1185277"/>
                </a:lnTo>
                <a:lnTo>
                  <a:pt x="4194469" y="1171886"/>
                </a:lnTo>
                <a:lnTo>
                  <a:pt x="4239374" y="1155533"/>
                </a:lnTo>
                <a:lnTo>
                  <a:pt x="4283958" y="1140731"/>
                </a:lnTo>
                <a:lnTo>
                  <a:pt x="4327743" y="1123958"/>
                </a:lnTo>
                <a:lnTo>
                  <a:pt x="4368546" y="1109033"/>
                </a:lnTo>
                <a:lnTo>
                  <a:pt x="4410191" y="1092224"/>
                </a:lnTo>
                <a:lnTo>
                  <a:pt x="4446206" y="1077288"/>
                </a:lnTo>
                <a:lnTo>
                  <a:pt x="4483374" y="1059770"/>
                </a:lnTo>
                <a:lnTo>
                  <a:pt x="4520493" y="1041174"/>
                </a:lnTo>
                <a:lnTo>
                  <a:pt x="4564997" y="1015927"/>
                </a:lnTo>
                <a:lnTo>
                  <a:pt x="4607759" y="987187"/>
                </a:lnTo>
                <a:lnTo>
                  <a:pt x="4649473" y="958696"/>
                </a:lnTo>
                <a:lnTo>
                  <a:pt x="4687501" y="928505"/>
                </a:lnTo>
                <a:lnTo>
                  <a:pt x="4706524" y="913593"/>
                </a:lnTo>
                <a:lnTo>
                  <a:pt x="4746037" y="868393"/>
                </a:lnTo>
                <a:lnTo>
                  <a:pt x="4785977" y="825544"/>
                </a:lnTo>
                <a:lnTo>
                  <a:pt x="4814930" y="783142"/>
                </a:lnTo>
                <a:lnTo>
                  <a:pt x="4841791" y="740800"/>
                </a:lnTo>
                <a:lnTo>
                  <a:pt x="4861965" y="698465"/>
                </a:lnTo>
                <a:lnTo>
                  <a:pt x="4879649" y="652691"/>
                </a:lnTo>
                <a:lnTo>
                  <a:pt x="4887762" y="610006"/>
                </a:lnTo>
                <a:lnTo>
                  <a:pt x="4888463" y="573509"/>
                </a:lnTo>
                <a:lnTo>
                  <a:pt x="4880516" y="539984"/>
                </a:lnTo>
                <a:lnTo>
                  <a:pt x="4858902" y="499645"/>
                </a:lnTo>
                <a:lnTo>
                  <a:pt x="4818451" y="456205"/>
                </a:lnTo>
                <a:lnTo>
                  <a:pt x="4777966" y="427819"/>
                </a:lnTo>
                <a:lnTo>
                  <a:pt x="4736804" y="411429"/>
                </a:lnTo>
                <a:lnTo>
                  <a:pt x="4699709" y="395528"/>
                </a:lnTo>
                <a:lnTo>
                  <a:pt x="4653341" y="383868"/>
                </a:lnTo>
                <a:lnTo>
                  <a:pt x="4616008" y="377670"/>
                </a:lnTo>
                <a:lnTo>
                  <a:pt x="4577430" y="375520"/>
                </a:lnTo>
                <a:lnTo>
                  <a:pt x="4534328" y="375589"/>
                </a:lnTo>
                <a:lnTo>
                  <a:pt x="4502510" y="378105"/>
                </a:lnTo>
                <a:lnTo>
                  <a:pt x="4469554" y="381575"/>
                </a:lnTo>
                <a:lnTo>
                  <a:pt x="4435386" y="385469"/>
                </a:lnTo>
                <a:lnTo>
                  <a:pt x="4399034" y="389552"/>
                </a:lnTo>
                <a:lnTo>
                  <a:pt x="4361711" y="397481"/>
                </a:lnTo>
                <a:lnTo>
                  <a:pt x="4323956" y="408061"/>
                </a:lnTo>
                <a:lnTo>
                  <a:pt x="4286010" y="419818"/>
                </a:lnTo>
                <a:lnTo>
                  <a:pt x="4247977" y="432100"/>
                </a:lnTo>
                <a:lnTo>
                  <a:pt x="4209203" y="444613"/>
                </a:lnTo>
                <a:lnTo>
                  <a:pt x="4168450" y="457231"/>
                </a:lnTo>
                <a:lnTo>
                  <a:pt x="4126820" y="469894"/>
                </a:lnTo>
                <a:lnTo>
                  <a:pt x="4063882" y="48891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7296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7" name="SMARTInkShape-Group267"/>
          <p:cNvGrpSpPr/>
          <p:nvPr/>
        </p:nvGrpSpPr>
        <p:grpSpPr>
          <a:xfrm>
            <a:off x="6192634" y="5842077"/>
            <a:ext cx="301977" cy="342824"/>
            <a:chOff x="6192634" y="5842077"/>
            <a:chExt cx="301977" cy="342824"/>
          </a:xfrm>
        </p:grpSpPr>
        <p:sp>
          <p:nvSpPr>
            <p:cNvPr id="145" name="SMARTInkShape-1124"/>
            <p:cNvSpPr/>
            <p:nvPr>
              <p:custDataLst>
                <p:tags r:id="rId113"/>
              </p:custDataLst>
            </p:nvPr>
          </p:nvSpPr>
          <p:spPr>
            <a:xfrm>
              <a:off x="6356350" y="5842077"/>
              <a:ext cx="138261" cy="342824"/>
            </a:xfrm>
            <a:custGeom>
              <a:avLst/>
              <a:gdLst/>
              <a:ahLst/>
              <a:cxnLst/>
              <a:rect l="0" t="0" r="0" b="0"/>
              <a:pathLst>
                <a:path w="138261" h="342824">
                  <a:moveTo>
                    <a:pt x="76200" y="6273"/>
                  </a:moveTo>
                  <a:lnTo>
                    <a:pt x="76200" y="6273"/>
                  </a:lnTo>
                  <a:lnTo>
                    <a:pt x="76198" y="806"/>
                  </a:lnTo>
                  <a:lnTo>
                    <a:pt x="76905" y="511"/>
                  </a:lnTo>
                  <a:lnTo>
                    <a:pt x="81667" y="0"/>
                  </a:lnTo>
                  <a:lnTo>
                    <a:pt x="91310" y="8769"/>
                  </a:lnTo>
                  <a:lnTo>
                    <a:pt x="112987" y="45110"/>
                  </a:lnTo>
                  <a:lnTo>
                    <a:pt x="132411" y="92238"/>
                  </a:lnTo>
                  <a:lnTo>
                    <a:pt x="138260" y="125768"/>
                  </a:lnTo>
                  <a:lnTo>
                    <a:pt x="136139" y="172641"/>
                  </a:lnTo>
                  <a:lnTo>
                    <a:pt x="123761" y="212259"/>
                  </a:lnTo>
                  <a:lnTo>
                    <a:pt x="103965" y="254055"/>
                  </a:lnTo>
                  <a:lnTo>
                    <a:pt x="73296" y="289541"/>
                  </a:lnTo>
                  <a:lnTo>
                    <a:pt x="26620" y="323446"/>
                  </a:lnTo>
                  <a:lnTo>
                    <a:pt x="0" y="3428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125"/>
            <p:cNvSpPr/>
            <p:nvPr>
              <p:custDataLst>
                <p:tags r:id="rId114"/>
              </p:custDataLst>
            </p:nvPr>
          </p:nvSpPr>
          <p:spPr>
            <a:xfrm>
              <a:off x="6192634" y="5912202"/>
              <a:ext cx="214517" cy="132963"/>
            </a:xfrm>
            <a:custGeom>
              <a:avLst/>
              <a:gdLst/>
              <a:ahLst/>
              <a:cxnLst/>
              <a:rect l="0" t="0" r="0" b="0"/>
              <a:pathLst>
                <a:path w="214517" h="132963">
                  <a:moveTo>
                    <a:pt x="131966" y="69498"/>
                  </a:moveTo>
                  <a:lnTo>
                    <a:pt x="131966" y="69498"/>
                  </a:lnTo>
                  <a:lnTo>
                    <a:pt x="128595" y="66127"/>
                  </a:lnTo>
                  <a:lnTo>
                    <a:pt x="126940" y="62591"/>
                  </a:lnTo>
                  <a:lnTo>
                    <a:pt x="125878" y="54571"/>
                  </a:lnTo>
                  <a:lnTo>
                    <a:pt x="125085" y="53197"/>
                  </a:lnTo>
                  <a:lnTo>
                    <a:pt x="123851" y="52281"/>
                  </a:lnTo>
                  <a:lnTo>
                    <a:pt x="122322" y="51669"/>
                  </a:lnTo>
                  <a:lnTo>
                    <a:pt x="121304" y="50557"/>
                  </a:lnTo>
                  <a:lnTo>
                    <a:pt x="117787" y="43701"/>
                  </a:lnTo>
                  <a:lnTo>
                    <a:pt x="115081" y="39688"/>
                  </a:lnTo>
                  <a:lnTo>
                    <a:pt x="113557" y="32757"/>
                  </a:lnTo>
                  <a:lnTo>
                    <a:pt x="112401" y="22785"/>
                  </a:lnTo>
                  <a:lnTo>
                    <a:pt x="107473" y="13863"/>
                  </a:lnTo>
                  <a:lnTo>
                    <a:pt x="95034" y="832"/>
                  </a:lnTo>
                  <a:lnTo>
                    <a:pt x="87471" y="0"/>
                  </a:lnTo>
                  <a:lnTo>
                    <a:pt x="82086" y="1685"/>
                  </a:lnTo>
                  <a:lnTo>
                    <a:pt x="54143" y="17366"/>
                  </a:lnTo>
                  <a:lnTo>
                    <a:pt x="18819" y="61064"/>
                  </a:lnTo>
                  <a:lnTo>
                    <a:pt x="10168" y="73741"/>
                  </a:lnTo>
                  <a:lnTo>
                    <a:pt x="143" y="107598"/>
                  </a:lnTo>
                  <a:lnTo>
                    <a:pt x="0" y="115359"/>
                  </a:lnTo>
                  <a:lnTo>
                    <a:pt x="2289" y="121161"/>
                  </a:lnTo>
                  <a:lnTo>
                    <a:pt x="7544" y="128392"/>
                  </a:lnTo>
                  <a:lnTo>
                    <a:pt x="11520" y="130950"/>
                  </a:lnTo>
                  <a:lnTo>
                    <a:pt x="17726" y="132392"/>
                  </a:lnTo>
                  <a:lnTo>
                    <a:pt x="41324" y="132962"/>
                  </a:lnTo>
                  <a:lnTo>
                    <a:pt x="57957" y="127921"/>
                  </a:lnTo>
                  <a:lnTo>
                    <a:pt x="70605" y="121459"/>
                  </a:lnTo>
                  <a:lnTo>
                    <a:pt x="116954" y="84330"/>
                  </a:lnTo>
                  <a:lnTo>
                    <a:pt x="124336" y="77105"/>
                  </a:lnTo>
                  <a:lnTo>
                    <a:pt x="126929" y="76408"/>
                  </a:lnTo>
                  <a:lnTo>
                    <a:pt x="131878" y="75858"/>
                  </a:lnTo>
                  <a:lnTo>
                    <a:pt x="135310" y="79221"/>
                  </a:lnTo>
                  <a:lnTo>
                    <a:pt x="136980" y="82758"/>
                  </a:lnTo>
                  <a:lnTo>
                    <a:pt x="137425" y="84687"/>
                  </a:lnTo>
                  <a:lnTo>
                    <a:pt x="141424" y="90775"/>
                  </a:lnTo>
                  <a:lnTo>
                    <a:pt x="162322" y="111833"/>
                  </a:lnTo>
                  <a:lnTo>
                    <a:pt x="184426" y="123825"/>
                  </a:lnTo>
                  <a:lnTo>
                    <a:pt x="194958" y="126091"/>
                  </a:lnTo>
                  <a:lnTo>
                    <a:pt x="203832" y="126538"/>
                  </a:lnTo>
                  <a:lnTo>
                    <a:pt x="208121" y="124717"/>
                  </a:lnTo>
                  <a:lnTo>
                    <a:pt x="214516" y="120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8" name="SMARTInkShape-1126"/>
          <p:cNvSpPr/>
          <p:nvPr>
            <p:custDataLst>
              <p:tags r:id="rId1"/>
            </p:custDataLst>
          </p:nvPr>
        </p:nvSpPr>
        <p:spPr>
          <a:xfrm>
            <a:off x="5684510" y="5886450"/>
            <a:ext cx="271791" cy="203201"/>
          </a:xfrm>
          <a:custGeom>
            <a:avLst/>
            <a:gdLst/>
            <a:ahLst/>
            <a:cxnLst/>
            <a:rect l="0" t="0" r="0" b="0"/>
            <a:pathLst>
              <a:path w="271791" h="203201">
                <a:moveTo>
                  <a:pt x="208290" y="12700"/>
                </a:moveTo>
                <a:lnTo>
                  <a:pt x="208290" y="12700"/>
                </a:lnTo>
                <a:lnTo>
                  <a:pt x="211661" y="12698"/>
                </a:lnTo>
                <a:lnTo>
                  <a:pt x="212654" y="11995"/>
                </a:lnTo>
                <a:lnTo>
                  <a:pt x="213316" y="10818"/>
                </a:lnTo>
                <a:lnTo>
                  <a:pt x="213757" y="9329"/>
                </a:lnTo>
                <a:lnTo>
                  <a:pt x="214757" y="8336"/>
                </a:lnTo>
                <a:lnTo>
                  <a:pt x="220030" y="6612"/>
                </a:lnTo>
                <a:lnTo>
                  <a:pt x="220564" y="4585"/>
                </a:lnTo>
                <a:lnTo>
                  <a:pt x="220706" y="3056"/>
                </a:lnTo>
                <a:lnTo>
                  <a:pt x="221505" y="2037"/>
                </a:lnTo>
                <a:lnTo>
                  <a:pt x="227260" y="23"/>
                </a:lnTo>
                <a:lnTo>
                  <a:pt x="227335" y="2"/>
                </a:lnTo>
                <a:lnTo>
                  <a:pt x="227337" y="2"/>
                </a:lnTo>
                <a:lnTo>
                  <a:pt x="227338" y="0"/>
                </a:lnTo>
                <a:lnTo>
                  <a:pt x="223969" y="3371"/>
                </a:lnTo>
                <a:lnTo>
                  <a:pt x="222314" y="6907"/>
                </a:lnTo>
                <a:lnTo>
                  <a:pt x="221873" y="8839"/>
                </a:lnTo>
                <a:lnTo>
                  <a:pt x="220167" y="10125"/>
                </a:lnTo>
                <a:lnTo>
                  <a:pt x="209173" y="14072"/>
                </a:lnTo>
                <a:lnTo>
                  <a:pt x="161916" y="46225"/>
                </a:lnTo>
                <a:lnTo>
                  <a:pt x="118726" y="74021"/>
                </a:lnTo>
                <a:lnTo>
                  <a:pt x="72348" y="105051"/>
                </a:lnTo>
                <a:lnTo>
                  <a:pt x="27861" y="124863"/>
                </a:lnTo>
                <a:lnTo>
                  <a:pt x="20382" y="130521"/>
                </a:lnTo>
                <a:lnTo>
                  <a:pt x="11535" y="134673"/>
                </a:lnTo>
                <a:lnTo>
                  <a:pt x="0" y="144873"/>
                </a:lnTo>
                <a:lnTo>
                  <a:pt x="285" y="145266"/>
                </a:lnTo>
                <a:lnTo>
                  <a:pt x="4058" y="146523"/>
                </a:lnTo>
                <a:lnTo>
                  <a:pt x="7689" y="149316"/>
                </a:lnTo>
                <a:lnTo>
                  <a:pt x="13536" y="151030"/>
                </a:lnTo>
                <a:lnTo>
                  <a:pt x="56502" y="157390"/>
                </a:lnTo>
                <a:lnTo>
                  <a:pt x="100950" y="160513"/>
                </a:lnTo>
                <a:lnTo>
                  <a:pt x="142754" y="169566"/>
                </a:lnTo>
                <a:lnTo>
                  <a:pt x="185018" y="179947"/>
                </a:lnTo>
                <a:lnTo>
                  <a:pt x="228374" y="190371"/>
                </a:lnTo>
                <a:lnTo>
                  <a:pt x="241131" y="195323"/>
                </a:lnTo>
                <a:lnTo>
                  <a:pt x="252118" y="201435"/>
                </a:lnTo>
                <a:lnTo>
                  <a:pt x="271790" y="2032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4" name="SMARTInkShape-Group269"/>
          <p:cNvGrpSpPr/>
          <p:nvPr/>
        </p:nvGrpSpPr>
        <p:grpSpPr>
          <a:xfrm>
            <a:off x="4616450" y="5759480"/>
            <a:ext cx="806451" cy="386937"/>
            <a:chOff x="4616450" y="5759480"/>
            <a:chExt cx="806451" cy="386937"/>
          </a:xfrm>
        </p:grpSpPr>
        <p:sp>
          <p:nvSpPr>
            <p:cNvPr id="149" name="SMARTInkShape-1127"/>
            <p:cNvSpPr/>
            <p:nvPr>
              <p:custDataLst>
                <p:tags r:id="rId108"/>
              </p:custDataLst>
            </p:nvPr>
          </p:nvSpPr>
          <p:spPr>
            <a:xfrm>
              <a:off x="5238785" y="5813116"/>
              <a:ext cx="184116" cy="276128"/>
            </a:xfrm>
            <a:custGeom>
              <a:avLst/>
              <a:gdLst/>
              <a:ahLst/>
              <a:cxnLst/>
              <a:rect l="0" t="0" r="0" b="0"/>
              <a:pathLst>
                <a:path w="184116" h="276128">
                  <a:moveTo>
                    <a:pt x="184115" y="9834"/>
                  </a:moveTo>
                  <a:lnTo>
                    <a:pt x="184115" y="9834"/>
                  </a:lnTo>
                  <a:lnTo>
                    <a:pt x="184115" y="374"/>
                  </a:lnTo>
                  <a:lnTo>
                    <a:pt x="183410" y="0"/>
                  </a:lnTo>
                  <a:lnTo>
                    <a:pt x="182233" y="456"/>
                  </a:lnTo>
                  <a:lnTo>
                    <a:pt x="179046" y="2138"/>
                  </a:lnTo>
                  <a:lnTo>
                    <a:pt x="173283" y="3791"/>
                  </a:lnTo>
                  <a:lnTo>
                    <a:pt x="169188" y="6678"/>
                  </a:lnTo>
                  <a:lnTo>
                    <a:pt x="138430" y="52209"/>
                  </a:lnTo>
                  <a:lnTo>
                    <a:pt x="113742" y="98900"/>
                  </a:lnTo>
                  <a:lnTo>
                    <a:pt x="88819" y="138730"/>
                  </a:lnTo>
                  <a:lnTo>
                    <a:pt x="58435" y="180893"/>
                  </a:lnTo>
                  <a:lnTo>
                    <a:pt x="30930" y="225711"/>
                  </a:lnTo>
                  <a:lnTo>
                    <a:pt x="1978" y="269578"/>
                  </a:lnTo>
                  <a:lnTo>
                    <a:pt x="82" y="276127"/>
                  </a:lnTo>
                  <a:lnTo>
                    <a:pt x="0" y="273042"/>
                  </a:lnTo>
                  <a:lnTo>
                    <a:pt x="12665" y="25748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128"/>
            <p:cNvSpPr/>
            <p:nvPr>
              <p:custDataLst>
                <p:tags r:id="rId109"/>
              </p:custDataLst>
            </p:nvPr>
          </p:nvSpPr>
          <p:spPr>
            <a:xfrm>
              <a:off x="5232407" y="5868289"/>
              <a:ext cx="133344" cy="195962"/>
            </a:xfrm>
            <a:custGeom>
              <a:avLst/>
              <a:gdLst/>
              <a:ahLst/>
              <a:cxnLst/>
              <a:rect l="0" t="0" r="0" b="0"/>
              <a:pathLst>
                <a:path w="133344" h="195962">
                  <a:moveTo>
                    <a:pt x="6343" y="11811"/>
                  </a:moveTo>
                  <a:lnTo>
                    <a:pt x="6343" y="11811"/>
                  </a:lnTo>
                  <a:lnTo>
                    <a:pt x="71" y="5537"/>
                  </a:lnTo>
                  <a:lnTo>
                    <a:pt x="0" y="0"/>
                  </a:lnTo>
                  <a:lnTo>
                    <a:pt x="3366" y="2745"/>
                  </a:lnTo>
                  <a:lnTo>
                    <a:pt x="5020" y="8017"/>
                  </a:lnTo>
                  <a:lnTo>
                    <a:pt x="5461" y="11397"/>
                  </a:lnTo>
                  <a:lnTo>
                    <a:pt x="7166" y="14358"/>
                  </a:lnTo>
                  <a:lnTo>
                    <a:pt x="33874" y="50244"/>
                  </a:lnTo>
                  <a:lnTo>
                    <a:pt x="65803" y="94445"/>
                  </a:lnTo>
                  <a:lnTo>
                    <a:pt x="98646" y="140285"/>
                  </a:lnTo>
                  <a:lnTo>
                    <a:pt x="118504" y="173941"/>
                  </a:lnTo>
                  <a:lnTo>
                    <a:pt x="130520" y="187418"/>
                  </a:lnTo>
                  <a:lnTo>
                    <a:pt x="133343" y="1959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129"/>
            <p:cNvSpPr/>
            <p:nvPr>
              <p:custDataLst>
                <p:tags r:id="rId110"/>
              </p:custDataLst>
            </p:nvPr>
          </p:nvSpPr>
          <p:spPr>
            <a:xfrm>
              <a:off x="5061037" y="5759480"/>
              <a:ext cx="114214" cy="322908"/>
            </a:xfrm>
            <a:custGeom>
              <a:avLst/>
              <a:gdLst/>
              <a:ahLst/>
              <a:cxnLst/>
              <a:rect l="0" t="0" r="0" b="0"/>
              <a:pathLst>
                <a:path w="114214" h="322908">
                  <a:moveTo>
                    <a:pt x="82463" y="19020"/>
                  </a:moveTo>
                  <a:lnTo>
                    <a:pt x="82463" y="19020"/>
                  </a:lnTo>
                  <a:lnTo>
                    <a:pt x="82463" y="9560"/>
                  </a:lnTo>
                  <a:lnTo>
                    <a:pt x="80582" y="5879"/>
                  </a:lnTo>
                  <a:lnTo>
                    <a:pt x="76996" y="1137"/>
                  </a:lnTo>
                  <a:lnTo>
                    <a:pt x="74624" y="489"/>
                  </a:lnTo>
                  <a:lnTo>
                    <a:pt x="61209" y="0"/>
                  </a:lnTo>
                  <a:lnTo>
                    <a:pt x="57024" y="1865"/>
                  </a:lnTo>
                  <a:lnTo>
                    <a:pt x="48588" y="8811"/>
                  </a:lnTo>
                  <a:lnTo>
                    <a:pt x="35895" y="30008"/>
                  </a:lnTo>
                  <a:lnTo>
                    <a:pt x="24920" y="76351"/>
                  </a:lnTo>
                  <a:lnTo>
                    <a:pt x="12579" y="123074"/>
                  </a:lnTo>
                  <a:lnTo>
                    <a:pt x="6389" y="165132"/>
                  </a:lnTo>
                  <a:lnTo>
                    <a:pt x="905" y="210948"/>
                  </a:lnTo>
                  <a:lnTo>
                    <a:pt x="0" y="256909"/>
                  </a:lnTo>
                  <a:lnTo>
                    <a:pt x="3310" y="274988"/>
                  </a:lnTo>
                  <a:lnTo>
                    <a:pt x="11455" y="293740"/>
                  </a:lnTo>
                  <a:lnTo>
                    <a:pt x="21991" y="306049"/>
                  </a:lnTo>
                  <a:lnTo>
                    <a:pt x="42365" y="319198"/>
                  </a:lnTo>
                  <a:lnTo>
                    <a:pt x="63567" y="322907"/>
                  </a:lnTo>
                  <a:lnTo>
                    <a:pt x="77648" y="322844"/>
                  </a:lnTo>
                  <a:lnTo>
                    <a:pt x="114213" y="311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130"/>
            <p:cNvSpPr/>
            <p:nvPr>
              <p:custDataLst>
                <p:tags r:id="rId111"/>
              </p:custDataLst>
            </p:nvPr>
          </p:nvSpPr>
          <p:spPr>
            <a:xfrm>
              <a:off x="4756150" y="5918200"/>
              <a:ext cx="120651" cy="184093"/>
            </a:xfrm>
            <a:custGeom>
              <a:avLst/>
              <a:gdLst/>
              <a:ahLst/>
              <a:cxnLst/>
              <a:rect l="0" t="0" r="0" b="0"/>
              <a:pathLst>
                <a:path w="120651" h="184093">
                  <a:moveTo>
                    <a:pt x="0" y="69850"/>
                  </a:moveTo>
                  <a:lnTo>
                    <a:pt x="0" y="69850"/>
                  </a:lnTo>
                  <a:lnTo>
                    <a:pt x="6272" y="69850"/>
                  </a:lnTo>
                  <a:lnTo>
                    <a:pt x="6350" y="63507"/>
                  </a:lnTo>
                  <a:lnTo>
                    <a:pt x="9721" y="63502"/>
                  </a:lnTo>
                  <a:lnTo>
                    <a:pt x="13258" y="65382"/>
                  </a:lnTo>
                  <a:lnTo>
                    <a:pt x="33876" y="84700"/>
                  </a:lnTo>
                  <a:lnTo>
                    <a:pt x="59267" y="131266"/>
                  </a:lnTo>
                  <a:lnTo>
                    <a:pt x="67028" y="148173"/>
                  </a:lnTo>
                  <a:lnTo>
                    <a:pt x="69817" y="181902"/>
                  </a:lnTo>
                  <a:lnTo>
                    <a:pt x="69123" y="182651"/>
                  </a:lnTo>
                  <a:lnTo>
                    <a:pt x="64380" y="183953"/>
                  </a:lnTo>
                  <a:lnTo>
                    <a:pt x="60390" y="184092"/>
                  </a:lnTo>
                  <a:lnTo>
                    <a:pt x="56708" y="182243"/>
                  </a:lnTo>
                  <a:lnTo>
                    <a:pt x="54739" y="180761"/>
                  </a:lnTo>
                  <a:lnTo>
                    <a:pt x="52550" y="177235"/>
                  </a:lnTo>
                  <a:lnTo>
                    <a:pt x="38883" y="133139"/>
                  </a:lnTo>
                  <a:lnTo>
                    <a:pt x="38874" y="105294"/>
                  </a:lnTo>
                  <a:lnTo>
                    <a:pt x="50969" y="70251"/>
                  </a:lnTo>
                  <a:lnTo>
                    <a:pt x="59082" y="57269"/>
                  </a:lnTo>
                  <a:lnTo>
                    <a:pt x="78571" y="36704"/>
                  </a:lnTo>
                  <a:lnTo>
                    <a:pt x="90386" y="27652"/>
                  </a:lnTo>
                  <a:lnTo>
                    <a:pt x="106297" y="9130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131"/>
            <p:cNvSpPr/>
            <p:nvPr>
              <p:custDataLst>
                <p:tags r:id="rId112"/>
              </p:custDataLst>
            </p:nvPr>
          </p:nvSpPr>
          <p:spPr>
            <a:xfrm>
              <a:off x="4616450" y="5762429"/>
              <a:ext cx="132979" cy="383988"/>
            </a:xfrm>
            <a:custGeom>
              <a:avLst/>
              <a:gdLst/>
              <a:ahLst/>
              <a:cxnLst/>
              <a:rect l="0" t="0" r="0" b="0"/>
              <a:pathLst>
                <a:path w="132979" h="383988">
                  <a:moveTo>
                    <a:pt x="6350" y="136721"/>
                  </a:moveTo>
                  <a:lnTo>
                    <a:pt x="6350" y="136721"/>
                  </a:lnTo>
                  <a:lnTo>
                    <a:pt x="6350" y="131254"/>
                  </a:lnTo>
                  <a:lnTo>
                    <a:pt x="1986" y="125476"/>
                  </a:lnTo>
                  <a:lnTo>
                    <a:pt x="78" y="118017"/>
                  </a:lnTo>
                  <a:lnTo>
                    <a:pt x="0" y="111344"/>
                  </a:lnTo>
                  <a:lnTo>
                    <a:pt x="1881" y="151758"/>
                  </a:lnTo>
                  <a:lnTo>
                    <a:pt x="5761" y="181478"/>
                  </a:lnTo>
                  <a:lnTo>
                    <a:pt x="10662" y="223662"/>
                  </a:lnTo>
                  <a:lnTo>
                    <a:pt x="12521" y="267911"/>
                  </a:lnTo>
                  <a:lnTo>
                    <a:pt x="17715" y="314395"/>
                  </a:lnTo>
                  <a:lnTo>
                    <a:pt x="19703" y="359541"/>
                  </a:lnTo>
                  <a:lnTo>
                    <a:pt x="24806" y="375582"/>
                  </a:lnTo>
                  <a:lnTo>
                    <a:pt x="25322" y="383074"/>
                  </a:lnTo>
                  <a:lnTo>
                    <a:pt x="26053" y="383506"/>
                  </a:lnTo>
                  <a:lnTo>
                    <a:pt x="28747" y="383987"/>
                  </a:lnTo>
                  <a:lnTo>
                    <a:pt x="29748" y="383409"/>
                  </a:lnTo>
                  <a:lnTo>
                    <a:pt x="30415" y="382318"/>
                  </a:lnTo>
                  <a:lnTo>
                    <a:pt x="31354" y="377413"/>
                  </a:lnTo>
                  <a:lnTo>
                    <a:pt x="31740" y="336369"/>
                  </a:lnTo>
                  <a:lnTo>
                    <a:pt x="31749" y="293835"/>
                  </a:lnTo>
                  <a:lnTo>
                    <a:pt x="31750" y="248558"/>
                  </a:lnTo>
                  <a:lnTo>
                    <a:pt x="31750" y="204687"/>
                  </a:lnTo>
                  <a:lnTo>
                    <a:pt x="36776" y="157126"/>
                  </a:lnTo>
                  <a:lnTo>
                    <a:pt x="42290" y="114322"/>
                  </a:lnTo>
                  <a:lnTo>
                    <a:pt x="51231" y="67047"/>
                  </a:lnTo>
                  <a:lnTo>
                    <a:pt x="69860" y="19446"/>
                  </a:lnTo>
                  <a:lnTo>
                    <a:pt x="78318" y="8271"/>
                  </a:lnTo>
                  <a:lnTo>
                    <a:pt x="84432" y="5549"/>
                  </a:lnTo>
                  <a:lnTo>
                    <a:pt x="91148" y="3633"/>
                  </a:lnTo>
                  <a:lnTo>
                    <a:pt x="96484" y="430"/>
                  </a:lnTo>
                  <a:lnTo>
                    <a:pt x="98895" y="0"/>
                  </a:lnTo>
                  <a:lnTo>
                    <a:pt x="101207" y="417"/>
                  </a:lnTo>
                  <a:lnTo>
                    <a:pt x="107834" y="2495"/>
                  </a:lnTo>
                  <a:lnTo>
                    <a:pt x="109989" y="2787"/>
                  </a:lnTo>
                  <a:lnTo>
                    <a:pt x="114266" y="4993"/>
                  </a:lnTo>
                  <a:lnTo>
                    <a:pt x="118518" y="9030"/>
                  </a:lnTo>
                  <a:lnTo>
                    <a:pt x="130527" y="26834"/>
                  </a:lnTo>
                  <a:lnTo>
                    <a:pt x="132978" y="46006"/>
                  </a:lnTo>
                  <a:lnTo>
                    <a:pt x="132571" y="63403"/>
                  </a:lnTo>
                  <a:lnTo>
                    <a:pt x="118420" y="108063"/>
                  </a:lnTo>
                  <a:lnTo>
                    <a:pt x="92879" y="138772"/>
                  </a:lnTo>
                  <a:lnTo>
                    <a:pt x="59257" y="169331"/>
                  </a:lnTo>
                  <a:lnTo>
                    <a:pt x="39981" y="179123"/>
                  </a:lnTo>
                  <a:lnTo>
                    <a:pt x="34703" y="180967"/>
                  </a:lnTo>
                  <a:lnTo>
                    <a:pt x="25565" y="186018"/>
                  </a:lnTo>
                  <a:lnTo>
                    <a:pt x="19050" y="18752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5" name="SMARTInkShape-1132"/>
          <p:cNvSpPr/>
          <p:nvPr>
            <p:custDataLst>
              <p:tags r:id="rId2"/>
            </p:custDataLst>
          </p:nvPr>
        </p:nvSpPr>
        <p:spPr>
          <a:xfrm>
            <a:off x="4521494" y="5276850"/>
            <a:ext cx="2031558" cy="56889"/>
          </a:xfrm>
          <a:custGeom>
            <a:avLst/>
            <a:gdLst/>
            <a:ahLst/>
            <a:cxnLst/>
            <a:rect l="0" t="0" r="0" b="0"/>
            <a:pathLst>
              <a:path w="2031558" h="56889">
                <a:moveTo>
                  <a:pt x="31456" y="0"/>
                </a:moveTo>
                <a:lnTo>
                  <a:pt x="31456" y="0"/>
                </a:lnTo>
                <a:lnTo>
                  <a:pt x="28085" y="0"/>
                </a:lnTo>
                <a:lnTo>
                  <a:pt x="24548" y="1881"/>
                </a:lnTo>
                <a:lnTo>
                  <a:pt x="20624" y="4364"/>
                </a:lnTo>
                <a:lnTo>
                  <a:pt x="12358" y="5958"/>
                </a:lnTo>
                <a:lnTo>
                  <a:pt x="697" y="6343"/>
                </a:lnTo>
                <a:lnTo>
                  <a:pt x="367" y="7052"/>
                </a:lnTo>
                <a:lnTo>
                  <a:pt x="0" y="9719"/>
                </a:lnTo>
                <a:lnTo>
                  <a:pt x="607" y="10713"/>
                </a:lnTo>
                <a:lnTo>
                  <a:pt x="1718" y="11375"/>
                </a:lnTo>
                <a:lnTo>
                  <a:pt x="5539" y="12111"/>
                </a:lnTo>
                <a:lnTo>
                  <a:pt x="47810" y="12693"/>
                </a:lnTo>
                <a:lnTo>
                  <a:pt x="95287" y="13405"/>
                </a:lnTo>
                <a:lnTo>
                  <a:pt x="135495" y="18167"/>
                </a:lnTo>
                <a:lnTo>
                  <a:pt x="174878" y="18876"/>
                </a:lnTo>
                <a:lnTo>
                  <a:pt x="220810" y="19016"/>
                </a:lnTo>
                <a:lnTo>
                  <a:pt x="267434" y="19043"/>
                </a:lnTo>
                <a:lnTo>
                  <a:pt x="308181" y="22419"/>
                </a:lnTo>
                <a:lnTo>
                  <a:pt x="351534" y="24516"/>
                </a:lnTo>
                <a:lnTo>
                  <a:pt x="399030" y="25138"/>
                </a:lnTo>
                <a:lnTo>
                  <a:pt x="435887" y="23402"/>
                </a:lnTo>
                <a:lnTo>
                  <a:pt x="475080" y="20984"/>
                </a:lnTo>
                <a:lnTo>
                  <a:pt x="513667" y="19910"/>
                </a:lnTo>
                <a:lnTo>
                  <a:pt x="553865" y="19433"/>
                </a:lnTo>
                <a:lnTo>
                  <a:pt x="595249" y="19220"/>
                </a:lnTo>
                <a:lnTo>
                  <a:pt x="637160" y="19126"/>
                </a:lnTo>
                <a:lnTo>
                  <a:pt x="681187" y="17202"/>
                </a:lnTo>
                <a:lnTo>
                  <a:pt x="726626" y="14701"/>
                </a:lnTo>
                <a:lnTo>
                  <a:pt x="772690" y="13589"/>
                </a:lnTo>
                <a:lnTo>
                  <a:pt x="796545" y="12587"/>
                </a:lnTo>
                <a:lnTo>
                  <a:pt x="820916" y="11214"/>
                </a:lnTo>
                <a:lnTo>
                  <a:pt x="845629" y="9592"/>
                </a:lnTo>
                <a:lnTo>
                  <a:pt x="870571" y="8511"/>
                </a:lnTo>
                <a:lnTo>
                  <a:pt x="895666" y="7791"/>
                </a:lnTo>
                <a:lnTo>
                  <a:pt x="920863" y="7310"/>
                </a:lnTo>
                <a:lnTo>
                  <a:pt x="946127" y="6990"/>
                </a:lnTo>
                <a:lnTo>
                  <a:pt x="971437" y="6777"/>
                </a:lnTo>
                <a:lnTo>
                  <a:pt x="996777" y="6634"/>
                </a:lnTo>
                <a:lnTo>
                  <a:pt x="1021431" y="5834"/>
                </a:lnTo>
                <a:lnTo>
                  <a:pt x="1045628" y="4594"/>
                </a:lnTo>
                <a:lnTo>
                  <a:pt x="1069521" y="3063"/>
                </a:lnTo>
                <a:lnTo>
                  <a:pt x="1093916" y="2042"/>
                </a:lnTo>
                <a:lnTo>
                  <a:pt x="1118646" y="1362"/>
                </a:lnTo>
                <a:lnTo>
                  <a:pt x="1143599" y="907"/>
                </a:lnTo>
                <a:lnTo>
                  <a:pt x="1168701" y="1311"/>
                </a:lnTo>
                <a:lnTo>
                  <a:pt x="1193903" y="2285"/>
                </a:lnTo>
                <a:lnTo>
                  <a:pt x="1219171" y="3640"/>
                </a:lnTo>
                <a:lnTo>
                  <a:pt x="1266061" y="5146"/>
                </a:lnTo>
                <a:lnTo>
                  <a:pt x="1311830" y="5815"/>
                </a:lnTo>
                <a:lnTo>
                  <a:pt x="1335888" y="5993"/>
                </a:lnTo>
                <a:lnTo>
                  <a:pt x="1360395" y="6112"/>
                </a:lnTo>
                <a:lnTo>
                  <a:pt x="1406438" y="6244"/>
                </a:lnTo>
                <a:lnTo>
                  <a:pt x="1450420" y="6303"/>
                </a:lnTo>
                <a:lnTo>
                  <a:pt x="1493486" y="6329"/>
                </a:lnTo>
                <a:lnTo>
                  <a:pt x="1536145" y="6341"/>
                </a:lnTo>
                <a:lnTo>
                  <a:pt x="1577918" y="7052"/>
                </a:lnTo>
                <a:lnTo>
                  <a:pt x="1617649" y="9719"/>
                </a:lnTo>
                <a:lnTo>
                  <a:pt x="1654594" y="11375"/>
                </a:lnTo>
                <a:lnTo>
                  <a:pt x="1689828" y="12111"/>
                </a:lnTo>
                <a:lnTo>
                  <a:pt x="1724303" y="12438"/>
                </a:lnTo>
                <a:lnTo>
                  <a:pt x="1758441" y="12583"/>
                </a:lnTo>
                <a:lnTo>
                  <a:pt x="1791721" y="12648"/>
                </a:lnTo>
                <a:lnTo>
                  <a:pt x="1837519" y="12684"/>
                </a:lnTo>
                <a:lnTo>
                  <a:pt x="1877508" y="13402"/>
                </a:lnTo>
                <a:lnTo>
                  <a:pt x="1922983" y="17725"/>
                </a:lnTo>
                <a:lnTo>
                  <a:pt x="1967138" y="18876"/>
                </a:lnTo>
                <a:lnTo>
                  <a:pt x="2011603" y="19040"/>
                </a:lnTo>
                <a:lnTo>
                  <a:pt x="2031557" y="19050"/>
                </a:lnTo>
                <a:lnTo>
                  <a:pt x="2015797" y="19756"/>
                </a:lnTo>
                <a:lnTo>
                  <a:pt x="1995580" y="24517"/>
                </a:lnTo>
                <a:lnTo>
                  <a:pt x="1949475" y="25348"/>
                </a:lnTo>
                <a:lnTo>
                  <a:pt x="1910283" y="25390"/>
                </a:lnTo>
                <a:lnTo>
                  <a:pt x="1868570" y="28769"/>
                </a:lnTo>
                <a:lnTo>
                  <a:pt x="1830186" y="30867"/>
                </a:lnTo>
                <a:lnTo>
                  <a:pt x="1784162" y="34859"/>
                </a:lnTo>
                <a:lnTo>
                  <a:pt x="1751411" y="36659"/>
                </a:lnTo>
                <a:lnTo>
                  <a:pt x="1716631" y="38165"/>
                </a:lnTo>
                <a:lnTo>
                  <a:pt x="1677654" y="41186"/>
                </a:lnTo>
                <a:lnTo>
                  <a:pt x="1636813" y="43000"/>
                </a:lnTo>
                <a:lnTo>
                  <a:pt x="1593732" y="44510"/>
                </a:lnTo>
                <a:lnTo>
                  <a:pt x="1546362" y="47534"/>
                </a:lnTo>
                <a:lnTo>
                  <a:pt x="1521877" y="48623"/>
                </a:lnTo>
                <a:lnTo>
                  <a:pt x="1497086" y="49348"/>
                </a:lnTo>
                <a:lnTo>
                  <a:pt x="1472093" y="49831"/>
                </a:lnTo>
                <a:lnTo>
                  <a:pt x="1445553" y="50155"/>
                </a:lnTo>
                <a:lnTo>
                  <a:pt x="1417981" y="50370"/>
                </a:lnTo>
                <a:lnTo>
                  <a:pt x="1389723" y="50513"/>
                </a:lnTo>
                <a:lnTo>
                  <a:pt x="1360301" y="50609"/>
                </a:lnTo>
                <a:lnTo>
                  <a:pt x="1330103" y="50672"/>
                </a:lnTo>
                <a:lnTo>
                  <a:pt x="1299387" y="50715"/>
                </a:lnTo>
                <a:lnTo>
                  <a:pt x="1268327" y="50743"/>
                </a:lnTo>
                <a:lnTo>
                  <a:pt x="1237036" y="50762"/>
                </a:lnTo>
                <a:lnTo>
                  <a:pt x="1205593" y="50774"/>
                </a:lnTo>
                <a:lnTo>
                  <a:pt x="1173341" y="51489"/>
                </a:lnTo>
                <a:lnTo>
                  <a:pt x="1140552" y="52670"/>
                </a:lnTo>
                <a:lnTo>
                  <a:pt x="1107404" y="54163"/>
                </a:lnTo>
                <a:lnTo>
                  <a:pt x="1073310" y="55159"/>
                </a:lnTo>
                <a:lnTo>
                  <a:pt x="1038586" y="55823"/>
                </a:lnTo>
                <a:lnTo>
                  <a:pt x="1003442" y="56265"/>
                </a:lnTo>
                <a:lnTo>
                  <a:pt x="968019" y="56560"/>
                </a:lnTo>
                <a:lnTo>
                  <a:pt x="932409" y="56757"/>
                </a:lnTo>
                <a:lnTo>
                  <a:pt x="896675" y="56888"/>
                </a:lnTo>
                <a:lnTo>
                  <a:pt x="860858" y="56270"/>
                </a:lnTo>
                <a:lnTo>
                  <a:pt x="824985" y="55152"/>
                </a:lnTo>
                <a:lnTo>
                  <a:pt x="789075" y="53701"/>
                </a:lnTo>
                <a:lnTo>
                  <a:pt x="753141" y="52734"/>
                </a:lnTo>
                <a:lnTo>
                  <a:pt x="717190" y="52090"/>
                </a:lnTo>
                <a:lnTo>
                  <a:pt x="681229" y="51660"/>
                </a:lnTo>
                <a:lnTo>
                  <a:pt x="645260" y="51372"/>
                </a:lnTo>
                <a:lnTo>
                  <a:pt x="609286" y="51183"/>
                </a:lnTo>
                <a:lnTo>
                  <a:pt x="573309" y="51055"/>
                </a:lnTo>
                <a:lnTo>
                  <a:pt x="537330" y="50970"/>
                </a:lnTo>
                <a:lnTo>
                  <a:pt x="501351" y="50913"/>
                </a:lnTo>
                <a:lnTo>
                  <a:pt x="465369" y="50876"/>
                </a:lnTo>
                <a:lnTo>
                  <a:pt x="393406" y="508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8" name="SMARTInkShape-Group271"/>
          <p:cNvGrpSpPr/>
          <p:nvPr/>
        </p:nvGrpSpPr>
        <p:grpSpPr>
          <a:xfrm>
            <a:off x="8998244" y="4846069"/>
            <a:ext cx="317207" cy="303663"/>
            <a:chOff x="8998244" y="4846069"/>
            <a:chExt cx="317207" cy="303663"/>
          </a:xfrm>
        </p:grpSpPr>
        <p:sp>
          <p:nvSpPr>
            <p:cNvPr id="156" name="SMARTInkShape-1133"/>
            <p:cNvSpPr/>
            <p:nvPr>
              <p:custDataLst>
                <p:tags r:id="rId106"/>
              </p:custDataLst>
            </p:nvPr>
          </p:nvSpPr>
          <p:spPr>
            <a:xfrm>
              <a:off x="9201150" y="4991100"/>
              <a:ext cx="114301" cy="12112"/>
            </a:xfrm>
            <a:custGeom>
              <a:avLst/>
              <a:gdLst/>
              <a:ahLst/>
              <a:cxnLst/>
              <a:rect l="0" t="0" r="0" b="0"/>
              <a:pathLst>
                <a:path w="114301" h="12112">
                  <a:moveTo>
                    <a:pt x="0" y="6350"/>
                  </a:moveTo>
                  <a:lnTo>
                    <a:pt x="0" y="6350"/>
                  </a:lnTo>
                  <a:lnTo>
                    <a:pt x="15902" y="7055"/>
                  </a:lnTo>
                  <a:lnTo>
                    <a:pt x="36654" y="12111"/>
                  </a:lnTo>
                  <a:lnTo>
                    <a:pt x="52253" y="11819"/>
                  </a:lnTo>
                  <a:lnTo>
                    <a:pt x="95334" y="4851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134"/>
            <p:cNvSpPr/>
            <p:nvPr>
              <p:custDataLst>
                <p:tags r:id="rId107"/>
              </p:custDataLst>
            </p:nvPr>
          </p:nvSpPr>
          <p:spPr>
            <a:xfrm>
              <a:off x="8998244" y="4846069"/>
              <a:ext cx="285457" cy="303663"/>
            </a:xfrm>
            <a:custGeom>
              <a:avLst/>
              <a:gdLst/>
              <a:ahLst/>
              <a:cxnLst/>
              <a:rect l="0" t="0" r="0" b="0"/>
              <a:pathLst>
                <a:path w="285457" h="303663">
                  <a:moveTo>
                    <a:pt x="82256" y="227581"/>
                  </a:moveTo>
                  <a:lnTo>
                    <a:pt x="82256" y="227581"/>
                  </a:lnTo>
                  <a:lnTo>
                    <a:pt x="78885" y="224210"/>
                  </a:lnTo>
                  <a:lnTo>
                    <a:pt x="77230" y="220673"/>
                  </a:lnTo>
                  <a:lnTo>
                    <a:pt x="76168" y="216025"/>
                  </a:lnTo>
                  <a:lnTo>
                    <a:pt x="71593" y="210037"/>
                  </a:lnTo>
                  <a:lnTo>
                    <a:pt x="69454" y="204117"/>
                  </a:lnTo>
                  <a:lnTo>
                    <a:pt x="65370" y="197894"/>
                  </a:lnTo>
                  <a:lnTo>
                    <a:pt x="64168" y="193690"/>
                  </a:lnTo>
                  <a:lnTo>
                    <a:pt x="63142" y="192287"/>
                  </a:lnTo>
                  <a:lnTo>
                    <a:pt x="61752" y="191352"/>
                  </a:lnTo>
                  <a:lnTo>
                    <a:pt x="57821" y="189851"/>
                  </a:lnTo>
                  <a:lnTo>
                    <a:pt x="51473" y="184046"/>
                  </a:lnTo>
                  <a:lnTo>
                    <a:pt x="47422" y="183402"/>
                  </a:lnTo>
                  <a:lnTo>
                    <a:pt x="43726" y="185133"/>
                  </a:lnTo>
                  <a:lnTo>
                    <a:pt x="39731" y="187549"/>
                  </a:lnTo>
                  <a:lnTo>
                    <a:pt x="33517" y="189614"/>
                  </a:lnTo>
                  <a:lnTo>
                    <a:pt x="29313" y="192598"/>
                  </a:lnTo>
                  <a:lnTo>
                    <a:pt x="10288" y="220133"/>
                  </a:lnTo>
                  <a:lnTo>
                    <a:pt x="700" y="251773"/>
                  </a:lnTo>
                  <a:lnTo>
                    <a:pt x="0" y="260463"/>
                  </a:lnTo>
                  <a:lnTo>
                    <a:pt x="1718" y="265243"/>
                  </a:lnTo>
                  <a:lnTo>
                    <a:pt x="14641" y="280472"/>
                  </a:lnTo>
                  <a:lnTo>
                    <a:pt x="18808" y="282838"/>
                  </a:lnTo>
                  <a:lnTo>
                    <a:pt x="27233" y="284357"/>
                  </a:lnTo>
                  <a:lnTo>
                    <a:pt x="36946" y="284621"/>
                  </a:lnTo>
                  <a:lnTo>
                    <a:pt x="42833" y="282800"/>
                  </a:lnTo>
                  <a:lnTo>
                    <a:pt x="58930" y="273188"/>
                  </a:lnTo>
                  <a:lnTo>
                    <a:pt x="93202" y="231995"/>
                  </a:lnTo>
                  <a:lnTo>
                    <a:pt x="107502" y="190636"/>
                  </a:lnTo>
                  <a:lnTo>
                    <a:pt x="118462" y="149600"/>
                  </a:lnTo>
                  <a:lnTo>
                    <a:pt x="125215" y="102306"/>
                  </a:lnTo>
                  <a:lnTo>
                    <a:pt x="126647" y="56315"/>
                  </a:lnTo>
                  <a:lnTo>
                    <a:pt x="126704" y="19684"/>
                  </a:lnTo>
                  <a:lnTo>
                    <a:pt x="123335" y="15149"/>
                  </a:lnTo>
                  <a:lnTo>
                    <a:pt x="122343" y="14699"/>
                  </a:lnTo>
                  <a:lnTo>
                    <a:pt x="121680" y="15104"/>
                  </a:lnTo>
                  <a:lnTo>
                    <a:pt x="120238" y="17435"/>
                  </a:lnTo>
                  <a:lnTo>
                    <a:pt x="116166" y="22715"/>
                  </a:lnTo>
                  <a:lnTo>
                    <a:pt x="114647" y="28748"/>
                  </a:lnTo>
                  <a:lnTo>
                    <a:pt x="104553" y="76286"/>
                  </a:lnTo>
                  <a:lnTo>
                    <a:pt x="101591" y="116749"/>
                  </a:lnTo>
                  <a:lnTo>
                    <a:pt x="101322" y="163912"/>
                  </a:lnTo>
                  <a:lnTo>
                    <a:pt x="103189" y="208521"/>
                  </a:lnTo>
                  <a:lnTo>
                    <a:pt x="109421" y="252816"/>
                  </a:lnTo>
                  <a:lnTo>
                    <a:pt x="115485" y="271459"/>
                  </a:lnTo>
                  <a:lnTo>
                    <a:pt x="118191" y="276009"/>
                  </a:lnTo>
                  <a:lnTo>
                    <a:pt x="119394" y="280385"/>
                  </a:lnTo>
                  <a:lnTo>
                    <a:pt x="120420" y="281834"/>
                  </a:lnTo>
                  <a:lnTo>
                    <a:pt x="121810" y="282799"/>
                  </a:lnTo>
                  <a:lnTo>
                    <a:pt x="123442" y="283443"/>
                  </a:lnTo>
                  <a:lnTo>
                    <a:pt x="125236" y="283167"/>
                  </a:lnTo>
                  <a:lnTo>
                    <a:pt x="131130" y="279407"/>
                  </a:lnTo>
                  <a:lnTo>
                    <a:pt x="137345" y="273119"/>
                  </a:lnTo>
                  <a:lnTo>
                    <a:pt x="169411" y="226290"/>
                  </a:lnTo>
                  <a:lnTo>
                    <a:pt x="189005" y="183900"/>
                  </a:lnTo>
                  <a:lnTo>
                    <a:pt x="211308" y="138020"/>
                  </a:lnTo>
                  <a:lnTo>
                    <a:pt x="223406" y="110145"/>
                  </a:lnTo>
                  <a:lnTo>
                    <a:pt x="235806" y="87262"/>
                  </a:lnTo>
                  <a:lnTo>
                    <a:pt x="253667" y="43964"/>
                  </a:lnTo>
                  <a:lnTo>
                    <a:pt x="258162" y="32770"/>
                  </a:lnTo>
                  <a:lnTo>
                    <a:pt x="260053" y="0"/>
                  </a:lnTo>
                  <a:lnTo>
                    <a:pt x="260054" y="2654"/>
                  </a:lnTo>
                  <a:lnTo>
                    <a:pt x="259351" y="3546"/>
                  </a:lnTo>
                  <a:lnTo>
                    <a:pt x="256685" y="4536"/>
                  </a:lnTo>
                  <a:lnTo>
                    <a:pt x="255693" y="5507"/>
                  </a:lnTo>
                  <a:lnTo>
                    <a:pt x="249516" y="21185"/>
                  </a:lnTo>
                  <a:lnTo>
                    <a:pt x="241973" y="62893"/>
                  </a:lnTo>
                  <a:lnTo>
                    <a:pt x="235301" y="107660"/>
                  </a:lnTo>
                  <a:lnTo>
                    <a:pt x="230349" y="151500"/>
                  </a:lnTo>
                  <a:lnTo>
                    <a:pt x="228486" y="195191"/>
                  </a:lnTo>
                  <a:lnTo>
                    <a:pt x="228316" y="238363"/>
                  </a:lnTo>
                  <a:lnTo>
                    <a:pt x="228306" y="283202"/>
                  </a:lnTo>
                  <a:lnTo>
                    <a:pt x="228306" y="292117"/>
                  </a:lnTo>
                  <a:lnTo>
                    <a:pt x="230187" y="296952"/>
                  </a:lnTo>
                  <a:lnTo>
                    <a:pt x="231676" y="299227"/>
                  </a:lnTo>
                  <a:lnTo>
                    <a:pt x="233375" y="300746"/>
                  </a:lnTo>
                  <a:lnTo>
                    <a:pt x="237143" y="302432"/>
                  </a:lnTo>
                  <a:lnTo>
                    <a:pt x="249505" y="303662"/>
                  </a:lnTo>
                  <a:lnTo>
                    <a:pt x="253721" y="301847"/>
                  </a:lnTo>
                  <a:lnTo>
                    <a:pt x="280340" y="277114"/>
                  </a:lnTo>
                  <a:lnTo>
                    <a:pt x="283182" y="270527"/>
                  </a:lnTo>
                  <a:lnTo>
                    <a:pt x="285456" y="2402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6" name="SMARTInkShape-Group272"/>
          <p:cNvGrpSpPr/>
          <p:nvPr/>
        </p:nvGrpSpPr>
        <p:grpSpPr>
          <a:xfrm>
            <a:off x="7735294" y="4420508"/>
            <a:ext cx="988840" cy="716643"/>
            <a:chOff x="7735294" y="4420508"/>
            <a:chExt cx="988840" cy="716643"/>
          </a:xfrm>
        </p:grpSpPr>
        <p:sp>
          <p:nvSpPr>
            <p:cNvPr id="159" name="SMARTInkShape-1135"/>
            <p:cNvSpPr/>
            <p:nvPr>
              <p:custDataLst>
                <p:tags r:id="rId99"/>
              </p:custDataLst>
            </p:nvPr>
          </p:nvSpPr>
          <p:spPr>
            <a:xfrm>
              <a:off x="8661400" y="4864100"/>
              <a:ext cx="62734" cy="254001"/>
            </a:xfrm>
            <a:custGeom>
              <a:avLst/>
              <a:gdLst/>
              <a:ahLst/>
              <a:cxnLst/>
              <a:rect l="0" t="0" r="0" b="0"/>
              <a:pathLst>
                <a:path w="62734" h="254001">
                  <a:moveTo>
                    <a:pt x="44450" y="0"/>
                  </a:moveTo>
                  <a:lnTo>
                    <a:pt x="44450" y="0"/>
                  </a:lnTo>
                  <a:lnTo>
                    <a:pt x="45155" y="34720"/>
                  </a:lnTo>
                  <a:lnTo>
                    <a:pt x="50212" y="59341"/>
                  </a:lnTo>
                  <a:lnTo>
                    <a:pt x="54095" y="83814"/>
                  </a:lnTo>
                  <a:lnTo>
                    <a:pt x="62733" y="126369"/>
                  </a:lnTo>
                  <a:lnTo>
                    <a:pt x="62566" y="141708"/>
                  </a:lnTo>
                  <a:lnTo>
                    <a:pt x="55647" y="184268"/>
                  </a:lnTo>
                  <a:lnTo>
                    <a:pt x="51543" y="196197"/>
                  </a:lnTo>
                  <a:lnTo>
                    <a:pt x="26498" y="232725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136"/>
            <p:cNvSpPr/>
            <p:nvPr>
              <p:custDataLst>
                <p:tags r:id="rId100"/>
              </p:custDataLst>
            </p:nvPr>
          </p:nvSpPr>
          <p:spPr>
            <a:xfrm>
              <a:off x="8515350" y="4965700"/>
              <a:ext cx="101601" cy="44451"/>
            </a:xfrm>
            <a:custGeom>
              <a:avLst/>
              <a:gdLst/>
              <a:ahLst/>
              <a:cxnLst/>
              <a:rect l="0" t="0" r="0" b="0"/>
              <a:pathLst>
                <a:path w="101601" h="44451">
                  <a:moveTo>
                    <a:pt x="0" y="44450"/>
                  </a:moveTo>
                  <a:lnTo>
                    <a:pt x="0" y="44450"/>
                  </a:lnTo>
                  <a:lnTo>
                    <a:pt x="0" y="38361"/>
                  </a:lnTo>
                  <a:lnTo>
                    <a:pt x="5069" y="42516"/>
                  </a:lnTo>
                  <a:lnTo>
                    <a:pt x="8839" y="43590"/>
                  </a:lnTo>
                  <a:lnTo>
                    <a:pt x="10831" y="43171"/>
                  </a:lnTo>
                  <a:lnTo>
                    <a:pt x="17712" y="39916"/>
                  </a:lnTo>
                  <a:lnTo>
                    <a:pt x="36365" y="34968"/>
                  </a:lnTo>
                  <a:lnTo>
                    <a:pt x="82554" y="12688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137"/>
            <p:cNvSpPr/>
            <p:nvPr>
              <p:custDataLst>
                <p:tags r:id="rId101"/>
              </p:custDataLst>
            </p:nvPr>
          </p:nvSpPr>
          <p:spPr>
            <a:xfrm>
              <a:off x="8528342" y="4857850"/>
              <a:ext cx="63209" cy="241065"/>
            </a:xfrm>
            <a:custGeom>
              <a:avLst/>
              <a:gdLst/>
              <a:ahLst/>
              <a:cxnLst/>
              <a:rect l="0" t="0" r="0" b="0"/>
              <a:pathLst>
                <a:path w="63209" h="241065">
                  <a:moveTo>
                    <a:pt x="63208" y="12600"/>
                  </a:moveTo>
                  <a:lnTo>
                    <a:pt x="63208" y="12600"/>
                  </a:lnTo>
                  <a:lnTo>
                    <a:pt x="63208" y="239"/>
                  </a:lnTo>
                  <a:lnTo>
                    <a:pt x="59837" y="0"/>
                  </a:lnTo>
                  <a:lnTo>
                    <a:pt x="58844" y="672"/>
                  </a:lnTo>
                  <a:lnTo>
                    <a:pt x="58182" y="1826"/>
                  </a:lnTo>
                  <a:lnTo>
                    <a:pt x="57741" y="3301"/>
                  </a:lnTo>
                  <a:lnTo>
                    <a:pt x="50067" y="12769"/>
                  </a:lnTo>
                  <a:lnTo>
                    <a:pt x="46784" y="16908"/>
                  </a:lnTo>
                  <a:lnTo>
                    <a:pt x="45325" y="21100"/>
                  </a:lnTo>
                  <a:lnTo>
                    <a:pt x="42430" y="38562"/>
                  </a:lnTo>
                  <a:lnTo>
                    <a:pt x="26945" y="81140"/>
                  </a:lnTo>
                  <a:lnTo>
                    <a:pt x="18711" y="126391"/>
                  </a:lnTo>
                  <a:lnTo>
                    <a:pt x="6131" y="172810"/>
                  </a:lnTo>
                  <a:lnTo>
                    <a:pt x="693" y="194547"/>
                  </a:lnTo>
                  <a:lnTo>
                    <a:pt x="0" y="207307"/>
                  </a:lnTo>
                  <a:lnTo>
                    <a:pt x="1719" y="213907"/>
                  </a:lnTo>
                  <a:lnTo>
                    <a:pt x="4129" y="219897"/>
                  </a:lnTo>
                  <a:lnTo>
                    <a:pt x="5805" y="235974"/>
                  </a:lnTo>
                  <a:lnTo>
                    <a:pt x="6594" y="237715"/>
                  </a:lnTo>
                  <a:lnTo>
                    <a:pt x="7827" y="238876"/>
                  </a:lnTo>
                  <a:lnTo>
                    <a:pt x="11503" y="240741"/>
                  </a:lnTo>
                  <a:lnTo>
                    <a:pt x="15511" y="241064"/>
                  </a:lnTo>
                  <a:lnTo>
                    <a:pt x="19197" y="239258"/>
                  </a:lnTo>
                  <a:lnTo>
                    <a:pt x="21166" y="237788"/>
                  </a:lnTo>
                  <a:lnTo>
                    <a:pt x="23356" y="234274"/>
                  </a:lnTo>
                  <a:lnTo>
                    <a:pt x="28133" y="222899"/>
                  </a:lnTo>
                  <a:lnTo>
                    <a:pt x="37808" y="209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138"/>
            <p:cNvSpPr/>
            <p:nvPr>
              <p:custDataLst>
                <p:tags r:id="rId102"/>
              </p:custDataLst>
            </p:nvPr>
          </p:nvSpPr>
          <p:spPr>
            <a:xfrm>
              <a:off x="8356888" y="4826085"/>
              <a:ext cx="101290" cy="298366"/>
            </a:xfrm>
            <a:custGeom>
              <a:avLst/>
              <a:gdLst/>
              <a:ahLst/>
              <a:cxnLst/>
              <a:rect l="0" t="0" r="0" b="0"/>
              <a:pathLst>
                <a:path w="101290" h="298366">
                  <a:moveTo>
                    <a:pt x="94962" y="31665"/>
                  </a:moveTo>
                  <a:lnTo>
                    <a:pt x="94962" y="31665"/>
                  </a:lnTo>
                  <a:lnTo>
                    <a:pt x="98332" y="28294"/>
                  </a:lnTo>
                  <a:lnTo>
                    <a:pt x="99988" y="24757"/>
                  </a:lnTo>
                  <a:lnTo>
                    <a:pt x="101289" y="9606"/>
                  </a:lnTo>
                  <a:lnTo>
                    <a:pt x="99886" y="8492"/>
                  </a:lnTo>
                  <a:lnTo>
                    <a:pt x="92579" y="6219"/>
                  </a:lnTo>
                  <a:lnTo>
                    <a:pt x="91257" y="4823"/>
                  </a:lnTo>
                  <a:lnTo>
                    <a:pt x="89134" y="884"/>
                  </a:lnTo>
                  <a:lnTo>
                    <a:pt x="86961" y="346"/>
                  </a:lnTo>
                  <a:lnTo>
                    <a:pt x="79820" y="0"/>
                  </a:lnTo>
                  <a:lnTo>
                    <a:pt x="75767" y="1834"/>
                  </a:lnTo>
                  <a:lnTo>
                    <a:pt x="73699" y="3311"/>
                  </a:lnTo>
                  <a:lnTo>
                    <a:pt x="71400" y="6834"/>
                  </a:lnTo>
                  <a:lnTo>
                    <a:pt x="69674" y="10751"/>
                  </a:lnTo>
                  <a:lnTo>
                    <a:pt x="38666" y="55059"/>
                  </a:lnTo>
                  <a:lnTo>
                    <a:pt x="30226" y="71052"/>
                  </a:lnTo>
                  <a:lnTo>
                    <a:pt x="20342" y="114291"/>
                  </a:lnTo>
                  <a:lnTo>
                    <a:pt x="12495" y="156685"/>
                  </a:lnTo>
                  <a:lnTo>
                    <a:pt x="4619" y="202999"/>
                  </a:lnTo>
                  <a:lnTo>
                    <a:pt x="0" y="244187"/>
                  </a:lnTo>
                  <a:lnTo>
                    <a:pt x="7561" y="279267"/>
                  </a:lnTo>
                  <a:lnTo>
                    <a:pt x="10962" y="286348"/>
                  </a:lnTo>
                  <a:lnTo>
                    <a:pt x="20967" y="294640"/>
                  </a:lnTo>
                  <a:lnTo>
                    <a:pt x="25152" y="296709"/>
                  </a:lnTo>
                  <a:lnTo>
                    <a:pt x="31462" y="2983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139"/>
            <p:cNvSpPr/>
            <p:nvPr>
              <p:custDataLst>
                <p:tags r:id="rId103"/>
              </p:custDataLst>
            </p:nvPr>
          </p:nvSpPr>
          <p:spPr>
            <a:xfrm>
              <a:off x="8096272" y="5010150"/>
              <a:ext cx="120629" cy="40362"/>
            </a:xfrm>
            <a:custGeom>
              <a:avLst/>
              <a:gdLst/>
              <a:ahLst/>
              <a:cxnLst/>
              <a:rect l="0" t="0" r="0" b="0"/>
              <a:pathLst>
                <a:path w="120629" h="40362">
                  <a:moveTo>
                    <a:pt x="6328" y="38100"/>
                  </a:moveTo>
                  <a:lnTo>
                    <a:pt x="6328" y="38100"/>
                  </a:lnTo>
                  <a:lnTo>
                    <a:pt x="55" y="38100"/>
                  </a:lnTo>
                  <a:lnTo>
                    <a:pt x="0" y="34729"/>
                  </a:lnTo>
                  <a:lnTo>
                    <a:pt x="699" y="35147"/>
                  </a:lnTo>
                  <a:lnTo>
                    <a:pt x="3355" y="39376"/>
                  </a:lnTo>
                  <a:lnTo>
                    <a:pt x="5052" y="40361"/>
                  </a:lnTo>
                  <a:lnTo>
                    <a:pt x="6888" y="40313"/>
                  </a:lnTo>
                  <a:lnTo>
                    <a:pt x="10810" y="38378"/>
                  </a:lnTo>
                  <a:lnTo>
                    <a:pt x="14905" y="35166"/>
                  </a:lnTo>
                  <a:lnTo>
                    <a:pt x="20958" y="33268"/>
                  </a:lnTo>
                  <a:lnTo>
                    <a:pt x="32300" y="30318"/>
                  </a:lnTo>
                  <a:lnTo>
                    <a:pt x="60560" y="21228"/>
                  </a:lnTo>
                  <a:lnTo>
                    <a:pt x="85959" y="15966"/>
                  </a:lnTo>
                  <a:lnTo>
                    <a:pt x="1206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140"/>
            <p:cNvSpPr/>
            <p:nvPr>
              <p:custDataLst>
                <p:tags r:id="rId104"/>
              </p:custDataLst>
            </p:nvPr>
          </p:nvSpPr>
          <p:spPr>
            <a:xfrm>
              <a:off x="8159750" y="4787979"/>
              <a:ext cx="95251" cy="349172"/>
            </a:xfrm>
            <a:custGeom>
              <a:avLst/>
              <a:gdLst/>
              <a:ahLst/>
              <a:cxnLst/>
              <a:rect l="0" t="0" r="0" b="0"/>
              <a:pathLst>
                <a:path w="95251" h="349172">
                  <a:moveTo>
                    <a:pt x="95250" y="12621"/>
                  </a:moveTo>
                  <a:lnTo>
                    <a:pt x="95250" y="12621"/>
                  </a:lnTo>
                  <a:lnTo>
                    <a:pt x="95250" y="9250"/>
                  </a:lnTo>
                  <a:lnTo>
                    <a:pt x="94545" y="8257"/>
                  </a:lnTo>
                  <a:lnTo>
                    <a:pt x="93368" y="7595"/>
                  </a:lnTo>
                  <a:lnTo>
                    <a:pt x="84419" y="5740"/>
                  </a:lnTo>
                  <a:lnTo>
                    <a:pt x="77422" y="826"/>
                  </a:lnTo>
                  <a:lnTo>
                    <a:pt x="71371" y="100"/>
                  </a:lnTo>
                  <a:lnTo>
                    <a:pt x="67469" y="0"/>
                  </a:lnTo>
                  <a:lnTo>
                    <a:pt x="63382" y="1838"/>
                  </a:lnTo>
                  <a:lnTo>
                    <a:pt x="59213" y="4301"/>
                  </a:lnTo>
                  <a:lnTo>
                    <a:pt x="52901" y="6392"/>
                  </a:lnTo>
                  <a:lnTo>
                    <a:pt x="42331" y="15032"/>
                  </a:lnTo>
                  <a:lnTo>
                    <a:pt x="35982" y="24546"/>
                  </a:lnTo>
                  <a:lnTo>
                    <a:pt x="20815" y="71668"/>
                  </a:lnTo>
                  <a:lnTo>
                    <a:pt x="13686" y="114331"/>
                  </a:lnTo>
                  <a:lnTo>
                    <a:pt x="12785" y="157798"/>
                  </a:lnTo>
                  <a:lnTo>
                    <a:pt x="12708" y="202162"/>
                  </a:lnTo>
                  <a:lnTo>
                    <a:pt x="12700" y="247515"/>
                  </a:lnTo>
                  <a:lnTo>
                    <a:pt x="10819" y="271078"/>
                  </a:lnTo>
                  <a:lnTo>
                    <a:pt x="7233" y="292902"/>
                  </a:lnTo>
                  <a:lnTo>
                    <a:pt x="5659" y="333460"/>
                  </a:lnTo>
                  <a:lnTo>
                    <a:pt x="1326" y="342644"/>
                  </a:lnTo>
                  <a:lnTo>
                    <a:pt x="0" y="349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141"/>
            <p:cNvSpPr/>
            <p:nvPr>
              <p:custDataLst>
                <p:tags r:id="rId105"/>
              </p:custDataLst>
            </p:nvPr>
          </p:nvSpPr>
          <p:spPr>
            <a:xfrm>
              <a:off x="7735294" y="4420508"/>
              <a:ext cx="176807" cy="87993"/>
            </a:xfrm>
            <a:custGeom>
              <a:avLst/>
              <a:gdLst/>
              <a:ahLst/>
              <a:cxnLst/>
              <a:rect l="0" t="0" r="0" b="0"/>
              <a:pathLst>
                <a:path w="176807" h="87993">
                  <a:moveTo>
                    <a:pt x="87906" y="37192"/>
                  </a:moveTo>
                  <a:lnTo>
                    <a:pt x="87906" y="37192"/>
                  </a:lnTo>
                  <a:lnTo>
                    <a:pt x="87904" y="31725"/>
                  </a:lnTo>
                  <a:lnTo>
                    <a:pt x="88611" y="31430"/>
                  </a:lnTo>
                  <a:lnTo>
                    <a:pt x="93373" y="30919"/>
                  </a:lnTo>
                  <a:lnTo>
                    <a:pt x="93863" y="28994"/>
                  </a:lnTo>
                  <a:lnTo>
                    <a:pt x="93994" y="27495"/>
                  </a:lnTo>
                  <a:lnTo>
                    <a:pt x="93374" y="26493"/>
                  </a:lnTo>
                  <a:lnTo>
                    <a:pt x="92258" y="25826"/>
                  </a:lnTo>
                  <a:lnTo>
                    <a:pt x="88766" y="24755"/>
                  </a:lnTo>
                  <a:lnTo>
                    <a:pt x="88288" y="22727"/>
                  </a:lnTo>
                  <a:lnTo>
                    <a:pt x="88161" y="21199"/>
                  </a:lnTo>
                  <a:lnTo>
                    <a:pt x="87370" y="20179"/>
                  </a:lnTo>
                  <a:lnTo>
                    <a:pt x="84610" y="19049"/>
                  </a:lnTo>
                  <a:lnTo>
                    <a:pt x="83592" y="18040"/>
                  </a:lnTo>
                  <a:lnTo>
                    <a:pt x="82461" y="15039"/>
                  </a:lnTo>
                  <a:lnTo>
                    <a:pt x="81453" y="13957"/>
                  </a:lnTo>
                  <a:lnTo>
                    <a:pt x="78452" y="12754"/>
                  </a:lnTo>
                  <a:lnTo>
                    <a:pt x="77370" y="11727"/>
                  </a:lnTo>
                  <a:lnTo>
                    <a:pt x="76168" y="8706"/>
                  </a:lnTo>
                  <a:lnTo>
                    <a:pt x="75141" y="7617"/>
                  </a:lnTo>
                  <a:lnTo>
                    <a:pt x="72120" y="6409"/>
                  </a:lnTo>
                  <a:lnTo>
                    <a:pt x="64431" y="4927"/>
                  </a:lnTo>
                  <a:lnTo>
                    <a:pt x="58216" y="1135"/>
                  </a:lnTo>
                  <a:lnTo>
                    <a:pt x="54014" y="0"/>
                  </a:lnTo>
                  <a:lnTo>
                    <a:pt x="51906" y="403"/>
                  </a:lnTo>
                  <a:lnTo>
                    <a:pt x="43452" y="4237"/>
                  </a:lnTo>
                  <a:lnTo>
                    <a:pt x="41337" y="4639"/>
                  </a:lnTo>
                  <a:lnTo>
                    <a:pt x="34988" y="8575"/>
                  </a:lnTo>
                  <a:lnTo>
                    <a:pt x="9589" y="32967"/>
                  </a:lnTo>
                  <a:lnTo>
                    <a:pt x="7237" y="39077"/>
                  </a:lnTo>
                  <a:lnTo>
                    <a:pt x="0" y="63564"/>
                  </a:lnTo>
                  <a:lnTo>
                    <a:pt x="373" y="66063"/>
                  </a:lnTo>
                  <a:lnTo>
                    <a:pt x="6884" y="81597"/>
                  </a:lnTo>
                  <a:lnTo>
                    <a:pt x="8491" y="83729"/>
                  </a:lnTo>
                  <a:lnTo>
                    <a:pt x="12159" y="86097"/>
                  </a:lnTo>
                  <a:lnTo>
                    <a:pt x="20262" y="87617"/>
                  </a:lnTo>
                  <a:lnTo>
                    <a:pt x="36252" y="87959"/>
                  </a:lnTo>
                  <a:lnTo>
                    <a:pt x="48063" y="84611"/>
                  </a:lnTo>
                  <a:lnTo>
                    <a:pt x="76339" y="66793"/>
                  </a:lnTo>
                  <a:lnTo>
                    <a:pt x="89935" y="54122"/>
                  </a:lnTo>
                  <a:lnTo>
                    <a:pt x="92335" y="49891"/>
                  </a:lnTo>
                  <a:lnTo>
                    <a:pt x="94109" y="45658"/>
                  </a:lnTo>
                  <a:lnTo>
                    <a:pt x="100580" y="37225"/>
                  </a:lnTo>
                  <a:lnTo>
                    <a:pt x="100604" y="52119"/>
                  </a:lnTo>
                  <a:lnTo>
                    <a:pt x="102487" y="56290"/>
                  </a:lnTo>
                  <a:lnTo>
                    <a:pt x="104969" y="60497"/>
                  </a:lnTo>
                  <a:lnTo>
                    <a:pt x="107074" y="66832"/>
                  </a:lnTo>
                  <a:lnTo>
                    <a:pt x="115716" y="77409"/>
                  </a:lnTo>
                  <a:lnTo>
                    <a:pt x="125230" y="83759"/>
                  </a:lnTo>
                  <a:lnTo>
                    <a:pt x="136986" y="86737"/>
                  </a:lnTo>
                  <a:lnTo>
                    <a:pt x="176806" y="879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9" name="SMARTInkShape-Group273"/>
          <p:cNvGrpSpPr/>
          <p:nvPr/>
        </p:nvGrpSpPr>
        <p:grpSpPr>
          <a:xfrm>
            <a:off x="7499621" y="5556276"/>
            <a:ext cx="361672" cy="88849"/>
            <a:chOff x="7499621" y="5556276"/>
            <a:chExt cx="361672" cy="88849"/>
          </a:xfrm>
        </p:grpSpPr>
        <p:sp>
          <p:nvSpPr>
            <p:cNvPr id="167" name="SMARTInkShape-1142"/>
            <p:cNvSpPr/>
            <p:nvPr>
              <p:custDataLst>
                <p:tags r:id="rId97"/>
              </p:custDataLst>
            </p:nvPr>
          </p:nvSpPr>
          <p:spPr>
            <a:xfrm>
              <a:off x="7721609" y="5556276"/>
              <a:ext cx="139684" cy="88849"/>
            </a:xfrm>
            <a:custGeom>
              <a:avLst/>
              <a:gdLst/>
              <a:ahLst/>
              <a:cxnLst/>
              <a:rect l="0" t="0" r="0" b="0"/>
              <a:pathLst>
                <a:path w="139684" h="88849">
                  <a:moveTo>
                    <a:pt x="88891" y="12674"/>
                  </a:moveTo>
                  <a:lnTo>
                    <a:pt x="88891" y="12674"/>
                  </a:lnTo>
                  <a:lnTo>
                    <a:pt x="95239" y="12674"/>
                  </a:lnTo>
                  <a:lnTo>
                    <a:pt x="95241" y="18141"/>
                  </a:lnTo>
                  <a:lnTo>
                    <a:pt x="94536" y="18435"/>
                  </a:lnTo>
                  <a:lnTo>
                    <a:pt x="91870" y="18763"/>
                  </a:lnTo>
                  <a:lnTo>
                    <a:pt x="90877" y="19555"/>
                  </a:lnTo>
                  <a:lnTo>
                    <a:pt x="89153" y="24467"/>
                  </a:lnTo>
                  <a:lnTo>
                    <a:pt x="88913" y="34133"/>
                  </a:lnTo>
                  <a:lnTo>
                    <a:pt x="88200" y="35447"/>
                  </a:lnTo>
                  <a:lnTo>
                    <a:pt x="87020" y="36322"/>
                  </a:lnTo>
                  <a:lnTo>
                    <a:pt x="83825" y="38001"/>
                  </a:lnTo>
                  <a:lnTo>
                    <a:pt x="71884" y="48131"/>
                  </a:lnTo>
                  <a:lnTo>
                    <a:pt x="63476" y="52133"/>
                  </a:lnTo>
                  <a:lnTo>
                    <a:pt x="59251" y="54906"/>
                  </a:lnTo>
                  <a:lnTo>
                    <a:pt x="52200" y="56467"/>
                  </a:lnTo>
                  <a:lnTo>
                    <a:pt x="23972" y="57116"/>
                  </a:lnTo>
                  <a:lnTo>
                    <a:pt x="19351" y="55239"/>
                  </a:lnTo>
                  <a:lnTo>
                    <a:pt x="4242" y="42197"/>
                  </a:lnTo>
                  <a:lnTo>
                    <a:pt x="1880" y="38026"/>
                  </a:lnTo>
                  <a:lnTo>
                    <a:pt x="241" y="31848"/>
                  </a:lnTo>
                  <a:lnTo>
                    <a:pt x="0" y="16830"/>
                  </a:lnTo>
                  <a:lnTo>
                    <a:pt x="703" y="15445"/>
                  </a:lnTo>
                  <a:lnTo>
                    <a:pt x="1876" y="14521"/>
                  </a:lnTo>
                  <a:lnTo>
                    <a:pt x="5459" y="13039"/>
                  </a:lnTo>
                  <a:lnTo>
                    <a:pt x="22066" y="12676"/>
                  </a:lnTo>
                  <a:lnTo>
                    <a:pt x="25795" y="14556"/>
                  </a:lnTo>
                  <a:lnTo>
                    <a:pt x="29803" y="17038"/>
                  </a:lnTo>
                  <a:lnTo>
                    <a:pt x="36027" y="19142"/>
                  </a:lnTo>
                  <a:lnTo>
                    <a:pt x="40231" y="22134"/>
                  </a:lnTo>
                  <a:lnTo>
                    <a:pt x="42570" y="25815"/>
                  </a:lnTo>
                  <a:lnTo>
                    <a:pt x="44315" y="29803"/>
                  </a:lnTo>
                  <a:lnTo>
                    <a:pt x="74313" y="63474"/>
                  </a:lnTo>
                  <a:lnTo>
                    <a:pt x="76062" y="67707"/>
                  </a:lnTo>
                  <a:lnTo>
                    <a:pt x="91913" y="85523"/>
                  </a:lnTo>
                  <a:lnTo>
                    <a:pt x="95643" y="87385"/>
                  </a:lnTo>
                  <a:lnTo>
                    <a:pt x="106955" y="88848"/>
                  </a:lnTo>
                  <a:lnTo>
                    <a:pt x="112815" y="84504"/>
                  </a:lnTo>
                  <a:lnTo>
                    <a:pt x="119471" y="82785"/>
                  </a:lnTo>
                  <a:lnTo>
                    <a:pt x="123666" y="79230"/>
                  </a:lnTo>
                  <a:lnTo>
                    <a:pt x="125513" y="75651"/>
                  </a:lnTo>
                  <a:lnTo>
                    <a:pt x="126005" y="73709"/>
                  </a:lnTo>
                  <a:lnTo>
                    <a:pt x="131886" y="63428"/>
                  </a:lnTo>
                  <a:lnTo>
                    <a:pt x="135184" y="39397"/>
                  </a:lnTo>
                  <a:lnTo>
                    <a:pt x="137688" y="34428"/>
                  </a:lnTo>
                  <a:lnTo>
                    <a:pt x="139427" y="23335"/>
                  </a:lnTo>
                  <a:lnTo>
                    <a:pt x="139683" y="7580"/>
                  </a:lnTo>
                  <a:lnTo>
                    <a:pt x="134223" y="967"/>
                  </a:lnTo>
                  <a:lnTo>
                    <a:pt x="131851" y="415"/>
                  </a:lnTo>
                  <a:lnTo>
                    <a:pt x="118437" y="0"/>
                  </a:lnTo>
                  <a:lnTo>
                    <a:pt x="114252" y="1867"/>
                  </a:lnTo>
                  <a:lnTo>
                    <a:pt x="103118" y="10514"/>
                  </a:lnTo>
                  <a:lnTo>
                    <a:pt x="99212" y="11714"/>
                  </a:lnTo>
                  <a:lnTo>
                    <a:pt x="97888" y="12740"/>
                  </a:lnTo>
                  <a:lnTo>
                    <a:pt x="95320" y="16849"/>
                  </a:lnTo>
                  <a:lnTo>
                    <a:pt x="92219" y="18057"/>
                  </a:lnTo>
                  <a:lnTo>
                    <a:pt x="91109" y="19085"/>
                  </a:lnTo>
                  <a:lnTo>
                    <a:pt x="88891" y="253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143"/>
            <p:cNvSpPr/>
            <p:nvPr>
              <p:custDataLst>
                <p:tags r:id="rId98"/>
              </p:custDataLst>
            </p:nvPr>
          </p:nvSpPr>
          <p:spPr>
            <a:xfrm>
              <a:off x="7499621" y="5568950"/>
              <a:ext cx="126730" cy="31673"/>
            </a:xfrm>
            <a:custGeom>
              <a:avLst/>
              <a:gdLst/>
              <a:ahLst/>
              <a:cxnLst/>
              <a:rect l="0" t="0" r="0" b="0"/>
              <a:pathLst>
                <a:path w="126730" h="31673">
                  <a:moveTo>
                    <a:pt x="25129" y="0"/>
                  </a:moveTo>
                  <a:lnTo>
                    <a:pt x="25129" y="0"/>
                  </a:lnTo>
                  <a:lnTo>
                    <a:pt x="25129" y="3371"/>
                  </a:lnTo>
                  <a:lnTo>
                    <a:pt x="23248" y="6907"/>
                  </a:lnTo>
                  <a:lnTo>
                    <a:pt x="21758" y="8839"/>
                  </a:lnTo>
                  <a:lnTo>
                    <a:pt x="18221" y="10984"/>
                  </a:lnTo>
                  <a:lnTo>
                    <a:pt x="14297" y="12643"/>
                  </a:lnTo>
                  <a:lnTo>
                    <a:pt x="6440" y="18758"/>
                  </a:lnTo>
                  <a:lnTo>
                    <a:pt x="0" y="19042"/>
                  </a:lnTo>
                  <a:lnTo>
                    <a:pt x="5219" y="24516"/>
                  </a:lnTo>
                  <a:lnTo>
                    <a:pt x="9194" y="25138"/>
                  </a:lnTo>
                  <a:lnTo>
                    <a:pt x="14841" y="25322"/>
                  </a:lnTo>
                  <a:lnTo>
                    <a:pt x="18911" y="27247"/>
                  </a:lnTo>
                  <a:lnTo>
                    <a:pt x="23072" y="29749"/>
                  </a:lnTo>
                  <a:lnTo>
                    <a:pt x="31490" y="31355"/>
                  </a:lnTo>
                  <a:lnTo>
                    <a:pt x="43319" y="31672"/>
                  </a:lnTo>
                  <a:lnTo>
                    <a:pt x="49206" y="29834"/>
                  </a:lnTo>
                  <a:lnTo>
                    <a:pt x="54880" y="27370"/>
                  </a:lnTo>
                  <a:lnTo>
                    <a:pt x="99238" y="22053"/>
                  </a:lnTo>
                  <a:lnTo>
                    <a:pt x="118501" y="17564"/>
                  </a:lnTo>
                  <a:lnTo>
                    <a:pt x="12672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0" name="SMARTInkShape-1144"/>
          <p:cNvSpPr/>
          <p:nvPr>
            <p:custDataLst>
              <p:tags r:id="rId3"/>
            </p:custDataLst>
          </p:nvPr>
        </p:nvSpPr>
        <p:spPr>
          <a:xfrm>
            <a:off x="7702550" y="4654898"/>
            <a:ext cx="177801" cy="736196"/>
          </a:xfrm>
          <a:custGeom>
            <a:avLst/>
            <a:gdLst/>
            <a:ahLst/>
            <a:cxnLst/>
            <a:rect l="0" t="0" r="0" b="0"/>
            <a:pathLst>
              <a:path w="177801" h="736196">
                <a:moveTo>
                  <a:pt x="177800" y="37752"/>
                </a:moveTo>
                <a:lnTo>
                  <a:pt x="177800" y="37752"/>
                </a:lnTo>
                <a:lnTo>
                  <a:pt x="177798" y="34381"/>
                </a:lnTo>
                <a:lnTo>
                  <a:pt x="175918" y="30844"/>
                </a:lnTo>
                <a:lnTo>
                  <a:pt x="173436" y="26920"/>
                </a:lnTo>
                <a:lnTo>
                  <a:pt x="171332" y="20745"/>
                </a:lnTo>
                <a:lnTo>
                  <a:pt x="168340" y="16553"/>
                </a:lnTo>
                <a:lnTo>
                  <a:pt x="164659" y="14218"/>
                </a:lnTo>
                <a:lnTo>
                  <a:pt x="160671" y="12476"/>
                </a:lnTo>
                <a:lnTo>
                  <a:pt x="146039" y="1417"/>
                </a:lnTo>
                <a:lnTo>
                  <a:pt x="134210" y="0"/>
                </a:lnTo>
                <a:lnTo>
                  <a:pt x="113326" y="5151"/>
                </a:lnTo>
                <a:lnTo>
                  <a:pt x="80841" y="23250"/>
                </a:lnTo>
                <a:lnTo>
                  <a:pt x="63581" y="40113"/>
                </a:lnTo>
                <a:lnTo>
                  <a:pt x="33871" y="85711"/>
                </a:lnTo>
                <a:lnTo>
                  <a:pt x="18345" y="118459"/>
                </a:lnTo>
                <a:lnTo>
                  <a:pt x="10072" y="163926"/>
                </a:lnTo>
                <a:lnTo>
                  <a:pt x="6840" y="210696"/>
                </a:lnTo>
                <a:lnTo>
                  <a:pt x="6446" y="251830"/>
                </a:lnTo>
                <a:lnTo>
                  <a:pt x="10733" y="293927"/>
                </a:lnTo>
                <a:lnTo>
                  <a:pt x="12312" y="334332"/>
                </a:lnTo>
                <a:lnTo>
                  <a:pt x="15994" y="373070"/>
                </a:lnTo>
                <a:lnTo>
                  <a:pt x="20529" y="420193"/>
                </a:lnTo>
                <a:lnTo>
                  <a:pt x="24758" y="466789"/>
                </a:lnTo>
                <a:lnTo>
                  <a:pt x="28687" y="509684"/>
                </a:lnTo>
                <a:lnTo>
                  <a:pt x="31481" y="555094"/>
                </a:lnTo>
                <a:lnTo>
                  <a:pt x="31734" y="602706"/>
                </a:lnTo>
                <a:lnTo>
                  <a:pt x="31748" y="650324"/>
                </a:lnTo>
                <a:lnTo>
                  <a:pt x="24869" y="695708"/>
                </a:lnTo>
                <a:lnTo>
                  <a:pt x="20382" y="706443"/>
                </a:lnTo>
                <a:lnTo>
                  <a:pt x="14426" y="716749"/>
                </a:lnTo>
                <a:lnTo>
                  <a:pt x="12801" y="734089"/>
                </a:lnTo>
                <a:lnTo>
                  <a:pt x="12062" y="734809"/>
                </a:lnTo>
                <a:lnTo>
                  <a:pt x="9359" y="735611"/>
                </a:lnTo>
                <a:lnTo>
                  <a:pt x="1146" y="736195"/>
                </a:lnTo>
                <a:lnTo>
                  <a:pt x="764" y="735509"/>
                </a:lnTo>
                <a:lnTo>
                  <a:pt x="0" y="72990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3" name="SMARTInkShape-Group275"/>
          <p:cNvGrpSpPr/>
          <p:nvPr/>
        </p:nvGrpSpPr>
        <p:grpSpPr>
          <a:xfrm>
            <a:off x="7067550" y="4895850"/>
            <a:ext cx="234951" cy="149454"/>
            <a:chOff x="7067550" y="4895850"/>
            <a:chExt cx="234951" cy="149454"/>
          </a:xfrm>
        </p:grpSpPr>
        <p:sp>
          <p:nvSpPr>
            <p:cNvPr id="171" name="SMARTInkShape-1145"/>
            <p:cNvSpPr/>
            <p:nvPr>
              <p:custDataLst>
                <p:tags r:id="rId95"/>
              </p:custDataLst>
            </p:nvPr>
          </p:nvSpPr>
          <p:spPr>
            <a:xfrm>
              <a:off x="7105683" y="5010150"/>
              <a:ext cx="196818" cy="35154"/>
            </a:xfrm>
            <a:custGeom>
              <a:avLst/>
              <a:gdLst/>
              <a:ahLst/>
              <a:cxnLst/>
              <a:rect l="0" t="0" r="0" b="0"/>
              <a:pathLst>
                <a:path w="196818" h="35154">
                  <a:moveTo>
                    <a:pt x="31717" y="6350"/>
                  </a:moveTo>
                  <a:lnTo>
                    <a:pt x="31717" y="6350"/>
                  </a:lnTo>
                  <a:lnTo>
                    <a:pt x="8534" y="28827"/>
                  </a:lnTo>
                  <a:lnTo>
                    <a:pt x="4244" y="30451"/>
                  </a:lnTo>
                  <a:lnTo>
                    <a:pt x="2818" y="31590"/>
                  </a:lnTo>
                  <a:lnTo>
                    <a:pt x="812" y="35153"/>
                  </a:lnTo>
                  <a:lnTo>
                    <a:pt x="530" y="34723"/>
                  </a:lnTo>
                  <a:lnTo>
                    <a:pt x="0" y="31924"/>
                  </a:lnTo>
                  <a:lnTo>
                    <a:pt x="46163" y="31751"/>
                  </a:lnTo>
                  <a:lnTo>
                    <a:pt x="65275" y="29868"/>
                  </a:lnTo>
                  <a:lnTo>
                    <a:pt x="106753" y="23911"/>
                  </a:lnTo>
                  <a:lnTo>
                    <a:pt x="147796" y="17595"/>
                  </a:lnTo>
                  <a:lnTo>
                    <a:pt x="178445" y="11933"/>
                  </a:lnTo>
                  <a:lnTo>
                    <a:pt x="196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146"/>
            <p:cNvSpPr/>
            <p:nvPr>
              <p:custDataLst>
                <p:tags r:id="rId96"/>
              </p:custDataLst>
            </p:nvPr>
          </p:nvSpPr>
          <p:spPr>
            <a:xfrm>
              <a:off x="7067550" y="4895850"/>
              <a:ext cx="177801" cy="19051"/>
            </a:xfrm>
            <a:custGeom>
              <a:avLst/>
              <a:gdLst/>
              <a:ahLst/>
              <a:cxnLst/>
              <a:rect l="0" t="0" r="0" b="0"/>
              <a:pathLst>
                <a:path w="177801" h="19051">
                  <a:moveTo>
                    <a:pt x="0" y="0"/>
                  </a:moveTo>
                  <a:lnTo>
                    <a:pt x="0" y="0"/>
                  </a:lnTo>
                  <a:lnTo>
                    <a:pt x="47527" y="706"/>
                  </a:lnTo>
                  <a:lnTo>
                    <a:pt x="89903" y="6088"/>
                  </a:lnTo>
                  <a:lnTo>
                    <a:pt x="118900" y="8197"/>
                  </a:lnTo>
                  <a:lnTo>
                    <a:pt x="134713" y="11366"/>
                  </a:lnTo>
                  <a:lnTo>
                    <a:pt x="150923" y="14186"/>
                  </a:lnTo>
                  <a:lnTo>
                    <a:pt x="168302" y="18410"/>
                  </a:lnTo>
                  <a:lnTo>
                    <a:pt x="17780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8" name="SMARTInkShape-Group276"/>
          <p:cNvGrpSpPr/>
          <p:nvPr/>
        </p:nvGrpSpPr>
        <p:grpSpPr>
          <a:xfrm>
            <a:off x="5851136" y="4660900"/>
            <a:ext cx="752307" cy="381001"/>
            <a:chOff x="5851136" y="4660900"/>
            <a:chExt cx="752307" cy="381001"/>
          </a:xfrm>
        </p:grpSpPr>
        <p:sp>
          <p:nvSpPr>
            <p:cNvPr id="174" name="SMARTInkShape-1147"/>
            <p:cNvSpPr/>
            <p:nvPr>
              <p:custDataLst>
                <p:tags r:id="rId91"/>
              </p:custDataLst>
            </p:nvPr>
          </p:nvSpPr>
          <p:spPr>
            <a:xfrm>
              <a:off x="6470650" y="4660900"/>
              <a:ext cx="132793" cy="381001"/>
            </a:xfrm>
            <a:custGeom>
              <a:avLst/>
              <a:gdLst/>
              <a:ahLst/>
              <a:cxnLst/>
              <a:rect l="0" t="0" r="0" b="0"/>
              <a:pathLst>
                <a:path w="132793" h="381001">
                  <a:moveTo>
                    <a:pt x="88900" y="0"/>
                  </a:moveTo>
                  <a:lnTo>
                    <a:pt x="88900" y="0"/>
                  </a:lnTo>
                  <a:lnTo>
                    <a:pt x="92270" y="3371"/>
                  </a:lnTo>
                  <a:lnTo>
                    <a:pt x="92557" y="5069"/>
                  </a:lnTo>
                  <a:lnTo>
                    <a:pt x="92045" y="6907"/>
                  </a:lnTo>
                  <a:lnTo>
                    <a:pt x="90996" y="8838"/>
                  </a:lnTo>
                  <a:lnTo>
                    <a:pt x="91003" y="10832"/>
                  </a:lnTo>
                  <a:lnTo>
                    <a:pt x="108023" y="57484"/>
                  </a:lnTo>
                  <a:lnTo>
                    <a:pt x="120657" y="102186"/>
                  </a:lnTo>
                  <a:lnTo>
                    <a:pt x="130528" y="149080"/>
                  </a:lnTo>
                  <a:lnTo>
                    <a:pt x="132792" y="190680"/>
                  </a:lnTo>
                  <a:lnTo>
                    <a:pt x="131690" y="211746"/>
                  </a:lnTo>
                  <a:lnTo>
                    <a:pt x="119486" y="252134"/>
                  </a:lnTo>
                  <a:lnTo>
                    <a:pt x="94260" y="296087"/>
                  </a:lnTo>
                  <a:lnTo>
                    <a:pt x="56358" y="342042"/>
                  </a:lnTo>
                  <a:lnTo>
                    <a:pt x="11033" y="374444"/>
                  </a:lnTo>
                  <a:lnTo>
                    <a:pt x="0" y="381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148"/>
            <p:cNvSpPr/>
            <p:nvPr>
              <p:custDataLst>
                <p:tags r:id="rId92"/>
              </p:custDataLst>
            </p:nvPr>
          </p:nvSpPr>
          <p:spPr>
            <a:xfrm>
              <a:off x="6283110" y="4725393"/>
              <a:ext cx="212941" cy="176408"/>
            </a:xfrm>
            <a:custGeom>
              <a:avLst/>
              <a:gdLst/>
              <a:ahLst/>
              <a:cxnLst/>
              <a:rect l="0" t="0" r="0" b="0"/>
              <a:pathLst>
                <a:path w="212941" h="176408">
                  <a:moveTo>
                    <a:pt x="117690" y="49807"/>
                  </a:moveTo>
                  <a:lnTo>
                    <a:pt x="117690" y="49807"/>
                  </a:lnTo>
                  <a:lnTo>
                    <a:pt x="117690" y="28553"/>
                  </a:lnTo>
                  <a:lnTo>
                    <a:pt x="115809" y="24368"/>
                  </a:lnTo>
                  <a:lnTo>
                    <a:pt x="107564" y="13818"/>
                  </a:lnTo>
                  <a:lnTo>
                    <a:pt x="106134" y="9588"/>
                  </a:lnTo>
                  <a:lnTo>
                    <a:pt x="105047" y="8177"/>
                  </a:lnTo>
                  <a:lnTo>
                    <a:pt x="93520" y="1241"/>
                  </a:lnTo>
                  <a:lnTo>
                    <a:pt x="86723" y="0"/>
                  </a:lnTo>
                  <a:lnTo>
                    <a:pt x="80878" y="1331"/>
                  </a:lnTo>
                  <a:lnTo>
                    <a:pt x="75224" y="3567"/>
                  </a:lnTo>
                  <a:lnTo>
                    <a:pt x="68008" y="4561"/>
                  </a:lnTo>
                  <a:lnTo>
                    <a:pt x="60095" y="8766"/>
                  </a:lnTo>
                  <a:lnTo>
                    <a:pt x="43678" y="23314"/>
                  </a:lnTo>
                  <a:lnTo>
                    <a:pt x="15147" y="63595"/>
                  </a:lnTo>
                  <a:lnTo>
                    <a:pt x="6444" y="88122"/>
                  </a:lnTo>
                  <a:lnTo>
                    <a:pt x="0" y="121662"/>
                  </a:lnTo>
                  <a:lnTo>
                    <a:pt x="3705" y="148499"/>
                  </a:lnTo>
                  <a:lnTo>
                    <a:pt x="6587" y="156230"/>
                  </a:lnTo>
                  <a:lnTo>
                    <a:pt x="12101" y="162488"/>
                  </a:lnTo>
                  <a:lnTo>
                    <a:pt x="27139" y="172253"/>
                  </a:lnTo>
                  <a:lnTo>
                    <a:pt x="39511" y="175458"/>
                  </a:lnTo>
                  <a:lnTo>
                    <a:pt x="48743" y="176407"/>
                  </a:lnTo>
                  <a:lnTo>
                    <a:pt x="59318" y="173317"/>
                  </a:lnTo>
                  <a:lnTo>
                    <a:pt x="83040" y="154032"/>
                  </a:lnTo>
                  <a:lnTo>
                    <a:pt x="87708" y="149516"/>
                  </a:lnTo>
                  <a:lnTo>
                    <a:pt x="95749" y="132140"/>
                  </a:lnTo>
                  <a:lnTo>
                    <a:pt x="104694" y="93331"/>
                  </a:lnTo>
                  <a:lnTo>
                    <a:pt x="104982" y="81960"/>
                  </a:lnTo>
                  <a:lnTo>
                    <a:pt x="108359" y="81676"/>
                  </a:lnTo>
                  <a:lnTo>
                    <a:pt x="109352" y="82342"/>
                  </a:lnTo>
                  <a:lnTo>
                    <a:pt x="110014" y="83491"/>
                  </a:lnTo>
                  <a:lnTo>
                    <a:pt x="110457" y="84963"/>
                  </a:lnTo>
                  <a:lnTo>
                    <a:pt x="118131" y="94426"/>
                  </a:lnTo>
                  <a:lnTo>
                    <a:pt x="161200" y="139864"/>
                  </a:lnTo>
                  <a:lnTo>
                    <a:pt x="185527" y="153439"/>
                  </a:lnTo>
                  <a:lnTo>
                    <a:pt x="201671" y="156904"/>
                  </a:lnTo>
                  <a:lnTo>
                    <a:pt x="212940" y="15775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149"/>
            <p:cNvSpPr/>
            <p:nvPr>
              <p:custDataLst>
                <p:tags r:id="rId93"/>
              </p:custDataLst>
            </p:nvPr>
          </p:nvSpPr>
          <p:spPr>
            <a:xfrm>
              <a:off x="5867776" y="4959350"/>
              <a:ext cx="202825" cy="36836"/>
            </a:xfrm>
            <a:custGeom>
              <a:avLst/>
              <a:gdLst/>
              <a:ahLst/>
              <a:cxnLst/>
              <a:rect l="0" t="0" r="0" b="0"/>
              <a:pathLst>
                <a:path w="202825" h="36836">
                  <a:moveTo>
                    <a:pt x="31374" y="0"/>
                  </a:moveTo>
                  <a:lnTo>
                    <a:pt x="31374" y="0"/>
                  </a:lnTo>
                  <a:lnTo>
                    <a:pt x="17069" y="8839"/>
                  </a:lnTo>
                  <a:lnTo>
                    <a:pt x="892" y="24156"/>
                  </a:lnTo>
                  <a:lnTo>
                    <a:pt x="0" y="35144"/>
                  </a:lnTo>
                  <a:lnTo>
                    <a:pt x="581" y="36835"/>
                  </a:lnTo>
                  <a:lnTo>
                    <a:pt x="1672" y="36551"/>
                  </a:lnTo>
                  <a:lnTo>
                    <a:pt x="6580" y="29409"/>
                  </a:lnTo>
                  <a:lnTo>
                    <a:pt x="10478" y="23654"/>
                  </a:lnTo>
                  <a:lnTo>
                    <a:pt x="14561" y="21096"/>
                  </a:lnTo>
                  <a:lnTo>
                    <a:pt x="20610" y="21841"/>
                  </a:lnTo>
                  <a:lnTo>
                    <a:pt x="31946" y="24345"/>
                  </a:lnTo>
                  <a:lnTo>
                    <a:pt x="76800" y="26064"/>
                  </a:lnTo>
                  <a:lnTo>
                    <a:pt x="124073" y="31158"/>
                  </a:lnTo>
                  <a:lnTo>
                    <a:pt x="163795" y="30992"/>
                  </a:lnTo>
                  <a:lnTo>
                    <a:pt x="202824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150"/>
            <p:cNvSpPr/>
            <p:nvPr>
              <p:custDataLst>
                <p:tags r:id="rId94"/>
              </p:custDataLst>
            </p:nvPr>
          </p:nvSpPr>
          <p:spPr>
            <a:xfrm>
              <a:off x="5851136" y="4730757"/>
              <a:ext cx="162315" cy="190494"/>
            </a:xfrm>
            <a:custGeom>
              <a:avLst/>
              <a:gdLst/>
              <a:ahLst/>
              <a:cxnLst/>
              <a:rect l="0" t="0" r="0" b="0"/>
              <a:pathLst>
                <a:path w="162315" h="190494">
                  <a:moveTo>
                    <a:pt x="155964" y="6343"/>
                  </a:moveTo>
                  <a:lnTo>
                    <a:pt x="155964" y="6343"/>
                  </a:lnTo>
                  <a:lnTo>
                    <a:pt x="161431" y="6343"/>
                  </a:lnTo>
                  <a:lnTo>
                    <a:pt x="161726" y="5637"/>
                  </a:lnTo>
                  <a:lnTo>
                    <a:pt x="162312" y="0"/>
                  </a:lnTo>
                  <a:lnTo>
                    <a:pt x="162312" y="5461"/>
                  </a:lnTo>
                  <a:lnTo>
                    <a:pt x="147386" y="21247"/>
                  </a:lnTo>
                  <a:lnTo>
                    <a:pt x="100088" y="52283"/>
                  </a:lnTo>
                  <a:lnTo>
                    <a:pt x="54406" y="83693"/>
                  </a:lnTo>
                  <a:lnTo>
                    <a:pt x="9035" y="110053"/>
                  </a:lnTo>
                  <a:lnTo>
                    <a:pt x="5996" y="114290"/>
                  </a:lnTo>
                  <a:lnTo>
                    <a:pt x="4043" y="119388"/>
                  </a:lnTo>
                  <a:lnTo>
                    <a:pt x="335" y="123642"/>
                  </a:lnTo>
                  <a:lnTo>
                    <a:pt x="0" y="125464"/>
                  </a:lnTo>
                  <a:lnTo>
                    <a:pt x="483" y="127385"/>
                  </a:lnTo>
                  <a:lnTo>
                    <a:pt x="2194" y="131401"/>
                  </a:lnTo>
                  <a:lnTo>
                    <a:pt x="3383" y="138461"/>
                  </a:lnTo>
                  <a:lnTo>
                    <a:pt x="17853" y="148423"/>
                  </a:lnTo>
                  <a:lnTo>
                    <a:pt x="24262" y="150628"/>
                  </a:lnTo>
                  <a:lnTo>
                    <a:pt x="35802" y="153752"/>
                  </a:lnTo>
                  <a:lnTo>
                    <a:pt x="44703" y="156524"/>
                  </a:lnTo>
                  <a:lnTo>
                    <a:pt x="87114" y="167494"/>
                  </a:lnTo>
                  <a:lnTo>
                    <a:pt x="133830" y="180179"/>
                  </a:lnTo>
                  <a:lnTo>
                    <a:pt x="153956" y="185503"/>
                  </a:lnTo>
                  <a:lnTo>
                    <a:pt x="162314" y="1904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SMARTInkShape-Group277"/>
          <p:cNvGrpSpPr/>
          <p:nvPr/>
        </p:nvGrpSpPr>
        <p:grpSpPr>
          <a:xfrm>
            <a:off x="4457700" y="4546991"/>
            <a:ext cx="945244" cy="425060"/>
            <a:chOff x="4457700" y="4546991"/>
            <a:chExt cx="945244" cy="425060"/>
          </a:xfrm>
        </p:grpSpPr>
        <p:sp>
          <p:nvSpPr>
            <p:cNvPr id="179" name="SMARTInkShape-1151"/>
            <p:cNvSpPr/>
            <p:nvPr>
              <p:custDataLst>
                <p:tags r:id="rId86"/>
              </p:custDataLst>
            </p:nvPr>
          </p:nvSpPr>
          <p:spPr>
            <a:xfrm>
              <a:off x="4591050" y="4724400"/>
              <a:ext cx="165101" cy="199650"/>
            </a:xfrm>
            <a:custGeom>
              <a:avLst/>
              <a:gdLst/>
              <a:ahLst/>
              <a:cxnLst/>
              <a:rect l="0" t="0" r="0" b="0"/>
              <a:pathLst>
                <a:path w="165101" h="199650">
                  <a:moveTo>
                    <a:pt x="0" y="101600"/>
                  </a:moveTo>
                  <a:lnTo>
                    <a:pt x="0" y="101600"/>
                  </a:lnTo>
                  <a:lnTo>
                    <a:pt x="0" y="92140"/>
                  </a:lnTo>
                  <a:lnTo>
                    <a:pt x="1881" y="88459"/>
                  </a:lnTo>
                  <a:lnTo>
                    <a:pt x="3371" y="86489"/>
                  </a:lnTo>
                  <a:lnTo>
                    <a:pt x="6908" y="84301"/>
                  </a:lnTo>
                  <a:lnTo>
                    <a:pt x="8838" y="83717"/>
                  </a:lnTo>
                  <a:lnTo>
                    <a:pt x="10126" y="82622"/>
                  </a:lnTo>
                  <a:lnTo>
                    <a:pt x="11556" y="79525"/>
                  </a:lnTo>
                  <a:lnTo>
                    <a:pt x="12643" y="78417"/>
                  </a:lnTo>
                  <a:lnTo>
                    <a:pt x="15732" y="77185"/>
                  </a:lnTo>
                  <a:lnTo>
                    <a:pt x="27597" y="76286"/>
                  </a:lnTo>
                  <a:lnTo>
                    <a:pt x="31785" y="78120"/>
                  </a:lnTo>
                  <a:lnTo>
                    <a:pt x="68134" y="103496"/>
                  </a:lnTo>
                  <a:lnTo>
                    <a:pt x="72615" y="110909"/>
                  </a:lnTo>
                  <a:lnTo>
                    <a:pt x="77373" y="125285"/>
                  </a:lnTo>
                  <a:lnTo>
                    <a:pt x="79099" y="127972"/>
                  </a:lnTo>
                  <a:lnTo>
                    <a:pt x="81528" y="141870"/>
                  </a:lnTo>
                  <a:lnTo>
                    <a:pt x="75651" y="181161"/>
                  </a:lnTo>
                  <a:lnTo>
                    <a:pt x="71176" y="188125"/>
                  </a:lnTo>
                  <a:lnTo>
                    <a:pt x="61279" y="198932"/>
                  </a:lnTo>
                  <a:lnTo>
                    <a:pt x="59198" y="199649"/>
                  </a:lnTo>
                  <a:lnTo>
                    <a:pt x="57104" y="199422"/>
                  </a:lnTo>
                  <a:lnTo>
                    <a:pt x="55002" y="198565"/>
                  </a:lnTo>
                  <a:lnTo>
                    <a:pt x="53602" y="197287"/>
                  </a:lnTo>
                  <a:lnTo>
                    <a:pt x="46682" y="185413"/>
                  </a:lnTo>
                  <a:lnTo>
                    <a:pt x="44537" y="145562"/>
                  </a:lnTo>
                  <a:lnTo>
                    <a:pt x="47847" y="126855"/>
                  </a:lnTo>
                  <a:lnTo>
                    <a:pt x="67925" y="82541"/>
                  </a:lnTo>
                  <a:lnTo>
                    <a:pt x="79706" y="64203"/>
                  </a:lnTo>
                  <a:lnTo>
                    <a:pt x="113902" y="36936"/>
                  </a:lnTo>
                  <a:lnTo>
                    <a:pt x="161422" y="3020"/>
                  </a:lnTo>
                  <a:lnTo>
                    <a:pt x="1651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152"/>
            <p:cNvSpPr/>
            <p:nvPr>
              <p:custDataLst>
                <p:tags r:id="rId87"/>
              </p:custDataLst>
            </p:nvPr>
          </p:nvSpPr>
          <p:spPr>
            <a:xfrm>
              <a:off x="5194300" y="4725315"/>
              <a:ext cx="208644" cy="246736"/>
            </a:xfrm>
            <a:custGeom>
              <a:avLst/>
              <a:gdLst/>
              <a:ahLst/>
              <a:cxnLst/>
              <a:rect l="0" t="0" r="0" b="0"/>
              <a:pathLst>
                <a:path w="208644" h="246736">
                  <a:moveTo>
                    <a:pt x="196850" y="24485"/>
                  </a:moveTo>
                  <a:lnTo>
                    <a:pt x="196850" y="24485"/>
                  </a:lnTo>
                  <a:lnTo>
                    <a:pt x="200221" y="21114"/>
                  </a:lnTo>
                  <a:lnTo>
                    <a:pt x="201876" y="17577"/>
                  </a:lnTo>
                  <a:lnTo>
                    <a:pt x="202938" y="9558"/>
                  </a:lnTo>
                  <a:lnTo>
                    <a:pt x="203731" y="8184"/>
                  </a:lnTo>
                  <a:lnTo>
                    <a:pt x="204965" y="7267"/>
                  </a:lnTo>
                  <a:lnTo>
                    <a:pt x="208643" y="5797"/>
                  </a:lnTo>
                  <a:lnTo>
                    <a:pt x="207266" y="3715"/>
                  </a:lnTo>
                  <a:lnTo>
                    <a:pt x="205910" y="2171"/>
                  </a:lnTo>
                  <a:lnTo>
                    <a:pt x="202523" y="457"/>
                  </a:lnTo>
                  <a:lnTo>
                    <a:pt x="200632" y="0"/>
                  </a:lnTo>
                  <a:lnTo>
                    <a:pt x="198665" y="400"/>
                  </a:lnTo>
                  <a:lnTo>
                    <a:pt x="192527" y="4335"/>
                  </a:lnTo>
                  <a:lnTo>
                    <a:pt x="179908" y="16813"/>
                  </a:lnTo>
                  <a:lnTo>
                    <a:pt x="172859" y="26759"/>
                  </a:lnTo>
                  <a:lnTo>
                    <a:pt x="125713" y="70277"/>
                  </a:lnTo>
                  <a:lnTo>
                    <a:pt x="78655" y="116660"/>
                  </a:lnTo>
                  <a:lnTo>
                    <a:pt x="38505" y="159287"/>
                  </a:lnTo>
                  <a:lnTo>
                    <a:pt x="22056" y="185412"/>
                  </a:lnTo>
                  <a:lnTo>
                    <a:pt x="1897" y="232027"/>
                  </a:lnTo>
                  <a:lnTo>
                    <a:pt x="0" y="2467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153"/>
            <p:cNvSpPr/>
            <p:nvPr>
              <p:custDataLst>
                <p:tags r:id="rId88"/>
              </p:custDataLst>
            </p:nvPr>
          </p:nvSpPr>
          <p:spPr>
            <a:xfrm>
              <a:off x="5188211" y="4711961"/>
              <a:ext cx="177540" cy="253740"/>
            </a:xfrm>
            <a:custGeom>
              <a:avLst/>
              <a:gdLst/>
              <a:ahLst/>
              <a:cxnLst/>
              <a:rect l="0" t="0" r="0" b="0"/>
              <a:pathLst>
                <a:path w="177540" h="253740">
                  <a:moveTo>
                    <a:pt x="6089" y="6089"/>
                  </a:moveTo>
                  <a:lnTo>
                    <a:pt x="6089" y="6089"/>
                  </a:lnTo>
                  <a:lnTo>
                    <a:pt x="6089" y="622"/>
                  </a:lnTo>
                  <a:lnTo>
                    <a:pt x="5384" y="327"/>
                  </a:lnTo>
                  <a:lnTo>
                    <a:pt x="2718" y="0"/>
                  </a:lnTo>
                  <a:lnTo>
                    <a:pt x="1725" y="619"/>
                  </a:lnTo>
                  <a:lnTo>
                    <a:pt x="1063" y="1737"/>
                  </a:lnTo>
                  <a:lnTo>
                    <a:pt x="131" y="6680"/>
                  </a:lnTo>
                  <a:lnTo>
                    <a:pt x="0" y="8600"/>
                  </a:lnTo>
                  <a:lnTo>
                    <a:pt x="1737" y="12614"/>
                  </a:lnTo>
                  <a:lnTo>
                    <a:pt x="12614" y="28917"/>
                  </a:lnTo>
                  <a:lnTo>
                    <a:pt x="38401" y="76429"/>
                  </a:lnTo>
                  <a:lnTo>
                    <a:pt x="65408" y="123788"/>
                  </a:lnTo>
                  <a:lnTo>
                    <a:pt x="97690" y="171017"/>
                  </a:lnTo>
                  <a:lnTo>
                    <a:pt x="137056" y="218611"/>
                  </a:lnTo>
                  <a:lnTo>
                    <a:pt x="168819" y="250233"/>
                  </a:lnTo>
                  <a:lnTo>
                    <a:pt x="177539" y="2537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SMARTInkShape-1154"/>
            <p:cNvSpPr/>
            <p:nvPr>
              <p:custDataLst>
                <p:tags r:id="rId89"/>
              </p:custDataLst>
            </p:nvPr>
          </p:nvSpPr>
          <p:spPr>
            <a:xfrm>
              <a:off x="4929493" y="4581110"/>
              <a:ext cx="118758" cy="378241"/>
            </a:xfrm>
            <a:custGeom>
              <a:avLst/>
              <a:gdLst/>
              <a:ahLst/>
              <a:cxnLst/>
              <a:rect l="0" t="0" r="0" b="0"/>
              <a:pathLst>
                <a:path w="118758" h="378241">
                  <a:moveTo>
                    <a:pt x="118757" y="22640"/>
                  </a:moveTo>
                  <a:lnTo>
                    <a:pt x="118757" y="22640"/>
                  </a:lnTo>
                  <a:lnTo>
                    <a:pt x="118757" y="7529"/>
                  </a:lnTo>
                  <a:lnTo>
                    <a:pt x="118051" y="6216"/>
                  </a:lnTo>
                  <a:lnTo>
                    <a:pt x="116876" y="5341"/>
                  </a:lnTo>
                  <a:lnTo>
                    <a:pt x="113290" y="3936"/>
                  </a:lnTo>
                  <a:lnTo>
                    <a:pt x="109297" y="322"/>
                  </a:lnTo>
                  <a:lnTo>
                    <a:pt x="107512" y="0"/>
                  </a:lnTo>
                  <a:lnTo>
                    <a:pt x="105616" y="491"/>
                  </a:lnTo>
                  <a:lnTo>
                    <a:pt x="101628" y="2213"/>
                  </a:lnTo>
                  <a:lnTo>
                    <a:pt x="97503" y="2978"/>
                  </a:lnTo>
                  <a:lnTo>
                    <a:pt x="81970" y="15443"/>
                  </a:lnTo>
                  <a:lnTo>
                    <a:pt x="74696" y="24271"/>
                  </a:lnTo>
                  <a:lnTo>
                    <a:pt x="47264" y="68107"/>
                  </a:lnTo>
                  <a:lnTo>
                    <a:pt x="31060" y="107719"/>
                  </a:lnTo>
                  <a:lnTo>
                    <a:pt x="17594" y="154720"/>
                  </a:lnTo>
                  <a:lnTo>
                    <a:pt x="8777" y="192977"/>
                  </a:lnTo>
                  <a:lnTo>
                    <a:pt x="0" y="239996"/>
                  </a:lnTo>
                  <a:lnTo>
                    <a:pt x="1852" y="277790"/>
                  </a:lnTo>
                  <a:lnTo>
                    <a:pt x="9717" y="307363"/>
                  </a:lnTo>
                  <a:lnTo>
                    <a:pt x="24128" y="331706"/>
                  </a:lnTo>
                  <a:lnTo>
                    <a:pt x="50843" y="359007"/>
                  </a:lnTo>
                  <a:lnTo>
                    <a:pt x="71318" y="372716"/>
                  </a:lnTo>
                  <a:lnTo>
                    <a:pt x="99707" y="3782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SMARTInkShape-1155"/>
            <p:cNvSpPr/>
            <p:nvPr>
              <p:custDataLst>
                <p:tags r:id="rId90"/>
              </p:custDataLst>
            </p:nvPr>
          </p:nvSpPr>
          <p:spPr>
            <a:xfrm>
              <a:off x="4457700" y="4546991"/>
              <a:ext cx="120539" cy="391936"/>
            </a:xfrm>
            <a:custGeom>
              <a:avLst/>
              <a:gdLst/>
              <a:ahLst/>
              <a:cxnLst/>
              <a:rect l="0" t="0" r="0" b="0"/>
              <a:pathLst>
                <a:path w="120539" h="391936">
                  <a:moveTo>
                    <a:pt x="0" y="126609"/>
                  </a:moveTo>
                  <a:lnTo>
                    <a:pt x="0" y="126609"/>
                  </a:lnTo>
                  <a:lnTo>
                    <a:pt x="0" y="121142"/>
                  </a:lnTo>
                  <a:lnTo>
                    <a:pt x="705" y="120847"/>
                  </a:lnTo>
                  <a:lnTo>
                    <a:pt x="6327" y="120261"/>
                  </a:lnTo>
                  <a:lnTo>
                    <a:pt x="6350" y="165799"/>
                  </a:lnTo>
                  <a:lnTo>
                    <a:pt x="4468" y="209222"/>
                  </a:lnTo>
                  <a:lnTo>
                    <a:pt x="392" y="252290"/>
                  </a:lnTo>
                  <a:lnTo>
                    <a:pt x="34" y="296619"/>
                  </a:lnTo>
                  <a:lnTo>
                    <a:pt x="2" y="342425"/>
                  </a:lnTo>
                  <a:lnTo>
                    <a:pt x="0" y="388671"/>
                  </a:lnTo>
                  <a:lnTo>
                    <a:pt x="0" y="391935"/>
                  </a:lnTo>
                  <a:lnTo>
                    <a:pt x="0" y="389531"/>
                  </a:lnTo>
                  <a:lnTo>
                    <a:pt x="5467" y="369508"/>
                  </a:lnTo>
                  <a:lnTo>
                    <a:pt x="6316" y="327350"/>
                  </a:lnTo>
                  <a:lnTo>
                    <a:pt x="6345" y="286446"/>
                  </a:lnTo>
                  <a:lnTo>
                    <a:pt x="9720" y="239632"/>
                  </a:lnTo>
                  <a:lnTo>
                    <a:pt x="12817" y="200022"/>
                  </a:lnTo>
                  <a:lnTo>
                    <a:pt x="17609" y="158226"/>
                  </a:lnTo>
                  <a:lnTo>
                    <a:pt x="18766" y="119370"/>
                  </a:lnTo>
                  <a:lnTo>
                    <a:pt x="25920" y="77852"/>
                  </a:lnTo>
                  <a:lnTo>
                    <a:pt x="40247" y="31478"/>
                  </a:lnTo>
                  <a:lnTo>
                    <a:pt x="48689" y="16121"/>
                  </a:lnTo>
                  <a:lnTo>
                    <a:pt x="62246" y="929"/>
                  </a:lnTo>
                  <a:lnTo>
                    <a:pt x="64824" y="195"/>
                  </a:lnTo>
                  <a:lnTo>
                    <a:pt x="66499" y="0"/>
                  </a:lnTo>
                  <a:lnTo>
                    <a:pt x="75599" y="3096"/>
                  </a:lnTo>
                  <a:lnTo>
                    <a:pt x="97338" y="17328"/>
                  </a:lnTo>
                  <a:lnTo>
                    <a:pt x="105197" y="28691"/>
                  </a:lnTo>
                  <a:lnTo>
                    <a:pt x="117771" y="59069"/>
                  </a:lnTo>
                  <a:lnTo>
                    <a:pt x="120538" y="102181"/>
                  </a:lnTo>
                  <a:lnTo>
                    <a:pt x="117246" y="117176"/>
                  </a:lnTo>
                  <a:lnTo>
                    <a:pt x="109107" y="134884"/>
                  </a:lnTo>
                  <a:lnTo>
                    <a:pt x="86513" y="159753"/>
                  </a:lnTo>
                  <a:lnTo>
                    <a:pt x="52906" y="179415"/>
                  </a:lnTo>
                  <a:lnTo>
                    <a:pt x="13257" y="191548"/>
                  </a:lnTo>
                  <a:lnTo>
                    <a:pt x="10956" y="193186"/>
                  </a:lnTo>
                  <a:lnTo>
                    <a:pt x="8715" y="193570"/>
                  </a:lnTo>
                  <a:lnTo>
                    <a:pt x="6515" y="193122"/>
                  </a:lnTo>
                  <a:lnTo>
                    <a:pt x="1287" y="190704"/>
                  </a:lnTo>
                  <a:lnTo>
                    <a:pt x="1563" y="190506"/>
                  </a:lnTo>
                  <a:lnTo>
                    <a:pt x="6350" y="1901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7" name="SMARTInkShape-Group278"/>
          <p:cNvGrpSpPr/>
          <p:nvPr/>
        </p:nvGrpSpPr>
        <p:grpSpPr>
          <a:xfrm>
            <a:off x="3778328" y="4730750"/>
            <a:ext cx="209473" cy="145942"/>
            <a:chOff x="3778328" y="4730750"/>
            <a:chExt cx="209473" cy="145942"/>
          </a:xfrm>
        </p:grpSpPr>
        <p:sp>
          <p:nvSpPr>
            <p:cNvPr id="185" name="SMARTInkShape-1156"/>
            <p:cNvSpPr/>
            <p:nvPr>
              <p:custDataLst>
                <p:tags r:id="rId84"/>
              </p:custDataLst>
            </p:nvPr>
          </p:nvSpPr>
          <p:spPr>
            <a:xfrm>
              <a:off x="3778328" y="4730750"/>
              <a:ext cx="152323" cy="6351"/>
            </a:xfrm>
            <a:custGeom>
              <a:avLst/>
              <a:gdLst/>
              <a:ahLst/>
              <a:cxnLst/>
              <a:rect l="0" t="0" r="0" b="0"/>
              <a:pathLst>
                <a:path w="152323" h="6351">
                  <a:moveTo>
                    <a:pt x="6272" y="0"/>
                  </a:moveTo>
                  <a:lnTo>
                    <a:pt x="6272" y="0"/>
                  </a:lnTo>
                  <a:lnTo>
                    <a:pt x="0" y="6272"/>
                  </a:lnTo>
                  <a:lnTo>
                    <a:pt x="47285" y="6350"/>
                  </a:lnTo>
                  <a:lnTo>
                    <a:pt x="83966" y="4468"/>
                  </a:lnTo>
                  <a:lnTo>
                    <a:pt x="123638" y="261"/>
                  </a:lnTo>
                  <a:lnTo>
                    <a:pt x="1523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SMARTInkShape-1157"/>
            <p:cNvSpPr/>
            <p:nvPr>
              <p:custDataLst>
                <p:tags r:id="rId85"/>
              </p:custDataLst>
            </p:nvPr>
          </p:nvSpPr>
          <p:spPr>
            <a:xfrm>
              <a:off x="3804656" y="4832350"/>
              <a:ext cx="183145" cy="44342"/>
            </a:xfrm>
            <a:custGeom>
              <a:avLst/>
              <a:gdLst/>
              <a:ahLst/>
              <a:cxnLst/>
              <a:rect l="0" t="0" r="0" b="0"/>
              <a:pathLst>
                <a:path w="183145" h="44342">
                  <a:moveTo>
                    <a:pt x="24394" y="19050"/>
                  </a:moveTo>
                  <a:lnTo>
                    <a:pt x="24394" y="19050"/>
                  </a:lnTo>
                  <a:lnTo>
                    <a:pt x="10088" y="27888"/>
                  </a:lnTo>
                  <a:lnTo>
                    <a:pt x="7452" y="31915"/>
                  </a:lnTo>
                  <a:lnTo>
                    <a:pt x="5575" y="36057"/>
                  </a:lnTo>
                  <a:lnTo>
                    <a:pt x="0" y="43206"/>
                  </a:lnTo>
                  <a:lnTo>
                    <a:pt x="370" y="43620"/>
                  </a:lnTo>
                  <a:lnTo>
                    <a:pt x="4549" y="44341"/>
                  </a:lnTo>
                  <a:lnTo>
                    <a:pt x="16032" y="43723"/>
                  </a:lnTo>
                  <a:lnTo>
                    <a:pt x="60567" y="32893"/>
                  </a:lnTo>
                  <a:lnTo>
                    <a:pt x="105892" y="23012"/>
                  </a:lnTo>
                  <a:lnTo>
                    <a:pt x="150419" y="10559"/>
                  </a:lnTo>
                  <a:lnTo>
                    <a:pt x="1831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6" name="SMARTInkShape-Group279"/>
          <p:cNvGrpSpPr/>
          <p:nvPr/>
        </p:nvGrpSpPr>
        <p:grpSpPr>
          <a:xfrm>
            <a:off x="2279650" y="4534248"/>
            <a:ext cx="982765" cy="520353"/>
            <a:chOff x="2279650" y="4534248"/>
            <a:chExt cx="982765" cy="520353"/>
          </a:xfrm>
        </p:grpSpPr>
        <p:sp>
          <p:nvSpPr>
            <p:cNvPr id="188" name="SMARTInkShape-1158"/>
            <p:cNvSpPr/>
            <p:nvPr>
              <p:custDataLst>
                <p:tags r:id="rId76"/>
              </p:custDataLst>
            </p:nvPr>
          </p:nvSpPr>
          <p:spPr>
            <a:xfrm>
              <a:off x="2305136" y="4534248"/>
              <a:ext cx="152315" cy="37753"/>
            </a:xfrm>
            <a:custGeom>
              <a:avLst/>
              <a:gdLst/>
              <a:ahLst/>
              <a:cxnLst/>
              <a:rect l="0" t="0" r="0" b="0"/>
              <a:pathLst>
                <a:path w="152315" h="37753">
                  <a:moveTo>
                    <a:pt x="18964" y="37752"/>
                  </a:moveTo>
                  <a:lnTo>
                    <a:pt x="18964" y="37752"/>
                  </a:lnTo>
                  <a:lnTo>
                    <a:pt x="15593" y="34381"/>
                  </a:lnTo>
                  <a:lnTo>
                    <a:pt x="12056" y="32726"/>
                  </a:lnTo>
                  <a:lnTo>
                    <a:pt x="7408" y="31663"/>
                  </a:lnTo>
                  <a:lnTo>
                    <a:pt x="0" y="37676"/>
                  </a:lnTo>
                  <a:lnTo>
                    <a:pt x="3310" y="37730"/>
                  </a:lnTo>
                  <a:lnTo>
                    <a:pt x="6833" y="35859"/>
                  </a:lnTo>
                  <a:lnTo>
                    <a:pt x="10750" y="33384"/>
                  </a:lnTo>
                  <a:lnTo>
                    <a:pt x="16922" y="31283"/>
                  </a:lnTo>
                  <a:lnTo>
                    <a:pt x="23925" y="27212"/>
                  </a:lnTo>
                  <a:lnTo>
                    <a:pt x="68489" y="14106"/>
                  </a:lnTo>
                  <a:lnTo>
                    <a:pt x="113001" y="2295"/>
                  </a:lnTo>
                  <a:lnTo>
                    <a:pt x="131684" y="0"/>
                  </a:lnTo>
                  <a:lnTo>
                    <a:pt x="137971" y="1688"/>
                  </a:lnTo>
                  <a:lnTo>
                    <a:pt x="143117" y="4084"/>
                  </a:lnTo>
                  <a:lnTo>
                    <a:pt x="152314" y="60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SMARTInkShape-1159"/>
            <p:cNvSpPr/>
            <p:nvPr>
              <p:custDataLst>
                <p:tags r:id="rId77"/>
              </p:custDataLst>
            </p:nvPr>
          </p:nvSpPr>
          <p:spPr>
            <a:xfrm>
              <a:off x="2279673" y="4705350"/>
              <a:ext cx="165078" cy="38015"/>
            </a:xfrm>
            <a:custGeom>
              <a:avLst/>
              <a:gdLst/>
              <a:ahLst/>
              <a:cxnLst/>
              <a:rect l="0" t="0" r="0" b="0"/>
              <a:pathLst>
                <a:path w="165078" h="38015">
                  <a:moveTo>
                    <a:pt x="6327" y="19050"/>
                  </a:moveTo>
                  <a:lnTo>
                    <a:pt x="6327" y="19050"/>
                  </a:lnTo>
                  <a:lnTo>
                    <a:pt x="2956" y="22421"/>
                  </a:lnTo>
                  <a:lnTo>
                    <a:pt x="1301" y="25958"/>
                  </a:lnTo>
                  <a:lnTo>
                    <a:pt x="0" y="37116"/>
                  </a:lnTo>
                  <a:lnTo>
                    <a:pt x="698" y="37444"/>
                  </a:lnTo>
                  <a:lnTo>
                    <a:pt x="12188" y="38014"/>
                  </a:lnTo>
                  <a:lnTo>
                    <a:pt x="17869" y="36180"/>
                  </a:lnTo>
                  <a:lnTo>
                    <a:pt x="23451" y="33719"/>
                  </a:lnTo>
                  <a:lnTo>
                    <a:pt x="68543" y="23945"/>
                  </a:lnTo>
                  <a:lnTo>
                    <a:pt x="84028" y="20500"/>
                  </a:lnTo>
                  <a:lnTo>
                    <a:pt x="100140" y="17598"/>
                  </a:lnTo>
                  <a:lnTo>
                    <a:pt x="115733" y="14151"/>
                  </a:lnTo>
                  <a:lnTo>
                    <a:pt x="131877" y="11248"/>
                  </a:lnTo>
                  <a:lnTo>
                    <a:pt x="1650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SMARTInkShape-1160"/>
            <p:cNvSpPr/>
            <p:nvPr>
              <p:custDataLst>
                <p:tags r:id="rId78"/>
              </p:custDataLst>
            </p:nvPr>
          </p:nvSpPr>
          <p:spPr>
            <a:xfrm>
              <a:off x="2463800" y="4883157"/>
              <a:ext cx="101601" cy="152394"/>
            </a:xfrm>
            <a:custGeom>
              <a:avLst/>
              <a:gdLst/>
              <a:ahLst/>
              <a:cxnLst/>
              <a:rect l="0" t="0" r="0" b="0"/>
              <a:pathLst>
                <a:path w="101601" h="152394">
                  <a:moveTo>
                    <a:pt x="0" y="12693"/>
                  </a:moveTo>
                  <a:lnTo>
                    <a:pt x="0" y="12693"/>
                  </a:lnTo>
                  <a:lnTo>
                    <a:pt x="0" y="17"/>
                  </a:lnTo>
                  <a:lnTo>
                    <a:pt x="3371" y="0"/>
                  </a:lnTo>
                  <a:lnTo>
                    <a:pt x="4364" y="703"/>
                  </a:lnTo>
                  <a:lnTo>
                    <a:pt x="5026" y="1877"/>
                  </a:lnTo>
                  <a:lnTo>
                    <a:pt x="5467" y="3366"/>
                  </a:lnTo>
                  <a:lnTo>
                    <a:pt x="6467" y="4359"/>
                  </a:lnTo>
                  <a:lnTo>
                    <a:pt x="9460" y="5461"/>
                  </a:lnTo>
                  <a:lnTo>
                    <a:pt x="10540" y="7166"/>
                  </a:lnTo>
                  <a:lnTo>
                    <a:pt x="14155" y="18160"/>
                  </a:lnTo>
                  <a:lnTo>
                    <a:pt x="48514" y="65680"/>
                  </a:lnTo>
                  <a:lnTo>
                    <a:pt x="71965" y="112177"/>
                  </a:lnTo>
                  <a:lnTo>
                    <a:pt x="93368" y="145602"/>
                  </a:lnTo>
                  <a:lnTo>
                    <a:pt x="93996" y="147865"/>
                  </a:lnTo>
                  <a:lnTo>
                    <a:pt x="95119" y="149375"/>
                  </a:lnTo>
                  <a:lnTo>
                    <a:pt x="96574" y="150380"/>
                  </a:lnTo>
                  <a:lnTo>
                    <a:pt x="101600" y="1523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SMARTInkShape-1161"/>
            <p:cNvSpPr/>
            <p:nvPr>
              <p:custDataLst>
                <p:tags r:id="rId79"/>
              </p:custDataLst>
            </p:nvPr>
          </p:nvSpPr>
          <p:spPr>
            <a:xfrm>
              <a:off x="2489200" y="4889532"/>
              <a:ext cx="114299" cy="165069"/>
            </a:xfrm>
            <a:custGeom>
              <a:avLst/>
              <a:gdLst/>
              <a:ahLst/>
              <a:cxnLst/>
              <a:rect l="0" t="0" r="0" b="0"/>
              <a:pathLst>
                <a:path w="114299" h="165069">
                  <a:moveTo>
                    <a:pt x="107950" y="19018"/>
                  </a:moveTo>
                  <a:lnTo>
                    <a:pt x="107950" y="19018"/>
                  </a:lnTo>
                  <a:lnTo>
                    <a:pt x="111321" y="19018"/>
                  </a:lnTo>
                  <a:lnTo>
                    <a:pt x="112314" y="18313"/>
                  </a:lnTo>
                  <a:lnTo>
                    <a:pt x="112976" y="17136"/>
                  </a:lnTo>
                  <a:lnTo>
                    <a:pt x="114038" y="10179"/>
                  </a:lnTo>
                  <a:lnTo>
                    <a:pt x="114298" y="75"/>
                  </a:lnTo>
                  <a:lnTo>
                    <a:pt x="110929" y="0"/>
                  </a:lnTo>
                  <a:lnTo>
                    <a:pt x="109936" y="694"/>
                  </a:lnTo>
                  <a:lnTo>
                    <a:pt x="109274" y="1864"/>
                  </a:lnTo>
                  <a:lnTo>
                    <a:pt x="108833" y="3348"/>
                  </a:lnTo>
                  <a:lnTo>
                    <a:pt x="101159" y="12834"/>
                  </a:lnTo>
                  <a:lnTo>
                    <a:pt x="81290" y="36332"/>
                  </a:lnTo>
                  <a:lnTo>
                    <a:pt x="70725" y="52960"/>
                  </a:lnTo>
                  <a:lnTo>
                    <a:pt x="43363" y="84404"/>
                  </a:lnTo>
                  <a:lnTo>
                    <a:pt x="14877" y="129621"/>
                  </a:lnTo>
                  <a:lnTo>
                    <a:pt x="1885" y="156868"/>
                  </a:lnTo>
                  <a:lnTo>
                    <a:pt x="0" y="1650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162"/>
            <p:cNvSpPr/>
            <p:nvPr>
              <p:custDataLst>
                <p:tags r:id="rId80"/>
              </p:custDataLst>
            </p:nvPr>
          </p:nvSpPr>
          <p:spPr>
            <a:xfrm>
              <a:off x="2814418" y="4555698"/>
              <a:ext cx="100233" cy="314753"/>
            </a:xfrm>
            <a:custGeom>
              <a:avLst/>
              <a:gdLst/>
              <a:ahLst/>
              <a:cxnLst/>
              <a:rect l="0" t="0" r="0" b="0"/>
              <a:pathLst>
                <a:path w="100233" h="314753">
                  <a:moveTo>
                    <a:pt x="100232" y="29002"/>
                  </a:moveTo>
                  <a:lnTo>
                    <a:pt x="100232" y="29002"/>
                  </a:lnTo>
                  <a:lnTo>
                    <a:pt x="96861" y="25631"/>
                  </a:lnTo>
                  <a:lnTo>
                    <a:pt x="95206" y="22094"/>
                  </a:lnTo>
                  <a:lnTo>
                    <a:pt x="93885" y="8476"/>
                  </a:lnTo>
                  <a:lnTo>
                    <a:pt x="93883" y="4565"/>
                  </a:lnTo>
                  <a:lnTo>
                    <a:pt x="93177" y="4244"/>
                  </a:lnTo>
                  <a:lnTo>
                    <a:pt x="90511" y="3886"/>
                  </a:lnTo>
                  <a:lnTo>
                    <a:pt x="89518" y="3087"/>
                  </a:lnTo>
                  <a:lnTo>
                    <a:pt x="88415" y="315"/>
                  </a:lnTo>
                  <a:lnTo>
                    <a:pt x="88120" y="0"/>
                  </a:lnTo>
                  <a:lnTo>
                    <a:pt x="87924" y="494"/>
                  </a:lnTo>
                  <a:lnTo>
                    <a:pt x="87793" y="1531"/>
                  </a:lnTo>
                  <a:lnTo>
                    <a:pt x="87001" y="2221"/>
                  </a:lnTo>
                  <a:lnTo>
                    <a:pt x="82514" y="3898"/>
                  </a:lnTo>
                  <a:lnTo>
                    <a:pt x="72612" y="12386"/>
                  </a:lnTo>
                  <a:lnTo>
                    <a:pt x="53663" y="46054"/>
                  </a:lnTo>
                  <a:lnTo>
                    <a:pt x="34484" y="87112"/>
                  </a:lnTo>
                  <a:lnTo>
                    <a:pt x="19973" y="134399"/>
                  </a:lnTo>
                  <a:lnTo>
                    <a:pt x="7819" y="179897"/>
                  </a:lnTo>
                  <a:lnTo>
                    <a:pt x="867" y="225069"/>
                  </a:lnTo>
                  <a:lnTo>
                    <a:pt x="0" y="244670"/>
                  </a:lnTo>
                  <a:lnTo>
                    <a:pt x="5863" y="277912"/>
                  </a:lnTo>
                  <a:lnTo>
                    <a:pt x="19218" y="296452"/>
                  </a:lnTo>
                  <a:lnTo>
                    <a:pt x="37915" y="310400"/>
                  </a:lnTo>
                  <a:lnTo>
                    <a:pt x="44548" y="312816"/>
                  </a:lnTo>
                  <a:lnTo>
                    <a:pt x="55782" y="3147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163"/>
            <p:cNvSpPr/>
            <p:nvPr>
              <p:custDataLst>
                <p:tags r:id="rId81"/>
              </p:custDataLst>
            </p:nvPr>
          </p:nvSpPr>
          <p:spPr>
            <a:xfrm>
              <a:off x="2940344" y="4730837"/>
              <a:ext cx="158457" cy="101424"/>
            </a:xfrm>
            <a:custGeom>
              <a:avLst/>
              <a:gdLst/>
              <a:ahLst/>
              <a:cxnLst/>
              <a:rect l="0" t="0" r="0" b="0"/>
              <a:pathLst>
                <a:path w="158457" h="101424">
                  <a:moveTo>
                    <a:pt x="88606" y="38013"/>
                  </a:moveTo>
                  <a:lnTo>
                    <a:pt x="88606" y="38013"/>
                  </a:lnTo>
                  <a:lnTo>
                    <a:pt x="88606" y="23086"/>
                  </a:lnTo>
                  <a:lnTo>
                    <a:pt x="86724" y="18915"/>
                  </a:lnTo>
                  <a:lnTo>
                    <a:pt x="79768" y="10486"/>
                  </a:lnTo>
                  <a:lnTo>
                    <a:pt x="73859" y="8140"/>
                  </a:lnTo>
                  <a:lnTo>
                    <a:pt x="67235" y="6391"/>
                  </a:lnTo>
                  <a:lnTo>
                    <a:pt x="57234" y="1402"/>
                  </a:lnTo>
                  <a:lnTo>
                    <a:pt x="42061" y="0"/>
                  </a:lnTo>
                  <a:lnTo>
                    <a:pt x="37816" y="1833"/>
                  </a:lnTo>
                  <a:lnTo>
                    <a:pt x="16639" y="21113"/>
                  </a:lnTo>
                  <a:lnTo>
                    <a:pt x="10289" y="30810"/>
                  </a:lnTo>
                  <a:lnTo>
                    <a:pt x="699" y="62212"/>
                  </a:lnTo>
                  <a:lnTo>
                    <a:pt x="0" y="70896"/>
                  </a:lnTo>
                  <a:lnTo>
                    <a:pt x="5199" y="89961"/>
                  </a:lnTo>
                  <a:lnTo>
                    <a:pt x="6190" y="91695"/>
                  </a:lnTo>
                  <a:lnTo>
                    <a:pt x="7556" y="92851"/>
                  </a:lnTo>
                  <a:lnTo>
                    <a:pt x="10956" y="94841"/>
                  </a:lnTo>
                  <a:lnTo>
                    <a:pt x="16837" y="99223"/>
                  </a:lnTo>
                  <a:lnTo>
                    <a:pt x="23048" y="100834"/>
                  </a:lnTo>
                  <a:lnTo>
                    <a:pt x="33580" y="101423"/>
                  </a:lnTo>
                  <a:lnTo>
                    <a:pt x="43296" y="98116"/>
                  </a:lnTo>
                  <a:lnTo>
                    <a:pt x="51741" y="92666"/>
                  </a:lnTo>
                  <a:lnTo>
                    <a:pt x="54582" y="88644"/>
                  </a:lnTo>
                  <a:lnTo>
                    <a:pt x="56551" y="84504"/>
                  </a:lnTo>
                  <a:lnTo>
                    <a:pt x="73131" y="59766"/>
                  </a:lnTo>
                  <a:lnTo>
                    <a:pt x="81595" y="38747"/>
                  </a:lnTo>
                  <a:lnTo>
                    <a:pt x="82248" y="31757"/>
                  </a:lnTo>
                  <a:lnTo>
                    <a:pt x="85624" y="35062"/>
                  </a:lnTo>
                  <a:lnTo>
                    <a:pt x="87281" y="38582"/>
                  </a:lnTo>
                  <a:lnTo>
                    <a:pt x="87723" y="40509"/>
                  </a:lnTo>
                  <a:lnTo>
                    <a:pt x="88722" y="41794"/>
                  </a:lnTo>
                  <a:lnTo>
                    <a:pt x="91715" y="43221"/>
                  </a:lnTo>
                  <a:lnTo>
                    <a:pt x="92796" y="44307"/>
                  </a:lnTo>
                  <a:lnTo>
                    <a:pt x="98042" y="53101"/>
                  </a:lnTo>
                  <a:lnTo>
                    <a:pt x="105025" y="61350"/>
                  </a:lnTo>
                  <a:lnTo>
                    <a:pt x="109018" y="69773"/>
                  </a:lnTo>
                  <a:lnTo>
                    <a:pt x="110681" y="71886"/>
                  </a:lnTo>
                  <a:lnTo>
                    <a:pt x="116291" y="74234"/>
                  </a:lnTo>
                  <a:lnTo>
                    <a:pt x="144823" y="76080"/>
                  </a:lnTo>
                  <a:lnTo>
                    <a:pt x="150750" y="74217"/>
                  </a:lnTo>
                  <a:lnTo>
                    <a:pt x="158456" y="697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SMARTInkShape-1164"/>
            <p:cNvSpPr/>
            <p:nvPr>
              <p:custDataLst>
                <p:tags r:id="rId82"/>
              </p:custDataLst>
            </p:nvPr>
          </p:nvSpPr>
          <p:spPr>
            <a:xfrm>
              <a:off x="3213100" y="4610983"/>
              <a:ext cx="49315" cy="278518"/>
            </a:xfrm>
            <a:custGeom>
              <a:avLst/>
              <a:gdLst/>
              <a:ahLst/>
              <a:cxnLst/>
              <a:rect l="0" t="0" r="0" b="0"/>
              <a:pathLst>
                <a:path w="49315" h="278518">
                  <a:moveTo>
                    <a:pt x="0" y="5467"/>
                  </a:moveTo>
                  <a:lnTo>
                    <a:pt x="0" y="5467"/>
                  </a:lnTo>
                  <a:lnTo>
                    <a:pt x="5467" y="0"/>
                  </a:lnTo>
                  <a:lnTo>
                    <a:pt x="6467" y="411"/>
                  </a:lnTo>
                  <a:lnTo>
                    <a:pt x="9459" y="2749"/>
                  </a:lnTo>
                  <a:lnTo>
                    <a:pt x="11260" y="6141"/>
                  </a:lnTo>
                  <a:lnTo>
                    <a:pt x="11740" y="8033"/>
                  </a:lnTo>
                  <a:lnTo>
                    <a:pt x="22769" y="27496"/>
                  </a:lnTo>
                  <a:lnTo>
                    <a:pt x="36163" y="69825"/>
                  </a:lnTo>
                  <a:lnTo>
                    <a:pt x="42604" y="94536"/>
                  </a:lnTo>
                  <a:lnTo>
                    <a:pt x="49314" y="137508"/>
                  </a:lnTo>
                  <a:lnTo>
                    <a:pt x="48788" y="183710"/>
                  </a:lnTo>
                  <a:lnTo>
                    <a:pt x="37923" y="230342"/>
                  </a:lnTo>
                  <a:lnTo>
                    <a:pt x="23273" y="265579"/>
                  </a:lnTo>
                  <a:lnTo>
                    <a:pt x="13559" y="273586"/>
                  </a:lnTo>
                  <a:lnTo>
                    <a:pt x="0" y="2785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SMARTInkShape-1165"/>
            <p:cNvSpPr/>
            <p:nvPr>
              <p:custDataLst>
                <p:tags r:id="rId83"/>
              </p:custDataLst>
            </p:nvPr>
          </p:nvSpPr>
          <p:spPr>
            <a:xfrm>
              <a:off x="2279650" y="4546678"/>
              <a:ext cx="25401" cy="342709"/>
            </a:xfrm>
            <a:custGeom>
              <a:avLst/>
              <a:gdLst/>
              <a:ahLst/>
              <a:cxnLst/>
              <a:rect l="0" t="0" r="0" b="0"/>
              <a:pathLst>
                <a:path w="25401" h="342709">
                  <a:moveTo>
                    <a:pt x="25400" y="18972"/>
                  </a:moveTo>
                  <a:lnTo>
                    <a:pt x="25400" y="18972"/>
                  </a:lnTo>
                  <a:lnTo>
                    <a:pt x="25400" y="7232"/>
                  </a:lnTo>
                  <a:lnTo>
                    <a:pt x="24694" y="6912"/>
                  </a:lnTo>
                  <a:lnTo>
                    <a:pt x="19933" y="6356"/>
                  </a:lnTo>
                  <a:lnTo>
                    <a:pt x="19442" y="4428"/>
                  </a:lnTo>
                  <a:lnTo>
                    <a:pt x="19057" y="0"/>
                  </a:lnTo>
                  <a:lnTo>
                    <a:pt x="19050" y="44541"/>
                  </a:lnTo>
                  <a:lnTo>
                    <a:pt x="19050" y="88321"/>
                  </a:lnTo>
                  <a:lnTo>
                    <a:pt x="13583" y="135716"/>
                  </a:lnTo>
                  <a:lnTo>
                    <a:pt x="7790" y="177765"/>
                  </a:lnTo>
                  <a:lnTo>
                    <a:pt x="6540" y="220061"/>
                  </a:lnTo>
                  <a:lnTo>
                    <a:pt x="3004" y="262389"/>
                  </a:lnTo>
                  <a:lnTo>
                    <a:pt x="176" y="305754"/>
                  </a:lnTo>
                  <a:lnTo>
                    <a:pt x="0" y="342708"/>
                  </a:lnTo>
                  <a:lnTo>
                    <a:pt x="0" y="3110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7" name="SMARTInkShape-1166"/>
          <p:cNvSpPr/>
          <p:nvPr>
            <p:custDataLst>
              <p:tags r:id="rId4"/>
            </p:custDataLst>
          </p:nvPr>
        </p:nvSpPr>
        <p:spPr>
          <a:xfrm>
            <a:off x="1048633" y="4096658"/>
            <a:ext cx="8076318" cy="272143"/>
          </a:xfrm>
          <a:custGeom>
            <a:avLst/>
            <a:gdLst/>
            <a:ahLst/>
            <a:cxnLst/>
            <a:rect l="0" t="0" r="0" b="0"/>
            <a:pathLst>
              <a:path w="8076318" h="272143">
                <a:moveTo>
                  <a:pt x="5467" y="126092"/>
                </a:moveTo>
                <a:lnTo>
                  <a:pt x="5467" y="126092"/>
                </a:lnTo>
                <a:lnTo>
                  <a:pt x="0" y="131559"/>
                </a:lnTo>
                <a:lnTo>
                  <a:pt x="411" y="131854"/>
                </a:lnTo>
                <a:lnTo>
                  <a:pt x="2749" y="132180"/>
                </a:lnTo>
                <a:lnTo>
                  <a:pt x="3655" y="131562"/>
                </a:lnTo>
                <a:lnTo>
                  <a:pt x="4259" y="130444"/>
                </a:lnTo>
                <a:lnTo>
                  <a:pt x="5228" y="126952"/>
                </a:lnTo>
                <a:lnTo>
                  <a:pt x="7242" y="126474"/>
                </a:lnTo>
                <a:lnTo>
                  <a:pt x="51699" y="121037"/>
                </a:lnTo>
                <a:lnTo>
                  <a:pt x="95462" y="125734"/>
                </a:lnTo>
                <a:lnTo>
                  <a:pt x="141914" y="126045"/>
                </a:lnTo>
                <a:lnTo>
                  <a:pt x="185342" y="126083"/>
                </a:lnTo>
                <a:lnTo>
                  <a:pt x="221982" y="126089"/>
                </a:lnTo>
                <a:lnTo>
                  <a:pt x="261531" y="124210"/>
                </a:lnTo>
                <a:lnTo>
                  <a:pt x="306410" y="121066"/>
                </a:lnTo>
                <a:lnTo>
                  <a:pt x="338892" y="120330"/>
                </a:lnTo>
                <a:lnTo>
                  <a:pt x="372143" y="120003"/>
                </a:lnTo>
                <a:lnTo>
                  <a:pt x="407617" y="117977"/>
                </a:lnTo>
                <a:lnTo>
                  <a:pt x="445256" y="115429"/>
                </a:lnTo>
                <a:lnTo>
                  <a:pt x="485503" y="114297"/>
                </a:lnTo>
                <a:lnTo>
                  <a:pt x="528790" y="111913"/>
                </a:lnTo>
                <a:lnTo>
                  <a:pt x="574605" y="109207"/>
                </a:lnTo>
                <a:lnTo>
                  <a:pt x="598676" y="108485"/>
                </a:lnTo>
                <a:lnTo>
                  <a:pt x="623189" y="108004"/>
                </a:lnTo>
                <a:lnTo>
                  <a:pt x="648704" y="106977"/>
                </a:lnTo>
                <a:lnTo>
                  <a:pt x="674886" y="105588"/>
                </a:lnTo>
                <a:lnTo>
                  <a:pt x="701513" y="103956"/>
                </a:lnTo>
                <a:lnTo>
                  <a:pt x="729142" y="102162"/>
                </a:lnTo>
                <a:lnTo>
                  <a:pt x="757439" y="100261"/>
                </a:lnTo>
                <a:lnTo>
                  <a:pt x="786182" y="98288"/>
                </a:lnTo>
                <a:lnTo>
                  <a:pt x="815927" y="96267"/>
                </a:lnTo>
                <a:lnTo>
                  <a:pt x="846340" y="94214"/>
                </a:lnTo>
                <a:lnTo>
                  <a:pt x="877199" y="92140"/>
                </a:lnTo>
                <a:lnTo>
                  <a:pt x="908355" y="90757"/>
                </a:lnTo>
                <a:lnTo>
                  <a:pt x="939709" y="89835"/>
                </a:lnTo>
                <a:lnTo>
                  <a:pt x="971195" y="89221"/>
                </a:lnTo>
                <a:lnTo>
                  <a:pt x="1003474" y="88106"/>
                </a:lnTo>
                <a:lnTo>
                  <a:pt x="1036283" y="86657"/>
                </a:lnTo>
                <a:lnTo>
                  <a:pt x="1069444" y="84985"/>
                </a:lnTo>
                <a:lnTo>
                  <a:pt x="1104957" y="83165"/>
                </a:lnTo>
                <a:lnTo>
                  <a:pt x="1142039" y="81246"/>
                </a:lnTo>
                <a:lnTo>
                  <a:pt x="1180165" y="79262"/>
                </a:lnTo>
                <a:lnTo>
                  <a:pt x="1218282" y="77233"/>
                </a:lnTo>
                <a:lnTo>
                  <a:pt x="1256394" y="75175"/>
                </a:lnTo>
                <a:lnTo>
                  <a:pt x="1294501" y="73098"/>
                </a:lnTo>
                <a:lnTo>
                  <a:pt x="1332607" y="71006"/>
                </a:lnTo>
                <a:lnTo>
                  <a:pt x="1370710" y="68907"/>
                </a:lnTo>
                <a:lnTo>
                  <a:pt x="1408812" y="66802"/>
                </a:lnTo>
                <a:lnTo>
                  <a:pt x="1448325" y="64693"/>
                </a:lnTo>
                <a:lnTo>
                  <a:pt x="1488778" y="62582"/>
                </a:lnTo>
                <a:lnTo>
                  <a:pt x="1529857" y="60468"/>
                </a:lnTo>
                <a:lnTo>
                  <a:pt x="1570650" y="58354"/>
                </a:lnTo>
                <a:lnTo>
                  <a:pt x="1611250" y="56239"/>
                </a:lnTo>
                <a:lnTo>
                  <a:pt x="1651722" y="54123"/>
                </a:lnTo>
                <a:lnTo>
                  <a:pt x="1694226" y="52007"/>
                </a:lnTo>
                <a:lnTo>
                  <a:pt x="1738084" y="49891"/>
                </a:lnTo>
                <a:lnTo>
                  <a:pt x="1782845" y="47775"/>
                </a:lnTo>
                <a:lnTo>
                  <a:pt x="1828208" y="45658"/>
                </a:lnTo>
                <a:lnTo>
                  <a:pt x="1873972" y="43542"/>
                </a:lnTo>
                <a:lnTo>
                  <a:pt x="1920004" y="41425"/>
                </a:lnTo>
                <a:lnTo>
                  <a:pt x="1966919" y="40014"/>
                </a:lnTo>
                <a:lnTo>
                  <a:pt x="2014424" y="39073"/>
                </a:lnTo>
                <a:lnTo>
                  <a:pt x="2062322" y="38446"/>
                </a:lnTo>
                <a:lnTo>
                  <a:pt x="2110481" y="37321"/>
                </a:lnTo>
                <a:lnTo>
                  <a:pt x="2158815" y="35868"/>
                </a:lnTo>
                <a:lnTo>
                  <a:pt x="2207266" y="34193"/>
                </a:lnTo>
                <a:lnTo>
                  <a:pt x="2257205" y="32370"/>
                </a:lnTo>
                <a:lnTo>
                  <a:pt x="2308137" y="30449"/>
                </a:lnTo>
                <a:lnTo>
                  <a:pt x="2359730" y="28463"/>
                </a:lnTo>
                <a:lnTo>
                  <a:pt x="2411765" y="27140"/>
                </a:lnTo>
                <a:lnTo>
                  <a:pt x="2464093" y="26257"/>
                </a:lnTo>
                <a:lnTo>
                  <a:pt x="2516618" y="25669"/>
                </a:lnTo>
                <a:lnTo>
                  <a:pt x="2569979" y="24571"/>
                </a:lnTo>
                <a:lnTo>
                  <a:pt x="2623897" y="23134"/>
                </a:lnTo>
                <a:lnTo>
                  <a:pt x="2678187" y="21470"/>
                </a:lnTo>
                <a:lnTo>
                  <a:pt x="2732725" y="19655"/>
                </a:lnTo>
                <a:lnTo>
                  <a:pt x="2787428" y="17740"/>
                </a:lnTo>
                <a:lnTo>
                  <a:pt x="2842241" y="15757"/>
                </a:lnTo>
                <a:lnTo>
                  <a:pt x="2897127" y="14435"/>
                </a:lnTo>
                <a:lnTo>
                  <a:pt x="2952063" y="13554"/>
                </a:lnTo>
                <a:lnTo>
                  <a:pt x="3007031" y="12967"/>
                </a:lnTo>
                <a:lnTo>
                  <a:pt x="3062021" y="11870"/>
                </a:lnTo>
                <a:lnTo>
                  <a:pt x="3117025" y="10432"/>
                </a:lnTo>
                <a:lnTo>
                  <a:pt x="3172039" y="8769"/>
                </a:lnTo>
                <a:lnTo>
                  <a:pt x="3227765" y="7660"/>
                </a:lnTo>
                <a:lnTo>
                  <a:pt x="3283965" y="6921"/>
                </a:lnTo>
                <a:lnTo>
                  <a:pt x="3340483" y="6428"/>
                </a:lnTo>
                <a:lnTo>
                  <a:pt x="3395094" y="6099"/>
                </a:lnTo>
                <a:lnTo>
                  <a:pt x="3448435" y="5880"/>
                </a:lnTo>
                <a:lnTo>
                  <a:pt x="3500929" y="5734"/>
                </a:lnTo>
                <a:lnTo>
                  <a:pt x="3554976" y="4931"/>
                </a:lnTo>
                <a:lnTo>
                  <a:pt x="3610056" y="3691"/>
                </a:lnTo>
                <a:lnTo>
                  <a:pt x="3665826" y="2157"/>
                </a:lnTo>
                <a:lnTo>
                  <a:pt x="3721350" y="1136"/>
                </a:lnTo>
                <a:lnTo>
                  <a:pt x="3776712" y="454"/>
                </a:lnTo>
                <a:lnTo>
                  <a:pt x="3831963" y="0"/>
                </a:lnTo>
                <a:lnTo>
                  <a:pt x="3887848" y="403"/>
                </a:lnTo>
                <a:lnTo>
                  <a:pt x="3944154" y="1377"/>
                </a:lnTo>
                <a:lnTo>
                  <a:pt x="4000742" y="2732"/>
                </a:lnTo>
                <a:lnTo>
                  <a:pt x="4059633" y="3635"/>
                </a:lnTo>
                <a:lnTo>
                  <a:pt x="4120061" y="4237"/>
                </a:lnTo>
                <a:lnTo>
                  <a:pt x="4181513" y="4639"/>
                </a:lnTo>
                <a:lnTo>
                  <a:pt x="4242942" y="5613"/>
                </a:lnTo>
                <a:lnTo>
                  <a:pt x="4304355" y="6967"/>
                </a:lnTo>
                <a:lnTo>
                  <a:pt x="4365759" y="8575"/>
                </a:lnTo>
                <a:lnTo>
                  <a:pt x="4426451" y="10353"/>
                </a:lnTo>
                <a:lnTo>
                  <a:pt x="4486668" y="12244"/>
                </a:lnTo>
                <a:lnTo>
                  <a:pt x="4546567" y="14210"/>
                </a:lnTo>
                <a:lnTo>
                  <a:pt x="4607667" y="16226"/>
                </a:lnTo>
                <a:lnTo>
                  <a:pt x="4669568" y="18276"/>
                </a:lnTo>
                <a:lnTo>
                  <a:pt x="4731999" y="20348"/>
                </a:lnTo>
                <a:lnTo>
                  <a:pt x="4794084" y="22435"/>
                </a:lnTo>
                <a:lnTo>
                  <a:pt x="4855934" y="24532"/>
                </a:lnTo>
                <a:lnTo>
                  <a:pt x="4917628" y="26635"/>
                </a:lnTo>
                <a:lnTo>
                  <a:pt x="4979219" y="29448"/>
                </a:lnTo>
                <a:lnTo>
                  <a:pt x="5040740" y="32735"/>
                </a:lnTo>
                <a:lnTo>
                  <a:pt x="5102215" y="36337"/>
                </a:lnTo>
                <a:lnTo>
                  <a:pt x="5162248" y="40150"/>
                </a:lnTo>
                <a:lnTo>
                  <a:pt x="5221321" y="44103"/>
                </a:lnTo>
                <a:lnTo>
                  <a:pt x="5279754" y="48149"/>
                </a:lnTo>
                <a:lnTo>
                  <a:pt x="5339169" y="52258"/>
                </a:lnTo>
                <a:lnTo>
                  <a:pt x="5399241" y="56408"/>
                </a:lnTo>
                <a:lnTo>
                  <a:pt x="5459749" y="60586"/>
                </a:lnTo>
                <a:lnTo>
                  <a:pt x="5517021" y="64783"/>
                </a:lnTo>
                <a:lnTo>
                  <a:pt x="5572137" y="68991"/>
                </a:lnTo>
                <a:lnTo>
                  <a:pt x="5625814" y="73208"/>
                </a:lnTo>
                <a:lnTo>
                  <a:pt x="5680648" y="77431"/>
                </a:lnTo>
                <a:lnTo>
                  <a:pt x="5736254" y="81657"/>
                </a:lnTo>
                <a:lnTo>
                  <a:pt x="5792374" y="85885"/>
                </a:lnTo>
                <a:lnTo>
                  <a:pt x="5848134" y="90115"/>
                </a:lnTo>
                <a:lnTo>
                  <a:pt x="5903650" y="94346"/>
                </a:lnTo>
                <a:lnTo>
                  <a:pt x="5959006" y="98578"/>
                </a:lnTo>
                <a:lnTo>
                  <a:pt x="6014959" y="102810"/>
                </a:lnTo>
                <a:lnTo>
                  <a:pt x="6071311" y="107043"/>
                </a:lnTo>
                <a:lnTo>
                  <a:pt x="6127930" y="111276"/>
                </a:lnTo>
                <a:lnTo>
                  <a:pt x="6186842" y="115509"/>
                </a:lnTo>
                <a:lnTo>
                  <a:pt x="6247284" y="119742"/>
                </a:lnTo>
                <a:lnTo>
                  <a:pt x="6308745" y="123975"/>
                </a:lnTo>
                <a:lnTo>
                  <a:pt x="6368063" y="128209"/>
                </a:lnTo>
                <a:lnTo>
                  <a:pt x="6425954" y="132442"/>
                </a:lnTo>
                <a:lnTo>
                  <a:pt x="6482891" y="136675"/>
                </a:lnTo>
                <a:lnTo>
                  <a:pt x="6540605" y="140909"/>
                </a:lnTo>
                <a:lnTo>
                  <a:pt x="6598837" y="145142"/>
                </a:lnTo>
                <a:lnTo>
                  <a:pt x="6657413" y="149375"/>
                </a:lnTo>
                <a:lnTo>
                  <a:pt x="6713397" y="153609"/>
                </a:lnTo>
                <a:lnTo>
                  <a:pt x="6767655" y="157842"/>
                </a:lnTo>
                <a:lnTo>
                  <a:pt x="6820759" y="162075"/>
                </a:lnTo>
                <a:lnTo>
                  <a:pt x="6875210" y="166309"/>
                </a:lnTo>
                <a:lnTo>
                  <a:pt x="6930562" y="170542"/>
                </a:lnTo>
                <a:lnTo>
                  <a:pt x="6986515" y="174775"/>
                </a:lnTo>
                <a:lnTo>
                  <a:pt x="7040748" y="179009"/>
                </a:lnTo>
                <a:lnTo>
                  <a:pt x="7093838" y="183242"/>
                </a:lnTo>
                <a:lnTo>
                  <a:pt x="7146164" y="187475"/>
                </a:lnTo>
                <a:lnTo>
                  <a:pt x="7197276" y="191003"/>
                </a:lnTo>
                <a:lnTo>
                  <a:pt x="7247578" y="194060"/>
                </a:lnTo>
                <a:lnTo>
                  <a:pt x="7297341" y="196804"/>
                </a:lnTo>
                <a:lnTo>
                  <a:pt x="7343923" y="200045"/>
                </a:lnTo>
                <a:lnTo>
                  <a:pt x="7388381" y="203616"/>
                </a:lnTo>
                <a:lnTo>
                  <a:pt x="7431426" y="207408"/>
                </a:lnTo>
                <a:lnTo>
                  <a:pt x="7471412" y="211347"/>
                </a:lnTo>
                <a:lnTo>
                  <a:pt x="7509359" y="215384"/>
                </a:lnTo>
                <a:lnTo>
                  <a:pt x="7545945" y="219487"/>
                </a:lnTo>
                <a:lnTo>
                  <a:pt x="7582329" y="223633"/>
                </a:lnTo>
                <a:lnTo>
                  <a:pt x="7618581" y="227808"/>
                </a:lnTo>
                <a:lnTo>
                  <a:pt x="7654743" y="232003"/>
                </a:lnTo>
                <a:lnTo>
                  <a:pt x="7690140" y="236210"/>
                </a:lnTo>
                <a:lnTo>
                  <a:pt x="7725027" y="240426"/>
                </a:lnTo>
                <a:lnTo>
                  <a:pt x="7759575" y="244648"/>
                </a:lnTo>
                <a:lnTo>
                  <a:pt x="7793188" y="248167"/>
                </a:lnTo>
                <a:lnTo>
                  <a:pt x="7826181" y="251221"/>
                </a:lnTo>
                <a:lnTo>
                  <a:pt x="7858759" y="253961"/>
                </a:lnTo>
                <a:lnTo>
                  <a:pt x="7889652" y="256495"/>
                </a:lnTo>
                <a:lnTo>
                  <a:pt x="7919417" y="258887"/>
                </a:lnTo>
                <a:lnTo>
                  <a:pt x="7948434" y="261189"/>
                </a:lnTo>
                <a:lnTo>
                  <a:pt x="7975539" y="263429"/>
                </a:lnTo>
                <a:lnTo>
                  <a:pt x="8001372" y="265628"/>
                </a:lnTo>
                <a:lnTo>
                  <a:pt x="8043007" y="269246"/>
                </a:lnTo>
                <a:lnTo>
                  <a:pt x="8076317" y="27214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1" name="SMARTInkShape-Group281"/>
          <p:cNvGrpSpPr/>
          <p:nvPr/>
        </p:nvGrpSpPr>
        <p:grpSpPr>
          <a:xfrm>
            <a:off x="8999317" y="2768600"/>
            <a:ext cx="372889" cy="177665"/>
            <a:chOff x="8999317" y="2768600"/>
            <a:chExt cx="372889" cy="177665"/>
          </a:xfrm>
        </p:grpSpPr>
        <p:sp>
          <p:nvSpPr>
            <p:cNvPr id="198" name="SMARTInkShape-1167"/>
            <p:cNvSpPr/>
            <p:nvPr>
              <p:custDataLst>
                <p:tags r:id="rId73"/>
              </p:custDataLst>
            </p:nvPr>
          </p:nvSpPr>
          <p:spPr>
            <a:xfrm>
              <a:off x="9239368" y="2768600"/>
              <a:ext cx="132838" cy="177665"/>
            </a:xfrm>
            <a:custGeom>
              <a:avLst/>
              <a:gdLst/>
              <a:ahLst/>
              <a:cxnLst/>
              <a:rect l="0" t="0" r="0" b="0"/>
              <a:pathLst>
                <a:path w="132838" h="177665">
                  <a:moveTo>
                    <a:pt x="107832" y="38100"/>
                  </a:moveTo>
                  <a:lnTo>
                    <a:pt x="107832" y="38100"/>
                  </a:lnTo>
                  <a:lnTo>
                    <a:pt x="107830" y="34729"/>
                  </a:lnTo>
                  <a:lnTo>
                    <a:pt x="107127" y="33736"/>
                  </a:lnTo>
                  <a:lnTo>
                    <a:pt x="105951" y="33074"/>
                  </a:lnTo>
                  <a:lnTo>
                    <a:pt x="102365" y="32012"/>
                  </a:lnTo>
                  <a:lnTo>
                    <a:pt x="96091" y="26306"/>
                  </a:lnTo>
                  <a:lnTo>
                    <a:pt x="95558" y="29565"/>
                  </a:lnTo>
                  <a:lnTo>
                    <a:pt x="95415" y="32410"/>
                  </a:lnTo>
                  <a:lnTo>
                    <a:pt x="94615" y="32895"/>
                  </a:lnTo>
                  <a:lnTo>
                    <a:pt x="93376" y="31808"/>
                  </a:lnTo>
                  <a:lnTo>
                    <a:pt x="91845" y="29672"/>
                  </a:lnTo>
                  <a:lnTo>
                    <a:pt x="88263" y="27299"/>
                  </a:lnTo>
                  <a:lnTo>
                    <a:pt x="83613" y="26244"/>
                  </a:lnTo>
                  <a:lnTo>
                    <a:pt x="68469" y="25511"/>
                  </a:lnTo>
                  <a:lnTo>
                    <a:pt x="63758" y="27331"/>
                  </a:lnTo>
                  <a:lnTo>
                    <a:pt x="61518" y="28804"/>
                  </a:lnTo>
                  <a:lnTo>
                    <a:pt x="39749" y="34862"/>
                  </a:lnTo>
                  <a:lnTo>
                    <a:pt x="33357" y="40424"/>
                  </a:lnTo>
                  <a:lnTo>
                    <a:pt x="27459" y="46894"/>
                  </a:lnTo>
                  <a:lnTo>
                    <a:pt x="16912" y="55209"/>
                  </a:lnTo>
                  <a:lnTo>
                    <a:pt x="4407" y="74385"/>
                  </a:lnTo>
                  <a:lnTo>
                    <a:pt x="1223" y="86873"/>
                  </a:lnTo>
                  <a:lnTo>
                    <a:pt x="0" y="117658"/>
                  </a:lnTo>
                  <a:lnTo>
                    <a:pt x="3698" y="126611"/>
                  </a:lnTo>
                  <a:lnTo>
                    <a:pt x="33737" y="172572"/>
                  </a:lnTo>
                  <a:lnTo>
                    <a:pt x="37975" y="175476"/>
                  </a:lnTo>
                  <a:lnTo>
                    <a:pt x="42918" y="176767"/>
                  </a:lnTo>
                  <a:lnTo>
                    <a:pt x="58266" y="177664"/>
                  </a:lnTo>
                  <a:lnTo>
                    <a:pt x="68607" y="174389"/>
                  </a:lnTo>
                  <a:lnTo>
                    <a:pt x="74641" y="168993"/>
                  </a:lnTo>
                  <a:lnTo>
                    <a:pt x="98720" y="136782"/>
                  </a:lnTo>
                  <a:lnTo>
                    <a:pt x="109585" y="115605"/>
                  </a:lnTo>
                  <a:lnTo>
                    <a:pt x="119170" y="100105"/>
                  </a:lnTo>
                  <a:lnTo>
                    <a:pt x="131230" y="65250"/>
                  </a:lnTo>
                  <a:lnTo>
                    <a:pt x="132837" y="43541"/>
                  </a:lnTo>
                  <a:lnTo>
                    <a:pt x="131175" y="35109"/>
                  </a:lnTo>
                  <a:lnTo>
                    <a:pt x="127378" y="28304"/>
                  </a:lnTo>
                  <a:lnTo>
                    <a:pt x="117306" y="17245"/>
                  </a:lnTo>
                  <a:lnTo>
                    <a:pt x="106092" y="9891"/>
                  </a:lnTo>
                  <a:lnTo>
                    <a:pt x="100474" y="7924"/>
                  </a:lnTo>
                  <a:lnTo>
                    <a:pt x="6338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168"/>
            <p:cNvSpPr/>
            <p:nvPr>
              <p:custDataLst>
                <p:tags r:id="rId74"/>
              </p:custDataLst>
            </p:nvPr>
          </p:nvSpPr>
          <p:spPr>
            <a:xfrm>
              <a:off x="8999317" y="2844800"/>
              <a:ext cx="189134" cy="44451"/>
            </a:xfrm>
            <a:custGeom>
              <a:avLst/>
              <a:gdLst/>
              <a:ahLst/>
              <a:cxnLst/>
              <a:rect l="0" t="0" r="0" b="0"/>
              <a:pathLst>
                <a:path w="189134" h="44451">
                  <a:moveTo>
                    <a:pt x="100233" y="0"/>
                  </a:moveTo>
                  <a:lnTo>
                    <a:pt x="100233" y="0"/>
                  </a:lnTo>
                  <a:lnTo>
                    <a:pt x="89389" y="9434"/>
                  </a:lnTo>
                  <a:lnTo>
                    <a:pt x="46279" y="27472"/>
                  </a:lnTo>
                  <a:lnTo>
                    <a:pt x="24173" y="36213"/>
                  </a:lnTo>
                  <a:lnTo>
                    <a:pt x="16334" y="37967"/>
                  </a:lnTo>
                  <a:lnTo>
                    <a:pt x="5551" y="42960"/>
                  </a:lnTo>
                  <a:lnTo>
                    <a:pt x="0" y="44156"/>
                  </a:lnTo>
                  <a:lnTo>
                    <a:pt x="249" y="44254"/>
                  </a:lnTo>
                  <a:lnTo>
                    <a:pt x="44022" y="44449"/>
                  </a:lnTo>
                  <a:lnTo>
                    <a:pt x="85629" y="44450"/>
                  </a:lnTo>
                  <a:lnTo>
                    <a:pt x="125773" y="44450"/>
                  </a:lnTo>
                  <a:lnTo>
                    <a:pt x="172908" y="38983"/>
                  </a:lnTo>
                  <a:lnTo>
                    <a:pt x="189133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169"/>
            <p:cNvSpPr/>
            <p:nvPr>
              <p:custDataLst>
                <p:tags r:id="rId75"/>
              </p:custDataLst>
            </p:nvPr>
          </p:nvSpPr>
          <p:spPr>
            <a:xfrm>
              <a:off x="9036050" y="278765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33010" y="6349"/>
                  </a:lnTo>
                  <a:lnTo>
                    <a:pt x="55329" y="883"/>
                  </a:lnTo>
                  <a:lnTo>
                    <a:pt x="98478" y="6896"/>
                  </a:lnTo>
                  <a:lnTo>
                    <a:pt x="107753" y="11344"/>
                  </a:lnTo>
                  <a:lnTo>
                    <a:pt x="1143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4" name="SMARTInkShape-Group282"/>
          <p:cNvGrpSpPr/>
          <p:nvPr/>
        </p:nvGrpSpPr>
        <p:grpSpPr>
          <a:xfrm>
            <a:off x="8167092" y="2537507"/>
            <a:ext cx="411759" cy="376656"/>
            <a:chOff x="8167092" y="2537507"/>
            <a:chExt cx="411759" cy="376656"/>
          </a:xfrm>
        </p:grpSpPr>
        <p:sp>
          <p:nvSpPr>
            <p:cNvPr id="202" name="SMARTInkShape-1170"/>
            <p:cNvSpPr/>
            <p:nvPr>
              <p:custDataLst>
                <p:tags r:id="rId71"/>
              </p:custDataLst>
            </p:nvPr>
          </p:nvSpPr>
          <p:spPr>
            <a:xfrm>
              <a:off x="8420127" y="2692400"/>
              <a:ext cx="158724" cy="31306"/>
            </a:xfrm>
            <a:custGeom>
              <a:avLst/>
              <a:gdLst/>
              <a:ahLst/>
              <a:cxnLst/>
              <a:rect l="0" t="0" r="0" b="0"/>
              <a:pathLst>
                <a:path w="158724" h="31306">
                  <a:moveTo>
                    <a:pt x="25373" y="25400"/>
                  </a:moveTo>
                  <a:lnTo>
                    <a:pt x="25373" y="25400"/>
                  </a:lnTo>
                  <a:lnTo>
                    <a:pt x="8349" y="25400"/>
                  </a:lnTo>
                  <a:lnTo>
                    <a:pt x="3553" y="22029"/>
                  </a:lnTo>
                  <a:lnTo>
                    <a:pt x="2359" y="22447"/>
                  </a:lnTo>
                  <a:lnTo>
                    <a:pt x="1564" y="24137"/>
                  </a:lnTo>
                  <a:lnTo>
                    <a:pt x="66" y="31305"/>
                  </a:lnTo>
                  <a:lnTo>
                    <a:pt x="0" y="28247"/>
                  </a:lnTo>
                  <a:lnTo>
                    <a:pt x="696" y="27298"/>
                  </a:lnTo>
                  <a:lnTo>
                    <a:pt x="3352" y="26244"/>
                  </a:lnTo>
                  <a:lnTo>
                    <a:pt x="19746" y="23630"/>
                  </a:lnTo>
                  <a:lnTo>
                    <a:pt x="28516" y="21085"/>
                  </a:lnTo>
                  <a:lnTo>
                    <a:pt x="70007" y="17288"/>
                  </a:lnTo>
                  <a:lnTo>
                    <a:pt x="112964" y="11221"/>
                  </a:lnTo>
                  <a:lnTo>
                    <a:pt x="15872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171"/>
            <p:cNvSpPr/>
            <p:nvPr>
              <p:custDataLst>
                <p:tags r:id="rId72"/>
              </p:custDataLst>
            </p:nvPr>
          </p:nvSpPr>
          <p:spPr>
            <a:xfrm>
              <a:off x="8167092" y="2537507"/>
              <a:ext cx="329096" cy="376656"/>
            </a:xfrm>
            <a:custGeom>
              <a:avLst/>
              <a:gdLst/>
              <a:ahLst/>
              <a:cxnLst/>
              <a:rect l="0" t="0" r="0" b="0"/>
              <a:pathLst>
                <a:path w="329096" h="376656">
                  <a:moveTo>
                    <a:pt x="94258" y="262843"/>
                  </a:moveTo>
                  <a:lnTo>
                    <a:pt x="94258" y="262843"/>
                  </a:lnTo>
                  <a:lnTo>
                    <a:pt x="94256" y="259472"/>
                  </a:lnTo>
                  <a:lnTo>
                    <a:pt x="92376" y="255935"/>
                  </a:lnTo>
                  <a:lnTo>
                    <a:pt x="89894" y="252012"/>
                  </a:lnTo>
                  <a:lnTo>
                    <a:pt x="87790" y="245836"/>
                  </a:lnTo>
                  <a:lnTo>
                    <a:pt x="70701" y="224742"/>
                  </a:lnTo>
                  <a:lnTo>
                    <a:pt x="68972" y="220509"/>
                  </a:lnTo>
                  <a:lnTo>
                    <a:pt x="60127" y="209926"/>
                  </a:lnTo>
                  <a:lnTo>
                    <a:pt x="54159" y="207574"/>
                  </a:lnTo>
                  <a:lnTo>
                    <a:pt x="50592" y="206947"/>
                  </a:lnTo>
                  <a:lnTo>
                    <a:pt x="44746" y="208132"/>
                  </a:lnTo>
                  <a:lnTo>
                    <a:pt x="35246" y="214641"/>
                  </a:lnTo>
                  <a:lnTo>
                    <a:pt x="15948" y="248149"/>
                  </a:lnTo>
                  <a:lnTo>
                    <a:pt x="7240" y="274235"/>
                  </a:lnTo>
                  <a:lnTo>
                    <a:pt x="0" y="310567"/>
                  </a:lnTo>
                  <a:lnTo>
                    <a:pt x="3211" y="319566"/>
                  </a:lnTo>
                  <a:lnTo>
                    <a:pt x="26487" y="347392"/>
                  </a:lnTo>
                  <a:lnTo>
                    <a:pt x="32623" y="349809"/>
                  </a:lnTo>
                  <a:lnTo>
                    <a:pt x="36234" y="350454"/>
                  </a:lnTo>
                  <a:lnTo>
                    <a:pt x="44010" y="349288"/>
                  </a:lnTo>
                  <a:lnTo>
                    <a:pt x="60500" y="342791"/>
                  </a:lnTo>
                  <a:lnTo>
                    <a:pt x="89171" y="321695"/>
                  </a:lnTo>
                  <a:lnTo>
                    <a:pt x="103961" y="302545"/>
                  </a:lnTo>
                  <a:lnTo>
                    <a:pt x="124696" y="259613"/>
                  </a:lnTo>
                  <a:lnTo>
                    <a:pt x="140278" y="221570"/>
                  </a:lnTo>
                  <a:lnTo>
                    <a:pt x="152763" y="180084"/>
                  </a:lnTo>
                  <a:lnTo>
                    <a:pt x="160745" y="148481"/>
                  </a:lnTo>
                  <a:lnTo>
                    <a:pt x="166815" y="106197"/>
                  </a:lnTo>
                  <a:lnTo>
                    <a:pt x="175004" y="62080"/>
                  </a:lnTo>
                  <a:lnTo>
                    <a:pt x="180396" y="14713"/>
                  </a:lnTo>
                  <a:lnTo>
                    <a:pt x="177420" y="871"/>
                  </a:lnTo>
                  <a:lnTo>
                    <a:pt x="176510" y="0"/>
                  </a:lnTo>
                  <a:lnTo>
                    <a:pt x="175198" y="125"/>
                  </a:lnTo>
                  <a:lnTo>
                    <a:pt x="173617" y="914"/>
                  </a:lnTo>
                  <a:lnTo>
                    <a:pt x="172564" y="2146"/>
                  </a:lnTo>
                  <a:lnTo>
                    <a:pt x="166277" y="18302"/>
                  </a:lnTo>
                  <a:lnTo>
                    <a:pt x="155354" y="63424"/>
                  </a:lnTo>
                  <a:lnTo>
                    <a:pt x="146901" y="109338"/>
                  </a:lnTo>
                  <a:lnTo>
                    <a:pt x="142051" y="147462"/>
                  </a:lnTo>
                  <a:lnTo>
                    <a:pt x="139368" y="188965"/>
                  </a:lnTo>
                  <a:lnTo>
                    <a:pt x="138838" y="229252"/>
                  </a:lnTo>
                  <a:lnTo>
                    <a:pt x="138725" y="273184"/>
                  </a:lnTo>
                  <a:lnTo>
                    <a:pt x="142080" y="315728"/>
                  </a:lnTo>
                  <a:lnTo>
                    <a:pt x="154440" y="362105"/>
                  </a:lnTo>
                  <a:lnTo>
                    <a:pt x="162934" y="375498"/>
                  </a:lnTo>
                  <a:lnTo>
                    <a:pt x="165467" y="376412"/>
                  </a:lnTo>
                  <a:lnTo>
                    <a:pt x="167131" y="376655"/>
                  </a:lnTo>
                  <a:lnTo>
                    <a:pt x="168946" y="375407"/>
                  </a:lnTo>
                  <a:lnTo>
                    <a:pt x="197357" y="335177"/>
                  </a:lnTo>
                  <a:lnTo>
                    <a:pt x="212857" y="295495"/>
                  </a:lnTo>
                  <a:lnTo>
                    <a:pt x="229920" y="253953"/>
                  </a:lnTo>
                  <a:lnTo>
                    <a:pt x="245462" y="217641"/>
                  </a:lnTo>
                  <a:lnTo>
                    <a:pt x="263355" y="170815"/>
                  </a:lnTo>
                  <a:lnTo>
                    <a:pt x="280478" y="123231"/>
                  </a:lnTo>
                  <a:lnTo>
                    <a:pt x="297449" y="81010"/>
                  </a:lnTo>
                  <a:lnTo>
                    <a:pt x="315948" y="35004"/>
                  </a:lnTo>
                  <a:lnTo>
                    <a:pt x="322692" y="19181"/>
                  </a:lnTo>
                  <a:lnTo>
                    <a:pt x="327277" y="10025"/>
                  </a:lnTo>
                  <a:lnTo>
                    <a:pt x="328826" y="3981"/>
                  </a:lnTo>
                  <a:lnTo>
                    <a:pt x="328953" y="4190"/>
                  </a:lnTo>
                  <a:lnTo>
                    <a:pt x="329095" y="6305"/>
                  </a:lnTo>
                  <a:lnTo>
                    <a:pt x="327276" y="9596"/>
                  </a:lnTo>
                  <a:lnTo>
                    <a:pt x="320360" y="20829"/>
                  </a:lnTo>
                  <a:lnTo>
                    <a:pt x="309751" y="65281"/>
                  </a:lnTo>
                  <a:lnTo>
                    <a:pt x="299304" y="110938"/>
                  </a:lnTo>
                  <a:lnTo>
                    <a:pt x="292631" y="153547"/>
                  </a:lnTo>
                  <a:lnTo>
                    <a:pt x="282561" y="200585"/>
                  </a:lnTo>
                  <a:lnTo>
                    <a:pt x="278954" y="241797"/>
                  </a:lnTo>
                  <a:lnTo>
                    <a:pt x="272973" y="288126"/>
                  </a:lnTo>
                  <a:lnTo>
                    <a:pt x="272137" y="314123"/>
                  </a:lnTo>
                  <a:lnTo>
                    <a:pt x="273975" y="319266"/>
                  </a:lnTo>
                  <a:lnTo>
                    <a:pt x="278149" y="325929"/>
                  </a:lnTo>
                  <a:lnTo>
                    <a:pt x="287223" y="317468"/>
                  </a:lnTo>
                  <a:lnTo>
                    <a:pt x="303808" y="281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1" name="SMARTInkShape-Group283"/>
          <p:cNvGrpSpPr/>
          <p:nvPr/>
        </p:nvGrpSpPr>
        <p:grpSpPr>
          <a:xfrm>
            <a:off x="7359751" y="2540294"/>
            <a:ext cx="564885" cy="342607"/>
            <a:chOff x="7359751" y="2540294"/>
            <a:chExt cx="564885" cy="342607"/>
          </a:xfrm>
        </p:grpSpPr>
        <p:sp>
          <p:nvSpPr>
            <p:cNvPr id="205" name="SMARTInkShape-1172"/>
            <p:cNvSpPr/>
            <p:nvPr>
              <p:custDataLst>
                <p:tags r:id="rId65"/>
              </p:custDataLst>
            </p:nvPr>
          </p:nvSpPr>
          <p:spPr>
            <a:xfrm>
              <a:off x="7867650" y="2635328"/>
              <a:ext cx="56986" cy="215823"/>
            </a:xfrm>
            <a:custGeom>
              <a:avLst/>
              <a:gdLst/>
              <a:ahLst/>
              <a:cxnLst/>
              <a:rect l="0" t="0" r="0" b="0"/>
              <a:pathLst>
                <a:path w="56986" h="215823">
                  <a:moveTo>
                    <a:pt x="0" y="6272"/>
                  </a:moveTo>
                  <a:lnTo>
                    <a:pt x="0" y="6272"/>
                  </a:lnTo>
                  <a:lnTo>
                    <a:pt x="6272" y="0"/>
                  </a:lnTo>
                  <a:lnTo>
                    <a:pt x="15129" y="6840"/>
                  </a:lnTo>
                  <a:lnTo>
                    <a:pt x="26742" y="14851"/>
                  </a:lnTo>
                  <a:lnTo>
                    <a:pt x="29524" y="19022"/>
                  </a:lnTo>
                  <a:lnTo>
                    <a:pt x="48731" y="64332"/>
                  </a:lnTo>
                  <a:lnTo>
                    <a:pt x="55279" y="89002"/>
                  </a:lnTo>
                  <a:lnTo>
                    <a:pt x="56985" y="131964"/>
                  </a:lnTo>
                  <a:lnTo>
                    <a:pt x="55219" y="150053"/>
                  </a:lnTo>
                  <a:lnTo>
                    <a:pt x="42220" y="190661"/>
                  </a:lnTo>
                  <a:lnTo>
                    <a:pt x="36168" y="199465"/>
                  </a:lnTo>
                  <a:lnTo>
                    <a:pt x="12700" y="2158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173"/>
            <p:cNvSpPr/>
            <p:nvPr>
              <p:custDataLst>
                <p:tags r:id="rId66"/>
              </p:custDataLst>
            </p:nvPr>
          </p:nvSpPr>
          <p:spPr>
            <a:xfrm>
              <a:off x="7724532" y="2711450"/>
              <a:ext cx="98669" cy="63501"/>
            </a:xfrm>
            <a:custGeom>
              <a:avLst/>
              <a:gdLst/>
              <a:ahLst/>
              <a:cxnLst/>
              <a:rect l="0" t="0" r="0" b="0"/>
              <a:pathLst>
                <a:path w="98669" h="63501">
                  <a:moveTo>
                    <a:pt x="22468" y="63500"/>
                  </a:moveTo>
                  <a:lnTo>
                    <a:pt x="22468" y="63500"/>
                  </a:lnTo>
                  <a:lnTo>
                    <a:pt x="19097" y="60129"/>
                  </a:lnTo>
                  <a:lnTo>
                    <a:pt x="15561" y="58474"/>
                  </a:lnTo>
                  <a:lnTo>
                    <a:pt x="13629" y="58033"/>
                  </a:lnTo>
                  <a:lnTo>
                    <a:pt x="7540" y="54040"/>
                  </a:lnTo>
                  <a:lnTo>
                    <a:pt x="5250" y="50359"/>
                  </a:lnTo>
                  <a:lnTo>
                    <a:pt x="4640" y="48389"/>
                  </a:lnTo>
                  <a:lnTo>
                    <a:pt x="3527" y="47076"/>
                  </a:lnTo>
                  <a:lnTo>
                    <a:pt x="0" y="45228"/>
                  </a:lnTo>
                  <a:lnTo>
                    <a:pt x="434" y="44969"/>
                  </a:lnTo>
                  <a:lnTo>
                    <a:pt x="1429" y="44796"/>
                  </a:lnTo>
                  <a:lnTo>
                    <a:pt x="2091" y="43975"/>
                  </a:lnTo>
                  <a:lnTo>
                    <a:pt x="3730" y="39449"/>
                  </a:lnTo>
                  <a:lnTo>
                    <a:pt x="6614" y="35642"/>
                  </a:lnTo>
                  <a:lnTo>
                    <a:pt x="10248" y="33480"/>
                  </a:lnTo>
                  <a:lnTo>
                    <a:pt x="18329" y="32092"/>
                  </a:lnTo>
                  <a:lnTo>
                    <a:pt x="31084" y="31112"/>
                  </a:lnTo>
                  <a:lnTo>
                    <a:pt x="77775" y="8217"/>
                  </a:lnTo>
                  <a:lnTo>
                    <a:pt x="986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174"/>
            <p:cNvSpPr/>
            <p:nvPr>
              <p:custDataLst>
                <p:tags r:id="rId67"/>
              </p:custDataLst>
            </p:nvPr>
          </p:nvSpPr>
          <p:spPr>
            <a:xfrm>
              <a:off x="7397750" y="2540294"/>
              <a:ext cx="88901" cy="342607"/>
            </a:xfrm>
            <a:custGeom>
              <a:avLst/>
              <a:gdLst/>
              <a:ahLst/>
              <a:cxnLst/>
              <a:rect l="0" t="0" r="0" b="0"/>
              <a:pathLst>
                <a:path w="88901" h="342607">
                  <a:moveTo>
                    <a:pt x="88900" y="31456"/>
                  </a:moveTo>
                  <a:lnTo>
                    <a:pt x="88900" y="31456"/>
                  </a:lnTo>
                  <a:lnTo>
                    <a:pt x="88900" y="28085"/>
                  </a:lnTo>
                  <a:lnTo>
                    <a:pt x="87019" y="24548"/>
                  </a:lnTo>
                  <a:lnTo>
                    <a:pt x="84536" y="20625"/>
                  </a:lnTo>
                  <a:lnTo>
                    <a:pt x="82433" y="14449"/>
                  </a:lnTo>
                  <a:lnTo>
                    <a:pt x="70817" y="698"/>
                  </a:lnTo>
                  <a:lnTo>
                    <a:pt x="66766" y="0"/>
                  </a:lnTo>
                  <a:lnTo>
                    <a:pt x="63070" y="1718"/>
                  </a:lnTo>
                  <a:lnTo>
                    <a:pt x="59075" y="4128"/>
                  </a:lnTo>
                  <a:lnTo>
                    <a:pt x="52860" y="6190"/>
                  </a:lnTo>
                  <a:lnTo>
                    <a:pt x="48658" y="9173"/>
                  </a:lnTo>
                  <a:lnTo>
                    <a:pt x="42326" y="18190"/>
                  </a:lnTo>
                  <a:lnTo>
                    <a:pt x="33984" y="47069"/>
                  </a:lnTo>
                  <a:lnTo>
                    <a:pt x="31880" y="88777"/>
                  </a:lnTo>
                  <a:lnTo>
                    <a:pt x="26735" y="133628"/>
                  </a:lnTo>
                  <a:lnTo>
                    <a:pt x="25576" y="175465"/>
                  </a:lnTo>
                  <a:lnTo>
                    <a:pt x="28794" y="217732"/>
                  </a:lnTo>
                  <a:lnTo>
                    <a:pt x="26022" y="263056"/>
                  </a:lnTo>
                  <a:lnTo>
                    <a:pt x="25423" y="309236"/>
                  </a:lnTo>
                  <a:lnTo>
                    <a:pt x="24704" y="317897"/>
                  </a:lnTo>
                  <a:lnTo>
                    <a:pt x="20376" y="331088"/>
                  </a:lnTo>
                  <a:lnTo>
                    <a:pt x="19934" y="334927"/>
                  </a:lnTo>
                  <a:lnTo>
                    <a:pt x="18934" y="337487"/>
                  </a:lnTo>
                  <a:lnTo>
                    <a:pt x="17562" y="339193"/>
                  </a:lnTo>
                  <a:lnTo>
                    <a:pt x="14155" y="341089"/>
                  </a:lnTo>
                  <a:lnTo>
                    <a:pt x="0" y="3426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175"/>
            <p:cNvSpPr/>
            <p:nvPr>
              <p:custDataLst>
                <p:tags r:id="rId68"/>
              </p:custDataLst>
            </p:nvPr>
          </p:nvSpPr>
          <p:spPr>
            <a:xfrm>
              <a:off x="7359751" y="2749550"/>
              <a:ext cx="133250" cy="107951"/>
            </a:xfrm>
            <a:custGeom>
              <a:avLst/>
              <a:gdLst/>
              <a:ahLst/>
              <a:cxnLst/>
              <a:rect l="0" t="0" r="0" b="0"/>
              <a:pathLst>
                <a:path w="133250" h="107951">
                  <a:moveTo>
                    <a:pt x="12599" y="107950"/>
                  </a:moveTo>
                  <a:lnTo>
                    <a:pt x="12599" y="107950"/>
                  </a:lnTo>
                  <a:lnTo>
                    <a:pt x="7530" y="102175"/>
                  </a:lnTo>
                  <a:lnTo>
                    <a:pt x="2473" y="92755"/>
                  </a:lnTo>
                  <a:lnTo>
                    <a:pt x="406" y="82893"/>
                  </a:lnTo>
                  <a:lnTo>
                    <a:pt x="0" y="74151"/>
                  </a:lnTo>
                  <a:lnTo>
                    <a:pt x="1825" y="69880"/>
                  </a:lnTo>
                  <a:lnTo>
                    <a:pt x="10886" y="57152"/>
                  </a:lnTo>
                  <a:lnTo>
                    <a:pt x="12543" y="52918"/>
                  </a:lnTo>
                  <a:lnTo>
                    <a:pt x="21337" y="42333"/>
                  </a:lnTo>
                  <a:lnTo>
                    <a:pt x="27300" y="39981"/>
                  </a:lnTo>
                  <a:lnTo>
                    <a:pt x="63608" y="27342"/>
                  </a:lnTo>
                  <a:lnTo>
                    <a:pt x="110033" y="8462"/>
                  </a:lnTo>
                  <a:lnTo>
                    <a:pt x="133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176"/>
            <p:cNvSpPr/>
            <p:nvPr>
              <p:custDataLst>
                <p:tags r:id="rId69"/>
              </p:custDataLst>
            </p:nvPr>
          </p:nvSpPr>
          <p:spPr>
            <a:xfrm>
              <a:off x="7569376" y="2590800"/>
              <a:ext cx="88725" cy="241301"/>
            </a:xfrm>
            <a:custGeom>
              <a:avLst/>
              <a:gdLst/>
              <a:ahLst/>
              <a:cxnLst/>
              <a:rect l="0" t="0" r="0" b="0"/>
              <a:pathLst>
                <a:path w="88725" h="241301">
                  <a:moveTo>
                    <a:pt x="88724" y="0"/>
                  </a:moveTo>
                  <a:lnTo>
                    <a:pt x="88724" y="0"/>
                  </a:lnTo>
                  <a:lnTo>
                    <a:pt x="79885" y="0"/>
                  </a:lnTo>
                  <a:lnTo>
                    <a:pt x="75858" y="1881"/>
                  </a:lnTo>
                  <a:lnTo>
                    <a:pt x="38863" y="30898"/>
                  </a:lnTo>
                  <a:lnTo>
                    <a:pt x="16805" y="64410"/>
                  </a:lnTo>
                  <a:lnTo>
                    <a:pt x="2836" y="97316"/>
                  </a:lnTo>
                  <a:lnTo>
                    <a:pt x="0" y="139821"/>
                  </a:lnTo>
                  <a:lnTo>
                    <a:pt x="1720" y="177811"/>
                  </a:lnTo>
                  <a:lnTo>
                    <a:pt x="8665" y="199831"/>
                  </a:lnTo>
                  <a:lnTo>
                    <a:pt x="29597" y="229938"/>
                  </a:lnTo>
                  <a:lnTo>
                    <a:pt x="40004" y="237620"/>
                  </a:lnTo>
                  <a:lnTo>
                    <a:pt x="50624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177"/>
            <p:cNvSpPr/>
            <p:nvPr>
              <p:custDataLst>
                <p:tags r:id="rId70"/>
              </p:custDataLst>
            </p:nvPr>
          </p:nvSpPr>
          <p:spPr>
            <a:xfrm>
              <a:off x="7743358" y="2610112"/>
              <a:ext cx="29043" cy="246024"/>
            </a:xfrm>
            <a:custGeom>
              <a:avLst/>
              <a:gdLst/>
              <a:ahLst/>
              <a:cxnLst/>
              <a:rect l="0" t="0" r="0" b="0"/>
              <a:pathLst>
                <a:path w="29043" h="246024">
                  <a:moveTo>
                    <a:pt x="29042" y="6088"/>
                  </a:moveTo>
                  <a:lnTo>
                    <a:pt x="29042" y="6088"/>
                  </a:lnTo>
                  <a:lnTo>
                    <a:pt x="22954" y="0"/>
                  </a:lnTo>
                  <a:lnTo>
                    <a:pt x="18380" y="9223"/>
                  </a:lnTo>
                  <a:lnTo>
                    <a:pt x="8513" y="52579"/>
                  </a:lnTo>
                  <a:lnTo>
                    <a:pt x="4283" y="78193"/>
                  </a:lnTo>
                  <a:lnTo>
                    <a:pt x="1797" y="125546"/>
                  </a:lnTo>
                  <a:lnTo>
                    <a:pt x="0" y="138908"/>
                  </a:lnTo>
                  <a:lnTo>
                    <a:pt x="3367" y="181976"/>
                  </a:lnTo>
                  <a:lnTo>
                    <a:pt x="4310" y="204803"/>
                  </a:lnTo>
                  <a:lnTo>
                    <a:pt x="16822" y="244316"/>
                  </a:lnTo>
                  <a:lnTo>
                    <a:pt x="18073" y="245340"/>
                  </a:lnTo>
                  <a:lnTo>
                    <a:pt x="19612" y="246023"/>
                  </a:lnTo>
                  <a:lnTo>
                    <a:pt x="21344" y="245772"/>
                  </a:lnTo>
                  <a:lnTo>
                    <a:pt x="25150" y="243612"/>
                  </a:lnTo>
                  <a:lnTo>
                    <a:pt x="26447" y="242048"/>
                  </a:lnTo>
                  <a:lnTo>
                    <a:pt x="29042" y="234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8" name="SMARTInkShape-Group284"/>
          <p:cNvGrpSpPr/>
          <p:nvPr/>
        </p:nvGrpSpPr>
        <p:grpSpPr>
          <a:xfrm>
            <a:off x="6756693" y="1937894"/>
            <a:ext cx="393408" cy="372512"/>
            <a:chOff x="6756693" y="1937894"/>
            <a:chExt cx="393408" cy="372512"/>
          </a:xfrm>
        </p:grpSpPr>
        <p:sp>
          <p:nvSpPr>
            <p:cNvPr id="212" name="SMARTInkShape-1178"/>
            <p:cNvSpPr/>
            <p:nvPr>
              <p:custDataLst>
                <p:tags r:id="rId59"/>
              </p:custDataLst>
            </p:nvPr>
          </p:nvSpPr>
          <p:spPr>
            <a:xfrm>
              <a:off x="6984998" y="1937894"/>
              <a:ext cx="76118" cy="183004"/>
            </a:xfrm>
            <a:custGeom>
              <a:avLst/>
              <a:gdLst/>
              <a:ahLst/>
              <a:cxnLst/>
              <a:rect l="0" t="0" r="0" b="0"/>
              <a:pathLst>
                <a:path w="76118" h="183004">
                  <a:moveTo>
                    <a:pt x="2" y="11556"/>
                  </a:moveTo>
                  <a:lnTo>
                    <a:pt x="2" y="11556"/>
                  </a:lnTo>
                  <a:lnTo>
                    <a:pt x="0" y="0"/>
                  </a:lnTo>
                  <a:lnTo>
                    <a:pt x="707" y="324"/>
                  </a:lnTo>
                  <a:lnTo>
                    <a:pt x="3372" y="2566"/>
                  </a:lnTo>
                  <a:lnTo>
                    <a:pt x="5028" y="5914"/>
                  </a:lnTo>
                  <a:lnTo>
                    <a:pt x="6301" y="22872"/>
                  </a:lnTo>
                  <a:lnTo>
                    <a:pt x="7043" y="33567"/>
                  </a:lnTo>
                  <a:lnTo>
                    <a:pt x="12112" y="58197"/>
                  </a:lnTo>
                  <a:lnTo>
                    <a:pt x="12695" y="104690"/>
                  </a:lnTo>
                  <a:lnTo>
                    <a:pt x="20540" y="133530"/>
                  </a:lnTo>
                  <a:lnTo>
                    <a:pt x="25365" y="151052"/>
                  </a:lnTo>
                  <a:lnTo>
                    <a:pt x="25376" y="151120"/>
                  </a:lnTo>
                  <a:lnTo>
                    <a:pt x="28765" y="151216"/>
                  </a:lnTo>
                  <a:lnTo>
                    <a:pt x="29761" y="150523"/>
                  </a:lnTo>
                  <a:lnTo>
                    <a:pt x="30425" y="149357"/>
                  </a:lnTo>
                  <a:lnTo>
                    <a:pt x="31490" y="142414"/>
                  </a:lnTo>
                  <a:lnTo>
                    <a:pt x="31730" y="130056"/>
                  </a:lnTo>
                  <a:lnTo>
                    <a:pt x="33623" y="125841"/>
                  </a:lnTo>
                  <a:lnTo>
                    <a:pt x="36111" y="121616"/>
                  </a:lnTo>
                  <a:lnTo>
                    <a:pt x="37218" y="117386"/>
                  </a:lnTo>
                  <a:lnTo>
                    <a:pt x="38217" y="115976"/>
                  </a:lnTo>
                  <a:lnTo>
                    <a:pt x="39590" y="115036"/>
                  </a:lnTo>
                  <a:lnTo>
                    <a:pt x="41210" y="114409"/>
                  </a:lnTo>
                  <a:lnTo>
                    <a:pt x="42291" y="113286"/>
                  </a:lnTo>
                  <a:lnTo>
                    <a:pt x="43492" y="110156"/>
                  </a:lnTo>
                  <a:lnTo>
                    <a:pt x="44517" y="109745"/>
                  </a:lnTo>
                  <a:lnTo>
                    <a:pt x="45906" y="110176"/>
                  </a:lnTo>
                  <a:lnTo>
                    <a:pt x="49332" y="111832"/>
                  </a:lnTo>
                  <a:lnTo>
                    <a:pt x="55227" y="113469"/>
                  </a:lnTo>
                  <a:lnTo>
                    <a:pt x="59353" y="116353"/>
                  </a:lnTo>
                  <a:lnTo>
                    <a:pt x="61658" y="119986"/>
                  </a:lnTo>
                  <a:lnTo>
                    <a:pt x="62273" y="121943"/>
                  </a:lnTo>
                  <a:lnTo>
                    <a:pt x="63388" y="123247"/>
                  </a:lnTo>
                  <a:lnTo>
                    <a:pt x="66509" y="124696"/>
                  </a:lnTo>
                  <a:lnTo>
                    <a:pt x="67623" y="125788"/>
                  </a:lnTo>
                  <a:lnTo>
                    <a:pt x="74747" y="143702"/>
                  </a:lnTo>
                  <a:lnTo>
                    <a:pt x="76117" y="159652"/>
                  </a:lnTo>
                  <a:lnTo>
                    <a:pt x="75439" y="161087"/>
                  </a:lnTo>
                  <a:lnTo>
                    <a:pt x="74283" y="162043"/>
                  </a:lnTo>
                  <a:lnTo>
                    <a:pt x="71115" y="163811"/>
                  </a:lnTo>
                  <a:lnTo>
                    <a:pt x="67356" y="166949"/>
                  </a:lnTo>
                  <a:lnTo>
                    <a:pt x="65215" y="170695"/>
                  </a:lnTo>
                  <a:lnTo>
                    <a:pt x="63558" y="174713"/>
                  </a:lnTo>
                  <a:lnTo>
                    <a:pt x="60470" y="178849"/>
                  </a:lnTo>
                  <a:lnTo>
                    <a:pt x="54863" y="181159"/>
                  </a:lnTo>
                  <a:lnTo>
                    <a:pt x="14224" y="183003"/>
                  </a:lnTo>
                  <a:lnTo>
                    <a:pt x="6352" y="1766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179"/>
            <p:cNvSpPr/>
            <p:nvPr>
              <p:custDataLst>
                <p:tags r:id="rId60"/>
              </p:custDataLst>
            </p:nvPr>
          </p:nvSpPr>
          <p:spPr>
            <a:xfrm>
              <a:off x="6858134" y="2159000"/>
              <a:ext cx="253867" cy="73283"/>
            </a:xfrm>
            <a:custGeom>
              <a:avLst/>
              <a:gdLst/>
              <a:ahLst/>
              <a:cxnLst/>
              <a:rect l="0" t="0" r="0" b="0"/>
              <a:pathLst>
                <a:path w="253867" h="73283">
                  <a:moveTo>
                    <a:pt x="37966" y="57150"/>
                  </a:moveTo>
                  <a:lnTo>
                    <a:pt x="37966" y="57150"/>
                  </a:lnTo>
                  <a:lnTo>
                    <a:pt x="17262" y="68134"/>
                  </a:lnTo>
                  <a:lnTo>
                    <a:pt x="10419" y="69793"/>
                  </a:lnTo>
                  <a:lnTo>
                    <a:pt x="5027" y="72882"/>
                  </a:lnTo>
                  <a:lnTo>
                    <a:pt x="3306" y="73282"/>
                  </a:lnTo>
                  <a:lnTo>
                    <a:pt x="2159" y="72844"/>
                  </a:lnTo>
                  <a:lnTo>
                    <a:pt x="0" y="70025"/>
                  </a:lnTo>
                  <a:lnTo>
                    <a:pt x="45635" y="48652"/>
                  </a:lnTo>
                  <a:lnTo>
                    <a:pt x="91369" y="35981"/>
                  </a:lnTo>
                  <a:lnTo>
                    <a:pt x="133280" y="25400"/>
                  </a:lnTo>
                  <a:lnTo>
                    <a:pt x="179216" y="14817"/>
                  </a:lnTo>
                  <a:lnTo>
                    <a:pt x="226303" y="1881"/>
                  </a:lnTo>
                  <a:lnTo>
                    <a:pt x="2538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180"/>
            <p:cNvSpPr/>
            <p:nvPr>
              <p:custDataLst>
                <p:tags r:id="rId61"/>
              </p:custDataLst>
            </p:nvPr>
          </p:nvSpPr>
          <p:spPr>
            <a:xfrm>
              <a:off x="6953275" y="2222525"/>
              <a:ext cx="196826" cy="87881"/>
            </a:xfrm>
            <a:custGeom>
              <a:avLst/>
              <a:gdLst/>
              <a:ahLst/>
              <a:cxnLst/>
              <a:rect l="0" t="0" r="0" b="0"/>
              <a:pathLst>
                <a:path w="196826" h="87881">
                  <a:moveTo>
                    <a:pt x="12675" y="19025"/>
                  </a:moveTo>
                  <a:lnTo>
                    <a:pt x="12675" y="19025"/>
                  </a:lnTo>
                  <a:lnTo>
                    <a:pt x="935" y="19025"/>
                  </a:lnTo>
                  <a:lnTo>
                    <a:pt x="614" y="18319"/>
                  </a:lnTo>
                  <a:lnTo>
                    <a:pt x="0" y="12936"/>
                  </a:lnTo>
                  <a:lnTo>
                    <a:pt x="3353" y="9381"/>
                  </a:lnTo>
                  <a:lnTo>
                    <a:pt x="6886" y="7683"/>
                  </a:lnTo>
                  <a:lnTo>
                    <a:pt x="8816" y="7231"/>
                  </a:lnTo>
                  <a:lnTo>
                    <a:pt x="19073" y="1418"/>
                  </a:lnTo>
                  <a:lnTo>
                    <a:pt x="45660" y="0"/>
                  </a:lnTo>
                  <a:lnTo>
                    <a:pt x="50383" y="1868"/>
                  </a:lnTo>
                  <a:lnTo>
                    <a:pt x="63441" y="10960"/>
                  </a:lnTo>
                  <a:lnTo>
                    <a:pt x="67693" y="12618"/>
                  </a:lnTo>
                  <a:lnTo>
                    <a:pt x="71935" y="15707"/>
                  </a:lnTo>
                  <a:lnTo>
                    <a:pt x="74290" y="19432"/>
                  </a:lnTo>
                  <a:lnTo>
                    <a:pt x="75803" y="27572"/>
                  </a:lnTo>
                  <a:lnTo>
                    <a:pt x="66706" y="56003"/>
                  </a:lnTo>
                  <a:lnTo>
                    <a:pt x="56992" y="69398"/>
                  </a:lnTo>
                  <a:lnTo>
                    <a:pt x="45671" y="81246"/>
                  </a:lnTo>
                  <a:lnTo>
                    <a:pt x="44978" y="83838"/>
                  </a:lnTo>
                  <a:lnTo>
                    <a:pt x="44534" y="87880"/>
                  </a:lnTo>
                  <a:lnTo>
                    <a:pt x="44458" y="85209"/>
                  </a:lnTo>
                  <a:lnTo>
                    <a:pt x="45152" y="84314"/>
                  </a:lnTo>
                  <a:lnTo>
                    <a:pt x="90820" y="63435"/>
                  </a:lnTo>
                  <a:lnTo>
                    <a:pt x="133439" y="48656"/>
                  </a:lnTo>
                  <a:lnTo>
                    <a:pt x="177076" y="40309"/>
                  </a:lnTo>
                  <a:lnTo>
                    <a:pt x="196825" y="380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181"/>
            <p:cNvSpPr/>
            <p:nvPr>
              <p:custDataLst>
                <p:tags r:id="rId62"/>
              </p:custDataLst>
            </p:nvPr>
          </p:nvSpPr>
          <p:spPr>
            <a:xfrm>
              <a:off x="6756693" y="2066689"/>
              <a:ext cx="107658" cy="116631"/>
            </a:xfrm>
            <a:custGeom>
              <a:avLst/>
              <a:gdLst/>
              <a:ahLst/>
              <a:cxnLst/>
              <a:rect l="0" t="0" r="0" b="0"/>
              <a:pathLst>
                <a:path w="107658" h="116631">
                  <a:moveTo>
                    <a:pt x="82257" y="66911"/>
                  </a:moveTo>
                  <a:lnTo>
                    <a:pt x="82257" y="66911"/>
                  </a:lnTo>
                  <a:lnTo>
                    <a:pt x="78886" y="63540"/>
                  </a:lnTo>
                  <a:lnTo>
                    <a:pt x="77231" y="60003"/>
                  </a:lnTo>
                  <a:lnTo>
                    <a:pt x="76790" y="58073"/>
                  </a:lnTo>
                  <a:lnTo>
                    <a:pt x="70997" y="47812"/>
                  </a:lnTo>
                  <a:lnTo>
                    <a:pt x="70517" y="45712"/>
                  </a:lnTo>
                  <a:lnTo>
                    <a:pt x="66470" y="39385"/>
                  </a:lnTo>
                  <a:lnTo>
                    <a:pt x="59488" y="30926"/>
                  </a:lnTo>
                  <a:lnTo>
                    <a:pt x="55494" y="22461"/>
                  </a:lnTo>
                  <a:lnTo>
                    <a:pt x="52724" y="18228"/>
                  </a:lnTo>
                  <a:lnTo>
                    <a:pt x="51164" y="11878"/>
                  </a:lnTo>
                  <a:lnTo>
                    <a:pt x="50798" y="7644"/>
                  </a:lnTo>
                  <a:lnTo>
                    <a:pt x="49996" y="6233"/>
                  </a:lnTo>
                  <a:lnTo>
                    <a:pt x="48754" y="5292"/>
                  </a:lnTo>
                  <a:lnTo>
                    <a:pt x="45495" y="3542"/>
                  </a:lnTo>
                  <a:lnTo>
                    <a:pt x="41694" y="412"/>
                  </a:lnTo>
                  <a:lnTo>
                    <a:pt x="40398" y="0"/>
                  </a:lnTo>
                  <a:lnTo>
                    <a:pt x="39534" y="432"/>
                  </a:lnTo>
                  <a:lnTo>
                    <a:pt x="36437" y="4410"/>
                  </a:lnTo>
                  <a:lnTo>
                    <a:pt x="12396" y="36658"/>
                  </a:lnTo>
                  <a:lnTo>
                    <a:pt x="8875" y="44998"/>
                  </a:lnTo>
                  <a:lnTo>
                    <a:pt x="148" y="90325"/>
                  </a:lnTo>
                  <a:lnTo>
                    <a:pt x="0" y="93104"/>
                  </a:lnTo>
                  <a:lnTo>
                    <a:pt x="3164" y="103756"/>
                  </a:lnTo>
                  <a:lnTo>
                    <a:pt x="4834" y="106291"/>
                  </a:lnTo>
                  <a:lnTo>
                    <a:pt x="16718" y="115280"/>
                  </a:lnTo>
                  <a:lnTo>
                    <a:pt x="20907" y="116630"/>
                  </a:lnTo>
                  <a:lnTo>
                    <a:pt x="23013" y="116285"/>
                  </a:lnTo>
                  <a:lnTo>
                    <a:pt x="31462" y="112543"/>
                  </a:lnTo>
                  <a:lnTo>
                    <a:pt x="33576" y="112149"/>
                  </a:lnTo>
                  <a:lnTo>
                    <a:pt x="43296" y="104852"/>
                  </a:lnTo>
                  <a:lnTo>
                    <a:pt x="47302" y="99531"/>
                  </a:lnTo>
                  <a:lnTo>
                    <a:pt x="51439" y="92569"/>
                  </a:lnTo>
                  <a:lnTo>
                    <a:pt x="59158" y="80524"/>
                  </a:lnTo>
                  <a:lnTo>
                    <a:pt x="64556" y="67310"/>
                  </a:lnTo>
                  <a:lnTo>
                    <a:pt x="67334" y="62855"/>
                  </a:lnTo>
                  <a:lnTo>
                    <a:pt x="69531" y="54323"/>
                  </a:lnTo>
                  <a:lnTo>
                    <a:pt x="72920" y="57615"/>
                  </a:lnTo>
                  <a:lnTo>
                    <a:pt x="74578" y="61133"/>
                  </a:lnTo>
                  <a:lnTo>
                    <a:pt x="75899" y="83904"/>
                  </a:lnTo>
                  <a:lnTo>
                    <a:pt x="79276" y="88722"/>
                  </a:lnTo>
                  <a:lnTo>
                    <a:pt x="84744" y="94619"/>
                  </a:lnTo>
                  <a:lnTo>
                    <a:pt x="88771" y="96864"/>
                  </a:lnTo>
                  <a:lnTo>
                    <a:pt x="100063" y="98556"/>
                  </a:lnTo>
                  <a:lnTo>
                    <a:pt x="107657" y="986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182"/>
            <p:cNvSpPr/>
            <p:nvPr>
              <p:custDataLst>
                <p:tags r:id="rId63"/>
              </p:custDataLst>
            </p:nvPr>
          </p:nvSpPr>
          <p:spPr>
            <a:xfrm>
              <a:off x="6908800" y="2101850"/>
              <a:ext cx="76201" cy="31751"/>
            </a:xfrm>
            <a:custGeom>
              <a:avLst/>
              <a:gdLst/>
              <a:ahLst/>
              <a:cxnLst/>
              <a:rect l="0" t="0" r="0" b="0"/>
              <a:pathLst>
                <a:path w="76201" h="31751">
                  <a:moveTo>
                    <a:pt x="0" y="31750"/>
                  </a:moveTo>
                  <a:lnTo>
                    <a:pt x="0" y="31750"/>
                  </a:lnTo>
                  <a:lnTo>
                    <a:pt x="3370" y="28379"/>
                  </a:lnTo>
                  <a:lnTo>
                    <a:pt x="6907" y="26724"/>
                  </a:lnTo>
                  <a:lnTo>
                    <a:pt x="8838" y="26283"/>
                  </a:lnTo>
                  <a:lnTo>
                    <a:pt x="19098" y="20490"/>
                  </a:lnTo>
                  <a:lnTo>
                    <a:pt x="41746" y="12639"/>
                  </a:lnTo>
                  <a:lnTo>
                    <a:pt x="50685" y="7801"/>
                  </a:lnTo>
                  <a:lnTo>
                    <a:pt x="61368" y="5835"/>
                  </a:lnTo>
                  <a:lnTo>
                    <a:pt x="69846" y="1362"/>
                  </a:lnTo>
                  <a:lnTo>
                    <a:pt x="762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183"/>
            <p:cNvSpPr/>
            <p:nvPr>
              <p:custDataLst>
                <p:tags r:id="rId64"/>
              </p:custDataLst>
            </p:nvPr>
          </p:nvSpPr>
          <p:spPr>
            <a:xfrm>
              <a:off x="6940628" y="2076450"/>
              <a:ext cx="18973" cy="82551"/>
            </a:xfrm>
            <a:custGeom>
              <a:avLst/>
              <a:gdLst/>
              <a:ahLst/>
              <a:cxnLst/>
              <a:rect l="0" t="0" r="0" b="0"/>
              <a:pathLst>
                <a:path w="18973" h="82551">
                  <a:moveTo>
                    <a:pt x="12622" y="0"/>
                  </a:moveTo>
                  <a:lnTo>
                    <a:pt x="12622" y="0"/>
                  </a:lnTo>
                  <a:lnTo>
                    <a:pt x="9251" y="0"/>
                  </a:lnTo>
                  <a:lnTo>
                    <a:pt x="8258" y="706"/>
                  </a:lnTo>
                  <a:lnTo>
                    <a:pt x="7596" y="1881"/>
                  </a:lnTo>
                  <a:lnTo>
                    <a:pt x="6446" y="6467"/>
                  </a:lnTo>
                  <a:lnTo>
                    <a:pt x="6349" y="9460"/>
                  </a:lnTo>
                  <a:lnTo>
                    <a:pt x="5618" y="10540"/>
                  </a:lnTo>
                  <a:lnTo>
                    <a:pt x="4426" y="11260"/>
                  </a:lnTo>
                  <a:lnTo>
                    <a:pt x="2923" y="11740"/>
                  </a:lnTo>
                  <a:lnTo>
                    <a:pt x="1923" y="12765"/>
                  </a:lnTo>
                  <a:lnTo>
                    <a:pt x="811" y="15786"/>
                  </a:lnTo>
                  <a:lnTo>
                    <a:pt x="0" y="27602"/>
                  </a:lnTo>
                  <a:lnTo>
                    <a:pt x="1837" y="31788"/>
                  </a:lnTo>
                  <a:lnTo>
                    <a:pt x="3316" y="33892"/>
                  </a:lnTo>
                  <a:lnTo>
                    <a:pt x="5396" y="43595"/>
                  </a:lnTo>
                  <a:lnTo>
                    <a:pt x="6804" y="54446"/>
                  </a:lnTo>
                  <a:lnTo>
                    <a:pt x="11263" y="63384"/>
                  </a:lnTo>
                  <a:lnTo>
                    <a:pt x="12615" y="81557"/>
                  </a:lnTo>
                  <a:lnTo>
                    <a:pt x="13323" y="81887"/>
                  </a:lnTo>
                  <a:lnTo>
                    <a:pt x="18972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5" name="SMARTInkShape-Group285"/>
          <p:cNvGrpSpPr/>
          <p:nvPr/>
        </p:nvGrpSpPr>
        <p:grpSpPr>
          <a:xfrm>
            <a:off x="6693194" y="3257912"/>
            <a:ext cx="412353" cy="475881"/>
            <a:chOff x="6693194" y="3257912"/>
            <a:chExt cx="412353" cy="475881"/>
          </a:xfrm>
        </p:grpSpPr>
        <p:sp>
          <p:nvSpPr>
            <p:cNvPr id="219" name="SMARTInkShape-1184"/>
            <p:cNvSpPr/>
            <p:nvPr>
              <p:custDataLst>
                <p:tags r:id="rId53"/>
              </p:custDataLst>
            </p:nvPr>
          </p:nvSpPr>
          <p:spPr>
            <a:xfrm>
              <a:off x="6693194" y="3321344"/>
              <a:ext cx="139407" cy="131768"/>
            </a:xfrm>
            <a:custGeom>
              <a:avLst/>
              <a:gdLst/>
              <a:ahLst/>
              <a:cxnLst/>
              <a:rect l="0" t="0" r="0" b="0"/>
              <a:pathLst>
                <a:path w="139407" h="131768">
                  <a:moveTo>
                    <a:pt x="69556" y="88606"/>
                  </a:moveTo>
                  <a:lnTo>
                    <a:pt x="69556" y="88606"/>
                  </a:lnTo>
                  <a:lnTo>
                    <a:pt x="69556" y="42114"/>
                  </a:lnTo>
                  <a:lnTo>
                    <a:pt x="69556" y="16640"/>
                  </a:lnTo>
                  <a:lnTo>
                    <a:pt x="67675" y="12406"/>
                  </a:lnTo>
                  <a:lnTo>
                    <a:pt x="60096" y="3057"/>
                  </a:lnTo>
                  <a:lnTo>
                    <a:pt x="56415" y="1195"/>
                  </a:lnTo>
                  <a:lnTo>
                    <a:pt x="48302" y="0"/>
                  </a:lnTo>
                  <a:lnTo>
                    <a:pt x="44117" y="1718"/>
                  </a:lnTo>
                  <a:lnTo>
                    <a:pt x="39905" y="4128"/>
                  </a:lnTo>
                  <a:lnTo>
                    <a:pt x="35681" y="5199"/>
                  </a:lnTo>
                  <a:lnTo>
                    <a:pt x="31452" y="9438"/>
                  </a:lnTo>
                  <a:lnTo>
                    <a:pt x="10289" y="48448"/>
                  </a:lnTo>
                  <a:lnTo>
                    <a:pt x="700" y="91958"/>
                  </a:lnTo>
                  <a:lnTo>
                    <a:pt x="0" y="105278"/>
                  </a:lnTo>
                  <a:lnTo>
                    <a:pt x="1718" y="112008"/>
                  </a:lnTo>
                  <a:lnTo>
                    <a:pt x="4770" y="119764"/>
                  </a:lnTo>
                  <a:lnTo>
                    <a:pt x="5199" y="122078"/>
                  </a:lnTo>
                  <a:lnTo>
                    <a:pt x="9173" y="128705"/>
                  </a:lnTo>
                  <a:lnTo>
                    <a:pt x="12850" y="131122"/>
                  </a:lnTo>
                  <a:lnTo>
                    <a:pt x="14819" y="131767"/>
                  </a:lnTo>
                  <a:lnTo>
                    <a:pt x="16131" y="131491"/>
                  </a:lnTo>
                  <a:lnTo>
                    <a:pt x="17006" y="130601"/>
                  </a:lnTo>
                  <a:lnTo>
                    <a:pt x="17589" y="129303"/>
                  </a:lnTo>
                  <a:lnTo>
                    <a:pt x="49101" y="105755"/>
                  </a:lnTo>
                  <a:lnTo>
                    <a:pt x="54820" y="99050"/>
                  </a:lnTo>
                  <a:lnTo>
                    <a:pt x="62067" y="93718"/>
                  </a:lnTo>
                  <a:lnTo>
                    <a:pt x="64563" y="90604"/>
                  </a:lnTo>
                  <a:lnTo>
                    <a:pt x="74187" y="72312"/>
                  </a:lnTo>
                  <a:lnTo>
                    <a:pt x="94585" y="50880"/>
                  </a:lnTo>
                  <a:lnTo>
                    <a:pt x="91475" y="53987"/>
                  </a:lnTo>
                  <a:lnTo>
                    <a:pt x="89881" y="57463"/>
                  </a:lnTo>
                  <a:lnTo>
                    <a:pt x="88613" y="89843"/>
                  </a:lnTo>
                  <a:lnTo>
                    <a:pt x="90490" y="94565"/>
                  </a:lnTo>
                  <a:lnTo>
                    <a:pt x="99589" y="107622"/>
                  </a:lnTo>
                  <a:lnTo>
                    <a:pt x="100162" y="109750"/>
                  </a:lnTo>
                  <a:lnTo>
                    <a:pt x="101954" y="111169"/>
                  </a:lnTo>
                  <a:lnTo>
                    <a:pt x="110513" y="113165"/>
                  </a:lnTo>
                  <a:lnTo>
                    <a:pt x="139406" y="1140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185"/>
            <p:cNvSpPr/>
            <p:nvPr>
              <p:custDataLst>
                <p:tags r:id="rId54"/>
              </p:custDataLst>
            </p:nvPr>
          </p:nvSpPr>
          <p:spPr>
            <a:xfrm>
              <a:off x="6870963" y="3416300"/>
              <a:ext cx="107688" cy="12439"/>
            </a:xfrm>
            <a:custGeom>
              <a:avLst/>
              <a:gdLst/>
              <a:ahLst/>
              <a:cxnLst/>
              <a:rect l="0" t="0" r="0" b="0"/>
              <a:pathLst>
                <a:path w="107688" h="12439">
                  <a:moveTo>
                    <a:pt x="12437" y="0"/>
                  </a:moveTo>
                  <a:lnTo>
                    <a:pt x="12437" y="0"/>
                  </a:lnTo>
                  <a:lnTo>
                    <a:pt x="6164" y="0"/>
                  </a:lnTo>
                  <a:lnTo>
                    <a:pt x="0" y="6088"/>
                  </a:lnTo>
                  <a:lnTo>
                    <a:pt x="44632" y="6350"/>
                  </a:lnTo>
                  <a:lnTo>
                    <a:pt x="52852" y="7055"/>
                  </a:lnTo>
                  <a:lnTo>
                    <a:pt x="80417" y="12308"/>
                  </a:lnTo>
                  <a:lnTo>
                    <a:pt x="83157" y="12438"/>
                  </a:lnTo>
                  <a:lnTo>
                    <a:pt x="93755" y="9251"/>
                  </a:lnTo>
                  <a:lnTo>
                    <a:pt x="10768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186"/>
            <p:cNvSpPr/>
            <p:nvPr>
              <p:custDataLst>
                <p:tags r:id="rId55"/>
              </p:custDataLst>
            </p:nvPr>
          </p:nvSpPr>
          <p:spPr>
            <a:xfrm>
              <a:off x="6953250" y="3346450"/>
              <a:ext cx="12701" cy="120651"/>
            </a:xfrm>
            <a:custGeom>
              <a:avLst/>
              <a:gdLst/>
              <a:ahLst/>
              <a:cxnLst/>
              <a:rect l="0" t="0" r="0" b="0"/>
              <a:pathLst>
                <a:path w="12701" h="120651">
                  <a:moveTo>
                    <a:pt x="12700" y="0"/>
                  </a:moveTo>
                  <a:lnTo>
                    <a:pt x="12700" y="0"/>
                  </a:lnTo>
                  <a:lnTo>
                    <a:pt x="6612" y="0"/>
                  </a:lnTo>
                  <a:lnTo>
                    <a:pt x="905" y="5467"/>
                  </a:lnTo>
                  <a:lnTo>
                    <a:pt x="1309" y="6467"/>
                  </a:lnTo>
                  <a:lnTo>
                    <a:pt x="3639" y="9459"/>
                  </a:lnTo>
                  <a:lnTo>
                    <a:pt x="3837" y="11245"/>
                  </a:lnTo>
                  <a:lnTo>
                    <a:pt x="430" y="23340"/>
                  </a:lnTo>
                  <a:lnTo>
                    <a:pt x="2" y="68649"/>
                  </a:lnTo>
                  <a:lnTo>
                    <a:pt x="0" y="97018"/>
                  </a:lnTo>
                  <a:lnTo>
                    <a:pt x="5467" y="112132"/>
                  </a:lnTo>
                  <a:lnTo>
                    <a:pt x="1270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187"/>
            <p:cNvSpPr/>
            <p:nvPr>
              <p:custDataLst>
                <p:tags r:id="rId56"/>
              </p:custDataLst>
            </p:nvPr>
          </p:nvSpPr>
          <p:spPr>
            <a:xfrm>
              <a:off x="7042148" y="3257912"/>
              <a:ext cx="63399" cy="221889"/>
            </a:xfrm>
            <a:custGeom>
              <a:avLst/>
              <a:gdLst/>
              <a:ahLst/>
              <a:cxnLst/>
              <a:rect l="0" t="0" r="0" b="0"/>
              <a:pathLst>
                <a:path w="63399" h="221889">
                  <a:moveTo>
                    <a:pt x="6352" y="18688"/>
                  </a:moveTo>
                  <a:lnTo>
                    <a:pt x="6352" y="18688"/>
                  </a:lnTo>
                  <a:lnTo>
                    <a:pt x="6352" y="15317"/>
                  </a:lnTo>
                  <a:lnTo>
                    <a:pt x="8233" y="11780"/>
                  </a:lnTo>
                  <a:lnTo>
                    <a:pt x="10715" y="7857"/>
                  </a:lnTo>
                  <a:lnTo>
                    <a:pt x="12624" y="0"/>
                  </a:lnTo>
                  <a:lnTo>
                    <a:pt x="5937" y="3116"/>
                  </a:lnTo>
                  <a:lnTo>
                    <a:pt x="3958" y="4780"/>
                  </a:lnTo>
                  <a:lnTo>
                    <a:pt x="1760" y="8508"/>
                  </a:lnTo>
                  <a:lnTo>
                    <a:pt x="11" y="54856"/>
                  </a:lnTo>
                  <a:lnTo>
                    <a:pt x="0" y="98039"/>
                  </a:lnTo>
                  <a:lnTo>
                    <a:pt x="0" y="141436"/>
                  </a:lnTo>
                  <a:lnTo>
                    <a:pt x="0" y="177111"/>
                  </a:lnTo>
                  <a:lnTo>
                    <a:pt x="0" y="173970"/>
                  </a:lnTo>
                  <a:lnTo>
                    <a:pt x="1883" y="170487"/>
                  </a:lnTo>
                  <a:lnTo>
                    <a:pt x="4366" y="166587"/>
                  </a:lnTo>
                  <a:lnTo>
                    <a:pt x="5959" y="158335"/>
                  </a:lnTo>
                  <a:lnTo>
                    <a:pt x="6090" y="156236"/>
                  </a:lnTo>
                  <a:lnTo>
                    <a:pt x="8117" y="152022"/>
                  </a:lnTo>
                  <a:lnTo>
                    <a:pt x="9645" y="149911"/>
                  </a:lnTo>
                  <a:lnTo>
                    <a:pt x="13224" y="147565"/>
                  </a:lnTo>
                  <a:lnTo>
                    <a:pt x="17168" y="145816"/>
                  </a:lnTo>
                  <a:lnTo>
                    <a:pt x="23354" y="141571"/>
                  </a:lnTo>
                  <a:lnTo>
                    <a:pt x="29654" y="140000"/>
                  </a:lnTo>
                  <a:lnTo>
                    <a:pt x="33877" y="139632"/>
                  </a:lnTo>
                  <a:lnTo>
                    <a:pt x="38106" y="141350"/>
                  </a:lnTo>
                  <a:lnTo>
                    <a:pt x="42337" y="143760"/>
                  </a:lnTo>
                  <a:lnTo>
                    <a:pt x="46569" y="144831"/>
                  </a:lnTo>
                  <a:lnTo>
                    <a:pt x="47980" y="145822"/>
                  </a:lnTo>
                  <a:lnTo>
                    <a:pt x="48920" y="147188"/>
                  </a:lnTo>
                  <a:lnTo>
                    <a:pt x="50671" y="150588"/>
                  </a:lnTo>
                  <a:lnTo>
                    <a:pt x="59530" y="163963"/>
                  </a:lnTo>
                  <a:lnTo>
                    <a:pt x="62325" y="172348"/>
                  </a:lnTo>
                  <a:lnTo>
                    <a:pt x="63398" y="185829"/>
                  </a:lnTo>
                  <a:lnTo>
                    <a:pt x="60100" y="195603"/>
                  </a:lnTo>
                  <a:lnTo>
                    <a:pt x="52515" y="208793"/>
                  </a:lnTo>
                  <a:lnTo>
                    <a:pt x="51945" y="211041"/>
                  </a:lnTo>
                  <a:lnTo>
                    <a:pt x="47546" y="215421"/>
                  </a:lnTo>
                  <a:lnTo>
                    <a:pt x="41594" y="219014"/>
                  </a:lnTo>
                  <a:lnTo>
                    <a:pt x="33570" y="221036"/>
                  </a:lnTo>
                  <a:lnTo>
                    <a:pt x="2" y="221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188"/>
            <p:cNvSpPr/>
            <p:nvPr>
              <p:custDataLst>
                <p:tags r:id="rId57"/>
              </p:custDataLst>
            </p:nvPr>
          </p:nvSpPr>
          <p:spPr>
            <a:xfrm>
              <a:off x="6783021" y="3536950"/>
              <a:ext cx="316280" cy="17262"/>
            </a:xfrm>
            <a:custGeom>
              <a:avLst/>
              <a:gdLst/>
              <a:ahLst/>
              <a:cxnLst/>
              <a:rect l="0" t="0" r="0" b="0"/>
              <a:pathLst>
                <a:path w="316280" h="17262">
                  <a:moveTo>
                    <a:pt x="17829" y="0"/>
                  </a:moveTo>
                  <a:lnTo>
                    <a:pt x="17829" y="0"/>
                  </a:lnTo>
                  <a:lnTo>
                    <a:pt x="14458" y="0"/>
                  </a:lnTo>
                  <a:lnTo>
                    <a:pt x="10921" y="1882"/>
                  </a:lnTo>
                  <a:lnTo>
                    <a:pt x="6997" y="4364"/>
                  </a:lnTo>
                  <a:lnTo>
                    <a:pt x="0" y="6088"/>
                  </a:lnTo>
                  <a:lnTo>
                    <a:pt x="2511" y="13014"/>
                  </a:lnTo>
                  <a:lnTo>
                    <a:pt x="4090" y="15026"/>
                  </a:lnTo>
                  <a:lnTo>
                    <a:pt x="7724" y="17261"/>
                  </a:lnTo>
                  <a:lnTo>
                    <a:pt x="13573" y="16373"/>
                  </a:lnTo>
                  <a:lnTo>
                    <a:pt x="21581" y="14332"/>
                  </a:lnTo>
                  <a:lnTo>
                    <a:pt x="61328" y="8479"/>
                  </a:lnTo>
                  <a:lnTo>
                    <a:pt x="106021" y="3259"/>
                  </a:lnTo>
                  <a:lnTo>
                    <a:pt x="147223" y="644"/>
                  </a:lnTo>
                  <a:lnTo>
                    <a:pt x="189334" y="127"/>
                  </a:lnTo>
                  <a:lnTo>
                    <a:pt x="228253" y="3396"/>
                  </a:lnTo>
                  <a:lnTo>
                    <a:pt x="271665" y="5961"/>
                  </a:lnTo>
                  <a:lnTo>
                    <a:pt x="303295" y="7004"/>
                  </a:lnTo>
                  <a:lnTo>
                    <a:pt x="316279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189"/>
            <p:cNvSpPr/>
            <p:nvPr>
              <p:custDataLst>
                <p:tags r:id="rId58"/>
              </p:custDataLst>
            </p:nvPr>
          </p:nvSpPr>
          <p:spPr>
            <a:xfrm>
              <a:off x="6902558" y="3632200"/>
              <a:ext cx="171343" cy="101593"/>
            </a:xfrm>
            <a:custGeom>
              <a:avLst/>
              <a:gdLst/>
              <a:ahLst/>
              <a:cxnLst/>
              <a:rect l="0" t="0" r="0" b="0"/>
              <a:pathLst>
                <a:path w="171343" h="101593">
                  <a:moveTo>
                    <a:pt x="18942" y="0"/>
                  </a:moveTo>
                  <a:lnTo>
                    <a:pt x="18942" y="0"/>
                  </a:lnTo>
                  <a:lnTo>
                    <a:pt x="15571" y="3371"/>
                  </a:lnTo>
                  <a:lnTo>
                    <a:pt x="12034" y="5026"/>
                  </a:lnTo>
                  <a:lnTo>
                    <a:pt x="0" y="6343"/>
                  </a:lnTo>
                  <a:lnTo>
                    <a:pt x="15003" y="6350"/>
                  </a:lnTo>
                  <a:lnTo>
                    <a:pt x="19073" y="8231"/>
                  </a:lnTo>
                  <a:lnTo>
                    <a:pt x="21146" y="9721"/>
                  </a:lnTo>
                  <a:lnTo>
                    <a:pt x="39234" y="15810"/>
                  </a:lnTo>
                  <a:lnTo>
                    <a:pt x="46199" y="21461"/>
                  </a:lnTo>
                  <a:lnTo>
                    <a:pt x="48694" y="25531"/>
                  </a:lnTo>
                  <a:lnTo>
                    <a:pt x="50297" y="30521"/>
                  </a:lnTo>
                  <a:lnTo>
                    <a:pt x="50681" y="52733"/>
                  </a:lnTo>
                  <a:lnTo>
                    <a:pt x="48805" y="57069"/>
                  </a:lnTo>
                  <a:lnTo>
                    <a:pt x="35765" y="77429"/>
                  </a:lnTo>
                  <a:lnTo>
                    <a:pt x="31594" y="80274"/>
                  </a:lnTo>
                  <a:lnTo>
                    <a:pt x="29492" y="81033"/>
                  </a:lnTo>
                  <a:lnTo>
                    <a:pt x="28092" y="82244"/>
                  </a:lnTo>
                  <a:lnTo>
                    <a:pt x="22289" y="91255"/>
                  </a:lnTo>
                  <a:lnTo>
                    <a:pt x="21879" y="92587"/>
                  </a:lnTo>
                  <a:lnTo>
                    <a:pt x="22311" y="93474"/>
                  </a:lnTo>
                  <a:lnTo>
                    <a:pt x="23305" y="94066"/>
                  </a:lnTo>
                  <a:lnTo>
                    <a:pt x="23967" y="95166"/>
                  </a:lnTo>
                  <a:lnTo>
                    <a:pt x="24703" y="98270"/>
                  </a:lnTo>
                  <a:lnTo>
                    <a:pt x="25605" y="99380"/>
                  </a:lnTo>
                  <a:lnTo>
                    <a:pt x="28489" y="100613"/>
                  </a:lnTo>
                  <a:lnTo>
                    <a:pt x="71299" y="101592"/>
                  </a:lnTo>
                  <a:lnTo>
                    <a:pt x="114645" y="99718"/>
                  </a:lnTo>
                  <a:lnTo>
                    <a:pt x="158668" y="92140"/>
                  </a:lnTo>
                  <a:lnTo>
                    <a:pt x="171342" y="88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6" name="SMARTInkShape-1190"/>
          <p:cNvSpPr/>
          <p:nvPr>
            <p:custDataLst>
              <p:tags r:id="rId5"/>
            </p:custDataLst>
          </p:nvPr>
        </p:nvSpPr>
        <p:spPr>
          <a:xfrm>
            <a:off x="6838950" y="2413126"/>
            <a:ext cx="165101" cy="728834"/>
          </a:xfrm>
          <a:custGeom>
            <a:avLst/>
            <a:gdLst/>
            <a:ahLst/>
            <a:cxnLst/>
            <a:rect l="0" t="0" r="0" b="0"/>
            <a:pathLst>
              <a:path w="165101" h="728834">
                <a:moveTo>
                  <a:pt x="165100" y="37974"/>
                </a:moveTo>
                <a:lnTo>
                  <a:pt x="165100" y="37974"/>
                </a:lnTo>
                <a:lnTo>
                  <a:pt x="165098" y="34603"/>
                </a:lnTo>
                <a:lnTo>
                  <a:pt x="163218" y="31066"/>
                </a:lnTo>
                <a:lnTo>
                  <a:pt x="160736" y="27143"/>
                </a:lnTo>
                <a:lnTo>
                  <a:pt x="159632" y="23047"/>
                </a:lnTo>
                <a:lnTo>
                  <a:pt x="158632" y="21673"/>
                </a:lnTo>
                <a:lnTo>
                  <a:pt x="157260" y="20756"/>
                </a:lnTo>
                <a:lnTo>
                  <a:pt x="155640" y="20146"/>
                </a:lnTo>
                <a:lnTo>
                  <a:pt x="135291" y="3108"/>
                </a:lnTo>
                <a:lnTo>
                  <a:pt x="120197" y="513"/>
                </a:lnTo>
                <a:lnTo>
                  <a:pt x="106997" y="0"/>
                </a:lnTo>
                <a:lnTo>
                  <a:pt x="88495" y="6798"/>
                </a:lnTo>
                <a:lnTo>
                  <a:pt x="71886" y="14804"/>
                </a:lnTo>
                <a:lnTo>
                  <a:pt x="65346" y="20856"/>
                </a:lnTo>
                <a:lnTo>
                  <a:pt x="39472" y="58956"/>
                </a:lnTo>
                <a:lnTo>
                  <a:pt x="28403" y="89734"/>
                </a:lnTo>
                <a:lnTo>
                  <a:pt x="21299" y="133363"/>
                </a:lnTo>
                <a:lnTo>
                  <a:pt x="19346" y="173738"/>
                </a:lnTo>
                <a:lnTo>
                  <a:pt x="19090" y="217694"/>
                </a:lnTo>
                <a:lnTo>
                  <a:pt x="19761" y="263874"/>
                </a:lnTo>
                <a:lnTo>
                  <a:pt x="27889" y="310085"/>
                </a:lnTo>
                <a:lnTo>
                  <a:pt x="38148" y="356953"/>
                </a:lnTo>
                <a:lnTo>
                  <a:pt x="49395" y="404221"/>
                </a:lnTo>
                <a:lnTo>
                  <a:pt x="60296" y="442924"/>
                </a:lnTo>
                <a:lnTo>
                  <a:pt x="66238" y="481325"/>
                </a:lnTo>
                <a:lnTo>
                  <a:pt x="69375" y="526494"/>
                </a:lnTo>
                <a:lnTo>
                  <a:pt x="69786" y="569201"/>
                </a:lnTo>
                <a:lnTo>
                  <a:pt x="69138" y="614983"/>
                </a:lnTo>
                <a:lnTo>
                  <a:pt x="63382" y="658214"/>
                </a:lnTo>
                <a:lnTo>
                  <a:pt x="57899" y="678008"/>
                </a:lnTo>
                <a:lnTo>
                  <a:pt x="36219" y="711802"/>
                </a:lnTo>
                <a:lnTo>
                  <a:pt x="15418" y="727220"/>
                </a:lnTo>
                <a:lnTo>
                  <a:pt x="10851" y="728833"/>
                </a:lnTo>
                <a:lnTo>
                  <a:pt x="8643" y="728558"/>
                </a:lnTo>
                <a:lnTo>
                  <a:pt x="0" y="72377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29" name="SMARTInkShape-Group287"/>
          <p:cNvGrpSpPr/>
          <p:nvPr/>
        </p:nvGrpSpPr>
        <p:grpSpPr>
          <a:xfrm>
            <a:off x="5981700" y="2711450"/>
            <a:ext cx="209551" cy="124083"/>
            <a:chOff x="5981700" y="2711450"/>
            <a:chExt cx="209551" cy="124083"/>
          </a:xfrm>
        </p:grpSpPr>
        <p:sp>
          <p:nvSpPr>
            <p:cNvPr id="227" name="SMARTInkShape-1191"/>
            <p:cNvSpPr/>
            <p:nvPr>
              <p:custDataLst>
                <p:tags r:id="rId51"/>
              </p:custDataLst>
            </p:nvPr>
          </p:nvSpPr>
          <p:spPr>
            <a:xfrm>
              <a:off x="5981700" y="2711450"/>
              <a:ext cx="133351" cy="19051"/>
            </a:xfrm>
            <a:custGeom>
              <a:avLst/>
              <a:gdLst/>
              <a:ahLst/>
              <a:cxnLst/>
              <a:rect l="0" t="0" r="0" b="0"/>
              <a:pathLst>
                <a:path w="133351" h="19051">
                  <a:moveTo>
                    <a:pt x="0" y="0"/>
                  </a:moveTo>
                  <a:lnTo>
                    <a:pt x="0" y="0"/>
                  </a:lnTo>
                  <a:lnTo>
                    <a:pt x="9644" y="0"/>
                  </a:lnTo>
                  <a:lnTo>
                    <a:pt x="13223" y="1881"/>
                  </a:lnTo>
                  <a:lnTo>
                    <a:pt x="15165" y="3371"/>
                  </a:lnTo>
                  <a:lnTo>
                    <a:pt x="16460" y="3658"/>
                  </a:lnTo>
                  <a:lnTo>
                    <a:pt x="17323" y="3144"/>
                  </a:lnTo>
                  <a:lnTo>
                    <a:pt x="17899" y="2096"/>
                  </a:lnTo>
                  <a:lnTo>
                    <a:pt x="18990" y="1397"/>
                  </a:lnTo>
                  <a:lnTo>
                    <a:pt x="22080" y="621"/>
                  </a:lnTo>
                  <a:lnTo>
                    <a:pt x="65818" y="3"/>
                  </a:lnTo>
                  <a:lnTo>
                    <a:pt x="112054" y="706"/>
                  </a:lnTo>
                  <a:lnTo>
                    <a:pt x="122649" y="5070"/>
                  </a:lnTo>
                  <a:lnTo>
                    <a:pt x="128124" y="8838"/>
                  </a:lnTo>
                  <a:lnTo>
                    <a:pt x="131026" y="12865"/>
                  </a:lnTo>
                  <a:lnTo>
                    <a:pt x="13335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192"/>
            <p:cNvSpPr/>
            <p:nvPr>
              <p:custDataLst>
                <p:tags r:id="rId52"/>
              </p:custDataLst>
            </p:nvPr>
          </p:nvSpPr>
          <p:spPr>
            <a:xfrm>
              <a:off x="6032584" y="2800350"/>
              <a:ext cx="158667" cy="35183"/>
            </a:xfrm>
            <a:custGeom>
              <a:avLst/>
              <a:gdLst/>
              <a:ahLst/>
              <a:cxnLst/>
              <a:rect l="0" t="0" r="0" b="0"/>
              <a:pathLst>
                <a:path w="158667" h="35183">
                  <a:moveTo>
                    <a:pt x="12616" y="19050"/>
                  </a:moveTo>
                  <a:lnTo>
                    <a:pt x="12616" y="19050"/>
                  </a:lnTo>
                  <a:lnTo>
                    <a:pt x="9245" y="22421"/>
                  </a:lnTo>
                  <a:lnTo>
                    <a:pt x="7590" y="25957"/>
                  </a:lnTo>
                  <a:lnTo>
                    <a:pt x="7149" y="27888"/>
                  </a:lnTo>
                  <a:lnTo>
                    <a:pt x="6149" y="29175"/>
                  </a:lnTo>
                  <a:lnTo>
                    <a:pt x="3156" y="30606"/>
                  </a:lnTo>
                  <a:lnTo>
                    <a:pt x="2076" y="31692"/>
                  </a:lnTo>
                  <a:lnTo>
                    <a:pt x="555" y="35182"/>
                  </a:lnTo>
                  <a:lnTo>
                    <a:pt x="343" y="34743"/>
                  </a:lnTo>
                  <a:lnTo>
                    <a:pt x="0" y="32341"/>
                  </a:lnTo>
                  <a:lnTo>
                    <a:pt x="3312" y="31925"/>
                  </a:lnTo>
                  <a:lnTo>
                    <a:pt x="50925" y="27387"/>
                  </a:lnTo>
                  <a:lnTo>
                    <a:pt x="92406" y="18609"/>
                  </a:lnTo>
                  <a:lnTo>
                    <a:pt x="108930" y="14451"/>
                  </a:lnTo>
                  <a:lnTo>
                    <a:pt x="139050" y="7861"/>
                  </a:lnTo>
                  <a:lnTo>
                    <a:pt x="1586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2" name="SMARTInkShape-Group288"/>
          <p:cNvGrpSpPr/>
          <p:nvPr/>
        </p:nvGrpSpPr>
        <p:grpSpPr>
          <a:xfrm>
            <a:off x="5105400" y="2298810"/>
            <a:ext cx="177387" cy="615841"/>
            <a:chOff x="5105400" y="2298810"/>
            <a:chExt cx="177387" cy="615841"/>
          </a:xfrm>
        </p:grpSpPr>
        <p:sp>
          <p:nvSpPr>
            <p:cNvPr id="230" name="SMARTInkShape-1193"/>
            <p:cNvSpPr/>
            <p:nvPr>
              <p:custDataLst>
                <p:tags r:id="rId49"/>
              </p:custDataLst>
            </p:nvPr>
          </p:nvSpPr>
          <p:spPr>
            <a:xfrm>
              <a:off x="5175250" y="2876550"/>
              <a:ext cx="31751" cy="38101"/>
            </a:xfrm>
            <a:custGeom>
              <a:avLst/>
              <a:gdLst/>
              <a:ahLst/>
              <a:cxnLst/>
              <a:rect l="0" t="0" r="0" b="0"/>
              <a:pathLst>
                <a:path w="31751" h="38101">
                  <a:moveTo>
                    <a:pt x="31750" y="0"/>
                  </a:moveTo>
                  <a:lnTo>
                    <a:pt x="31750" y="0"/>
                  </a:lnTo>
                  <a:lnTo>
                    <a:pt x="28379" y="10113"/>
                  </a:lnTo>
                  <a:lnTo>
                    <a:pt x="22961" y="16959"/>
                  </a:lnTo>
                  <a:lnTo>
                    <a:pt x="17260" y="22354"/>
                  </a:lnTo>
                  <a:lnTo>
                    <a:pt x="9930" y="33744"/>
                  </a:lnTo>
                  <a:lnTo>
                    <a:pt x="6059" y="36164"/>
                  </a:lnTo>
                  <a:lnTo>
                    <a:pt x="0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SMARTInkShape-1194"/>
            <p:cNvSpPr/>
            <p:nvPr>
              <p:custDataLst>
                <p:tags r:id="rId50"/>
              </p:custDataLst>
            </p:nvPr>
          </p:nvSpPr>
          <p:spPr>
            <a:xfrm>
              <a:off x="5105400" y="2298810"/>
              <a:ext cx="177387" cy="368191"/>
            </a:xfrm>
            <a:custGeom>
              <a:avLst/>
              <a:gdLst/>
              <a:ahLst/>
              <a:cxnLst/>
              <a:rect l="0" t="0" r="0" b="0"/>
              <a:pathLst>
                <a:path w="177387" h="368191">
                  <a:moveTo>
                    <a:pt x="0" y="44340"/>
                  </a:moveTo>
                  <a:lnTo>
                    <a:pt x="0" y="44340"/>
                  </a:lnTo>
                  <a:lnTo>
                    <a:pt x="0" y="29413"/>
                  </a:lnTo>
                  <a:lnTo>
                    <a:pt x="1881" y="25241"/>
                  </a:lnTo>
                  <a:lnTo>
                    <a:pt x="4364" y="21035"/>
                  </a:lnTo>
                  <a:lnTo>
                    <a:pt x="5958" y="12586"/>
                  </a:lnTo>
                  <a:lnTo>
                    <a:pt x="6088" y="10470"/>
                  </a:lnTo>
                  <a:lnTo>
                    <a:pt x="8115" y="6239"/>
                  </a:lnTo>
                  <a:lnTo>
                    <a:pt x="9644" y="4122"/>
                  </a:lnTo>
                  <a:lnTo>
                    <a:pt x="16986" y="1771"/>
                  </a:lnTo>
                  <a:lnTo>
                    <a:pt x="48563" y="0"/>
                  </a:lnTo>
                  <a:lnTo>
                    <a:pt x="82911" y="8738"/>
                  </a:lnTo>
                  <a:lnTo>
                    <a:pt x="127021" y="34027"/>
                  </a:lnTo>
                  <a:lnTo>
                    <a:pt x="145351" y="47242"/>
                  </a:lnTo>
                  <a:lnTo>
                    <a:pt x="155382" y="58330"/>
                  </a:lnTo>
                  <a:lnTo>
                    <a:pt x="173085" y="100720"/>
                  </a:lnTo>
                  <a:lnTo>
                    <a:pt x="177386" y="142893"/>
                  </a:lnTo>
                  <a:lnTo>
                    <a:pt x="163458" y="189240"/>
                  </a:lnTo>
                  <a:lnTo>
                    <a:pt x="136020" y="233856"/>
                  </a:lnTo>
                  <a:lnTo>
                    <a:pt x="101502" y="279233"/>
                  </a:lnTo>
                  <a:lnTo>
                    <a:pt x="71849" y="323737"/>
                  </a:lnTo>
                  <a:lnTo>
                    <a:pt x="50800" y="3681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289"/>
          <p:cNvGrpSpPr/>
          <p:nvPr/>
        </p:nvGrpSpPr>
        <p:grpSpPr>
          <a:xfrm>
            <a:off x="4286328" y="2631643"/>
            <a:ext cx="241223" cy="136955"/>
            <a:chOff x="4286328" y="2631643"/>
            <a:chExt cx="241223" cy="136955"/>
          </a:xfrm>
        </p:grpSpPr>
        <p:sp>
          <p:nvSpPr>
            <p:cNvPr id="233" name="SMARTInkShape-1195"/>
            <p:cNvSpPr/>
            <p:nvPr>
              <p:custDataLst>
                <p:tags r:id="rId47"/>
              </p:custDataLst>
            </p:nvPr>
          </p:nvSpPr>
          <p:spPr>
            <a:xfrm>
              <a:off x="4286328" y="2631643"/>
              <a:ext cx="190423" cy="16308"/>
            </a:xfrm>
            <a:custGeom>
              <a:avLst/>
              <a:gdLst/>
              <a:ahLst/>
              <a:cxnLst/>
              <a:rect l="0" t="0" r="0" b="0"/>
              <a:pathLst>
                <a:path w="190423" h="16308">
                  <a:moveTo>
                    <a:pt x="6272" y="3607"/>
                  </a:moveTo>
                  <a:lnTo>
                    <a:pt x="6272" y="3607"/>
                  </a:lnTo>
                  <a:lnTo>
                    <a:pt x="805" y="3607"/>
                  </a:lnTo>
                  <a:lnTo>
                    <a:pt x="510" y="4313"/>
                  </a:lnTo>
                  <a:lnTo>
                    <a:pt x="0" y="12445"/>
                  </a:lnTo>
                  <a:lnTo>
                    <a:pt x="679" y="13027"/>
                  </a:lnTo>
                  <a:lnTo>
                    <a:pt x="1838" y="12709"/>
                  </a:lnTo>
                  <a:lnTo>
                    <a:pt x="5007" y="11180"/>
                  </a:lnTo>
                  <a:lnTo>
                    <a:pt x="47565" y="5602"/>
                  </a:lnTo>
                  <a:lnTo>
                    <a:pt x="89157" y="3076"/>
                  </a:lnTo>
                  <a:lnTo>
                    <a:pt x="112126" y="0"/>
                  </a:lnTo>
                  <a:lnTo>
                    <a:pt x="156668" y="3334"/>
                  </a:lnTo>
                  <a:lnTo>
                    <a:pt x="166248" y="4191"/>
                  </a:lnTo>
                  <a:lnTo>
                    <a:pt x="178868" y="8641"/>
                  </a:lnTo>
                  <a:lnTo>
                    <a:pt x="190422" y="163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196"/>
            <p:cNvSpPr/>
            <p:nvPr>
              <p:custDataLst>
                <p:tags r:id="rId48"/>
              </p:custDataLst>
            </p:nvPr>
          </p:nvSpPr>
          <p:spPr>
            <a:xfrm>
              <a:off x="4315944" y="2717800"/>
              <a:ext cx="211607" cy="50798"/>
            </a:xfrm>
            <a:custGeom>
              <a:avLst/>
              <a:gdLst/>
              <a:ahLst/>
              <a:cxnLst/>
              <a:rect l="0" t="0" r="0" b="0"/>
              <a:pathLst>
                <a:path w="211607" h="50798">
                  <a:moveTo>
                    <a:pt x="40156" y="0"/>
                  </a:moveTo>
                  <a:lnTo>
                    <a:pt x="40156" y="0"/>
                  </a:lnTo>
                  <a:lnTo>
                    <a:pt x="26341" y="11933"/>
                  </a:lnTo>
                  <a:lnTo>
                    <a:pt x="13673" y="21015"/>
                  </a:lnTo>
                  <a:lnTo>
                    <a:pt x="4377" y="33262"/>
                  </a:lnTo>
                  <a:lnTo>
                    <a:pt x="30" y="35950"/>
                  </a:lnTo>
                  <a:lnTo>
                    <a:pt x="0" y="37372"/>
                  </a:lnTo>
                  <a:lnTo>
                    <a:pt x="4582" y="42039"/>
                  </a:lnTo>
                  <a:lnTo>
                    <a:pt x="4446" y="42843"/>
                  </a:lnTo>
                  <a:lnTo>
                    <a:pt x="3649" y="43379"/>
                  </a:lnTo>
                  <a:lnTo>
                    <a:pt x="3823" y="44441"/>
                  </a:lnTo>
                  <a:lnTo>
                    <a:pt x="5899" y="47503"/>
                  </a:lnTo>
                  <a:lnTo>
                    <a:pt x="11055" y="49335"/>
                  </a:lnTo>
                  <a:lnTo>
                    <a:pt x="58508" y="50762"/>
                  </a:lnTo>
                  <a:lnTo>
                    <a:pt x="102270" y="50797"/>
                  </a:lnTo>
                  <a:lnTo>
                    <a:pt x="148542" y="48918"/>
                  </a:lnTo>
                  <a:lnTo>
                    <a:pt x="192037" y="42961"/>
                  </a:lnTo>
                  <a:lnTo>
                    <a:pt x="211606" y="38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3" name="SMARTInkShape-Group290"/>
          <p:cNvGrpSpPr/>
          <p:nvPr/>
        </p:nvGrpSpPr>
        <p:grpSpPr>
          <a:xfrm>
            <a:off x="3150593" y="2393950"/>
            <a:ext cx="791193" cy="552157"/>
            <a:chOff x="3150593" y="2393950"/>
            <a:chExt cx="791193" cy="552157"/>
          </a:xfrm>
        </p:grpSpPr>
        <p:sp>
          <p:nvSpPr>
            <p:cNvPr id="236" name="SMARTInkShape-1197"/>
            <p:cNvSpPr/>
            <p:nvPr>
              <p:custDataLst>
                <p:tags r:id="rId40"/>
              </p:custDataLst>
            </p:nvPr>
          </p:nvSpPr>
          <p:spPr>
            <a:xfrm>
              <a:off x="3150593" y="2489225"/>
              <a:ext cx="157758" cy="101464"/>
            </a:xfrm>
            <a:custGeom>
              <a:avLst/>
              <a:gdLst/>
              <a:ahLst/>
              <a:cxnLst/>
              <a:rect l="0" t="0" r="0" b="0"/>
              <a:pathLst>
                <a:path w="157758" h="101464">
                  <a:moveTo>
                    <a:pt x="106957" y="31725"/>
                  </a:moveTo>
                  <a:lnTo>
                    <a:pt x="106957" y="31725"/>
                  </a:lnTo>
                  <a:lnTo>
                    <a:pt x="101490" y="26258"/>
                  </a:lnTo>
                  <a:lnTo>
                    <a:pt x="100076" y="20480"/>
                  </a:lnTo>
                  <a:lnTo>
                    <a:pt x="97313" y="16614"/>
                  </a:lnTo>
                  <a:lnTo>
                    <a:pt x="93734" y="14426"/>
                  </a:lnTo>
                  <a:lnTo>
                    <a:pt x="89058" y="13021"/>
                  </a:lnTo>
                  <a:lnTo>
                    <a:pt x="76682" y="2141"/>
                  </a:lnTo>
                  <a:lnTo>
                    <a:pt x="70783" y="617"/>
                  </a:lnTo>
                  <a:lnTo>
                    <a:pt x="54032" y="0"/>
                  </a:lnTo>
                  <a:lnTo>
                    <a:pt x="49804" y="1868"/>
                  </a:lnTo>
                  <a:lnTo>
                    <a:pt x="15940" y="33844"/>
                  </a:lnTo>
                  <a:lnTo>
                    <a:pt x="9590" y="43563"/>
                  </a:lnTo>
                  <a:lnTo>
                    <a:pt x="0" y="74974"/>
                  </a:lnTo>
                  <a:lnTo>
                    <a:pt x="1330" y="81050"/>
                  </a:lnTo>
                  <a:lnTo>
                    <a:pt x="3567" y="86103"/>
                  </a:lnTo>
                  <a:lnTo>
                    <a:pt x="5532" y="92914"/>
                  </a:lnTo>
                  <a:lnTo>
                    <a:pt x="8492" y="97255"/>
                  </a:lnTo>
                  <a:lnTo>
                    <a:pt x="12159" y="99655"/>
                  </a:lnTo>
                  <a:lnTo>
                    <a:pt x="20263" y="101196"/>
                  </a:lnTo>
                  <a:lnTo>
                    <a:pt x="29921" y="101463"/>
                  </a:lnTo>
                  <a:lnTo>
                    <a:pt x="32316" y="100794"/>
                  </a:lnTo>
                  <a:lnTo>
                    <a:pt x="33913" y="99644"/>
                  </a:lnTo>
                  <a:lnTo>
                    <a:pt x="34978" y="98171"/>
                  </a:lnTo>
                  <a:lnTo>
                    <a:pt x="36393" y="97189"/>
                  </a:lnTo>
                  <a:lnTo>
                    <a:pt x="52177" y="90328"/>
                  </a:lnTo>
                  <a:lnTo>
                    <a:pt x="64378" y="80321"/>
                  </a:lnTo>
                  <a:lnTo>
                    <a:pt x="66866" y="76136"/>
                  </a:lnTo>
                  <a:lnTo>
                    <a:pt x="71835" y="64330"/>
                  </a:lnTo>
                  <a:lnTo>
                    <a:pt x="73664" y="61928"/>
                  </a:lnTo>
                  <a:lnTo>
                    <a:pt x="77579" y="59260"/>
                  </a:lnTo>
                  <a:lnTo>
                    <a:pt x="78905" y="57137"/>
                  </a:lnTo>
                  <a:lnTo>
                    <a:pt x="81477" y="48819"/>
                  </a:lnTo>
                  <a:lnTo>
                    <a:pt x="82914" y="47354"/>
                  </a:lnTo>
                  <a:lnTo>
                    <a:pt x="84579" y="46378"/>
                  </a:lnTo>
                  <a:lnTo>
                    <a:pt x="85688" y="45021"/>
                  </a:lnTo>
                  <a:lnTo>
                    <a:pt x="87615" y="39129"/>
                  </a:lnTo>
                  <a:lnTo>
                    <a:pt x="87905" y="31811"/>
                  </a:lnTo>
                  <a:lnTo>
                    <a:pt x="93374" y="37200"/>
                  </a:lnTo>
                  <a:lnTo>
                    <a:pt x="94788" y="42972"/>
                  </a:lnTo>
                  <a:lnTo>
                    <a:pt x="98569" y="48855"/>
                  </a:lnTo>
                  <a:lnTo>
                    <a:pt x="100709" y="55067"/>
                  </a:lnTo>
                  <a:lnTo>
                    <a:pt x="115510" y="71944"/>
                  </a:lnTo>
                  <a:lnTo>
                    <a:pt x="119695" y="74294"/>
                  </a:lnTo>
                  <a:lnTo>
                    <a:pt x="123907" y="76045"/>
                  </a:lnTo>
                  <a:lnTo>
                    <a:pt x="130245" y="80291"/>
                  </a:lnTo>
                  <a:lnTo>
                    <a:pt x="136592" y="82569"/>
                  </a:lnTo>
                  <a:lnTo>
                    <a:pt x="140824" y="85602"/>
                  </a:lnTo>
                  <a:lnTo>
                    <a:pt x="143646" y="85987"/>
                  </a:lnTo>
                  <a:lnTo>
                    <a:pt x="157757" y="82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198"/>
            <p:cNvSpPr/>
            <p:nvPr>
              <p:custDataLst>
                <p:tags r:id="rId41"/>
              </p:custDataLst>
            </p:nvPr>
          </p:nvSpPr>
          <p:spPr>
            <a:xfrm>
              <a:off x="3353062" y="2546350"/>
              <a:ext cx="88639" cy="6351"/>
            </a:xfrm>
            <a:custGeom>
              <a:avLst/>
              <a:gdLst/>
              <a:ahLst/>
              <a:cxnLst/>
              <a:rect l="0" t="0" r="0" b="0"/>
              <a:pathLst>
                <a:path w="88639" h="6351">
                  <a:moveTo>
                    <a:pt x="6088" y="6350"/>
                  </a:moveTo>
                  <a:lnTo>
                    <a:pt x="6088" y="6350"/>
                  </a:lnTo>
                  <a:lnTo>
                    <a:pt x="0" y="6350"/>
                  </a:lnTo>
                  <a:lnTo>
                    <a:pt x="27265" y="6350"/>
                  </a:lnTo>
                  <a:lnTo>
                    <a:pt x="31493" y="4468"/>
                  </a:lnTo>
                  <a:lnTo>
                    <a:pt x="33608" y="2979"/>
                  </a:lnTo>
                  <a:lnTo>
                    <a:pt x="43326" y="883"/>
                  </a:lnTo>
                  <a:lnTo>
                    <a:pt x="49214" y="2274"/>
                  </a:lnTo>
                  <a:lnTo>
                    <a:pt x="51772" y="3632"/>
                  </a:lnTo>
                  <a:lnTo>
                    <a:pt x="54889" y="3833"/>
                  </a:lnTo>
                  <a:lnTo>
                    <a:pt x="8863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199"/>
            <p:cNvSpPr/>
            <p:nvPr>
              <p:custDataLst>
                <p:tags r:id="rId42"/>
              </p:custDataLst>
            </p:nvPr>
          </p:nvSpPr>
          <p:spPr>
            <a:xfrm>
              <a:off x="3238839" y="2686085"/>
              <a:ext cx="342562" cy="25366"/>
            </a:xfrm>
            <a:custGeom>
              <a:avLst/>
              <a:gdLst/>
              <a:ahLst/>
              <a:cxnLst/>
              <a:rect l="0" t="0" r="0" b="0"/>
              <a:pathLst>
                <a:path w="342562" h="25366">
                  <a:moveTo>
                    <a:pt x="12361" y="25365"/>
                  </a:moveTo>
                  <a:lnTo>
                    <a:pt x="12361" y="25365"/>
                  </a:lnTo>
                  <a:lnTo>
                    <a:pt x="0" y="25365"/>
                  </a:lnTo>
                  <a:lnTo>
                    <a:pt x="3132" y="21994"/>
                  </a:lnTo>
                  <a:lnTo>
                    <a:pt x="6613" y="20339"/>
                  </a:lnTo>
                  <a:lnTo>
                    <a:pt x="51188" y="13067"/>
                  </a:lnTo>
                  <a:lnTo>
                    <a:pt x="95532" y="7674"/>
                  </a:lnTo>
                  <a:lnTo>
                    <a:pt x="142395" y="5788"/>
                  </a:lnTo>
                  <a:lnTo>
                    <a:pt x="183992" y="1324"/>
                  </a:lnTo>
                  <a:lnTo>
                    <a:pt x="222809" y="234"/>
                  </a:lnTo>
                  <a:lnTo>
                    <a:pt x="269345" y="0"/>
                  </a:lnTo>
                  <a:lnTo>
                    <a:pt x="316964" y="5434"/>
                  </a:lnTo>
                  <a:lnTo>
                    <a:pt x="332383" y="6847"/>
                  </a:lnTo>
                  <a:lnTo>
                    <a:pt x="342561" y="12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200"/>
            <p:cNvSpPr/>
            <p:nvPr>
              <p:custDataLst>
                <p:tags r:id="rId43"/>
              </p:custDataLst>
            </p:nvPr>
          </p:nvSpPr>
          <p:spPr>
            <a:xfrm>
              <a:off x="3549650" y="2393973"/>
              <a:ext cx="69842" cy="219464"/>
            </a:xfrm>
            <a:custGeom>
              <a:avLst/>
              <a:gdLst/>
              <a:ahLst/>
              <a:cxnLst/>
              <a:rect l="0" t="0" r="0" b="0"/>
              <a:pathLst>
                <a:path w="69842" h="219464">
                  <a:moveTo>
                    <a:pt x="12700" y="6327"/>
                  </a:moveTo>
                  <a:lnTo>
                    <a:pt x="12700" y="6327"/>
                  </a:lnTo>
                  <a:lnTo>
                    <a:pt x="12700" y="0"/>
                  </a:lnTo>
                  <a:lnTo>
                    <a:pt x="9329" y="3355"/>
                  </a:lnTo>
                  <a:lnTo>
                    <a:pt x="7674" y="6887"/>
                  </a:lnTo>
                  <a:lnTo>
                    <a:pt x="6611" y="14904"/>
                  </a:lnTo>
                  <a:lnTo>
                    <a:pt x="8348" y="19076"/>
                  </a:lnTo>
                  <a:lnTo>
                    <a:pt x="9798" y="21176"/>
                  </a:lnTo>
                  <a:lnTo>
                    <a:pt x="11840" y="30874"/>
                  </a:lnTo>
                  <a:lnTo>
                    <a:pt x="12685" y="77727"/>
                  </a:lnTo>
                  <a:lnTo>
                    <a:pt x="10815" y="96997"/>
                  </a:lnTo>
                  <a:lnTo>
                    <a:pt x="6742" y="131601"/>
                  </a:lnTo>
                  <a:lnTo>
                    <a:pt x="5696" y="153561"/>
                  </a:lnTo>
                  <a:lnTo>
                    <a:pt x="1334" y="166356"/>
                  </a:lnTo>
                  <a:lnTo>
                    <a:pt x="1" y="190442"/>
                  </a:lnTo>
                  <a:lnTo>
                    <a:pt x="0" y="181635"/>
                  </a:lnTo>
                  <a:lnTo>
                    <a:pt x="1881" y="177610"/>
                  </a:lnTo>
                  <a:lnTo>
                    <a:pt x="10125" y="167171"/>
                  </a:lnTo>
                  <a:lnTo>
                    <a:pt x="14073" y="158723"/>
                  </a:lnTo>
                  <a:lnTo>
                    <a:pt x="27597" y="143910"/>
                  </a:lnTo>
                  <a:lnTo>
                    <a:pt x="31786" y="141558"/>
                  </a:lnTo>
                  <a:lnTo>
                    <a:pt x="40224" y="140049"/>
                  </a:lnTo>
                  <a:lnTo>
                    <a:pt x="52917" y="139710"/>
                  </a:lnTo>
                  <a:lnTo>
                    <a:pt x="54328" y="140404"/>
                  </a:lnTo>
                  <a:lnTo>
                    <a:pt x="55268" y="141573"/>
                  </a:lnTo>
                  <a:lnTo>
                    <a:pt x="57019" y="144753"/>
                  </a:lnTo>
                  <a:lnTo>
                    <a:pt x="60149" y="148518"/>
                  </a:lnTo>
                  <a:lnTo>
                    <a:pt x="63892" y="150662"/>
                  </a:lnTo>
                  <a:lnTo>
                    <a:pt x="65878" y="151233"/>
                  </a:lnTo>
                  <a:lnTo>
                    <a:pt x="67202" y="152320"/>
                  </a:lnTo>
                  <a:lnTo>
                    <a:pt x="68673" y="155409"/>
                  </a:lnTo>
                  <a:lnTo>
                    <a:pt x="69841" y="179901"/>
                  </a:lnTo>
                  <a:lnTo>
                    <a:pt x="67964" y="184130"/>
                  </a:lnTo>
                  <a:lnTo>
                    <a:pt x="61011" y="192594"/>
                  </a:lnTo>
                  <a:lnTo>
                    <a:pt x="56985" y="194946"/>
                  </a:lnTo>
                  <a:lnTo>
                    <a:pt x="52843" y="196696"/>
                  </a:lnTo>
                  <a:lnTo>
                    <a:pt x="31749" y="214030"/>
                  </a:lnTo>
                  <a:lnTo>
                    <a:pt x="21167" y="216339"/>
                  </a:lnTo>
                  <a:lnTo>
                    <a:pt x="16933" y="219140"/>
                  </a:lnTo>
                  <a:lnTo>
                    <a:pt x="14817" y="219463"/>
                  </a:lnTo>
                  <a:lnTo>
                    <a:pt x="12700" y="218974"/>
                  </a:lnTo>
                  <a:lnTo>
                    <a:pt x="7604" y="216489"/>
                  </a:lnTo>
                  <a:lnTo>
                    <a:pt x="0" y="20952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201"/>
            <p:cNvSpPr/>
            <p:nvPr>
              <p:custDataLst>
                <p:tags r:id="rId44"/>
              </p:custDataLst>
            </p:nvPr>
          </p:nvSpPr>
          <p:spPr>
            <a:xfrm>
              <a:off x="3797379" y="2393950"/>
              <a:ext cx="144407" cy="482601"/>
            </a:xfrm>
            <a:custGeom>
              <a:avLst/>
              <a:gdLst/>
              <a:ahLst/>
              <a:cxnLst/>
              <a:rect l="0" t="0" r="0" b="0"/>
              <a:pathLst>
                <a:path w="144407" h="482601">
                  <a:moveTo>
                    <a:pt x="12621" y="0"/>
                  </a:moveTo>
                  <a:lnTo>
                    <a:pt x="12621" y="0"/>
                  </a:lnTo>
                  <a:lnTo>
                    <a:pt x="826" y="0"/>
                  </a:lnTo>
                  <a:lnTo>
                    <a:pt x="524" y="706"/>
                  </a:lnTo>
                  <a:lnTo>
                    <a:pt x="0" y="5467"/>
                  </a:lnTo>
                  <a:lnTo>
                    <a:pt x="42373" y="52172"/>
                  </a:lnTo>
                  <a:lnTo>
                    <a:pt x="76964" y="96036"/>
                  </a:lnTo>
                  <a:lnTo>
                    <a:pt x="104611" y="135849"/>
                  </a:lnTo>
                  <a:lnTo>
                    <a:pt x="121756" y="174478"/>
                  </a:lnTo>
                  <a:lnTo>
                    <a:pt x="132669" y="214199"/>
                  </a:lnTo>
                  <a:lnTo>
                    <a:pt x="141619" y="252801"/>
                  </a:lnTo>
                  <a:lnTo>
                    <a:pt x="144406" y="289329"/>
                  </a:lnTo>
                  <a:lnTo>
                    <a:pt x="137019" y="335602"/>
                  </a:lnTo>
                  <a:lnTo>
                    <a:pt x="119949" y="375570"/>
                  </a:lnTo>
                  <a:lnTo>
                    <a:pt x="98617" y="412035"/>
                  </a:lnTo>
                  <a:lnTo>
                    <a:pt x="53979" y="454684"/>
                  </a:lnTo>
                  <a:lnTo>
                    <a:pt x="12621" y="482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SMARTInkShape-1202"/>
            <p:cNvSpPr/>
            <p:nvPr>
              <p:custDataLst>
                <p:tags r:id="rId45"/>
              </p:custDataLst>
            </p:nvPr>
          </p:nvSpPr>
          <p:spPr>
            <a:xfrm>
              <a:off x="3384552" y="2825773"/>
              <a:ext cx="203199" cy="120334"/>
            </a:xfrm>
            <a:custGeom>
              <a:avLst/>
              <a:gdLst/>
              <a:ahLst/>
              <a:cxnLst/>
              <a:rect l="0" t="0" r="0" b="0"/>
              <a:pathLst>
                <a:path w="203199" h="120334">
                  <a:moveTo>
                    <a:pt x="6348" y="6327"/>
                  </a:moveTo>
                  <a:lnTo>
                    <a:pt x="6348" y="6327"/>
                  </a:lnTo>
                  <a:lnTo>
                    <a:pt x="6348" y="9698"/>
                  </a:lnTo>
                  <a:lnTo>
                    <a:pt x="5642" y="10691"/>
                  </a:lnTo>
                  <a:lnTo>
                    <a:pt x="4466" y="11353"/>
                  </a:lnTo>
                  <a:lnTo>
                    <a:pt x="5" y="12675"/>
                  </a:lnTo>
                  <a:lnTo>
                    <a:pt x="0" y="9305"/>
                  </a:lnTo>
                  <a:lnTo>
                    <a:pt x="705" y="8313"/>
                  </a:lnTo>
                  <a:lnTo>
                    <a:pt x="1880" y="7651"/>
                  </a:lnTo>
                  <a:lnTo>
                    <a:pt x="10829" y="5796"/>
                  </a:lnTo>
                  <a:lnTo>
                    <a:pt x="17710" y="2014"/>
                  </a:lnTo>
                  <a:lnTo>
                    <a:pt x="46487" y="0"/>
                  </a:lnTo>
                  <a:lnTo>
                    <a:pt x="61354" y="5446"/>
                  </a:lnTo>
                  <a:lnTo>
                    <a:pt x="72148" y="15088"/>
                  </a:lnTo>
                  <a:lnTo>
                    <a:pt x="74398" y="19158"/>
                  </a:lnTo>
                  <a:lnTo>
                    <a:pt x="75843" y="27519"/>
                  </a:lnTo>
                  <a:lnTo>
                    <a:pt x="74159" y="31738"/>
                  </a:lnTo>
                  <a:lnTo>
                    <a:pt x="72722" y="33851"/>
                  </a:lnTo>
                  <a:lnTo>
                    <a:pt x="69005" y="46676"/>
                  </a:lnTo>
                  <a:lnTo>
                    <a:pt x="47386" y="67659"/>
                  </a:lnTo>
                  <a:lnTo>
                    <a:pt x="37712" y="87550"/>
                  </a:lnTo>
                  <a:lnTo>
                    <a:pt x="34399" y="92521"/>
                  </a:lnTo>
                  <a:lnTo>
                    <a:pt x="32534" y="99286"/>
                  </a:lnTo>
                  <a:lnTo>
                    <a:pt x="31779" y="113016"/>
                  </a:lnTo>
                  <a:lnTo>
                    <a:pt x="35128" y="117274"/>
                  </a:lnTo>
                  <a:lnTo>
                    <a:pt x="38660" y="119137"/>
                  </a:lnTo>
                  <a:lnTo>
                    <a:pt x="50047" y="120333"/>
                  </a:lnTo>
                  <a:lnTo>
                    <a:pt x="78394" y="119904"/>
                  </a:lnTo>
                  <a:lnTo>
                    <a:pt x="119886" y="112787"/>
                  </a:lnTo>
                  <a:lnTo>
                    <a:pt x="164951" y="97285"/>
                  </a:lnTo>
                  <a:lnTo>
                    <a:pt x="203198" y="7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SMARTInkShape-1203"/>
            <p:cNvSpPr/>
            <p:nvPr>
              <p:custDataLst>
                <p:tags r:id="rId46"/>
              </p:custDataLst>
            </p:nvPr>
          </p:nvSpPr>
          <p:spPr>
            <a:xfrm>
              <a:off x="3397250" y="24955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0" y="45762"/>
                  </a:lnTo>
                  <a:lnTo>
                    <a:pt x="0" y="59196"/>
                  </a:lnTo>
                  <a:lnTo>
                    <a:pt x="6234" y="88783"/>
                  </a:lnTo>
                  <a:lnTo>
                    <a:pt x="6272" y="90939"/>
                  </a:lnTo>
                  <a:lnTo>
                    <a:pt x="8197" y="95215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6" name="SMARTInkShape-Group291"/>
          <p:cNvGrpSpPr/>
          <p:nvPr/>
        </p:nvGrpSpPr>
        <p:grpSpPr>
          <a:xfrm>
            <a:off x="2483196" y="2565400"/>
            <a:ext cx="240955" cy="133350"/>
            <a:chOff x="2483196" y="2565400"/>
            <a:chExt cx="240955" cy="133350"/>
          </a:xfrm>
        </p:grpSpPr>
        <p:sp>
          <p:nvSpPr>
            <p:cNvPr id="244" name="SMARTInkShape-1204"/>
            <p:cNvSpPr/>
            <p:nvPr>
              <p:custDataLst>
                <p:tags r:id="rId38"/>
              </p:custDataLst>
            </p:nvPr>
          </p:nvSpPr>
          <p:spPr>
            <a:xfrm>
              <a:off x="2483196" y="2565400"/>
              <a:ext cx="190155" cy="19051"/>
            </a:xfrm>
            <a:custGeom>
              <a:avLst/>
              <a:gdLst/>
              <a:ahLst/>
              <a:cxnLst/>
              <a:rect l="0" t="0" r="0" b="0"/>
              <a:pathLst>
                <a:path w="190155" h="19051">
                  <a:moveTo>
                    <a:pt x="18704" y="0"/>
                  </a:moveTo>
                  <a:lnTo>
                    <a:pt x="18704" y="0"/>
                  </a:lnTo>
                  <a:lnTo>
                    <a:pt x="9244" y="9459"/>
                  </a:lnTo>
                  <a:lnTo>
                    <a:pt x="5563" y="11260"/>
                  </a:lnTo>
                  <a:lnTo>
                    <a:pt x="821" y="12415"/>
                  </a:lnTo>
                  <a:lnTo>
                    <a:pt x="432" y="13216"/>
                  </a:lnTo>
                  <a:lnTo>
                    <a:pt x="0" y="15987"/>
                  </a:lnTo>
                  <a:lnTo>
                    <a:pt x="590" y="17008"/>
                  </a:lnTo>
                  <a:lnTo>
                    <a:pt x="1689" y="17688"/>
                  </a:lnTo>
                  <a:lnTo>
                    <a:pt x="6607" y="18647"/>
                  </a:lnTo>
                  <a:lnTo>
                    <a:pt x="32394" y="18329"/>
                  </a:lnTo>
                  <a:lnTo>
                    <a:pt x="69995" y="13091"/>
                  </a:lnTo>
                  <a:lnTo>
                    <a:pt x="112673" y="14616"/>
                  </a:lnTo>
                  <a:lnTo>
                    <a:pt x="158329" y="18791"/>
                  </a:lnTo>
                  <a:lnTo>
                    <a:pt x="190154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205"/>
            <p:cNvSpPr/>
            <p:nvPr>
              <p:custDataLst>
                <p:tags r:id="rId39"/>
              </p:custDataLst>
            </p:nvPr>
          </p:nvSpPr>
          <p:spPr>
            <a:xfrm>
              <a:off x="2489592" y="2667000"/>
              <a:ext cx="234559" cy="31750"/>
            </a:xfrm>
            <a:custGeom>
              <a:avLst/>
              <a:gdLst/>
              <a:ahLst/>
              <a:cxnLst/>
              <a:rect l="0" t="0" r="0" b="0"/>
              <a:pathLst>
                <a:path w="234559" h="31750">
                  <a:moveTo>
                    <a:pt x="31358" y="6350"/>
                  </a:moveTo>
                  <a:lnTo>
                    <a:pt x="31358" y="6350"/>
                  </a:lnTo>
                  <a:lnTo>
                    <a:pt x="25583" y="11420"/>
                  </a:lnTo>
                  <a:lnTo>
                    <a:pt x="0" y="31381"/>
                  </a:lnTo>
                  <a:lnTo>
                    <a:pt x="44796" y="31749"/>
                  </a:lnTo>
                  <a:lnTo>
                    <a:pt x="63327" y="29868"/>
                  </a:lnTo>
                  <a:lnTo>
                    <a:pt x="110942" y="22290"/>
                  </a:lnTo>
                  <a:lnTo>
                    <a:pt x="152175" y="19477"/>
                  </a:lnTo>
                  <a:lnTo>
                    <a:pt x="182537" y="15763"/>
                  </a:lnTo>
                  <a:lnTo>
                    <a:pt x="23455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2" name="SMARTInkShape-Group292"/>
          <p:cNvGrpSpPr/>
          <p:nvPr/>
        </p:nvGrpSpPr>
        <p:grpSpPr>
          <a:xfrm>
            <a:off x="1143000" y="2381598"/>
            <a:ext cx="1066801" cy="461913"/>
            <a:chOff x="1143000" y="2381598"/>
            <a:chExt cx="1066801" cy="461913"/>
          </a:xfrm>
        </p:grpSpPr>
        <p:sp>
          <p:nvSpPr>
            <p:cNvPr id="247" name="SMARTInkShape-1206"/>
            <p:cNvSpPr/>
            <p:nvPr>
              <p:custDataLst>
                <p:tags r:id="rId33"/>
              </p:custDataLst>
            </p:nvPr>
          </p:nvSpPr>
          <p:spPr>
            <a:xfrm>
              <a:off x="1143000" y="2382625"/>
              <a:ext cx="144971" cy="460886"/>
            </a:xfrm>
            <a:custGeom>
              <a:avLst/>
              <a:gdLst/>
              <a:ahLst/>
              <a:cxnLst/>
              <a:rect l="0" t="0" r="0" b="0"/>
              <a:pathLst>
                <a:path w="144971" h="460886">
                  <a:moveTo>
                    <a:pt x="0" y="151025"/>
                  </a:moveTo>
                  <a:lnTo>
                    <a:pt x="0" y="151025"/>
                  </a:lnTo>
                  <a:lnTo>
                    <a:pt x="0" y="144752"/>
                  </a:lnTo>
                  <a:lnTo>
                    <a:pt x="705" y="189510"/>
                  </a:lnTo>
                  <a:lnTo>
                    <a:pt x="7839" y="232707"/>
                  </a:lnTo>
                  <a:lnTo>
                    <a:pt x="17299" y="278506"/>
                  </a:lnTo>
                  <a:lnTo>
                    <a:pt x="23183" y="320422"/>
                  </a:lnTo>
                  <a:lnTo>
                    <a:pt x="28725" y="354238"/>
                  </a:lnTo>
                  <a:lnTo>
                    <a:pt x="36248" y="384723"/>
                  </a:lnTo>
                  <a:lnTo>
                    <a:pt x="43054" y="429818"/>
                  </a:lnTo>
                  <a:lnTo>
                    <a:pt x="44443" y="460885"/>
                  </a:lnTo>
                  <a:lnTo>
                    <a:pt x="42568" y="416983"/>
                  </a:lnTo>
                  <a:lnTo>
                    <a:pt x="34729" y="372652"/>
                  </a:lnTo>
                  <a:lnTo>
                    <a:pt x="28164" y="347691"/>
                  </a:lnTo>
                  <a:lnTo>
                    <a:pt x="22575" y="307230"/>
                  </a:lnTo>
                  <a:lnTo>
                    <a:pt x="19041" y="267200"/>
                  </a:lnTo>
                  <a:lnTo>
                    <a:pt x="14162" y="221873"/>
                  </a:lnTo>
                  <a:lnTo>
                    <a:pt x="12989" y="178739"/>
                  </a:lnTo>
                  <a:lnTo>
                    <a:pt x="17121" y="140611"/>
                  </a:lnTo>
                  <a:lnTo>
                    <a:pt x="20550" y="101722"/>
                  </a:lnTo>
                  <a:lnTo>
                    <a:pt x="31882" y="56464"/>
                  </a:lnTo>
                  <a:lnTo>
                    <a:pt x="48688" y="16538"/>
                  </a:lnTo>
                  <a:lnTo>
                    <a:pt x="52919" y="10585"/>
                  </a:lnTo>
                  <a:lnTo>
                    <a:pt x="62638" y="3266"/>
                  </a:lnTo>
                  <a:lnTo>
                    <a:pt x="74455" y="0"/>
                  </a:lnTo>
                  <a:lnTo>
                    <a:pt x="82715" y="1117"/>
                  </a:lnTo>
                  <a:lnTo>
                    <a:pt x="112193" y="13587"/>
                  </a:lnTo>
                  <a:lnTo>
                    <a:pt x="118773" y="19621"/>
                  </a:lnTo>
                  <a:lnTo>
                    <a:pt x="134644" y="39803"/>
                  </a:lnTo>
                  <a:lnTo>
                    <a:pt x="144970" y="82178"/>
                  </a:lnTo>
                  <a:lnTo>
                    <a:pt x="140488" y="115992"/>
                  </a:lnTo>
                  <a:lnTo>
                    <a:pt x="133191" y="132884"/>
                  </a:lnTo>
                  <a:lnTo>
                    <a:pt x="100678" y="177593"/>
                  </a:lnTo>
                  <a:lnTo>
                    <a:pt x="92018" y="185881"/>
                  </a:lnTo>
                  <a:lnTo>
                    <a:pt x="67438" y="202939"/>
                  </a:lnTo>
                  <a:lnTo>
                    <a:pt x="44524" y="207486"/>
                  </a:lnTo>
                  <a:lnTo>
                    <a:pt x="25400" y="208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207"/>
            <p:cNvSpPr/>
            <p:nvPr>
              <p:custDataLst>
                <p:tags r:id="rId34"/>
              </p:custDataLst>
            </p:nvPr>
          </p:nvSpPr>
          <p:spPr>
            <a:xfrm>
              <a:off x="1301750" y="2578100"/>
              <a:ext cx="120651" cy="209169"/>
            </a:xfrm>
            <a:custGeom>
              <a:avLst/>
              <a:gdLst/>
              <a:ahLst/>
              <a:cxnLst/>
              <a:rect l="0" t="0" r="0" b="0"/>
              <a:pathLst>
                <a:path w="120651" h="209169">
                  <a:moveTo>
                    <a:pt x="0" y="50800"/>
                  </a:moveTo>
                  <a:lnTo>
                    <a:pt x="0" y="50800"/>
                  </a:lnTo>
                  <a:lnTo>
                    <a:pt x="0" y="45333"/>
                  </a:lnTo>
                  <a:lnTo>
                    <a:pt x="705" y="45038"/>
                  </a:lnTo>
                  <a:lnTo>
                    <a:pt x="6327" y="44452"/>
                  </a:lnTo>
                  <a:lnTo>
                    <a:pt x="9714" y="47821"/>
                  </a:lnTo>
                  <a:lnTo>
                    <a:pt x="11373" y="51358"/>
                  </a:lnTo>
                  <a:lnTo>
                    <a:pt x="11815" y="53288"/>
                  </a:lnTo>
                  <a:lnTo>
                    <a:pt x="15809" y="59377"/>
                  </a:lnTo>
                  <a:lnTo>
                    <a:pt x="27138" y="67755"/>
                  </a:lnTo>
                  <a:lnTo>
                    <a:pt x="65022" y="114504"/>
                  </a:lnTo>
                  <a:lnTo>
                    <a:pt x="72575" y="129255"/>
                  </a:lnTo>
                  <a:lnTo>
                    <a:pt x="81867" y="173378"/>
                  </a:lnTo>
                  <a:lnTo>
                    <a:pt x="82523" y="198588"/>
                  </a:lnTo>
                  <a:lnTo>
                    <a:pt x="80657" y="203031"/>
                  </a:lnTo>
                  <a:lnTo>
                    <a:pt x="77080" y="208262"/>
                  </a:lnTo>
                  <a:lnTo>
                    <a:pt x="74710" y="208978"/>
                  </a:lnTo>
                  <a:lnTo>
                    <a:pt x="73090" y="209168"/>
                  </a:lnTo>
                  <a:lnTo>
                    <a:pt x="71304" y="207884"/>
                  </a:lnTo>
                  <a:lnTo>
                    <a:pt x="67439" y="202695"/>
                  </a:lnTo>
                  <a:lnTo>
                    <a:pt x="54764" y="169866"/>
                  </a:lnTo>
                  <a:lnTo>
                    <a:pt x="51032" y="126907"/>
                  </a:lnTo>
                  <a:lnTo>
                    <a:pt x="52695" y="82545"/>
                  </a:lnTo>
                  <a:lnTo>
                    <a:pt x="59593" y="63498"/>
                  </a:lnTo>
                  <a:lnTo>
                    <a:pt x="74274" y="37525"/>
                  </a:lnTo>
                  <a:lnTo>
                    <a:pt x="109314" y="6806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208"/>
            <p:cNvSpPr/>
            <p:nvPr>
              <p:custDataLst>
                <p:tags r:id="rId35"/>
              </p:custDataLst>
            </p:nvPr>
          </p:nvSpPr>
          <p:spPr>
            <a:xfrm>
              <a:off x="1639255" y="2381598"/>
              <a:ext cx="126046" cy="444153"/>
            </a:xfrm>
            <a:custGeom>
              <a:avLst/>
              <a:gdLst/>
              <a:ahLst/>
              <a:cxnLst/>
              <a:rect l="0" t="0" r="0" b="0"/>
              <a:pathLst>
                <a:path w="126046" h="444153">
                  <a:moveTo>
                    <a:pt x="126045" y="25052"/>
                  </a:moveTo>
                  <a:lnTo>
                    <a:pt x="126045" y="25052"/>
                  </a:lnTo>
                  <a:lnTo>
                    <a:pt x="126045" y="21681"/>
                  </a:lnTo>
                  <a:lnTo>
                    <a:pt x="124164" y="18144"/>
                  </a:lnTo>
                  <a:lnTo>
                    <a:pt x="110934" y="3614"/>
                  </a:lnTo>
                  <a:lnTo>
                    <a:pt x="106864" y="1413"/>
                  </a:lnTo>
                  <a:lnTo>
                    <a:pt x="98502" y="0"/>
                  </a:lnTo>
                  <a:lnTo>
                    <a:pt x="88800" y="3126"/>
                  </a:lnTo>
                  <a:lnTo>
                    <a:pt x="80359" y="8521"/>
                  </a:lnTo>
                  <a:lnTo>
                    <a:pt x="51613" y="50944"/>
                  </a:lnTo>
                  <a:lnTo>
                    <a:pt x="31998" y="97433"/>
                  </a:lnTo>
                  <a:lnTo>
                    <a:pt x="20868" y="136037"/>
                  </a:lnTo>
                  <a:lnTo>
                    <a:pt x="11874" y="179514"/>
                  </a:lnTo>
                  <a:lnTo>
                    <a:pt x="5433" y="216163"/>
                  </a:lnTo>
                  <a:lnTo>
                    <a:pt x="307" y="263102"/>
                  </a:lnTo>
                  <a:lnTo>
                    <a:pt x="0" y="305639"/>
                  </a:lnTo>
                  <a:lnTo>
                    <a:pt x="7916" y="350617"/>
                  </a:lnTo>
                  <a:lnTo>
                    <a:pt x="20030" y="386392"/>
                  </a:lnTo>
                  <a:lnTo>
                    <a:pt x="35410" y="408910"/>
                  </a:lnTo>
                  <a:lnTo>
                    <a:pt x="65929" y="435565"/>
                  </a:lnTo>
                  <a:lnTo>
                    <a:pt x="76749" y="440336"/>
                  </a:lnTo>
                  <a:lnTo>
                    <a:pt x="113345" y="4441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209"/>
            <p:cNvSpPr/>
            <p:nvPr>
              <p:custDataLst>
                <p:tags r:id="rId36"/>
              </p:custDataLst>
            </p:nvPr>
          </p:nvSpPr>
          <p:spPr>
            <a:xfrm>
              <a:off x="1905000" y="2432050"/>
              <a:ext cx="203201" cy="330201"/>
            </a:xfrm>
            <a:custGeom>
              <a:avLst/>
              <a:gdLst/>
              <a:ahLst/>
              <a:cxnLst/>
              <a:rect l="0" t="0" r="0" b="0"/>
              <a:pathLst>
                <a:path w="203201" h="330201">
                  <a:moveTo>
                    <a:pt x="0" y="0"/>
                  </a:moveTo>
                  <a:lnTo>
                    <a:pt x="0" y="0"/>
                  </a:lnTo>
                  <a:lnTo>
                    <a:pt x="0" y="15165"/>
                  </a:lnTo>
                  <a:lnTo>
                    <a:pt x="1881" y="19205"/>
                  </a:lnTo>
                  <a:lnTo>
                    <a:pt x="32322" y="65431"/>
                  </a:lnTo>
                  <a:lnTo>
                    <a:pt x="61417" y="108063"/>
                  </a:lnTo>
                  <a:lnTo>
                    <a:pt x="92254" y="151527"/>
                  </a:lnTo>
                  <a:lnTo>
                    <a:pt x="121091" y="190942"/>
                  </a:lnTo>
                  <a:lnTo>
                    <a:pt x="148094" y="232892"/>
                  </a:lnTo>
                  <a:lnTo>
                    <a:pt x="178554" y="278569"/>
                  </a:lnTo>
                  <a:lnTo>
                    <a:pt x="200287" y="324286"/>
                  </a:lnTo>
                  <a:lnTo>
                    <a:pt x="203200" y="330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SMARTInkShape-1210"/>
            <p:cNvSpPr/>
            <p:nvPr>
              <p:custDataLst>
                <p:tags r:id="rId37"/>
              </p:custDataLst>
            </p:nvPr>
          </p:nvSpPr>
          <p:spPr>
            <a:xfrm>
              <a:off x="1943100" y="2403058"/>
              <a:ext cx="266701" cy="359193"/>
            </a:xfrm>
            <a:custGeom>
              <a:avLst/>
              <a:gdLst/>
              <a:ahLst/>
              <a:cxnLst/>
              <a:rect l="0" t="0" r="0" b="0"/>
              <a:pathLst>
                <a:path w="266701" h="359193">
                  <a:moveTo>
                    <a:pt x="266700" y="16292"/>
                  </a:moveTo>
                  <a:lnTo>
                    <a:pt x="266700" y="16292"/>
                  </a:lnTo>
                  <a:lnTo>
                    <a:pt x="266700" y="7454"/>
                  </a:lnTo>
                  <a:lnTo>
                    <a:pt x="265994" y="6166"/>
                  </a:lnTo>
                  <a:lnTo>
                    <a:pt x="264818" y="5308"/>
                  </a:lnTo>
                  <a:lnTo>
                    <a:pt x="261630" y="4355"/>
                  </a:lnTo>
                  <a:lnTo>
                    <a:pt x="257862" y="3931"/>
                  </a:lnTo>
                  <a:lnTo>
                    <a:pt x="253835" y="1861"/>
                  </a:lnTo>
                  <a:lnTo>
                    <a:pt x="251773" y="321"/>
                  </a:lnTo>
                  <a:lnTo>
                    <a:pt x="250399" y="0"/>
                  </a:lnTo>
                  <a:lnTo>
                    <a:pt x="249482" y="492"/>
                  </a:lnTo>
                  <a:lnTo>
                    <a:pt x="248871" y="1525"/>
                  </a:lnTo>
                  <a:lnTo>
                    <a:pt x="247759" y="2214"/>
                  </a:lnTo>
                  <a:lnTo>
                    <a:pt x="244641" y="2979"/>
                  </a:lnTo>
                  <a:lnTo>
                    <a:pt x="243527" y="3889"/>
                  </a:lnTo>
                  <a:lnTo>
                    <a:pt x="242290" y="6782"/>
                  </a:lnTo>
                  <a:lnTo>
                    <a:pt x="237977" y="10419"/>
                  </a:lnTo>
                  <a:lnTo>
                    <a:pt x="232062" y="15093"/>
                  </a:lnTo>
                  <a:lnTo>
                    <a:pt x="207338" y="55307"/>
                  </a:lnTo>
                  <a:lnTo>
                    <a:pt x="181829" y="100777"/>
                  </a:lnTo>
                  <a:lnTo>
                    <a:pt x="152754" y="146667"/>
                  </a:lnTo>
                  <a:lnTo>
                    <a:pt x="137923" y="172279"/>
                  </a:lnTo>
                  <a:lnTo>
                    <a:pt x="101444" y="219807"/>
                  </a:lnTo>
                  <a:lnTo>
                    <a:pt x="65368" y="265294"/>
                  </a:lnTo>
                  <a:lnTo>
                    <a:pt x="33976" y="311078"/>
                  </a:lnTo>
                  <a:lnTo>
                    <a:pt x="11847" y="337889"/>
                  </a:lnTo>
                  <a:lnTo>
                    <a:pt x="0" y="35919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5" name="SMARTInkShape-Group293"/>
          <p:cNvGrpSpPr/>
          <p:nvPr/>
        </p:nvGrpSpPr>
        <p:grpSpPr>
          <a:xfrm>
            <a:off x="5245100" y="680333"/>
            <a:ext cx="88901" cy="396476"/>
            <a:chOff x="5245100" y="680333"/>
            <a:chExt cx="88901" cy="396476"/>
          </a:xfrm>
        </p:grpSpPr>
        <p:sp>
          <p:nvSpPr>
            <p:cNvPr id="253" name="SMARTInkShape-1211"/>
            <p:cNvSpPr/>
            <p:nvPr>
              <p:custDataLst>
                <p:tags r:id="rId31"/>
              </p:custDataLst>
            </p:nvPr>
          </p:nvSpPr>
          <p:spPr>
            <a:xfrm>
              <a:off x="5252333" y="971550"/>
              <a:ext cx="81668" cy="68961"/>
            </a:xfrm>
            <a:custGeom>
              <a:avLst/>
              <a:gdLst/>
              <a:ahLst/>
              <a:cxnLst/>
              <a:rect l="0" t="0" r="0" b="0"/>
              <a:pathLst>
                <a:path w="81668" h="68961">
                  <a:moveTo>
                    <a:pt x="11817" y="19050"/>
                  </a:moveTo>
                  <a:lnTo>
                    <a:pt x="11817" y="19050"/>
                  </a:lnTo>
                  <a:lnTo>
                    <a:pt x="5729" y="12961"/>
                  </a:lnTo>
                  <a:lnTo>
                    <a:pt x="5467" y="30844"/>
                  </a:lnTo>
                  <a:lnTo>
                    <a:pt x="0" y="37138"/>
                  </a:lnTo>
                  <a:lnTo>
                    <a:pt x="411" y="38164"/>
                  </a:lnTo>
                  <a:lnTo>
                    <a:pt x="4662" y="43483"/>
                  </a:lnTo>
                  <a:lnTo>
                    <a:pt x="5396" y="49832"/>
                  </a:lnTo>
                  <a:lnTo>
                    <a:pt x="6125" y="50155"/>
                  </a:lnTo>
                  <a:lnTo>
                    <a:pt x="8817" y="50513"/>
                  </a:lnTo>
                  <a:lnTo>
                    <a:pt x="9817" y="51314"/>
                  </a:lnTo>
                  <a:lnTo>
                    <a:pt x="11554" y="56242"/>
                  </a:lnTo>
                  <a:lnTo>
                    <a:pt x="13582" y="56747"/>
                  </a:lnTo>
                  <a:lnTo>
                    <a:pt x="15110" y="56881"/>
                  </a:lnTo>
                  <a:lnTo>
                    <a:pt x="16129" y="57676"/>
                  </a:lnTo>
                  <a:lnTo>
                    <a:pt x="17899" y="62594"/>
                  </a:lnTo>
                  <a:lnTo>
                    <a:pt x="19929" y="63097"/>
                  </a:lnTo>
                  <a:lnTo>
                    <a:pt x="23610" y="63420"/>
                  </a:lnTo>
                  <a:lnTo>
                    <a:pt x="29905" y="68960"/>
                  </a:lnTo>
                  <a:lnTo>
                    <a:pt x="30931" y="68551"/>
                  </a:lnTo>
                  <a:lnTo>
                    <a:pt x="35747" y="65310"/>
                  </a:lnTo>
                  <a:lnTo>
                    <a:pt x="39621" y="64305"/>
                  </a:lnTo>
                  <a:lnTo>
                    <a:pt x="40936" y="63331"/>
                  </a:lnTo>
                  <a:lnTo>
                    <a:pt x="41813" y="61976"/>
                  </a:lnTo>
                  <a:lnTo>
                    <a:pt x="42398" y="60367"/>
                  </a:lnTo>
                  <a:lnTo>
                    <a:pt x="43493" y="59295"/>
                  </a:lnTo>
                  <a:lnTo>
                    <a:pt x="50320" y="55692"/>
                  </a:lnTo>
                  <a:lnTo>
                    <a:pt x="64758" y="42248"/>
                  </a:lnTo>
                  <a:lnTo>
                    <a:pt x="67096" y="38062"/>
                  </a:lnTo>
                  <a:lnTo>
                    <a:pt x="68841" y="33850"/>
                  </a:lnTo>
                  <a:lnTo>
                    <a:pt x="73084" y="27512"/>
                  </a:lnTo>
                  <a:lnTo>
                    <a:pt x="75362" y="21165"/>
                  </a:lnTo>
                  <a:lnTo>
                    <a:pt x="80697" y="13954"/>
                  </a:lnTo>
                  <a:lnTo>
                    <a:pt x="81582" y="7343"/>
                  </a:lnTo>
                  <a:lnTo>
                    <a:pt x="81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212"/>
            <p:cNvSpPr/>
            <p:nvPr>
              <p:custDataLst>
                <p:tags r:id="rId32"/>
              </p:custDataLst>
            </p:nvPr>
          </p:nvSpPr>
          <p:spPr>
            <a:xfrm>
              <a:off x="5245100" y="680333"/>
              <a:ext cx="50801" cy="396476"/>
            </a:xfrm>
            <a:custGeom>
              <a:avLst/>
              <a:gdLst/>
              <a:ahLst/>
              <a:cxnLst/>
              <a:rect l="0" t="0" r="0" b="0"/>
              <a:pathLst>
                <a:path w="50801" h="396476">
                  <a:moveTo>
                    <a:pt x="50800" y="5467"/>
                  </a:moveTo>
                  <a:lnTo>
                    <a:pt x="50800" y="5467"/>
                  </a:lnTo>
                  <a:lnTo>
                    <a:pt x="50800" y="0"/>
                  </a:lnTo>
                  <a:lnTo>
                    <a:pt x="50800" y="5396"/>
                  </a:lnTo>
                  <a:lnTo>
                    <a:pt x="47429" y="5446"/>
                  </a:lnTo>
                  <a:lnTo>
                    <a:pt x="46436" y="6159"/>
                  </a:lnTo>
                  <a:lnTo>
                    <a:pt x="44711" y="10933"/>
                  </a:lnTo>
                  <a:lnTo>
                    <a:pt x="44472" y="20578"/>
                  </a:lnTo>
                  <a:lnTo>
                    <a:pt x="43760" y="21891"/>
                  </a:lnTo>
                  <a:lnTo>
                    <a:pt x="42578" y="22766"/>
                  </a:lnTo>
                  <a:lnTo>
                    <a:pt x="41085" y="23350"/>
                  </a:lnTo>
                  <a:lnTo>
                    <a:pt x="40090" y="24444"/>
                  </a:lnTo>
                  <a:lnTo>
                    <a:pt x="38984" y="27542"/>
                  </a:lnTo>
                  <a:lnTo>
                    <a:pt x="37395" y="54203"/>
                  </a:lnTo>
                  <a:lnTo>
                    <a:pt x="33074" y="62628"/>
                  </a:lnTo>
                  <a:lnTo>
                    <a:pt x="31096" y="79551"/>
                  </a:lnTo>
                  <a:lnTo>
                    <a:pt x="26734" y="88017"/>
                  </a:lnTo>
                  <a:lnTo>
                    <a:pt x="24870" y="98600"/>
                  </a:lnTo>
                  <a:lnTo>
                    <a:pt x="21088" y="105656"/>
                  </a:lnTo>
                  <a:lnTo>
                    <a:pt x="18398" y="130176"/>
                  </a:lnTo>
                  <a:lnTo>
                    <a:pt x="14035" y="138783"/>
                  </a:lnTo>
                  <a:lnTo>
                    <a:pt x="11996" y="174800"/>
                  </a:lnTo>
                  <a:lnTo>
                    <a:pt x="7674" y="183267"/>
                  </a:lnTo>
                  <a:lnTo>
                    <a:pt x="6350" y="223561"/>
                  </a:lnTo>
                  <a:lnTo>
                    <a:pt x="5645" y="224946"/>
                  </a:lnTo>
                  <a:lnTo>
                    <a:pt x="4468" y="225870"/>
                  </a:lnTo>
                  <a:lnTo>
                    <a:pt x="2979" y="226486"/>
                  </a:lnTo>
                  <a:lnTo>
                    <a:pt x="1986" y="227602"/>
                  </a:lnTo>
                  <a:lnTo>
                    <a:pt x="883" y="230723"/>
                  </a:lnTo>
                  <a:lnTo>
                    <a:pt x="7" y="243685"/>
                  </a:lnTo>
                  <a:lnTo>
                    <a:pt x="1884" y="247278"/>
                  </a:lnTo>
                  <a:lnTo>
                    <a:pt x="3373" y="249225"/>
                  </a:lnTo>
                  <a:lnTo>
                    <a:pt x="3660" y="250522"/>
                  </a:lnTo>
                  <a:lnTo>
                    <a:pt x="3145" y="251387"/>
                  </a:lnTo>
                  <a:lnTo>
                    <a:pt x="2097" y="251964"/>
                  </a:lnTo>
                  <a:lnTo>
                    <a:pt x="1398" y="253054"/>
                  </a:lnTo>
                  <a:lnTo>
                    <a:pt x="184" y="258483"/>
                  </a:lnTo>
                  <a:lnTo>
                    <a:pt x="0" y="305645"/>
                  </a:lnTo>
                  <a:lnTo>
                    <a:pt x="0" y="353245"/>
                  </a:lnTo>
                  <a:lnTo>
                    <a:pt x="0" y="379155"/>
                  </a:lnTo>
                  <a:lnTo>
                    <a:pt x="705" y="379475"/>
                  </a:lnTo>
                  <a:lnTo>
                    <a:pt x="5467" y="380032"/>
                  </a:lnTo>
                  <a:lnTo>
                    <a:pt x="5958" y="381961"/>
                  </a:lnTo>
                  <a:lnTo>
                    <a:pt x="6350" y="392794"/>
                  </a:lnTo>
                  <a:lnTo>
                    <a:pt x="12438" y="392816"/>
                  </a:lnTo>
                  <a:lnTo>
                    <a:pt x="15993" y="396188"/>
                  </a:lnTo>
                  <a:lnTo>
                    <a:pt x="17013" y="396475"/>
                  </a:lnTo>
                  <a:lnTo>
                    <a:pt x="17692" y="395961"/>
                  </a:lnTo>
                  <a:lnTo>
                    <a:pt x="18971" y="393001"/>
                  </a:lnTo>
                  <a:lnTo>
                    <a:pt x="19050" y="3801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8" name="SMARTInkShape-Group294"/>
          <p:cNvGrpSpPr/>
          <p:nvPr/>
        </p:nvGrpSpPr>
        <p:grpSpPr>
          <a:xfrm>
            <a:off x="5759560" y="603952"/>
            <a:ext cx="330091" cy="414204"/>
            <a:chOff x="5759560" y="603952"/>
            <a:chExt cx="330091" cy="414204"/>
          </a:xfrm>
        </p:grpSpPr>
        <p:sp>
          <p:nvSpPr>
            <p:cNvPr id="256" name="SMARTInkShape-1213"/>
            <p:cNvSpPr/>
            <p:nvPr>
              <p:custDataLst>
                <p:tags r:id="rId29"/>
              </p:custDataLst>
            </p:nvPr>
          </p:nvSpPr>
          <p:spPr>
            <a:xfrm>
              <a:off x="5759560" y="603952"/>
              <a:ext cx="317391" cy="414204"/>
            </a:xfrm>
            <a:custGeom>
              <a:avLst/>
              <a:gdLst/>
              <a:ahLst/>
              <a:cxnLst/>
              <a:rect l="0" t="0" r="0" b="0"/>
              <a:pathLst>
                <a:path w="317391" h="414204">
                  <a:moveTo>
                    <a:pt x="114190" y="285048"/>
                  </a:moveTo>
                  <a:lnTo>
                    <a:pt x="114190" y="285048"/>
                  </a:lnTo>
                  <a:lnTo>
                    <a:pt x="114190" y="278306"/>
                  </a:lnTo>
                  <a:lnTo>
                    <a:pt x="112308" y="273115"/>
                  </a:lnTo>
                  <a:lnTo>
                    <a:pt x="102931" y="259276"/>
                  </a:lnTo>
                  <a:lnTo>
                    <a:pt x="102450" y="257283"/>
                  </a:lnTo>
                  <a:lnTo>
                    <a:pt x="96590" y="246915"/>
                  </a:lnTo>
                  <a:lnTo>
                    <a:pt x="96107" y="244810"/>
                  </a:lnTo>
                  <a:lnTo>
                    <a:pt x="95080" y="243406"/>
                  </a:lnTo>
                  <a:lnTo>
                    <a:pt x="93687" y="242470"/>
                  </a:lnTo>
                  <a:lnTo>
                    <a:pt x="89757" y="240968"/>
                  </a:lnTo>
                  <a:lnTo>
                    <a:pt x="80036" y="240630"/>
                  </a:lnTo>
                  <a:lnTo>
                    <a:pt x="70517" y="243979"/>
                  </a:lnTo>
                  <a:lnTo>
                    <a:pt x="57421" y="253464"/>
                  </a:lnTo>
                  <a:lnTo>
                    <a:pt x="52976" y="258311"/>
                  </a:lnTo>
                  <a:lnTo>
                    <a:pt x="25685" y="302824"/>
                  </a:lnTo>
                  <a:lnTo>
                    <a:pt x="6250" y="350004"/>
                  </a:lnTo>
                  <a:lnTo>
                    <a:pt x="1147" y="370865"/>
                  </a:lnTo>
                  <a:lnTo>
                    <a:pt x="0" y="393775"/>
                  </a:lnTo>
                  <a:lnTo>
                    <a:pt x="3293" y="404439"/>
                  </a:lnTo>
                  <a:lnTo>
                    <a:pt x="8738" y="413164"/>
                  </a:lnTo>
                  <a:lnTo>
                    <a:pt x="10728" y="414203"/>
                  </a:lnTo>
                  <a:lnTo>
                    <a:pt x="12760" y="414190"/>
                  </a:lnTo>
                  <a:lnTo>
                    <a:pt x="17604" y="413000"/>
                  </a:lnTo>
                  <a:lnTo>
                    <a:pt x="32212" y="410355"/>
                  </a:lnTo>
                  <a:lnTo>
                    <a:pt x="36255" y="408802"/>
                  </a:lnTo>
                  <a:lnTo>
                    <a:pt x="42628" y="403315"/>
                  </a:lnTo>
                  <a:lnTo>
                    <a:pt x="80403" y="359952"/>
                  </a:lnTo>
                  <a:lnTo>
                    <a:pt x="96891" y="314196"/>
                  </a:lnTo>
                  <a:lnTo>
                    <a:pt x="107792" y="267258"/>
                  </a:lnTo>
                  <a:lnTo>
                    <a:pt x="116297" y="229009"/>
                  </a:lnTo>
                  <a:lnTo>
                    <a:pt x="124771" y="187483"/>
                  </a:lnTo>
                  <a:lnTo>
                    <a:pt x="133240" y="147190"/>
                  </a:lnTo>
                  <a:lnTo>
                    <a:pt x="139033" y="101617"/>
                  </a:lnTo>
                  <a:lnTo>
                    <a:pt x="140222" y="75018"/>
                  </a:lnTo>
                  <a:lnTo>
                    <a:pt x="144601" y="61658"/>
                  </a:lnTo>
                  <a:lnTo>
                    <a:pt x="145861" y="50775"/>
                  </a:lnTo>
                  <a:lnTo>
                    <a:pt x="142546" y="53669"/>
                  </a:lnTo>
                  <a:lnTo>
                    <a:pt x="140903" y="57095"/>
                  </a:lnTo>
                  <a:lnTo>
                    <a:pt x="128360" y="101815"/>
                  </a:lnTo>
                  <a:lnTo>
                    <a:pt x="122293" y="128361"/>
                  </a:lnTo>
                  <a:lnTo>
                    <a:pt x="116407" y="168903"/>
                  </a:lnTo>
                  <a:lnTo>
                    <a:pt x="114482" y="211000"/>
                  </a:lnTo>
                  <a:lnTo>
                    <a:pt x="114216" y="258397"/>
                  </a:lnTo>
                  <a:lnTo>
                    <a:pt x="123031" y="303105"/>
                  </a:lnTo>
                  <a:lnTo>
                    <a:pt x="137496" y="336953"/>
                  </a:lnTo>
                  <a:lnTo>
                    <a:pt x="148059" y="350253"/>
                  </a:lnTo>
                  <a:lnTo>
                    <a:pt x="152292" y="352833"/>
                  </a:lnTo>
                  <a:lnTo>
                    <a:pt x="160522" y="354286"/>
                  </a:lnTo>
                  <a:lnTo>
                    <a:pt x="164127" y="354490"/>
                  </a:lnTo>
                  <a:lnTo>
                    <a:pt x="170016" y="352835"/>
                  </a:lnTo>
                  <a:lnTo>
                    <a:pt x="186113" y="343337"/>
                  </a:lnTo>
                  <a:lnTo>
                    <a:pt x="213961" y="303606"/>
                  </a:lnTo>
                  <a:lnTo>
                    <a:pt x="229852" y="263494"/>
                  </a:lnTo>
                  <a:lnTo>
                    <a:pt x="245472" y="217116"/>
                  </a:lnTo>
                  <a:lnTo>
                    <a:pt x="260667" y="174759"/>
                  </a:lnTo>
                  <a:lnTo>
                    <a:pt x="277258" y="129207"/>
                  </a:lnTo>
                  <a:lnTo>
                    <a:pt x="286417" y="82510"/>
                  </a:lnTo>
                  <a:lnTo>
                    <a:pt x="298409" y="38014"/>
                  </a:lnTo>
                  <a:lnTo>
                    <a:pt x="303863" y="15163"/>
                  </a:lnTo>
                  <a:lnTo>
                    <a:pt x="304657" y="0"/>
                  </a:lnTo>
                  <a:lnTo>
                    <a:pt x="303978" y="9576"/>
                  </a:lnTo>
                  <a:lnTo>
                    <a:pt x="291549" y="57037"/>
                  </a:lnTo>
                  <a:lnTo>
                    <a:pt x="287391" y="79435"/>
                  </a:lnTo>
                  <a:lnTo>
                    <a:pt x="281507" y="124569"/>
                  </a:lnTo>
                  <a:lnTo>
                    <a:pt x="276212" y="171940"/>
                  </a:lnTo>
                  <a:lnTo>
                    <a:pt x="268344" y="216958"/>
                  </a:lnTo>
                  <a:lnTo>
                    <a:pt x="266821" y="263277"/>
                  </a:lnTo>
                  <a:lnTo>
                    <a:pt x="266610" y="309559"/>
                  </a:lnTo>
                  <a:lnTo>
                    <a:pt x="266592" y="352964"/>
                  </a:lnTo>
                  <a:lnTo>
                    <a:pt x="267295" y="375810"/>
                  </a:lnTo>
                  <a:lnTo>
                    <a:pt x="269961" y="384418"/>
                  </a:lnTo>
                  <a:lnTo>
                    <a:pt x="271659" y="387278"/>
                  </a:lnTo>
                  <a:lnTo>
                    <a:pt x="275429" y="390456"/>
                  </a:lnTo>
                  <a:lnTo>
                    <a:pt x="281517" y="392245"/>
                  </a:lnTo>
                  <a:lnTo>
                    <a:pt x="287790" y="392775"/>
                  </a:lnTo>
                  <a:lnTo>
                    <a:pt x="292004" y="391017"/>
                  </a:lnTo>
                  <a:lnTo>
                    <a:pt x="306939" y="381448"/>
                  </a:lnTo>
                  <a:lnTo>
                    <a:pt x="317390" y="3675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214"/>
            <p:cNvSpPr/>
            <p:nvPr>
              <p:custDataLst>
                <p:tags r:id="rId30"/>
              </p:custDataLst>
            </p:nvPr>
          </p:nvSpPr>
          <p:spPr>
            <a:xfrm>
              <a:off x="5958991" y="819150"/>
              <a:ext cx="130660" cy="12677"/>
            </a:xfrm>
            <a:custGeom>
              <a:avLst/>
              <a:gdLst/>
              <a:ahLst/>
              <a:cxnLst/>
              <a:rect l="0" t="0" r="0" b="0"/>
              <a:pathLst>
                <a:path w="130660" h="12677">
                  <a:moveTo>
                    <a:pt x="3659" y="0"/>
                  </a:moveTo>
                  <a:lnTo>
                    <a:pt x="3659" y="0"/>
                  </a:lnTo>
                  <a:lnTo>
                    <a:pt x="288" y="3371"/>
                  </a:lnTo>
                  <a:lnTo>
                    <a:pt x="0" y="4364"/>
                  </a:lnTo>
                  <a:lnTo>
                    <a:pt x="514" y="5026"/>
                  </a:lnTo>
                  <a:lnTo>
                    <a:pt x="2967" y="5762"/>
                  </a:lnTo>
                  <a:lnTo>
                    <a:pt x="9020" y="6881"/>
                  </a:lnTo>
                  <a:lnTo>
                    <a:pt x="23999" y="11794"/>
                  </a:lnTo>
                  <a:lnTo>
                    <a:pt x="67619" y="12676"/>
                  </a:lnTo>
                  <a:lnTo>
                    <a:pt x="91944" y="11990"/>
                  </a:lnTo>
                  <a:lnTo>
                    <a:pt x="13065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8" name="SMARTInkShape-Group295"/>
          <p:cNvGrpSpPr/>
          <p:nvPr/>
        </p:nvGrpSpPr>
        <p:grpSpPr>
          <a:xfrm>
            <a:off x="4425950" y="196850"/>
            <a:ext cx="1019429" cy="1287905"/>
            <a:chOff x="4425950" y="196850"/>
            <a:chExt cx="1019429" cy="1287905"/>
          </a:xfrm>
        </p:grpSpPr>
        <p:sp>
          <p:nvSpPr>
            <p:cNvPr id="259" name="SMARTInkShape-1215"/>
            <p:cNvSpPr/>
            <p:nvPr>
              <p:custDataLst>
                <p:tags r:id="rId20"/>
              </p:custDataLst>
            </p:nvPr>
          </p:nvSpPr>
          <p:spPr>
            <a:xfrm>
              <a:off x="4439648" y="539837"/>
              <a:ext cx="151403" cy="736514"/>
            </a:xfrm>
            <a:custGeom>
              <a:avLst/>
              <a:gdLst/>
              <a:ahLst/>
              <a:cxnLst/>
              <a:rect l="0" t="0" r="0" b="0"/>
              <a:pathLst>
                <a:path w="151403" h="736514">
                  <a:moveTo>
                    <a:pt x="151402" y="63413"/>
                  </a:moveTo>
                  <a:lnTo>
                    <a:pt x="151402" y="63413"/>
                  </a:lnTo>
                  <a:lnTo>
                    <a:pt x="151402" y="49107"/>
                  </a:lnTo>
                  <a:lnTo>
                    <a:pt x="149520" y="44590"/>
                  </a:lnTo>
                  <a:lnTo>
                    <a:pt x="148031" y="42398"/>
                  </a:lnTo>
                  <a:lnTo>
                    <a:pt x="143563" y="26657"/>
                  </a:lnTo>
                  <a:lnTo>
                    <a:pt x="140862" y="21677"/>
                  </a:lnTo>
                  <a:lnTo>
                    <a:pt x="139662" y="17112"/>
                  </a:lnTo>
                  <a:lnTo>
                    <a:pt x="135367" y="12731"/>
                  </a:lnTo>
                  <a:lnTo>
                    <a:pt x="129458" y="9138"/>
                  </a:lnTo>
                  <a:lnTo>
                    <a:pt x="119917" y="4949"/>
                  </a:lnTo>
                  <a:lnTo>
                    <a:pt x="115536" y="2151"/>
                  </a:lnTo>
                  <a:lnTo>
                    <a:pt x="109103" y="576"/>
                  </a:lnTo>
                  <a:lnTo>
                    <a:pt x="98490" y="0"/>
                  </a:lnTo>
                  <a:lnTo>
                    <a:pt x="96371" y="1382"/>
                  </a:lnTo>
                  <a:lnTo>
                    <a:pt x="82963" y="16511"/>
                  </a:lnTo>
                  <a:lnTo>
                    <a:pt x="72249" y="24508"/>
                  </a:lnTo>
                  <a:lnTo>
                    <a:pt x="39186" y="69979"/>
                  </a:lnTo>
                  <a:lnTo>
                    <a:pt x="17187" y="116720"/>
                  </a:lnTo>
                  <a:lnTo>
                    <a:pt x="4058" y="155343"/>
                  </a:lnTo>
                  <a:lnTo>
                    <a:pt x="0" y="196943"/>
                  </a:lnTo>
                  <a:lnTo>
                    <a:pt x="2570" y="242503"/>
                  </a:lnTo>
                  <a:lnTo>
                    <a:pt x="10577" y="287904"/>
                  </a:lnTo>
                  <a:lnTo>
                    <a:pt x="21090" y="324427"/>
                  </a:lnTo>
                  <a:lnTo>
                    <a:pt x="32436" y="361354"/>
                  </a:lnTo>
                  <a:lnTo>
                    <a:pt x="46712" y="407676"/>
                  </a:lnTo>
                  <a:lnTo>
                    <a:pt x="59704" y="444817"/>
                  </a:lnTo>
                  <a:lnTo>
                    <a:pt x="70416" y="491922"/>
                  </a:lnTo>
                  <a:lnTo>
                    <a:pt x="78620" y="535198"/>
                  </a:lnTo>
                  <a:lnTo>
                    <a:pt x="79091" y="577717"/>
                  </a:lnTo>
                  <a:lnTo>
                    <a:pt x="72599" y="616716"/>
                  </a:lnTo>
                  <a:lnTo>
                    <a:pt x="57412" y="660147"/>
                  </a:lnTo>
                  <a:lnTo>
                    <a:pt x="43562" y="704191"/>
                  </a:lnTo>
                  <a:lnTo>
                    <a:pt x="30752" y="7365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SMARTInkShape-1216"/>
            <p:cNvSpPr/>
            <p:nvPr>
              <p:custDataLst>
                <p:tags r:id="rId21"/>
              </p:custDataLst>
            </p:nvPr>
          </p:nvSpPr>
          <p:spPr>
            <a:xfrm>
              <a:off x="4457810" y="1384325"/>
              <a:ext cx="114191" cy="100430"/>
            </a:xfrm>
            <a:custGeom>
              <a:avLst/>
              <a:gdLst/>
              <a:ahLst/>
              <a:cxnLst/>
              <a:rect l="0" t="0" r="0" b="0"/>
              <a:pathLst>
                <a:path w="114191" h="100430">
                  <a:moveTo>
                    <a:pt x="69740" y="31725"/>
                  </a:moveTo>
                  <a:lnTo>
                    <a:pt x="69740" y="31725"/>
                  </a:lnTo>
                  <a:lnTo>
                    <a:pt x="69740" y="13842"/>
                  </a:lnTo>
                  <a:lnTo>
                    <a:pt x="75207" y="7310"/>
                  </a:lnTo>
                  <a:lnTo>
                    <a:pt x="74796" y="6276"/>
                  </a:lnTo>
                  <a:lnTo>
                    <a:pt x="70545" y="944"/>
                  </a:lnTo>
                  <a:lnTo>
                    <a:pt x="68216" y="406"/>
                  </a:lnTo>
                  <a:lnTo>
                    <a:pt x="60301" y="0"/>
                  </a:lnTo>
                  <a:lnTo>
                    <a:pt x="56608" y="1868"/>
                  </a:lnTo>
                  <a:lnTo>
                    <a:pt x="21814" y="23986"/>
                  </a:lnTo>
                  <a:lnTo>
                    <a:pt x="4153" y="49652"/>
                  </a:lnTo>
                  <a:lnTo>
                    <a:pt x="1153" y="61653"/>
                  </a:lnTo>
                  <a:lnTo>
                    <a:pt x="0" y="77946"/>
                  </a:lnTo>
                  <a:lnTo>
                    <a:pt x="1821" y="82371"/>
                  </a:lnTo>
                  <a:lnTo>
                    <a:pt x="3294" y="84539"/>
                  </a:lnTo>
                  <a:lnTo>
                    <a:pt x="6812" y="86948"/>
                  </a:lnTo>
                  <a:lnTo>
                    <a:pt x="10728" y="88724"/>
                  </a:lnTo>
                  <a:lnTo>
                    <a:pt x="17720" y="94230"/>
                  </a:lnTo>
                  <a:lnTo>
                    <a:pt x="52790" y="88896"/>
                  </a:lnTo>
                  <a:lnTo>
                    <a:pt x="54206" y="88183"/>
                  </a:lnTo>
                  <a:lnTo>
                    <a:pt x="55151" y="87003"/>
                  </a:lnTo>
                  <a:lnTo>
                    <a:pt x="55781" y="85510"/>
                  </a:lnTo>
                  <a:lnTo>
                    <a:pt x="56906" y="84515"/>
                  </a:lnTo>
                  <a:lnTo>
                    <a:pt x="62397" y="82787"/>
                  </a:lnTo>
                  <a:lnTo>
                    <a:pt x="62728" y="83405"/>
                  </a:lnTo>
                  <a:lnTo>
                    <a:pt x="63095" y="85973"/>
                  </a:lnTo>
                  <a:lnTo>
                    <a:pt x="63899" y="86941"/>
                  </a:lnTo>
                  <a:lnTo>
                    <a:pt x="68831" y="88620"/>
                  </a:lnTo>
                  <a:lnTo>
                    <a:pt x="72842" y="88800"/>
                  </a:lnTo>
                  <a:lnTo>
                    <a:pt x="76528" y="90723"/>
                  </a:lnTo>
                  <a:lnTo>
                    <a:pt x="86730" y="98996"/>
                  </a:lnTo>
                  <a:lnTo>
                    <a:pt x="90932" y="100429"/>
                  </a:lnTo>
                  <a:lnTo>
                    <a:pt x="93041" y="100105"/>
                  </a:lnTo>
                  <a:lnTo>
                    <a:pt x="101493" y="96398"/>
                  </a:lnTo>
                  <a:lnTo>
                    <a:pt x="103609" y="96007"/>
                  </a:lnTo>
                  <a:lnTo>
                    <a:pt x="114190" y="88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217"/>
            <p:cNvSpPr/>
            <p:nvPr>
              <p:custDataLst>
                <p:tags r:id="rId22"/>
              </p:custDataLst>
            </p:nvPr>
          </p:nvSpPr>
          <p:spPr>
            <a:xfrm>
              <a:off x="4425950" y="196850"/>
              <a:ext cx="88608" cy="184151"/>
            </a:xfrm>
            <a:custGeom>
              <a:avLst/>
              <a:gdLst/>
              <a:ahLst/>
              <a:cxnLst/>
              <a:rect l="0" t="0" r="0" b="0"/>
              <a:pathLst>
                <a:path w="88608" h="184151">
                  <a:moveTo>
                    <a:pt x="6350" y="0"/>
                  </a:moveTo>
                  <a:lnTo>
                    <a:pt x="6350" y="0"/>
                  </a:lnTo>
                  <a:lnTo>
                    <a:pt x="6350" y="3371"/>
                  </a:lnTo>
                  <a:lnTo>
                    <a:pt x="4468" y="6907"/>
                  </a:lnTo>
                  <a:lnTo>
                    <a:pt x="1986" y="10831"/>
                  </a:lnTo>
                  <a:lnTo>
                    <a:pt x="261" y="17828"/>
                  </a:lnTo>
                  <a:lnTo>
                    <a:pt x="0" y="63500"/>
                  </a:lnTo>
                  <a:lnTo>
                    <a:pt x="1881" y="103923"/>
                  </a:lnTo>
                  <a:lnTo>
                    <a:pt x="5957" y="132996"/>
                  </a:lnTo>
                  <a:lnTo>
                    <a:pt x="6327" y="150753"/>
                  </a:lnTo>
                  <a:lnTo>
                    <a:pt x="12110" y="168896"/>
                  </a:lnTo>
                  <a:lnTo>
                    <a:pt x="12693" y="183773"/>
                  </a:lnTo>
                  <a:lnTo>
                    <a:pt x="22159" y="184140"/>
                  </a:lnTo>
                  <a:lnTo>
                    <a:pt x="23945" y="182732"/>
                  </a:lnTo>
                  <a:lnTo>
                    <a:pt x="35335" y="167557"/>
                  </a:lnTo>
                  <a:lnTo>
                    <a:pt x="39435" y="158817"/>
                  </a:lnTo>
                  <a:lnTo>
                    <a:pt x="48154" y="148176"/>
                  </a:lnTo>
                  <a:lnTo>
                    <a:pt x="50451" y="140955"/>
                  </a:lnTo>
                  <a:lnTo>
                    <a:pt x="54067" y="136701"/>
                  </a:lnTo>
                  <a:lnTo>
                    <a:pt x="67814" y="128177"/>
                  </a:lnTo>
                  <a:lnTo>
                    <a:pt x="69198" y="128490"/>
                  </a:lnTo>
                  <a:lnTo>
                    <a:pt x="76490" y="132181"/>
                  </a:lnTo>
                  <a:lnTo>
                    <a:pt x="78510" y="132571"/>
                  </a:lnTo>
                  <a:lnTo>
                    <a:pt x="79856" y="133536"/>
                  </a:lnTo>
                  <a:lnTo>
                    <a:pt x="80754" y="134885"/>
                  </a:lnTo>
                  <a:lnTo>
                    <a:pt x="82457" y="138266"/>
                  </a:lnTo>
                  <a:lnTo>
                    <a:pt x="86678" y="144135"/>
                  </a:lnTo>
                  <a:lnTo>
                    <a:pt x="88241" y="150343"/>
                  </a:lnTo>
                  <a:lnTo>
                    <a:pt x="88607" y="154543"/>
                  </a:lnTo>
                  <a:lnTo>
                    <a:pt x="86888" y="158762"/>
                  </a:lnTo>
                  <a:lnTo>
                    <a:pt x="84478" y="162989"/>
                  </a:lnTo>
                  <a:lnTo>
                    <a:pt x="82416" y="169335"/>
                  </a:lnTo>
                  <a:lnTo>
                    <a:pt x="69850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SMARTInkShape-1218"/>
            <p:cNvSpPr/>
            <p:nvPr>
              <p:custDataLst>
                <p:tags r:id="rId23"/>
              </p:custDataLst>
            </p:nvPr>
          </p:nvSpPr>
          <p:spPr>
            <a:xfrm>
              <a:off x="4892834" y="692153"/>
              <a:ext cx="91917" cy="342898"/>
            </a:xfrm>
            <a:custGeom>
              <a:avLst/>
              <a:gdLst/>
              <a:ahLst/>
              <a:cxnLst/>
              <a:rect l="0" t="0" r="0" b="0"/>
              <a:pathLst>
                <a:path w="91917" h="342898">
                  <a:moveTo>
                    <a:pt x="91916" y="12697"/>
                  </a:moveTo>
                  <a:lnTo>
                    <a:pt x="91916" y="12697"/>
                  </a:lnTo>
                  <a:lnTo>
                    <a:pt x="91916" y="3859"/>
                  </a:lnTo>
                  <a:lnTo>
                    <a:pt x="91211" y="2571"/>
                  </a:lnTo>
                  <a:lnTo>
                    <a:pt x="90034" y="1713"/>
                  </a:lnTo>
                  <a:lnTo>
                    <a:pt x="86847" y="760"/>
                  </a:lnTo>
                  <a:lnTo>
                    <a:pt x="58046" y="0"/>
                  </a:lnTo>
                  <a:lnTo>
                    <a:pt x="51933" y="3761"/>
                  </a:lnTo>
                  <a:lnTo>
                    <a:pt x="23006" y="30840"/>
                  </a:lnTo>
                  <a:lnTo>
                    <a:pt x="18956" y="38635"/>
                  </a:lnTo>
                  <a:lnTo>
                    <a:pt x="9375" y="83521"/>
                  </a:lnTo>
                  <a:lnTo>
                    <a:pt x="3993" y="123171"/>
                  </a:lnTo>
                  <a:lnTo>
                    <a:pt x="0" y="163269"/>
                  </a:lnTo>
                  <a:lnTo>
                    <a:pt x="2751" y="209944"/>
                  </a:lnTo>
                  <a:lnTo>
                    <a:pt x="7346" y="251227"/>
                  </a:lnTo>
                  <a:lnTo>
                    <a:pt x="11129" y="293259"/>
                  </a:lnTo>
                  <a:lnTo>
                    <a:pt x="12972" y="304608"/>
                  </a:lnTo>
                  <a:lnTo>
                    <a:pt x="9366" y="3428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SMARTInkShape-1219"/>
            <p:cNvSpPr/>
            <p:nvPr>
              <p:custDataLst>
                <p:tags r:id="rId24"/>
              </p:custDataLst>
            </p:nvPr>
          </p:nvSpPr>
          <p:spPr>
            <a:xfrm>
              <a:off x="4826100" y="889000"/>
              <a:ext cx="107851" cy="76201"/>
            </a:xfrm>
            <a:custGeom>
              <a:avLst/>
              <a:gdLst/>
              <a:ahLst/>
              <a:cxnLst/>
              <a:rect l="0" t="0" r="0" b="0"/>
              <a:pathLst>
                <a:path w="107851" h="76201">
                  <a:moveTo>
                    <a:pt x="12600" y="76200"/>
                  </a:moveTo>
                  <a:lnTo>
                    <a:pt x="12600" y="76200"/>
                  </a:lnTo>
                  <a:lnTo>
                    <a:pt x="1044" y="64644"/>
                  </a:lnTo>
                  <a:lnTo>
                    <a:pt x="408" y="62127"/>
                  </a:lnTo>
                  <a:lnTo>
                    <a:pt x="0" y="58133"/>
                  </a:lnTo>
                  <a:lnTo>
                    <a:pt x="4283" y="52275"/>
                  </a:lnTo>
                  <a:lnTo>
                    <a:pt x="5376" y="48398"/>
                  </a:lnTo>
                  <a:lnTo>
                    <a:pt x="9625" y="44323"/>
                  </a:lnTo>
                  <a:lnTo>
                    <a:pt x="15511" y="40866"/>
                  </a:lnTo>
                  <a:lnTo>
                    <a:pt x="22790" y="38214"/>
                  </a:lnTo>
                  <a:lnTo>
                    <a:pt x="66856" y="16910"/>
                  </a:lnTo>
                  <a:lnTo>
                    <a:pt x="107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220"/>
            <p:cNvSpPr/>
            <p:nvPr>
              <p:custDataLst>
                <p:tags r:id="rId25"/>
              </p:custDataLst>
            </p:nvPr>
          </p:nvSpPr>
          <p:spPr>
            <a:xfrm>
              <a:off x="5061214" y="717837"/>
              <a:ext cx="101337" cy="279114"/>
            </a:xfrm>
            <a:custGeom>
              <a:avLst/>
              <a:gdLst/>
              <a:ahLst/>
              <a:cxnLst/>
              <a:rect l="0" t="0" r="0" b="0"/>
              <a:pathLst>
                <a:path w="101337" h="279114">
                  <a:moveTo>
                    <a:pt x="101336" y="18763"/>
                  </a:moveTo>
                  <a:lnTo>
                    <a:pt x="101336" y="18763"/>
                  </a:lnTo>
                  <a:lnTo>
                    <a:pt x="101336" y="13296"/>
                  </a:lnTo>
                  <a:lnTo>
                    <a:pt x="97965" y="9304"/>
                  </a:lnTo>
                  <a:lnTo>
                    <a:pt x="94428" y="7503"/>
                  </a:lnTo>
                  <a:lnTo>
                    <a:pt x="92497" y="7023"/>
                  </a:lnTo>
                  <a:lnTo>
                    <a:pt x="91210" y="5998"/>
                  </a:lnTo>
                  <a:lnTo>
                    <a:pt x="89780" y="2976"/>
                  </a:lnTo>
                  <a:lnTo>
                    <a:pt x="88693" y="1889"/>
                  </a:lnTo>
                  <a:lnTo>
                    <a:pt x="85604" y="680"/>
                  </a:lnTo>
                  <a:lnTo>
                    <a:pt x="79898" y="0"/>
                  </a:lnTo>
                  <a:lnTo>
                    <a:pt x="75815" y="1722"/>
                  </a:lnTo>
                  <a:lnTo>
                    <a:pt x="45929" y="24285"/>
                  </a:lnTo>
                  <a:lnTo>
                    <a:pt x="36864" y="36078"/>
                  </a:lnTo>
                  <a:lnTo>
                    <a:pt x="13805" y="82443"/>
                  </a:lnTo>
                  <a:lnTo>
                    <a:pt x="2739" y="118401"/>
                  </a:lnTo>
                  <a:lnTo>
                    <a:pt x="0" y="162655"/>
                  </a:lnTo>
                  <a:lnTo>
                    <a:pt x="1670" y="189787"/>
                  </a:lnTo>
                  <a:lnTo>
                    <a:pt x="14666" y="234638"/>
                  </a:lnTo>
                  <a:lnTo>
                    <a:pt x="39694" y="273515"/>
                  </a:lnTo>
                  <a:lnTo>
                    <a:pt x="45953" y="276625"/>
                  </a:lnTo>
                  <a:lnTo>
                    <a:pt x="56886" y="2791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221"/>
            <p:cNvSpPr/>
            <p:nvPr>
              <p:custDataLst>
                <p:tags r:id="rId26"/>
              </p:custDataLst>
            </p:nvPr>
          </p:nvSpPr>
          <p:spPr>
            <a:xfrm>
              <a:off x="5264759" y="687022"/>
              <a:ext cx="37492" cy="297229"/>
            </a:xfrm>
            <a:custGeom>
              <a:avLst/>
              <a:gdLst/>
              <a:ahLst/>
              <a:cxnLst/>
              <a:rect l="0" t="0" r="0" b="0"/>
              <a:pathLst>
                <a:path w="37492" h="297229">
                  <a:moveTo>
                    <a:pt x="37491" y="17828"/>
                  </a:moveTo>
                  <a:lnTo>
                    <a:pt x="37491" y="17828"/>
                  </a:lnTo>
                  <a:lnTo>
                    <a:pt x="37491" y="0"/>
                  </a:lnTo>
                  <a:lnTo>
                    <a:pt x="37491" y="2511"/>
                  </a:lnTo>
                  <a:lnTo>
                    <a:pt x="36785" y="3383"/>
                  </a:lnTo>
                  <a:lnTo>
                    <a:pt x="30583" y="6665"/>
                  </a:lnTo>
                  <a:lnTo>
                    <a:pt x="28653" y="8269"/>
                  </a:lnTo>
                  <a:lnTo>
                    <a:pt x="26507" y="13815"/>
                  </a:lnTo>
                  <a:lnTo>
                    <a:pt x="23418" y="24870"/>
                  </a:lnTo>
                  <a:lnTo>
                    <a:pt x="19916" y="37083"/>
                  </a:lnTo>
                  <a:lnTo>
                    <a:pt x="8373" y="82289"/>
                  </a:lnTo>
                  <a:lnTo>
                    <a:pt x="5265" y="125918"/>
                  </a:lnTo>
                  <a:lnTo>
                    <a:pt x="0" y="170295"/>
                  </a:lnTo>
                  <a:lnTo>
                    <a:pt x="1392" y="200528"/>
                  </a:lnTo>
                  <a:lnTo>
                    <a:pt x="6579" y="232831"/>
                  </a:lnTo>
                  <a:lnTo>
                    <a:pt x="15680" y="254064"/>
                  </a:lnTo>
                  <a:lnTo>
                    <a:pt x="20080" y="279057"/>
                  </a:lnTo>
                  <a:lnTo>
                    <a:pt x="24876" y="290027"/>
                  </a:lnTo>
                  <a:lnTo>
                    <a:pt x="31141" y="2972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222"/>
            <p:cNvSpPr/>
            <p:nvPr>
              <p:custDataLst>
                <p:tags r:id="rId27"/>
              </p:custDataLst>
            </p:nvPr>
          </p:nvSpPr>
          <p:spPr>
            <a:xfrm>
              <a:off x="5216041" y="800100"/>
              <a:ext cx="124310" cy="69851"/>
            </a:xfrm>
            <a:custGeom>
              <a:avLst/>
              <a:gdLst/>
              <a:ahLst/>
              <a:cxnLst/>
              <a:rect l="0" t="0" r="0" b="0"/>
              <a:pathLst>
                <a:path w="124310" h="69851">
                  <a:moveTo>
                    <a:pt x="3659" y="69850"/>
                  </a:moveTo>
                  <a:lnTo>
                    <a:pt x="3659" y="69850"/>
                  </a:lnTo>
                  <a:lnTo>
                    <a:pt x="288" y="66479"/>
                  </a:lnTo>
                  <a:lnTo>
                    <a:pt x="0" y="65486"/>
                  </a:lnTo>
                  <a:lnTo>
                    <a:pt x="514" y="64824"/>
                  </a:lnTo>
                  <a:lnTo>
                    <a:pt x="1563" y="64383"/>
                  </a:lnTo>
                  <a:lnTo>
                    <a:pt x="2261" y="63383"/>
                  </a:lnTo>
                  <a:lnTo>
                    <a:pt x="3038" y="60390"/>
                  </a:lnTo>
                  <a:lnTo>
                    <a:pt x="3950" y="59310"/>
                  </a:lnTo>
                  <a:lnTo>
                    <a:pt x="27122" y="47081"/>
                  </a:lnTo>
                  <a:lnTo>
                    <a:pt x="71418" y="29554"/>
                  </a:lnTo>
                  <a:lnTo>
                    <a:pt x="106789" y="14106"/>
                  </a:lnTo>
                  <a:lnTo>
                    <a:pt x="1243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223"/>
            <p:cNvSpPr/>
            <p:nvPr>
              <p:custDataLst>
                <p:tags r:id="rId28"/>
              </p:custDataLst>
            </p:nvPr>
          </p:nvSpPr>
          <p:spPr>
            <a:xfrm>
              <a:off x="5378450" y="685800"/>
              <a:ext cx="66929" cy="304801"/>
            </a:xfrm>
            <a:custGeom>
              <a:avLst/>
              <a:gdLst/>
              <a:ahLst/>
              <a:cxnLst/>
              <a:rect l="0" t="0" r="0" b="0"/>
              <a:pathLst>
                <a:path w="66929" h="304801">
                  <a:moveTo>
                    <a:pt x="44450" y="0"/>
                  </a:moveTo>
                  <a:lnTo>
                    <a:pt x="44450" y="0"/>
                  </a:lnTo>
                  <a:lnTo>
                    <a:pt x="44450" y="8838"/>
                  </a:lnTo>
                  <a:lnTo>
                    <a:pt x="46332" y="12865"/>
                  </a:lnTo>
                  <a:lnTo>
                    <a:pt x="47821" y="14927"/>
                  </a:lnTo>
                  <a:lnTo>
                    <a:pt x="48108" y="17712"/>
                  </a:lnTo>
                  <a:lnTo>
                    <a:pt x="45071" y="32994"/>
                  </a:lnTo>
                  <a:lnTo>
                    <a:pt x="53927" y="77280"/>
                  </a:lnTo>
                  <a:lnTo>
                    <a:pt x="63428" y="121419"/>
                  </a:lnTo>
                  <a:lnTo>
                    <a:pt x="66928" y="144083"/>
                  </a:lnTo>
                  <a:lnTo>
                    <a:pt x="63189" y="188341"/>
                  </a:lnTo>
                  <a:lnTo>
                    <a:pt x="50659" y="234824"/>
                  </a:lnTo>
                  <a:lnTo>
                    <a:pt x="38934" y="260325"/>
                  </a:lnTo>
                  <a:lnTo>
                    <a:pt x="14872" y="293262"/>
                  </a:lnTo>
                  <a:lnTo>
                    <a:pt x="0" y="304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1" name="SMARTInkShape-Group296"/>
          <p:cNvGrpSpPr/>
          <p:nvPr/>
        </p:nvGrpSpPr>
        <p:grpSpPr>
          <a:xfrm>
            <a:off x="3937000" y="806741"/>
            <a:ext cx="196851" cy="135132"/>
            <a:chOff x="3937000" y="806741"/>
            <a:chExt cx="196851" cy="135132"/>
          </a:xfrm>
        </p:grpSpPr>
        <p:sp>
          <p:nvSpPr>
            <p:cNvPr id="269" name="SMARTInkShape-1224"/>
            <p:cNvSpPr/>
            <p:nvPr>
              <p:custDataLst>
                <p:tags r:id="rId18"/>
              </p:custDataLst>
            </p:nvPr>
          </p:nvSpPr>
          <p:spPr>
            <a:xfrm>
              <a:off x="3946319" y="889000"/>
              <a:ext cx="187532" cy="52873"/>
            </a:xfrm>
            <a:custGeom>
              <a:avLst/>
              <a:gdLst/>
              <a:ahLst/>
              <a:cxnLst/>
              <a:rect l="0" t="0" r="0" b="0"/>
              <a:pathLst>
                <a:path w="187532" h="52873">
                  <a:moveTo>
                    <a:pt x="22431" y="25400"/>
                  </a:moveTo>
                  <a:lnTo>
                    <a:pt x="22431" y="25400"/>
                  </a:lnTo>
                  <a:lnTo>
                    <a:pt x="6544" y="41993"/>
                  </a:lnTo>
                  <a:lnTo>
                    <a:pt x="2124" y="50733"/>
                  </a:lnTo>
                  <a:lnTo>
                    <a:pt x="426" y="52872"/>
                  </a:lnTo>
                  <a:lnTo>
                    <a:pt x="0" y="52181"/>
                  </a:lnTo>
                  <a:lnTo>
                    <a:pt x="2796" y="40372"/>
                  </a:lnTo>
                  <a:lnTo>
                    <a:pt x="4403" y="39615"/>
                  </a:lnTo>
                  <a:lnTo>
                    <a:pt x="50985" y="33042"/>
                  </a:lnTo>
                  <a:lnTo>
                    <a:pt x="96977" y="24753"/>
                  </a:lnTo>
                  <a:lnTo>
                    <a:pt x="138908" y="11195"/>
                  </a:lnTo>
                  <a:lnTo>
                    <a:pt x="18753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SMARTInkShape-1225"/>
            <p:cNvSpPr/>
            <p:nvPr>
              <p:custDataLst>
                <p:tags r:id="rId19"/>
              </p:custDataLst>
            </p:nvPr>
          </p:nvSpPr>
          <p:spPr>
            <a:xfrm>
              <a:off x="3937000" y="806741"/>
              <a:ext cx="107951" cy="18498"/>
            </a:xfrm>
            <a:custGeom>
              <a:avLst/>
              <a:gdLst/>
              <a:ahLst/>
              <a:cxnLst/>
              <a:rect l="0" t="0" r="0" b="0"/>
              <a:pathLst>
                <a:path w="107951" h="18498">
                  <a:moveTo>
                    <a:pt x="0" y="12409"/>
                  </a:moveTo>
                  <a:lnTo>
                    <a:pt x="0" y="12409"/>
                  </a:lnTo>
                  <a:lnTo>
                    <a:pt x="0" y="17876"/>
                  </a:lnTo>
                  <a:lnTo>
                    <a:pt x="705" y="18171"/>
                  </a:lnTo>
                  <a:lnTo>
                    <a:pt x="3371" y="18497"/>
                  </a:lnTo>
                  <a:lnTo>
                    <a:pt x="6907" y="16761"/>
                  </a:lnTo>
                  <a:lnTo>
                    <a:pt x="17712" y="8618"/>
                  </a:lnTo>
                  <a:lnTo>
                    <a:pt x="61416" y="0"/>
                  </a:lnTo>
                  <a:lnTo>
                    <a:pt x="91018" y="432"/>
                  </a:lnTo>
                  <a:lnTo>
                    <a:pt x="107950" y="60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7" name="SMARTInkShape-Group297"/>
          <p:cNvGrpSpPr/>
          <p:nvPr/>
        </p:nvGrpSpPr>
        <p:grpSpPr>
          <a:xfrm>
            <a:off x="2598619" y="622300"/>
            <a:ext cx="896861" cy="412751"/>
            <a:chOff x="2598619" y="622300"/>
            <a:chExt cx="896861" cy="412751"/>
          </a:xfrm>
        </p:grpSpPr>
        <p:sp>
          <p:nvSpPr>
            <p:cNvPr id="272" name="SMARTInkShape-1226"/>
            <p:cNvSpPr/>
            <p:nvPr>
              <p:custDataLst>
                <p:tags r:id="rId13"/>
              </p:custDataLst>
            </p:nvPr>
          </p:nvSpPr>
          <p:spPr>
            <a:xfrm>
              <a:off x="2598619" y="704959"/>
              <a:ext cx="233482" cy="278880"/>
            </a:xfrm>
            <a:custGeom>
              <a:avLst/>
              <a:gdLst/>
              <a:ahLst/>
              <a:cxnLst/>
              <a:rect l="0" t="0" r="0" b="0"/>
              <a:pathLst>
                <a:path w="233482" h="278880">
                  <a:moveTo>
                    <a:pt x="106481" y="25291"/>
                  </a:moveTo>
                  <a:lnTo>
                    <a:pt x="106481" y="25291"/>
                  </a:lnTo>
                  <a:lnTo>
                    <a:pt x="106481" y="21920"/>
                  </a:lnTo>
                  <a:lnTo>
                    <a:pt x="104599" y="18383"/>
                  </a:lnTo>
                  <a:lnTo>
                    <a:pt x="96356" y="8284"/>
                  </a:lnTo>
                  <a:lnTo>
                    <a:pt x="94925" y="4092"/>
                  </a:lnTo>
                  <a:lnTo>
                    <a:pt x="93838" y="2691"/>
                  </a:lnTo>
                  <a:lnTo>
                    <a:pt x="88414" y="260"/>
                  </a:lnTo>
                  <a:lnTo>
                    <a:pt x="80980" y="0"/>
                  </a:lnTo>
                  <a:lnTo>
                    <a:pt x="75627" y="1821"/>
                  </a:lnTo>
                  <a:lnTo>
                    <a:pt x="60228" y="14642"/>
                  </a:lnTo>
                  <a:lnTo>
                    <a:pt x="50679" y="25899"/>
                  </a:lnTo>
                  <a:lnTo>
                    <a:pt x="23030" y="64251"/>
                  </a:lnTo>
                  <a:lnTo>
                    <a:pt x="5966" y="109773"/>
                  </a:lnTo>
                  <a:lnTo>
                    <a:pt x="0" y="142089"/>
                  </a:lnTo>
                  <a:lnTo>
                    <a:pt x="606" y="182210"/>
                  </a:lnTo>
                  <a:lnTo>
                    <a:pt x="8002" y="225013"/>
                  </a:lnTo>
                  <a:lnTo>
                    <a:pt x="16368" y="247403"/>
                  </a:lnTo>
                  <a:lnTo>
                    <a:pt x="23157" y="257122"/>
                  </a:lnTo>
                  <a:lnTo>
                    <a:pt x="32759" y="264264"/>
                  </a:lnTo>
                  <a:lnTo>
                    <a:pt x="57288" y="276162"/>
                  </a:lnTo>
                  <a:lnTo>
                    <a:pt x="78897" y="278879"/>
                  </a:lnTo>
                  <a:lnTo>
                    <a:pt x="100248" y="274140"/>
                  </a:lnTo>
                  <a:lnTo>
                    <a:pt x="114355" y="267730"/>
                  </a:lnTo>
                  <a:lnTo>
                    <a:pt x="126767" y="257208"/>
                  </a:lnTo>
                  <a:lnTo>
                    <a:pt x="152048" y="218754"/>
                  </a:lnTo>
                  <a:lnTo>
                    <a:pt x="160611" y="196778"/>
                  </a:lnTo>
                  <a:lnTo>
                    <a:pt x="163513" y="160842"/>
                  </a:lnTo>
                  <a:lnTo>
                    <a:pt x="161697" y="154210"/>
                  </a:lnTo>
                  <a:lnTo>
                    <a:pt x="159244" y="148910"/>
                  </a:lnTo>
                  <a:lnTo>
                    <a:pt x="157157" y="141960"/>
                  </a:lnTo>
                  <a:lnTo>
                    <a:pt x="154168" y="137587"/>
                  </a:lnTo>
                  <a:lnTo>
                    <a:pt x="150488" y="135172"/>
                  </a:lnTo>
                  <a:lnTo>
                    <a:pt x="144450" y="133813"/>
                  </a:lnTo>
                  <a:lnTo>
                    <a:pt x="142377" y="133622"/>
                  </a:lnTo>
                  <a:lnTo>
                    <a:pt x="138192" y="135292"/>
                  </a:lnTo>
                  <a:lnTo>
                    <a:pt x="116932" y="150960"/>
                  </a:lnTo>
                  <a:lnTo>
                    <a:pt x="111596" y="157814"/>
                  </a:lnTo>
                  <a:lnTo>
                    <a:pt x="108754" y="165564"/>
                  </a:lnTo>
                  <a:lnTo>
                    <a:pt x="100432" y="201867"/>
                  </a:lnTo>
                  <a:lnTo>
                    <a:pt x="102146" y="207956"/>
                  </a:lnTo>
                  <a:lnTo>
                    <a:pt x="108996" y="217614"/>
                  </a:lnTo>
                  <a:lnTo>
                    <a:pt x="115066" y="224171"/>
                  </a:lnTo>
                  <a:lnTo>
                    <a:pt x="119233" y="226571"/>
                  </a:lnTo>
                  <a:lnTo>
                    <a:pt x="127428" y="227922"/>
                  </a:lnTo>
                  <a:lnTo>
                    <a:pt x="131029" y="228112"/>
                  </a:lnTo>
                  <a:lnTo>
                    <a:pt x="136912" y="226441"/>
                  </a:lnTo>
                  <a:lnTo>
                    <a:pt x="155841" y="217493"/>
                  </a:lnTo>
                  <a:lnTo>
                    <a:pt x="158438" y="216925"/>
                  </a:lnTo>
                  <a:lnTo>
                    <a:pt x="160169" y="215842"/>
                  </a:lnTo>
                  <a:lnTo>
                    <a:pt x="161323" y="214414"/>
                  </a:lnTo>
                  <a:lnTo>
                    <a:pt x="163311" y="210945"/>
                  </a:lnTo>
                  <a:lnTo>
                    <a:pt x="167691" y="205026"/>
                  </a:lnTo>
                  <a:lnTo>
                    <a:pt x="168963" y="200894"/>
                  </a:lnTo>
                  <a:lnTo>
                    <a:pt x="170008" y="199509"/>
                  </a:lnTo>
                  <a:lnTo>
                    <a:pt x="181773" y="191283"/>
                  </a:lnTo>
                  <a:lnTo>
                    <a:pt x="182075" y="191691"/>
                  </a:lnTo>
                  <a:lnTo>
                    <a:pt x="182412" y="194026"/>
                  </a:lnTo>
                  <a:lnTo>
                    <a:pt x="183207" y="194931"/>
                  </a:lnTo>
                  <a:lnTo>
                    <a:pt x="189133" y="197288"/>
                  </a:lnTo>
                  <a:lnTo>
                    <a:pt x="200261" y="207277"/>
                  </a:lnTo>
                  <a:lnTo>
                    <a:pt x="206156" y="209505"/>
                  </a:lnTo>
                  <a:lnTo>
                    <a:pt x="213076" y="213615"/>
                  </a:lnTo>
                  <a:lnTo>
                    <a:pt x="233481" y="2157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227"/>
            <p:cNvSpPr/>
            <p:nvPr>
              <p:custDataLst>
                <p:tags r:id="rId14"/>
              </p:custDataLst>
            </p:nvPr>
          </p:nvSpPr>
          <p:spPr>
            <a:xfrm>
              <a:off x="2889250" y="93980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12700" y="0"/>
                  </a:moveTo>
                  <a:lnTo>
                    <a:pt x="12700" y="0"/>
                  </a:lnTo>
                  <a:lnTo>
                    <a:pt x="12700" y="46684"/>
                  </a:lnTo>
                  <a:lnTo>
                    <a:pt x="6233" y="77494"/>
                  </a:lnTo>
                  <a:lnTo>
                    <a:pt x="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228"/>
            <p:cNvSpPr/>
            <p:nvPr>
              <p:custDataLst>
                <p:tags r:id="rId15"/>
              </p:custDataLst>
            </p:nvPr>
          </p:nvSpPr>
          <p:spPr>
            <a:xfrm>
              <a:off x="3111500" y="723909"/>
              <a:ext cx="95225" cy="234909"/>
            </a:xfrm>
            <a:custGeom>
              <a:avLst/>
              <a:gdLst/>
              <a:ahLst/>
              <a:cxnLst/>
              <a:rect l="0" t="0" r="0" b="0"/>
              <a:pathLst>
                <a:path w="95225" h="234909">
                  <a:moveTo>
                    <a:pt x="0" y="12691"/>
                  </a:moveTo>
                  <a:lnTo>
                    <a:pt x="0" y="12691"/>
                  </a:lnTo>
                  <a:lnTo>
                    <a:pt x="0" y="0"/>
                  </a:lnTo>
                  <a:lnTo>
                    <a:pt x="3371" y="3365"/>
                  </a:lnTo>
                  <a:lnTo>
                    <a:pt x="5026" y="6900"/>
                  </a:lnTo>
                  <a:lnTo>
                    <a:pt x="15786" y="51282"/>
                  </a:lnTo>
                  <a:lnTo>
                    <a:pt x="19564" y="95975"/>
                  </a:lnTo>
                  <a:lnTo>
                    <a:pt x="29159" y="139105"/>
                  </a:lnTo>
                  <a:lnTo>
                    <a:pt x="31598" y="182225"/>
                  </a:lnTo>
                  <a:lnTo>
                    <a:pt x="31750" y="215507"/>
                  </a:lnTo>
                  <a:lnTo>
                    <a:pt x="32456" y="172902"/>
                  </a:lnTo>
                  <a:lnTo>
                    <a:pt x="41210" y="141106"/>
                  </a:lnTo>
                  <a:lnTo>
                    <a:pt x="50931" y="127456"/>
                  </a:lnTo>
                  <a:lnTo>
                    <a:pt x="55091" y="123670"/>
                  </a:lnTo>
                  <a:lnTo>
                    <a:pt x="59292" y="121987"/>
                  </a:lnTo>
                  <a:lnTo>
                    <a:pt x="68598" y="120759"/>
                  </a:lnTo>
                  <a:lnTo>
                    <a:pt x="74672" y="125734"/>
                  </a:lnTo>
                  <a:lnTo>
                    <a:pt x="80608" y="130773"/>
                  </a:lnTo>
                  <a:lnTo>
                    <a:pt x="84744" y="132200"/>
                  </a:lnTo>
                  <a:lnTo>
                    <a:pt x="86129" y="133286"/>
                  </a:lnTo>
                  <a:lnTo>
                    <a:pt x="91906" y="145450"/>
                  </a:lnTo>
                  <a:lnTo>
                    <a:pt x="94589" y="161159"/>
                  </a:lnTo>
                  <a:lnTo>
                    <a:pt x="95224" y="189269"/>
                  </a:lnTo>
                  <a:lnTo>
                    <a:pt x="93357" y="195357"/>
                  </a:lnTo>
                  <a:lnTo>
                    <a:pt x="76151" y="221810"/>
                  </a:lnTo>
                  <a:lnTo>
                    <a:pt x="71239" y="226283"/>
                  </a:lnTo>
                  <a:lnTo>
                    <a:pt x="61246" y="232062"/>
                  </a:lnTo>
                  <a:lnTo>
                    <a:pt x="51191" y="234372"/>
                  </a:lnTo>
                  <a:lnTo>
                    <a:pt x="33910" y="234908"/>
                  </a:lnTo>
                  <a:lnTo>
                    <a:pt x="30828" y="233045"/>
                  </a:lnTo>
                  <a:lnTo>
                    <a:pt x="29019" y="231560"/>
                  </a:lnTo>
                  <a:lnTo>
                    <a:pt x="27008" y="226148"/>
                  </a:lnTo>
                  <a:lnTo>
                    <a:pt x="26472" y="222729"/>
                  </a:lnTo>
                  <a:lnTo>
                    <a:pt x="27758" y="215167"/>
                  </a:lnTo>
                  <a:lnTo>
                    <a:pt x="31750" y="2031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229"/>
            <p:cNvSpPr/>
            <p:nvPr>
              <p:custDataLst>
                <p:tags r:id="rId16"/>
              </p:custDataLst>
            </p:nvPr>
          </p:nvSpPr>
          <p:spPr>
            <a:xfrm>
              <a:off x="3276600" y="704850"/>
              <a:ext cx="59739" cy="227227"/>
            </a:xfrm>
            <a:custGeom>
              <a:avLst/>
              <a:gdLst/>
              <a:ahLst/>
              <a:cxnLst/>
              <a:rect l="0" t="0" r="0" b="0"/>
              <a:pathLst>
                <a:path w="59739" h="227227">
                  <a:moveTo>
                    <a:pt x="0" y="0"/>
                  </a:moveTo>
                  <a:lnTo>
                    <a:pt x="0" y="0"/>
                  </a:lnTo>
                  <a:lnTo>
                    <a:pt x="9644" y="0"/>
                  </a:lnTo>
                  <a:lnTo>
                    <a:pt x="10662" y="706"/>
                  </a:lnTo>
                  <a:lnTo>
                    <a:pt x="11342" y="1881"/>
                  </a:lnTo>
                  <a:lnTo>
                    <a:pt x="11795" y="3371"/>
                  </a:lnTo>
                  <a:lnTo>
                    <a:pt x="19488" y="12865"/>
                  </a:lnTo>
                  <a:lnTo>
                    <a:pt x="21459" y="14927"/>
                  </a:lnTo>
                  <a:lnTo>
                    <a:pt x="23649" y="20980"/>
                  </a:lnTo>
                  <a:lnTo>
                    <a:pt x="26762" y="32322"/>
                  </a:lnTo>
                  <a:lnTo>
                    <a:pt x="44485" y="77704"/>
                  </a:lnTo>
                  <a:lnTo>
                    <a:pt x="59268" y="120738"/>
                  </a:lnTo>
                  <a:lnTo>
                    <a:pt x="59738" y="133389"/>
                  </a:lnTo>
                  <a:lnTo>
                    <a:pt x="57301" y="177802"/>
                  </a:lnTo>
                  <a:lnTo>
                    <a:pt x="53824" y="193480"/>
                  </a:lnTo>
                  <a:lnTo>
                    <a:pt x="41964" y="210713"/>
                  </a:lnTo>
                  <a:lnTo>
                    <a:pt x="33679" y="219224"/>
                  </a:lnTo>
                  <a:lnTo>
                    <a:pt x="23306" y="225508"/>
                  </a:lnTo>
                  <a:lnTo>
                    <a:pt x="17884" y="227226"/>
                  </a:lnTo>
                  <a:lnTo>
                    <a:pt x="16156" y="226978"/>
                  </a:lnTo>
                  <a:lnTo>
                    <a:pt x="15004" y="226108"/>
                  </a:lnTo>
                  <a:lnTo>
                    <a:pt x="127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230"/>
            <p:cNvSpPr/>
            <p:nvPr>
              <p:custDataLst>
                <p:tags r:id="rId17"/>
              </p:custDataLst>
            </p:nvPr>
          </p:nvSpPr>
          <p:spPr>
            <a:xfrm>
              <a:off x="3403600" y="622300"/>
              <a:ext cx="91880" cy="387351"/>
            </a:xfrm>
            <a:custGeom>
              <a:avLst/>
              <a:gdLst/>
              <a:ahLst/>
              <a:cxnLst/>
              <a:rect l="0" t="0" r="0" b="0"/>
              <a:pathLst>
                <a:path w="91880" h="387351">
                  <a:moveTo>
                    <a:pt x="0" y="0"/>
                  </a:moveTo>
                  <a:lnTo>
                    <a:pt x="0" y="0"/>
                  </a:lnTo>
                  <a:lnTo>
                    <a:pt x="3371" y="0"/>
                  </a:lnTo>
                  <a:lnTo>
                    <a:pt x="12209" y="3371"/>
                  </a:lnTo>
                  <a:lnTo>
                    <a:pt x="33844" y="17712"/>
                  </a:lnTo>
                  <a:lnTo>
                    <a:pt x="58300" y="48796"/>
                  </a:lnTo>
                  <a:lnTo>
                    <a:pt x="74027" y="95621"/>
                  </a:lnTo>
                  <a:lnTo>
                    <a:pt x="84659" y="139165"/>
                  </a:lnTo>
                  <a:lnTo>
                    <a:pt x="90223" y="185682"/>
                  </a:lnTo>
                  <a:lnTo>
                    <a:pt x="91879" y="214472"/>
                  </a:lnTo>
                  <a:lnTo>
                    <a:pt x="86117" y="252856"/>
                  </a:lnTo>
                  <a:lnTo>
                    <a:pt x="69205" y="298021"/>
                  </a:lnTo>
                  <a:lnTo>
                    <a:pt x="47893" y="340021"/>
                  </a:lnTo>
                  <a:lnTo>
                    <a:pt x="18113" y="378393"/>
                  </a:lnTo>
                  <a:lnTo>
                    <a:pt x="6350" y="387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0" name="SMARTInkShape-Group298"/>
          <p:cNvGrpSpPr/>
          <p:nvPr/>
        </p:nvGrpSpPr>
        <p:grpSpPr>
          <a:xfrm>
            <a:off x="2178226" y="781940"/>
            <a:ext cx="158575" cy="221059"/>
            <a:chOff x="2178226" y="781940"/>
            <a:chExt cx="158575" cy="221059"/>
          </a:xfrm>
        </p:grpSpPr>
        <p:sp>
          <p:nvSpPr>
            <p:cNvPr id="278" name="SMARTInkShape-1231"/>
            <p:cNvSpPr/>
            <p:nvPr>
              <p:custDataLst>
                <p:tags r:id="rId11"/>
              </p:custDataLst>
            </p:nvPr>
          </p:nvSpPr>
          <p:spPr>
            <a:xfrm>
              <a:off x="2178226" y="781940"/>
              <a:ext cx="114047" cy="221059"/>
            </a:xfrm>
            <a:custGeom>
              <a:avLst/>
              <a:gdLst/>
              <a:ahLst/>
              <a:cxnLst/>
              <a:rect l="0" t="0" r="0" b="0"/>
              <a:pathLst>
                <a:path w="114047" h="221059">
                  <a:moveTo>
                    <a:pt x="107774" y="18160"/>
                  </a:moveTo>
                  <a:lnTo>
                    <a:pt x="107774" y="18160"/>
                  </a:lnTo>
                  <a:lnTo>
                    <a:pt x="111145" y="18160"/>
                  </a:lnTo>
                  <a:lnTo>
                    <a:pt x="112138" y="17454"/>
                  </a:lnTo>
                  <a:lnTo>
                    <a:pt x="112800" y="16278"/>
                  </a:lnTo>
                  <a:lnTo>
                    <a:pt x="113950" y="11693"/>
                  </a:lnTo>
                  <a:lnTo>
                    <a:pt x="114046" y="8701"/>
                  </a:lnTo>
                  <a:lnTo>
                    <a:pt x="113367" y="7620"/>
                  </a:lnTo>
                  <a:lnTo>
                    <a:pt x="112208" y="6900"/>
                  </a:lnTo>
                  <a:lnTo>
                    <a:pt x="108033" y="5544"/>
                  </a:lnTo>
                  <a:lnTo>
                    <a:pt x="102756" y="1113"/>
                  </a:lnTo>
                  <a:lnTo>
                    <a:pt x="98958" y="0"/>
                  </a:lnTo>
                  <a:lnTo>
                    <a:pt x="96958" y="409"/>
                  </a:lnTo>
                  <a:lnTo>
                    <a:pt x="88678" y="4253"/>
                  </a:lnTo>
                  <a:lnTo>
                    <a:pt x="80479" y="6984"/>
                  </a:lnTo>
                  <a:lnTo>
                    <a:pt x="70994" y="12261"/>
                  </a:lnTo>
                  <a:lnTo>
                    <a:pt x="47722" y="34536"/>
                  </a:lnTo>
                  <a:lnTo>
                    <a:pt x="20077" y="76336"/>
                  </a:lnTo>
                  <a:lnTo>
                    <a:pt x="4349" y="113500"/>
                  </a:lnTo>
                  <a:lnTo>
                    <a:pt x="0" y="159187"/>
                  </a:lnTo>
                  <a:lnTo>
                    <a:pt x="608" y="170444"/>
                  </a:lnTo>
                  <a:lnTo>
                    <a:pt x="4917" y="184010"/>
                  </a:lnTo>
                  <a:lnTo>
                    <a:pt x="17538" y="204252"/>
                  </a:lnTo>
                  <a:lnTo>
                    <a:pt x="24395" y="209758"/>
                  </a:lnTo>
                  <a:lnTo>
                    <a:pt x="32146" y="212676"/>
                  </a:lnTo>
                  <a:lnTo>
                    <a:pt x="73917" y="221058"/>
                  </a:lnTo>
                  <a:lnTo>
                    <a:pt x="95074" y="2150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SMARTInkShape-1232"/>
            <p:cNvSpPr/>
            <p:nvPr>
              <p:custDataLst>
                <p:tags r:id="rId12"/>
              </p:custDataLst>
            </p:nvPr>
          </p:nvSpPr>
          <p:spPr>
            <a:xfrm>
              <a:off x="2197178" y="908050"/>
              <a:ext cx="139623" cy="38017"/>
            </a:xfrm>
            <a:custGeom>
              <a:avLst/>
              <a:gdLst/>
              <a:ahLst/>
              <a:cxnLst/>
              <a:rect l="0" t="0" r="0" b="0"/>
              <a:pathLst>
                <a:path w="139623" h="38017">
                  <a:moveTo>
                    <a:pt x="6272" y="25400"/>
                  </a:moveTo>
                  <a:lnTo>
                    <a:pt x="6272" y="25400"/>
                  </a:lnTo>
                  <a:lnTo>
                    <a:pt x="6272" y="28771"/>
                  </a:lnTo>
                  <a:lnTo>
                    <a:pt x="5566" y="29764"/>
                  </a:lnTo>
                  <a:lnTo>
                    <a:pt x="4391" y="30426"/>
                  </a:lnTo>
                  <a:lnTo>
                    <a:pt x="2901" y="30867"/>
                  </a:lnTo>
                  <a:lnTo>
                    <a:pt x="1908" y="31867"/>
                  </a:lnTo>
                  <a:lnTo>
                    <a:pt x="0" y="37816"/>
                  </a:lnTo>
                  <a:lnTo>
                    <a:pt x="3316" y="38016"/>
                  </a:lnTo>
                  <a:lnTo>
                    <a:pt x="6840" y="36181"/>
                  </a:lnTo>
                  <a:lnTo>
                    <a:pt x="8767" y="34704"/>
                  </a:lnTo>
                  <a:lnTo>
                    <a:pt x="14671" y="33063"/>
                  </a:lnTo>
                  <a:lnTo>
                    <a:pt x="25929" y="30258"/>
                  </a:lnTo>
                  <a:lnTo>
                    <a:pt x="51638" y="21676"/>
                  </a:lnTo>
                  <a:lnTo>
                    <a:pt x="97107" y="12296"/>
                  </a:lnTo>
                  <a:lnTo>
                    <a:pt x="1396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4" name="SMARTInkShape-Group299"/>
          <p:cNvGrpSpPr/>
          <p:nvPr/>
        </p:nvGrpSpPr>
        <p:grpSpPr>
          <a:xfrm>
            <a:off x="1461997" y="660433"/>
            <a:ext cx="430304" cy="437887"/>
            <a:chOff x="1461997" y="660433"/>
            <a:chExt cx="430304" cy="437887"/>
          </a:xfrm>
        </p:grpSpPr>
        <p:sp>
          <p:nvSpPr>
            <p:cNvPr id="281" name="SMARTInkShape-1233"/>
            <p:cNvSpPr/>
            <p:nvPr>
              <p:custDataLst>
                <p:tags r:id="rId8"/>
              </p:custDataLst>
            </p:nvPr>
          </p:nvSpPr>
          <p:spPr>
            <a:xfrm>
              <a:off x="1461997" y="660433"/>
              <a:ext cx="150904" cy="437887"/>
            </a:xfrm>
            <a:custGeom>
              <a:avLst/>
              <a:gdLst/>
              <a:ahLst/>
              <a:cxnLst/>
              <a:rect l="0" t="0" r="0" b="0"/>
              <a:pathLst>
                <a:path w="150904" h="437887">
                  <a:moveTo>
                    <a:pt x="138203" y="31717"/>
                  </a:moveTo>
                  <a:lnTo>
                    <a:pt x="138203" y="31717"/>
                  </a:lnTo>
                  <a:lnTo>
                    <a:pt x="133177" y="19783"/>
                  </a:lnTo>
                  <a:lnTo>
                    <a:pt x="132736" y="17411"/>
                  </a:lnTo>
                  <a:lnTo>
                    <a:pt x="130364" y="12894"/>
                  </a:lnTo>
                  <a:lnTo>
                    <a:pt x="127663" y="8535"/>
                  </a:lnTo>
                  <a:lnTo>
                    <a:pt x="126463" y="4245"/>
                  </a:lnTo>
                  <a:lnTo>
                    <a:pt x="125438" y="2819"/>
                  </a:lnTo>
                  <a:lnTo>
                    <a:pt x="124048" y="1868"/>
                  </a:lnTo>
                  <a:lnTo>
                    <a:pt x="120120" y="343"/>
                  </a:lnTo>
                  <a:lnTo>
                    <a:pt x="110400" y="0"/>
                  </a:lnTo>
                  <a:lnTo>
                    <a:pt x="109084" y="695"/>
                  </a:lnTo>
                  <a:lnTo>
                    <a:pt x="108207" y="1863"/>
                  </a:lnTo>
                  <a:lnTo>
                    <a:pt x="107622" y="3348"/>
                  </a:lnTo>
                  <a:lnTo>
                    <a:pt x="74226" y="45430"/>
                  </a:lnTo>
                  <a:lnTo>
                    <a:pt x="63743" y="65649"/>
                  </a:lnTo>
                  <a:lnTo>
                    <a:pt x="46579" y="111157"/>
                  </a:lnTo>
                  <a:lnTo>
                    <a:pt x="30133" y="152589"/>
                  </a:lnTo>
                  <a:lnTo>
                    <a:pt x="16667" y="198115"/>
                  </a:lnTo>
                  <a:lnTo>
                    <a:pt x="6080" y="235302"/>
                  </a:lnTo>
                  <a:lnTo>
                    <a:pt x="0" y="280723"/>
                  </a:lnTo>
                  <a:lnTo>
                    <a:pt x="680" y="321785"/>
                  </a:lnTo>
                  <a:lnTo>
                    <a:pt x="9373" y="365177"/>
                  </a:lnTo>
                  <a:lnTo>
                    <a:pt x="19491" y="393057"/>
                  </a:lnTo>
                  <a:lnTo>
                    <a:pt x="27587" y="405390"/>
                  </a:lnTo>
                  <a:lnTo>
                    <a:pt x="52767" y="429243"/>
                  </a:lnTo>
                  <a:lnTo>
                    <a:pt x="65424" y="434173"/>
                  </a:lnTo>
                  <a:lnTo>
                    <a:pt x="112631" y="437886"/>
                  </a:lnTo>
                  <a:lnTo>
                    <a:pt x="150903" y="4254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234"/>
            <p:cNvSpPr/>
            <p:nvPr>
              <p:custDataLst>
                <p:tags r:id="rId9"/>
              </p:custDataLst>
            </p:nvPr>
          </p:nvSpPr>
          <p:spPr>
            <a:xfrm>
              <a:off x="1727484" y="787661"/>
              <a:ext cx="133067" cy="237437"/>
            </a:xfrm>
            <a:custGeom>
              <a:avLst/>
              <a:gdLst/>
              <a:ahLst/>
              <a:cxnLst/>
              <a:rect l="0" t="0" r="0" b="0"/>
              <a:pathLst>
                <a:path w="133067" h="237437">
                  <a:moveTo>
                    <a:pt x="12416" y="6089"/>
                  </a:moveTo>
                  <a:lnTo>
                    <a:pt x="12416" y="6089"/>
                  </a:lnTo>
                  <a:lnTo>
                    <a:pt x="6949" y="622"/>
                  </a:lnTo>
                  <a:lnTo>
                    <a:pt x="2956" y="0"/>
                  </a:lnTo>
                  <a:lnTo>
                    <a:pt x="1876" y="619"/>
                  </a:lnTo>
                  <a:lnTo>
                    <a:pt x="1156" y="1737"/>
                  </a:lnTo>
                  <a:lnTo>
                    <a:pt x="143" y="6681"/>
                  </a:lnTo>
                  <a:lnTo>
                    <a:pt x="0" y="8600"/>
                  </a:lnTo>
                  <a:lnTo>
                    <a:pt x="611" y="9880"/>
                  </a:lnTo>
                  <a:lnTo>
                    <a:pt x="1724" y="10733"/>
                  </a:lnTo>
                  <a:lnTo>
                    <a:pt x="3171" y="11302"/>
                  </a:lnTo>
                  <a:lnTo>
                    <a:pt x="4136" y="13092"/>
                  </a:lnTo>
                  <a:lnTo>
                    <a:pt x="20970" y="58200"/>
                  </a:lnTo>
                  <a:lnTo>
                    <a:pt x="40069" y="101416"/>
                  </a:lnTo>
                  <a:lnTo>
                    <a:pt x="63657" y="145793"/>
                  </a:lnTo>
                  <a:lnTo>
                    <a:pt x="97100" y="191520"/>
                  </a:lnTo>
                  <a:lnTo>
                    <a:pt x="130170" y="232318"/>
                  </a:lnTo>
                  <a:lnTo>
                    <a:pt x="132208" y="237436"/>
                  </a:lnTo>
                  <a:lnTo>
                    <a:pt x="132494" y="237226"/>
                  </a:lnTo>
                  <a:lnTo>
                    <a:pt x="133066" y="2156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235"/>
            <p:cNvSpPr/>
            <p:nvPr>
              <p:custDataLst>
                <p:tags r:id="rId10"/>
              </p:custDataLst>
            </p:nvPr>
          </p:nvSpPr>
          <p:spPr>
            <a:xfrm>
              <a:off x="1695450" y="752248"/>
              <a:ext cx="196851" cy="327253"/>
            </a:xfrm>
            <a:custGeom>
              <a:avLst/>
              <a:gdLst/>
              <a:ahLst/>
              <a:cxnLst/>
              <a:rect l="0" t="0" r="0" b="0"/>
              <a:pathLst>
                <a:path w="196851" h="327253">
                  <a:moveTo>
                    <a:pt x="196850" y="28802"/>
                  </a:moveTo>
                  <a:lnTo>
                    <a:pt x="196850" y="28802"/>
                  </a:lnTo>
                  <a:lnTo>
                    <a:pt x="196850" y="4701"/>
                  </a:lnTo>
                  <a:lnTo>
                    <a:pt x="193479" y="416"/>
                  </a:lnTo>
                  <a:lnTo>
                    <a:pt x="191780" y="0"/>
                  </a:lnTo>
                  <a:lnTo>
                    <a:pt x="189942" y="429"/>
                  </a:lnTo>
                  <a:lnTo>
                    <a:pt x="183985" y="4402"/>
                  </a:lnTo>
                  <a:lnTo>
                    <a:pt x="169554" y="19953"/>
                  </a:lnTo>
                  <a:lnTo>
                    <a:pt x="137509" y="61996"/>
                  </a:lnTo>
                  <a:lnTo>
                    <a:pt x="111471" y="105184"/>
                  </a:lnTo>
                  <a:lnTo>
                    <a:pt x="85548" y="148892"/>
                  </a:lnTo>
                  <a:lnTo>
                    <a:pt x="63616" y="190405"/>
                  </a:lnTo>
                  <a:lnTo>
                    <a:pt x="42348" y="231411"/>
                  </a:lnTo>
                  <a:lnTo>
                    <a:pt x="21299" y="275750"/>
                  </a:lnTo>
                  <a:lnTo>
                    <a:pt x="3484" y="309421"/>
                  </a:lnTo>
                  <a:lnTo>
                    <a:pt x="0" y="3272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7" name="SMARTInkShape-Group300"/>
          <p:cNvGrpSpPr/>
          <p:nvPr/>
        </p:nvGrpSpPr>
        <p:grpSpPr>
          <a:xfrm>
            <a:off x="863600" y="629676"/>
            <a:ext cx="368301" cy="551272"/>
            <a:chOff x="863600" y="629676"/>
            <a:chExt cx="368301" cy="551272"/>
          </a:xfrm>
        </p:grpSpPr>
        <p:sp>
          <p:nvSpPr>
            <p:cNvPr id="285" name="SMARTInkShape-1236"/>
            <p:cNvSpPr/>
            <p:nvPr>
              <p:custDataLst>
                <p:tags r:id="rId6"/>
              </p:custDataLst>
            </p:nvPr>
          </p:nvSpPr>
          <p:spPr>
            <a:xfrm>
              <a:off x="863600" y="629676"/>
              <a:ext cx="133082" cy="551272"/>
            </a:xfrm>
            <a:custGeom>
              <a:avLst/>
              <a:gdLst/>
              <a:ahLst/>
              <a:cxnLst/>
              <a:rect l="0" t="0" r="0" b="0"/>
              <a:pathLst>
                <a:path w="133082" h="551272">
                  <a:moveTo>
                    <a:pt x="25400" y="373624"/>
                  </a:moveTo>
                  <a:lnTo>
                    <a:pt x="25400" y="373624"/>
                  </a:lnTo>
                  <a:lnTo>
                    <a:pt x="25400" y="382462"/>
                  </a:lnTo>
                  <a:lnTo>
                    <a:pt x="36645" y="425340"/>
                  </a:lnTo>
                  <a:lnTo>
                    <a:pt x="42699" y="451886"/>
                  </a:lnTo>
                  <a:lnTo>
                    <a:pt x="51204" y="493898"/>
                  </a:lnTo>
                  <a:lnTo>
                    <a:pt x="63385" y="539284"/>
                  </a:lnTo>
                  <a:lnTo>
                    <a:pt x="69763" y="551271"/>
                  </a:lnTo>
                  <a:lnTo>
                    <a:pt x="69824" y="544637"/>
                  </a:lnTo>
                  <a:lnTo>
                    <a:pt x="62010" y="504435"/>
                  </a:lnTo>
                  <a:lnTo>
                    <a:pt x="52015" y="459237"/>
                  </a:lnTo>
                  <a:lnTo>
                    <a:pt x="39385" y="415961"/>
                  </a:lnTo>
                  <a:lnTo>
                    <a:pt x="32131" y="379348"/>
                  </a:lnTo>
                  <a:lnTo>
                    <a:pt x="25513" y="339807"/>
                  </a:lnTo>
                  <a:lnTo>
                    <a:pt x="20965" y="298693"/>
                  </a:lnTo>
                  <a:lnTo>
                    <a:pt x="17736" y="261582"/>
                  </a:lnTo>
                  <a:lnTo>
                    <a:pt x="13695" y="214066"/>
                  </a:lnTo>
                  <a:lnTo>
                    <a:pt x="8532" y="169689"/>
                  </a:lnTo>
                  <a:lnTo>
                    <a:pt x="6637" y="124318"/>
                  </a:lnTo>
                  <a:lnTo>
                    <a:pt x="6375" y="78565"/>
                  </a:lnTo>
                  <a:lnTo>
                    <a:pt x="6351" y="33039"/>
                  </a:lnTo>
                  <a:lnTo>
                    <a:pt x="9721" y="20199"/>
                  </a:lnTo>
                  <a:lnTo>
                    <a:pt x="15139" y="13582"/>
                  </a:lnTo>
                  <a:lnTo>
                    <a:pt x="21545" y="8994"/>
                  </a:lnTo>
                  <a:lnTo>
                    <a:pt x="31407" y="4167"/>
                  </a:lnTo>
                  <a:lnTo>
                    <a:pt x="35831" y="1282"/>
                  </a:lnTo>
                  <a:lnTo>
                    <a:pt x="40149" y="0"/>
                  </a:lnTo>
                  <a:lnTo>
                    <a:pt x="46301" y="1311"/>
                  </a:lnTo>
                  <a:lnTo>
                    <a:pt x="53739" y="4952"/>
                  </a:lnTo>
                  <a:lnTo>
                    <a:pt x="82047" y="27535"/>
                  </a:lnTo>
                  <a:lnTo>
                    <a:pt x="104137" y="67821"/>
                  </a:lnTo>
                  <a:lnTo>
                    <a:pt x="121568" y="109187"/>
                  </a:lnTo>
                  <a:lnTo>
                    <a:pt x="131311" y="151393"/>
                  </a:lnTo>
                  <a:lnTo>
                    <a:pt x="133081" y="193710"/>
                  </a:lnTo>
                  <a:lnTo>
                    <a:pt x="131859" y="218402"/>
                  </a:lnTo>
                  <a:lnTo>
                    <a:pt x="112641" y="265509"/>
                  </a:lnTo>
                  <a:lnTo>
                    <a:pt x="97039" y="287670"/>
                  </a:lnTo>
                  <a:lnTo>
                    <a:pt x="81199" y="297905"/>
                  </a:lnTo>
                  <a:lnTo>
                    <a:pt x="52504" y="308027"/>
                  </a:lnTo>
                  <a:lnTo>
                    <a:pt x="30832" y="309710"/>
                  </a:lnTo>
                  <a:lnTo>
                    <a:pt x="15799" y="306630"/>
                  </a:lnTo>
                  <a:lnTo>
                    <a:pt x="8668" y="301281"/>
                  </a:lnTo>
                  <a:lnTo>
                    <a:pt x="0" y="291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SMARTInkShape-1237"/>
            <p:cNvSpPr/>
            <p:nvPr>
              <p:custDataLst>
                <p:tags r:id="rId7"/>
              </p:custDataLst>
            </p:nvPr>
          </p:nvSpPr>
          <p:spPr>
            <a:xfrm>
              <a:off x="1060457" y="927100"/>
              <a:ext cx="171444" cy="201914"/>
            </a:xfrm>
            <a:custGeom>
              <a:avLst/>
              <a:gdLst/>
              <a:ahLst/>
              <a:cxnLst/>
              <a:rect l="0" t="0" r="0" b="0"/>
              <a:pathLst>
                <a:path w="171444" h="201914">
                  <a:moveTo>
                    <a:pt x="6343" y="95250"/>
                  </a:moveTo>
                  <a:lnTo>
                    <a:pt x="6343" y="95250"/>
                  </a:lnTo>
                  <a:lnTo>
                    <a:pt x="6343" y="86412"/>
                  </a:lnTo>
                  <a:lnTo>
                    <a:pt x="5637" y="85124"/>
                  </a:lnTo>
                  <a:lnTo>
                    <a:pt x="4461" y="84266"/>
                  </a:lnTo>
                  <a:lnTo>
                    <a:pt x="2972" y="83694"/>
                  </a:lnTo>
                  <a:lnTo>
                    <a:pt x="1979" y="82607"/>
                  </a:lnTo>
                  <a:lnTo>
                    <a:pt x="254" y="77183"/>
                  </a:lnTo>
                  <a:lnTo>
                    <a:pt x="0" y="70137"/>
                  </a:lnTo>
                  <a:lnTo>
                    <a:pt x="14920" y="69857"/>
                  </a:lnTo>
                  <a:lnTo>
                    <a:pt x="24563" y="73223"/>
                  </a:lnTo>
                  <a:lnTo>
                    <a:pt x="71185" y="106215"/>
                  </a:lnTo>
                  <a:lnTo>
                    <a:pt x="89733" y="118478"/>
                  </a:lnTo>
                  <a:lnTo>
                    <a:pt x="115395" y="150364"/>
                  </a:lnTo>
                  <a:lnTo>
                    <a:pt x="119088" y="163007"/>
                  </a:lnTo>
                  <a:lnTo>
                    <a:pt x="120506" y="185014"/>
                  </a:lnTo>
                  <a:lnTo>
                    <a:pt x="118701" y="189943"/>
                  </a:lnTo>
                  <a:lnTo>
                    <a:pt x="111793" y="198857"/>
                  </a:lnTo>
                  <a:lnTo>
                    <a:pt x="107772" y="201270"/>
                  </a:lnTo>
                  <a:lnTo>
                    <a:pt x="105713" y="201913"/>
                  </a:lnTo>
                  <a:lnTo>
                    <a:pt x="104339" y="201636"/>
                  </a:lnTo>
                  <a:lnTo>
                    <a:pt x="103424" y="200747"/>
                  </a:lnTo>
                  <a:lnTo>
                    <a:pt x="101701" y="197876"/>
                  </a:lnTo>
                  <a:lnTo>
                    <a:pt x="92862" y="184869"/>
                  </a:lnTo>
                  <a:lnTo>
                    <a:pt x="90069" y="169781"/>
                  </a:lnTo>
                  <a:lnTo>
                    <a:pt x="88996" y="127736"/>
                  </a:lnTo>
                  <a:lnTo>
                    <a:pt x="97740" y="85594"/>
                  </a:lnTo>
                  <a:lnTo>
                    <a:pt x="118931" y="44717"/>
                  </a:lnTo>
                  <a:lnTo>
                    <a:pt x="135540" y="24878"/>
                  </a:lnTo>
                  <a:lnTo>
                    <a:pt x="1714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91165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SMARTInkShape-Group301"/>
          <p:cNvGrpSpPr/>
          <p:nvPr/>
        </p:nvGrpSpPr>
        <p:grpSpPr>
          <a:xfrm>
            <a:off x="10121902" y="3086185"/>
            <a:ext cx="971446" cy="349166"/>
            <a:chOff x="10121902" y="3086185"/>
            <a:chExt cx="971446" cy="349166"/>
          </a:xfrm>
        </p:grpSpPr>
        <p:sp>
          <p:nvSpPr>
            <p:cNvPr id="198" name="SMARTInkShape-1238"/>
            <p:cNvSpPr/>
            <p:nvPr>
              <p:custDataLst>
                <p:tags r:id="rId165"/>
              </p:custDataLst>
            </p:nvPr>
          </p:nvSpPr>
          <p:spPr>
            <a:xfrm>
              <a:off x="11036300" y="3108413"/>
              <a:ext cx="57048" cy="320588"/>
            </a:xfrm>
            <a:custGeom>
              <a:avLst/>
              <a:gdLst/>
              <a:ahLst/>
              <a:cxnLst/>
              <a:rect l="0" t="0" r="0" b="0"/>
              <a:pathLst>
                <a:path w="57048" h="320588">
                  <a:moveTo>
                    <a:pt x="12700" y="15787"/>
                  </a:moveTo>
                  <a:lnTo>
                    <a:pt x="12700" y="15787"/>
                  </a:lnTo>
                  <a:lnTo>
                    <a:pt x="12700" y="0"/>
                  </a:lnTo>
                  <a:lnTo>
                    <a:pt x="13405" y="324"/>
                  </a:lnTo>
                  <a:lnTo>
                    <a:pt x="16070" y="4446"/>
                  </a:lnTo>
                  <a:lnTo>
                    <a:pt x="17769" y="5404"/>
                  </a:lnTo>
                  <a:lnTo>
                    <a:pt x="19607" y="5337"/>
                  </a:lnTo>
                  <a:lnTo>
                    <a:pt x="21537" y="4587"/>
                  </a:lnTo>
                  <a:lnTo>
                    <a:pt x="23531" y="5498"/>
                  </a:lnTo>
                  <a:lnTo>
                    <a:pt x="36006" y="20473"/>
                  </a:lnTo>
                  <a:lnTo>
                    <a:pt x="40226" y="27512"/>
                  </a:lnTo>
                  <a:lnTo>
                    <a:pt x="51191" y="70002"/>
                  </a:lnTo>
                  <a:lnTo>
                    <a:pt x="56366" y="109370"/>
                  </a:lnTo>
                  <a:lnTo>
                    <a:pt x="57047" y="151313"/>
                  </a:lnTo>
                  <a:lnTo>
                    <a:pt x="48302" y="196591"/>
                  </a:lnTo>
                  <a:lnTo>
                    <a:pt x="35951" y="241114"/>
                  </a:lnTo>
                  <a:lnTo>
                    <a:pt x="17812" y="285570"/>
                  </a:lnTo>
                  <a:lnTo>
                    <a:pt x="0" y="320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SMARTInkShape-1239"/>
            <p:cNvSpPr/>
            <p:nvPr>
              <p:custDataLst>
                <p:tags r:id="rId166"/>
              </p:custDataLst>
            </p:nvPr>
          </p:nvSpPr>
          <p:spPr>
            <a:xfrm>
              <a:off x="10842375" y="3283244"/>
              <a:ext cx="124076" cy="94957"/>
            </a:xfrm>
            <a:custGeom>
              <a:avLst/>
              <a:gdLst/>
              <a:ahLst/>
              <a:cxnLst/>
              <a:rect l="0" t="0" r="0" b="0"/>
              <a:pathLst>
                <a:path w="124076" h="94957">
                  <a:moveTo>
                    <a:pt x="35175" y="94956"/>
                  </a:moveTo>
                  <a:lnTo>
                    <a:pt x="35175" y="94956"/>
                  </a:lnTo>
                  <a:lnTo>
                    <a:pt x="40244" y="89181"/>
                  </a:lnTo>
                  <a:lnTo>
                    <a:pt x="58470" y="62201"/>
                  </a:lnTo>
                  <a:lnTo>
                    <a:pt x="60571" y="14591"/>
                  </a:lnTo>
                  <a:lnTo>
                    <a:pt x="60573" y="7319"/>
                  </a:lnTo>
                  <a:lnTo>
                    <a:pt x="57204" y="3059"/>
                  </a:lnTo>
                  <a:lnTo>
                    <a:pt x="53668" y="1196"/>
                  </a:lnTo>
                  <a:lnTo>
                    <a:pt x="45646" y="0"/>
                  </a:lnTo>
                  <a:lnTo>
                    <a:pt x="41478" y="1718"/>
                  </a:lnTo>
                  <a:lnTo>
                    <a:pt x="39376" y="3164"/>
                  </a:lnTo>
                  <a:lnTo>
                    <a:pt x="23794" y="7556"/>
                  </a:lnTo>
                  <a:lnTo>
                    <a:pt x="21237" y="9173"/>
                  </a:lnTo>
                  <a:lnTo>
                    <a:pt x="18398" y="12851"/>
                  </a:lnTo>
                  <a:lnTo>
                    <a:pt x="16430" y="16837"/>
                  </a:lnTo>
                  <a:lnTo>
                    <a:pt x="7420" y="30619"/>
                  </a:lnTo>
                  <a:lnTo>
                    <a:pt x="405" y="49384"/>
                  </a:lnTo>
                  <a:lnTo>
                    <a:pt x="0" y="52580"/>
                  </a:lnTo>
                  <a:lnTo>
                    <a:pt x="2834" y="65038"/>
                  </a:lnTo>
                  <a:lnTo>
                    <a:pt x="5044" y="69430"/>
                  </a:lnTo>
                  <a:lnTo>
                    <a:pt x="14965" y="80994"/>
                  </a:lnTo>
                  <a:lnTo>
                    <a:pt x="37112" y="82223"/>
                  </a:lnTo>
                  <a:lnTo>
                    <a:pt x="41444" y="80360"/>
                  </a:lnTo>
                  <a:lnTo>
                    <a:pt x="43588" y="78875"/>
                  </a:lnTo>
                  <a:lnTo>
                    <a:pt x="45969" y="75344"/>
                  </a:lnTo>
                  <a:lnTo>
                    <a:pt x="47733" y="71423"/>
                  </a:lnTo>
                  <a:lnTo>
                    <a:pt x="57926" y="58950"/>
                  </a:lnTo>
                  <a:lnTo>
                    <a:pt x="59791" y="52616"/>
                  </a:lnTo>
                  <a:lnTo>
                    <a:pt x="60573" y="37893"/>
                  </a:lnTo>
                  <a:lnTo>
                    <a:pt x="63945" y="37832"/>
                  </a:lnTo>
                  <a:lnTo>
                    <a:pt x="64938" y="38528"/>
                  </a:lnTo>
                  <a:lnTo>
                    <a:pt x="65601" y="39699"/>
                  </a:lnTo>
                  <a:lnTo>
                    <a:pt x="67455" y="48639"/>
                  </a:lnTo>
                  <a:lnTo>
                    <a:pt x="70218" y="52733"/>
                  </a:lnTo>
                  <a:lnTo>
                    <a:pt x="73798" y="55024"/>
                  </a:lnTo>
                  <a:lnTo>
                    <a:pt x="77741" y="56747"/>
                  </a:lnTo>
                  <a:lnTo>
                    <a:pt x="88122" y="65586"/>
                  </a:lnTo>
                  <a:lnTo>
                    <a:pt x="90458" y="69673"/>
                  </a:lnTo>
                  <a:lnTo>
                    <a:pt x="91079" y="71750"/>
                  </a:lnTo>
                  <a:lnTo>
                    <a:pt x="92199" y="73136"/>
                  </a:lnTo>
                  <a:lnTo>
                    <a:pt x="95328" y="74674"/>
                  </a:lnTo>
                  <a:lnTo>
                    <a:pt x="124075" y="759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SMARTInkShape-1240"/>
            <p:cNvSpPr/>
            <p:nvPr>
              <p:custDataLst>
                <p:tags r:id="rId167"/>
              </p:custDataLst>
            </p:nvPr>
          </p:nvSpPr>
          <p:spPr>
            <a:xfrm>
              <a:off x="10763253" y="3117880"/>
              <a:ext cx="114298" cy="310116"/>
            </a:xfrm>
            <a:custGeom>
              <a:avLst/>
              <a:gdLst/>
              <a:ahLst/>
              <a:cxnLst/>
              <a:rect l="0" t="0" r="0" b="0"/>
              <a:pathLst>
                <a:path w="114298" h="310116">
                  <a:moveTo>
                    <a:pt x="114297" y="25370"/>
                  </a:moveTo>
                  <a:lnTo>
                    <a:pt x="114297" y="25370"/>
                  </a:lnTo>
                  <a:lnTo>
                    <a:pt x="114297" y="15910"/>
                  </a:lnTo>
                  <a:lnTo>
                    <a:pt x="113592" y="14830"/>
                  </a:lnTo>
                  <a:lnTo>
                    <a:pt x="112416" y="14110"/>
                  </a:lnTo>
                  <a:lnTo>
                    <a:pt x="110926" y="13630"/>
                  </a:lnTo>
                  <a:lnTo>
                    <a:pt x="109934" y="12605"/>
                  </a:lnTo>
                  <a:lnTo>
                    <a:pt x="108830" y="9583"/>
                  </a:lnTo>
                  <a:lnTo>
                    <a:pt x="108206" y="3916"/>
                  </a:lnTo>
                  <a:lnTo>
                    <a:pt x="107416" y="2601"/>
                  </a:lnTo>
                  <a:lnTo>
                    <a:pt x="106182" y="1724"/>
                  </a:lnTo>
                  <a:lnTo>
                    <a:pt x="102502" y="316"/>
                  </a:lnTo>
                  <a:lnTo>
                    <a:pt x="96208" y="0"/>
                  </a:lnTo>
                  <a:lnTo>
                    <a:pt x="90367" y="4340"/>
                  </a:lnTo>
                  <a:lnTo>
                    <a:pt x="76974" y="9430"/>
                  </a:lnTo>
                  <a:lnTo>
                    <a:pt x="71133" y="14993"/>
                  </a:lnTo>
                  <a:lnTo>
                    <a:pt x="39242" y="58415"/>
                  </a:lnTo>
                  <a:lnTo>
                    <a:pt x="25826" y="85896"/>
                  </a:lnTo>
                  <a:lnTo>
                    <a:pt x="10605" y="133146"/>
                  </a:lnTo>
                  <a:lnTo>
                    <a:pt x="1254" y="176872"/>
                  </a:lnTo>
                  <a:lnTo>
                    <a:pt x="69" y="222167"/>
                  </a:lnTo>
                  <a:lnTo>
                    <a:pt x="0" y="267551"/>
                  </a:lnTo>
                  <a:lnTo>
                    <a:pt x="3368" y="282610"/>
                  </a:lnTo>
                  <a:lnTo>
                    <a:pt x="8836" y="292637"/>
                  </a:lnTo>
                  <a:lnTo>
                    <a:pt x="14924" y="300078"/>
                  </a:lnTo>
                  <a:lnTo>
                    <a:pt x="19095" y="302684"/>
                  </a:lnTo>
                  <a:lnTo>
                    <a:pt x="39334" y="310115"/>
                  </a:lnTo>
                  <a:lnTo>
                    <a:pt x="45938" y="308792"/>
                  </a:lnTo>
                  <a:lnTo>
                    <a:pt x="57147" y="3047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1" name="SMARTInkShape-1241"/>
            <p:cNvSpPr/>
            <p:nvPr>
              <p:custDataLst>
                <p:tags r:id="rId168"/>
              </p:custDataLst>
            </p:nvPr>
          </p:nvSpPr>
          <p:spPr>
            <a:xfrm>
              <a:off x="10461141" y="3327400"/>
              <a:ext cx="162410" cy="63501"/>
            </a:xfrm>
            <a:custGeom>
              <a:avLst/>
              <a:gdLst/>
              <a:ahLst/>
              <a:cxnLst/>
              <a:rect l="0" t="0" r="0" b="0"/>
              <a:pathLst>
                <a:path w="162410" h="63501">
                  <a:moveTo>
                    <a:pt x="3659" y="63500"/>
                  </a:moveTo>
                  <a:lnTo>
                    <a:pt x="3659" y="63500"/>
                  </a:lnTo>
                  <a:lnTo>
                    <a:pt x="288" y="60129"/>
                  </a:lnTo>
                  <a:lnTo>
                    <a:pt x="0" y="59136"/>
                  </a:lnTo>
                  <a:lnTo>
                    <a:pt x="514" y="58474"/>
                  </a:lnTo>
                  <a:lnTo>
                    <a:pt x="1563" y="58033"/>
                  </a:lnTo>
                  <a:lnTo>
                    <a:pt x="2261" y="57033"/>
                  </a:lnTo>
                  <a:lnTo>
                    <a:pt x="3037" y="54040"/>
                  </a:lnTo>
                  <a:lnTo>
                    <a:pt x="3951" y="52960"/>
                  </a:lnTo>
                  <a:lnTo>
                    <a:pt x="49482" y="29608"/>
                  </a:lnTo>
                  <a:lnTo>
                    <a:pt x="93003" y="20538"/>
                  </a:lnTo>
                  <a:lnTo>
                    <a:pt x="137036" y="10299"/>
                  </a:lnTo>
                  <a:lnTo>
                    <a:pt x="16240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242"/>
            <p:cNvSpPr/>
            <p:nvPr>
              <p:custDataLst>
                <p:tags r:id="rId169"/>
              </p:custDataLst>
            </p:nvPr>
          </p:nvSpPr>
          <p:spPr>
            <a:xfrm>
              <a:off x="10547361" y="3086185"/>
              <a:ext cx="95240" cy="349166"/>
            </a:xfrm>
            <a:custGeom>
              <a:avLst/>
              <a:gdLst/>
              <a:ahLst/>
              <a:cxnLst/>
              <a:rect l="0" t="0" r="0" b="0"/>
              <a:pathLst>
                <a:path w="95240" h="349166">
                  <a:moveTo>
                    <a:pt x="95239" y="25315"/>
                  </a:moveTo>
                  <a:lnTo>
                    <a:pt x="95239" y="25315"/>
                  </a:lnTo>
                  <a:lnTo>
                    <a:pt x="79507" y="9583"/>
                  </a:lnTo>
                  <a:lnTo>
                    <a:pt x="75782" y="7740"/>
                  </a:lnTo>
                  <a:lnTo>
                    <a:pt x="73801" y="7248"/>
                  </a:lnTo>
                  <a:lnTo>
                    <a:pt x="63604" y="561"/>
                  </a:lnTo>
                  <a:lnTo>
                    <a:pt x="54758" y="0"/>
                  </a:lnTo>
                  <a:lnTo>
                    <a:pt x="50671" y="1834"/>
                  </a:lnTo>
                  <a:lnTo>
                    <a:pt x="36530" y="10751"/>
                  </a:lnTo>
                  <a:lnTo>
                    <a:pt x="23088" y="36280"/>
                  </a:lnTo>
                  <a:lnTo>
                    <a:pt x="9150" y="76385"/>
                  </a:lnTo>
                  <a:lnTo>
                    <a:pt x="1477" y="122462"/>
                  </a:lnTo>
                  <a:lnTo>
                    <a:pt x="122" y="169650"/>
                  </a:lnTo>
                  <a:lnTo>
                    <a:pt x="0" y="216222"/>
                  </a:lnTo>
                  <a:lnTo>
                    <a:pt x="1872" y="259743"/>
                  </a:lnTo>
                  <a:lnTo>
                    <a:pt x="6165" y="305975"/>
                  </a:lnTo>
                  <a:lnTo>
                    <a:pt x="7030" y="331451"/>
                  </a:lnTo>
                  <a:lnTo>
                    <a:pt x="12689" y="349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243"/>
            <p:cNvSpPr/>
            <p:nvPr>
              <p:custDataLst>
                <p:tags r:id="rId170"/>
              </p:custDataLst>
            </p:nvPr>
          </p:nvSpPr>
          <p:spPr>
            <a:xfrm>
              <a:off x="10141833" y="3378200"/>
              <a:ext cx="119768" cy="31464"/>
            </a:xfrm>
            <a:custGeom>
              <a:avLst/>
              <a:gdLst/>
              <a:ahLst/>
              <a:cxnLst/>
              <a:rect l="0" t="0" r="0" b="0"/>
              <a:pathLst>
                <a:path w="119768" h="31464">
                  <a:moveTo>
                    <a:pt x="5467" y="0"/>
                  </a:moveTo>
                  <a:lnTo>
                    <a:pt x="5467" y="0"/>
                  </a:lnTo>
                  <a:lnTo>
                    <a:pt x="5467" y="3371"/>
                  </a:lnTo>
                  <a:lnTo>
                    <a:pt x="3586" y="6907"/>
                  </a:lnTo>
                  <a:lnTo>
                    <a:pt x="1104" y="10831"/>
                  </a:lnTo>
                  <a:lnTo>
                    <a:pt x="0" y="14927"/>
                  </a:lnTo>
                  <a:lnTo>
                    <a:pt x="411" y="16301"/>
                  </a:lnTo>
                  <a:lnTo>
                    <a:pt x="1391" y="17217"/>
                  </a:lnTo>
                  <a:lnTo>
                    <a:pt x="2749" y="17828"/>
                  </a:lnTo>
                  <a:lnTo>
                    <a:pt x="3654" y="18941"/>
                  </a:lnTo>
                  <a:lnTo>
                    <a:pt x="4662" y="22059"/>
                  </a:lnTo>
                  <a:lnTo>
                    <a:pt x="5637" y="23173"/>
                  </a:lnTo>
                  <a:lnTo>
                    <a:pt x="8599" y="24410"/>
                  </a:lnTo>
                  <a:lnTo>
                    <a:pt x="9670" y="25445"/>
                  </a:lnTo>
                  <a:lnTo>
                    <a:pt x="10864" y="28478"/>
                  </a:lnTo>
                  <a:lnTo>
                    <a:pt x="12592" y="29568"/>
                  </a:lnTo>
                  <a:lnTo>
                    <a:pt x="26039" y="31463"/>
                  </a:lnTo>
                  <a:lnTo>
                    <a:pt x="72607" y="22104"/>
                  </a:lnTo>
                  <a:lnTo>
                    <a:pt x="1197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244"/>
            <p:cNvSpPr/>
            <p:nvPr>
              <p:custDataLst>
                <p:tags r:id="rId171"/>
              </p:custDataLst>
            </p:nvPr>
          </p:nvSpPr>
          <p:spPr>
            <a:xfrm>
              <a:off x="10121902" y="3263926"/>
              <a:ext cx="120649" cy="12675"/>
            </a:xfrm>
            <a:custGeom>
              <a:avLst/>
              <a:gdLst/>
              <a:ahLst/>
              <a:cxnLst/>
              <a:rect l="0" t="0" r="0" b="0"/>
              <a:pathLst>
                <a:path w="120649" h="12675">
                  <a:moveTo>
                    <a:pt x="6348" y="6324"/>
                  </a:moveTo>
                  <a:lnTo>
                    <a:pt x="6348" y="6324"/>
                  </a:lnTo>
                  <a:lnTo>
                    <a:pt x="2978" y="6324"/>
                  </a:lnTo>
                  <a:lnTo>
                    <a:pt x="1985" y="7029"/>
                  </a:lnTo>
                  <a:lnTo>
                    <a:pt x="1322" y="8206"/>
                  </a:lnTo>
                  <a:lnTo>
                    <a:pt x="0" y="12664"/>
                  </a:lnTo>
                  <a:lnTo>
                    <a:pt x="0" y="12667"/>
                  </a:lnTo>
                  <a:lnTo>
                    <a:pt x="14924" y="12674"/>
                  </a:lnTo>
                  <a:lnTo>
                    <a:pt x="19095" y="10792"/>
                  </a:lnTo>
                  <a:lnTo>
                    <a:pt x="21197" y="9303"/>
                  </a:lnTo>
                  <a:lnTo>
                    <a:pt x="65514" y="614"/>
                  </a:lnTo>
                  <a:lnTo>
                    <a:pt x="101571" y="0"/>
                  </a:lnTo>
                  <a:lnTo>
                    <a:pt x="106995" y="1867"/>
                  </a:lnTo>
                  <a:lnTo>
                    <a:pt x="111758" y="4343"/>
                  </a:lnTo>
                  <a:lnTo>
                    <a:pt x="120648" y="63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6" name="SMARTInkShape-1245"/>
          <p:cNvSpPr/>
          <p:nvPr>
            <p:custDataLst>
              <p:tags r:id="rId1"/>
            </p:custDataLst>
          </p:nvPr>
        </p:nvSpPr>
        <p:spPr>
          <a:xfrm>
            <a:off x="11018153" y="1873323"/>
            <a:ext cx="94348" cy="533293"/>
          </a:xfrm>
          <a:custGeom>
            <a:avLst/>
            <a:gdLst/>
            <a:ahLst/>
            <a:cxnLst/>
            <a:rect l="0" t="0" r="0" b="0"/>
            <a:pathLst>
              <a:path w="94348" h="533293">
                <a:moveTo>
                  <a:pt x="94347" y="18977"/>
                </a:moveTo>
                <a:lnTo>
                  <a:pt x="94347" y="18977"/>
                </a:lnTo>
                <a:lnTo>
                  <a:pt x="94345" y="3259"/>
                </a:lnTo>
                <a:lnTo>
                  <a:pt x="94345" y="4465"/>
                </a:lnTo>
                <a:lnTo>
                  <a:pt x="93642" y="5069"/>
                </a:lnTo>
                <a:lnTo>
                  <a:pt x="90976" y="5740"/>
                </a:lnTo>
                <a:lnTo>
                  <a:pt x="87440" y="4157"/>
                </a:lnTo>
                <a:lnTo>
                  <a:pt x="82790" y="763"/>
                </a:lnTo>
                <a:lnTo>
                  <a:pt x="74891" y="37"/>
                </a:lnTo>
                <a:lnTo>
                  <a:pt x="72910" y="0"/>
                </a:lnTo>
                <a:lnTo>
                  <a:pt x="68827" y="1841"/>
                </a:lnTo>
                <a:lnTo>
                  <a:pt x="47644" y="17640"/>
                </a:lnTo>
                <a:lnTo>
                  <a:pt x="22300" y="57989"/>
                </a:lnTo>
                <a:lnTo>
                  <a:pt x="8446" y="95257"/>
                </a:lnTo>
                <a:lnTo>
                  <a:pt x="595" y="141513"/>
                </a:lnTo>
                <a:lnTo>
                  <a:pt x="0" y="182209"/>
                </a:lnTo>
                <a:lnTo>
                  <a:pt x="7961" y="224326"/>
                </a:lnTo>
                <a:lnTo>
                  <a:pt x="18202" y="269629"/>
                </a:lnTo>
                <a:lnTo>
                  <a:pt x="32784" y="316250"/>
                </a:lnTo>
                <a:lnTo>
                  <a:pt x="52133" y="362514"/>
                </a:lnTo>
                <a:lnTo>
                  <a:pt x="64085" y="390408"/>
                </a:lnTo>
                <a:lnTo>
                  <a:pt x="70314" y="401368"/>
                </a:lnTo>
                <a:lnTo>
                  <a:pt x="83939" y="447460"/>
                </a:lnTo>
                <a:lnTo>
                  <a:pt x="87195" y="466062"/>
                </a:lnTo>
                <a:lnTo>
                  <a:pt x="87891" y="488825"/>
                </a:lnTo>
                <a:lnTo>
                  <a:pt x="82907" y="504101"/>
                </a:lnTo>
                <a:lnTo>
                  <a:pt x="72264" y="528738"/>
                </a:lnTo>
                <a:lnTo>
                  <a:pt x="68541" y="531288"/>
                </a:lnTo>
                <a:lnTo>
                  <a:pt x="63827" y="532421"/>
                </a:lnTo>
                <a:lnTo>
                  <a:pt x="41684" y="533292"/>
                </a:lnTo>
                <a:lnTo>
                  <a:pt x="37309" y="531430"/>
                </a:lnTo>
                <a:lnTo>
                  <a:pt x="35154" y="529945"/>
                </a:lnTo>
                <a:lnTo>
                  <a:pt x="32761" y="526415"/>
                </a:lnTo>
                <a:lnTo>
                  <a:pt x="30847" y="5206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7" name="SMARTInkShape-1246"/>
          <p:cNvSpPr/>
          <p:nvPr>
            <p:custDataLst>
              <p:tags r:id="rId2"/>
            </p:custDataLst>
          </p:nvPr>
        </p:nvSpPr>
        <p:spPr>
          <a:xfrm>
            <a:off x="10572760" y="1854615"/>
            <a:ext cx="139691" cy="355129"/>
          </a:xfrm>
          <a:custGeom>
            <a:avLst/>
            <a:gdLst/>
            <a:ahLst/>
            <a:cxnLst/>
            <a:rect l="0" t="0" r="0" b="0"/>
            <a:pathLst>
              <a:path w="139691" h="355129">
                <a:moveTo>
                  <a:pt x="139690" y="240885"/>
                </a:moveTo>
                <a:lnTo>
                  <a:pt x="139690" y="240885"/>
                </a:lnTo>
                <a:lnTo>
                  <a:pt x="123904" y="225099"/>
                </a:lnTo>
                <a:lnTo>
                  <a:pt x="120209" y="223285"/>
                </a:lnTo>
                <a:lnTo>
                  <a:pt x="118236" y="222802"/>
                </a:lnTo>
                <a:lnTo>
                  <a:pt x="107901" y="216936"/>
                </a:lnTo>
                <a:lnTo>
                  <a:pt x="89750" y="215570"/>
                </a:lnTo>
                <a:lnTo>
                  <a:pt x="83862" y="217404"/>
                </a:lnTo>
                <a:lnTo>
                  <a:pt x="78189" y="219866"/>
                </a:lnTo>
                <a:lnTo>
                  <a:pt x="58962" y="224946"/>
                </a:lnTo>
                <a:lnTo>
                  <a:pt x="46629" y="233320"/>
                </a:lnTo>
                <a:lnTo>
                  <a:pt x="33217" y="247831"/>
                </a:lnTo>
                <a:lnTo>
                  <a:pt x="27457" y="255261"/>
                </a:lnTo>
                <a:lnTo>
                  <a:pt x="14143" y="267661"/>
                </a:lnTo>
                <a:lnTo>
                  <a:pt x="4511" y="283490"/>
                </a:lnTo>
                <a:lnTo>
                  <a:pt x="1328" y="295999"/>
                </a:lnTo>
                <a:lnTo>
                  <a:pt x="0" y="337881"/>
                </a:lnTo>
                <a:lnTo>
                  <a:pt x="3365" y="347863"/>
                </a:lnTo>
                <a:lnTo>
                  <a:pt x="5060" y="350303"/>
                </a:lnTo>
                <a:lnTo>
                  <a:pt x="8829" y="353015"/>
                </a:lnTo>
                <a:lnTo>
                  <a:pt x="14917" y="354542"/>
                </a:lnTo>
                <a:lnTo>
                  <a:pt x="27516" y="355128"/>
                </a:lnTo>
                <a:lnTo>
                  <a:pt x="37230" y="351797"/>
                </a:lnTo>
                <a:lnTo>
                  <a:pt x="43118" y="346388"/>
                </a:lnTo>
                <a:lnTo>
                  <a:pt x="48790" y="339987"/>
                </a:lnTo>
                <a:lnTo>
                  <a:pt x="63931" y="326365"/>
                </a:lnTo>
                <a:lnTo>
                  <a:pt x="87681" y="287231"/>
                </a:lnTo>
                <a:lnTo>
                  <a:pt x="103415" y="244030"/>
                </a:lnTo>
                <a:lnTo>
                  <a:pt x="119278" y="200760"/>
                </a:lnTo>
                <a:lnTo>
                  <a:pt x="130337" y="153966"/>
                </a:lnTo>
                <a:lnTo>
                  <a:pt x="136314" y="106376"/>
                </a:lnTo>
                <a:lnTo>
                  <a:pt x="139246" y="65093"/>
                </a:lnTo>
                <a:lnTo>
                  <a:pt x="138968" y="18138"/>
                </a:lnTo>
                <a:lnTo>
                  <a:pt x="133602" y="985"/>
                </a:lnTo>
                <a:lnTo>
                  <a:pt x="132809" y="518"/>
                </a:lnTo>
                <a:lnTo>
                  <a:pt x="130045" y="0"/>
                </a:lnTo>
                <a:lnTo>
                  <a:pt x="129027" y="567"/>
                </a:lnTo>
                <a:lnTo>
                  <a:pt x="128348" y="1651"/>
                </a:lnTo>
                <a:lnTo>
                  <a:pt x="127895" y="3079"/>
                </a:lnTo>
                <a:lnTo>
                  <a:pt x="126888" y="4031"/>
                </a:lnTo>
                <a:lnTo>
                  <a:pt x="123887" y="5089"/>
                </a:lnTo>
                <a:lnTo>
                  <a:pt x="122804" y="6782"/>
                </a:lnTo>
                <a:lnTo>
                  <a:pt x="115255" y="39137"/>
                </a:lnTo>
                <a:lnTo>
                  <a:pt x="111005" y="81380"/>
                </a:lnTo>
                <a:lnTo>
                  <a:pt x="108344" y="120693"/>
                </a:lnTo>
                <a:lnTo>
                  <a:pt x="107993" y="161923"/>
                </a:lnTo>
                <a:lnTo>
                  <a:pt x="107944" y="206906"/>
                </a:lnTo>
                <a:lnTo>
                  <a:pt x="109821" y="234095"/>
                </a:lnTo>
                <a:lnTo>
                  <a:pt x="122014" y="280690"/>
                </a:lnTo>
                <a:lnTo>
                  <a:pt x="127396" y="294777"/>
                </a:lnTo>
                <a:lnTo>
                  <a:pt x="139690" y="31073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0" name="SMARTInkShape-Group304"/>
          <p:cNvGrpSpPr/>
          <p:nvPr/>
        </p:nvGrpSpPr>
        <p:grpSpPr>
          <a:xfrm>
            <a:off x="9417333" y="1641049"/>
            <a:ext cx="2533368" cy="1089332"/>
            <a:chOff x="9417333" y="1641049"/>
            <a:chExt cx="2533368" cy="1089332"/>
          </a:xfrm>
        </p:grpSpPr>
        <p:sp>
          <p:nvSpPr>
            <p:cNvPr id="208" name="SMARTInkShape-1247"/>
            <p:cNvSpPr/>
            <p:nvPr>
              <p:custDataLst>
                <p:tags r:id="rId143"/>
              </p:custDataLst>
            </p:nvPr>
          </p:nvSpPr>
          <p:spPr>
            <a:xfrm>
              <a:off x="11849210" y="2057661"/>
              <a:ext cx="101491" cy="6090"/>
            </a:xfrm>
            <a:custGeom>
              <a:avLst/>
              <a:gdLst/>
              <a:ahLst/>
              <a:cxnLst/>
              <a:rect l="0" t="0" r="0" b="0"/>
              <a:pathLst>
                <a:path w="101491" h="6090">
                  <a:moveTo>
                    <a:pt x="25290" y="6089"/>
                  </a:moveTo>
                  <a:lnTo>
                    <a:pt x="25290" y="6089"/>
                  </a:lnTo>
                  <a:lnTo>
                    <a:pt x="0" y="6089"/>
                  </a:lnTo>
                  <a:lnTo>
                    <a:pt x="3292" y="2718"/>
                  </a:lnTo>
                  <a:lnTo>
                    <a:pt x="6814" y="1063"/>
                  </a:lnTo>
                  <a:lnTo>
                    <a:pt x="18190" y="0"/>
                  </a:lnTo>
                  <a:lnTo>
                    <a:pt x="24016" y="1737"/>
                  </a:lnTo>
                  <a:lnTo>
                    <a:pt x="26558" y="3187"/>
                  </a:lnTo>
                  <a:lnTo>
                    <a:pt x="54339" y="5834"/>
                  </a:lnTo>
                  <a:lnTo>
                    <a:pt x="101490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248"/>
            <p:cNvSpPr/>
            <p:nvPr>
              <p:custDataLst>
                <p:tags r:id="rId144"/>
              </p:custDataLst>
            </p:nvPr>
          </p:nvSpPr>
          <p:spPr>
            <a:xfrm>
              <a:off x="11703135" y="1918084"/>
              <a:ext cx="228516" cy="250619"/>
            </a:xfrm>
            <a:custGeom>
              <a:avLst/>
              <a:gdLst/>
              <a:ahLst/>
              <a:cxnLst/>
              <a:rect l="0" t="0" r="0" b="0"/>
              <a:pathLst>
                <a:path w="228516" h="250619">
                  <a:moveTo>
                    <a:pt x="82465" y="183766"/>
                  </a:moveTo>
                  <a:lnTo>
                    <a:pt x="82465" y="183766"/>
                  </a:lnTo>
                  <a:lnTo>
                    <a:pt x="82465" y="178299"/>
                  </a:lnTo>
                  <a:lnTo>
                    <a:pt x="76997" y="172026"/>
                  </a:lnTo>
                  <a:lnTo>
                    <a:pt x="76193" y="165683"/>
                  </a:lnTo>
                  <a:lnTo>
                    <a:pt x="71766" y="159837"/>
                  </a:lnTo>
                  <a:lnTo>
                    <a:pt x="70655" y="155963"/>
                  </a:lnTo>
                  <a:lnTo>
                    <a:pt x="69653" y="154647"/>
                  </a:lnTo>
                  <a:lnTo>
                    <a:pt x="66656" y="153185"/>
                  </a:lnTo>
                  <a:lnTo>
                    <a:pt x="48571" y="152046"/>
                  </a:lnTo>
                  <a:lnTo>
                    <a:pt x="44354" y="153911"/>
                  </a:lnTo>
                  <a:lnTo>
                    <a:pt x="17729" y="173215"/>
                  </a:lnTo>
                  <a:lnTo>
                    <a:pt x="14889" y="177431"/>
                  </a:lnTo>
                  <a:lnTo>
                    <a:pt x="886" y="216672"/>
                  </a:lnTo>
                  <a:lnTo>
                    <a:pt x="0" y="235716"/>
                  </a:lnTo>
                  <a:lnTo>
                    <a:pt x="677" y="237449"/>
                  </a:lnTo>
                  <a:lnTo>
                    <a:pt x="1834" y="238605"/>
                  </a:lnTo>
                  <a:lnTo>
                    <a:pt x="3310" y="239375"/>
                  </a:lnTo>
                  <a:lnTo>
                    <a:pt x="4296" y="240594"/>
                  </a:lnTo>
                  <a:lnTo>
                    <a:pt x="5388" y="243831"/>
                  </a:lnTo>
                  <a:lnTo>
                    <a:pt x="6386" y="244976"/>
                  </a:lnTo>
                  <a:lnTo>
                    <a:pt x="9376" y="246248"/>
                  </a:lnTo>
                  <a:lnTo>
                    <a:pt x="15025" y="246964"/>
                  </a:lnTo>
                  <a:lnTo>
                    <a:pt x="19096" y="245250"/>
                  </a:lnTo>
                  <a:lnTo>
                    <a:pt x="43505" y="222693"/>
                  </a:lnTo>
                  <a:lnTo>
                    <a:pt x="51950" y="210901"/>
                  </a:lnTo>
                  <a:lnTo>
                    <a:pt x="65768" y="164334"/>
                  </a:lnTo>
                  <a:lnTo>
                    <a:pt x="75998" y="119538"/>
                  </a:lnTo>
                  <a:lnTo>
                    <a:pt x="83907" y="74883"/>
                  </a:lnTo>
                  <a:lnTo>
                    <a:pt x="88384" y="39516"/>
                  </a:lnTo>
                  <a:lnTo>
                    <a:pt x="88812" y="990"/>
                  </a:lnTo>
                  <a:lnTo>
                    <a:pt x="88108" y="532"/>
                  </a:lnTo>
                  <a:lnTo>
                    <a:pt x="85445" y="23"/>
                  </a:lnTo>
                  <a:lnTo>
                    <a:pt x="84452" y="593"/>
                  </a:lnTo>
                  <a:lnTo>
                    <a:pt x="83788" y="1678"/>
                  </a:lnTo>
                  <a:lnTo>
                    <a:pt x="76756" y="23802"/>
                  </a:lnTo>
                  <a:lnTo>
                    <a:pt x="74359" y="43199"/>
                  </a:lnTo>
                  <a:lnTo>
                    <a:pt x="71126" y="58391"/>
                  </a:lnTo>
                  <a:lnTo>
                    <a:pt x="69845" y="101311"/>
                  </a:lnTo>
                  <a:lnTo>
                    <a:pt x="66631" y="131097"/>
                  </a:lnTo>
                  <a:lnTo>
                    <a:pt x="70349" y="173227"/>
                  </a:lnTo>
                  <a:lnTo>
                    <a:pt x="76221" y="199216"/>
                  </a:lnTo>
                  <a:lnTo>
                    <a:pt x="82903" y="208873"/>
                  </a:lnTo>
                  <a:lnTo>
                    <a:pt x="91019" y="217575"/>
                  </a:lnTo>
                  <a:lnTo>
                    <a:pt x="97084" y="219959"/>
                  </a:lnTo>
                  <a:lnTo>
                    <a:pt x="100677" y="220594"/>
                  </a:lnTo>
                  <a:lnTo>
                    <a:pt x="103075" y="220313"/>
                  </a:lnTo>
                  <a:lnTo>
                    <a:pt x="104669" y="219419"/>
                  </a:lnTo>
                  <a:lnTo>
                    <a:pt x="105735" y="218118"/>
                  </a:lnTo>
                  <a:lnTo>
                    <a:pt x="116878" y="210255"/>
                  </a:lnTo>
                  <a:lnTo>
                    <a:pt x="151174" y="163425"/>
                  </a:lnTo>
                  <a:lnTo>
                    <a:pt x="173421" y="119485"/>
                  </a:lnTo>
                  <a:lnTo>
                    <a:pt x="192471" y="76398"/>
                  </a:lnTo>
                  <a:lnTo>
                    <a:pt x="209338" y="33281"/>
                  </a:lnTo>
                  <a:lnTo>
                    <a:pt x="222077" y="0"/>
                  </a:lnTo>
                  <a:lnTo>
                    <a:pt x="218770" y="3101"/>
                  </a:lnTo>
                  <a:lnTo>
                    <a:pt x="217127" y="6574"/>
                  </a:lnTo>
                  <a:lnTo>
                    <a:pt x="210918" y="21699"/>
                  </a:lnTo>
                  <a:lnTo>
                    <a:pt x="205740" y="33754"/>
                  </a:lnTo>
                  <a:lnTo>
                    <a:pt x="197749" y="79569"/>
                  </a:lnTo>
                  <a:lnTo>
                    <a:pt x="186697" y="126464"/>
                  </a:lnTo>
                  <a:lnTo>
                    <a:pt x="179931" y="169067"/>
                  </a:lnTo>
                  <a:lnTo>
                    <a:pt x="177800" y="212950"/>
                  </a:lnTo>
                  <a:lnTo>
                    <a:pt x="179634" y="219785"/>
                  </a:lnTo>
                  <a:lnTo>
                    <a:pt x="182096" y="225880"/>
                  </a:lnTo>
                  <a:lnTo>
                    <a:pt x="184186" y="236539"/>
                  </a:lnTo>
                  <a:lnTo>
                    <a:pt x="189456" y="245714"/>
                  </a:lnTo>
                  <a:lnTo>
                    <a:pt x="193502" y="250177"/>
                  </a:lnTo>
                  <a:lnTo>
                    <a:pt x="195296" y="250618"/>
                  </a:lnTo>
                  <a:lnTo>
                    <a:pt x="197195" y="250206"/>
                  </a:lnTo>
                  <a:lnTo>
                    <a:pt x="209511" y="244067"/>
                  </a:lnTo>
                  <a:lnTo>
                    <a:pt x="211612" y="242311"/>
                  </a:lnTo>
                  <a:lnTo>
                    <a:pt x="228515" y="2155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249"/>
            <p:cNvSpPr/>
            <p:nvPr>
              <p:custDataLst>
                <p:tags r:id="rId145"/>
              </p:custDataLst>
            </p:nvPr>
          </p:nvSpPr>
          <p:spPr>
            <a:xfrm>
              <a:off x="11576050" y="1987550"/>
              <a:ext cx="30781" cy="146051"/>
            </a:xfrm>
            <a:custGeom>
              <a:avLst/>
              <a:gdLst/>
              <a:ahLst/>
              <a:cxnLst/>
              <a:rect l="0" t="0" r="0" b="0"/>
              <a:pathLst>
                <a:path w="30781" h="146051">
                  <a:moveTo>
                    <a:pt x="0" y="0"/>
                  </a:moveTo>
                  <a:lnTo>
                    <a:pt x="0" y="0"/>
                  </a:lnTo>
                  <a:lnTo>
                    <a:pt x="0" y="21254"/>
                  </a:lnTo>
                  <a:lnTo>
                    <a:pt x="1881" y="25439"/>
                  </a:lnTo>
                  <a:lnTo>
                    <a:pt x="3370" y="27543"/>
                  </a:lnTo>
                  <a:lnTo>
                    <a:pt x="11258" y="57316"/>
                  </a:lnTo>
                  <a:lnTo>
                    <a:pt x="14155" y="69899"/>
                  </a:lnTo>
                  <a:lnTo>
                    <a:pt x="17600" y="82565"/>
                  </a:lnTo>
                  <a:lnTo>
                    <a:pt x="20501" y="95254"/>
                  </a:lnTo>
                  <a:lnTo>
                    <a:pt x="23949" y="107951"/>
                  </a:lnTo>
                  <a:lnTo>
                    <a:pt x="25460" y="115712"/>
                  </a:lnTo>
                  <a:lnTo>
                    <a:pt x="29573" y="124753"/>
                  </a:lnTo>
                  <a:lnTo>
                    <a:pt x="30780" y="132116"/>
                  </a:lnTo>
                  <a:lnTo>
                    <a:pt x="29439" y="138211"/>
                  </a:lnTo>
                  <a:lnTo>
                    <a:pt x="254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250"/>
            <p:cNvSpPr/>
            <p:nvPr>
              <p:custDataLst>
                <p:tags r:id="rId146"/>
              </p:custDataLst>
            </p:nvPr>
          </p:nvSpPr>
          <p:spPr>
            <a:xfrm>
              <a:off x="11436456" y="2044700"/>
              <a:ext cx="82445" cy="50801"/>
            </a:xfrm>
            <a:custGeom>
              <a:avLst/>
              <a:gdLst/>
              <a:ahLst/>
              <a:cxnLst/>
              <a:rect l="0" t="0" r="0" b="0"/>
              <a:pathLst>
                <a:path w="82445" h="50801">
                  <a:moveTo>
                    <a:pt x="18944" y="50800"/>
                  </a:moveTo>
                  <a:lnTo>
                    <a:pt x="18944" y="50800"/>
                  </a:lnTo>
                  <a:lnTo>
                    <a:pt x="15573" y="47429"/>
                  </a:lnTo>
                  <a:lnTo>
                    <a:pt x="12037" y="45774"/>
                  </a:lnTo>
                  <a:lnTo>
                    <a:pt x="4015" y="44711"/>
                  </a:lnTo>
                  <a:lnTo>
                    <a:pt x="2642" y="43919"/>
                  </a:lnTo>
                  <a:lnTo>
                    <a:pt x="1726" y="42685"/>
                  </a:lnTo>
                  <a:lnTo>
                    <a:pt x="0" y="38368"/>
                  </a:lnTo>
                  <a:lnTo>
                    <a:pt x="3296" y="38179"/>
                  </a:lnTo>
                  <a:lnTo>
                    <a:pt x="4279" y="37447"/>
                  </a:lnTo>
                  <a:lnTo>
                    <a:pt x="5372" y="34753"/>
                  </a:lnTo>
                  <a:lnTo>
                    <a:pt x="6366" y="33752"/>
                  </a:lnTo>
                  <a:lnTo>
                    <a:pt x="24101" y="26841"/>
                  </a:lnTo>
                  <a:lnTo>
                    <a:pt x="28998" y="25335"/>
                  </a:lnTo>
                  <a:lnTo>
                    <a:pt x="36426" y="21226"/>
                  </a:lnTo>
                  <a:lnTo>
                    <a:pt x="46545" y="18989"/>
                  </a:lnTo>
                  <a:lnTo>
                    <a:pt x="55029" y="14877"/>
                  </a:lnTo>
                  <a:lnTo>
                    <a:pt x="66168" y="11934"/>
                  </a:lnTo>
                  <a:lnTo>
                    <a:pt x="824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SMARTInkShape-1251"/>
            <p:cNvSpPr/>
            <p:nvPr>
              <p:custDataLst>
                <p:tags r:id="rId147"/>
              </p:custDataLst>
            </p:nvPr>
          </p:nvSpPr>
          <p:spPr>
            <a:xfrm>
              <a:off x="11474459" y="2002957"/>
              <a:ext cx="25392" cy="175094"/>
            </a:xfrm>
            <a:custGeom>
              <a:avLst/>
              <a:gdLst/>
              <a:ahLst/>
              <a:cxnLst/>
              <a:rect l="0" t="0" r="0" b="0"/>
              <a:pathLst>
                <a:path w="25392" h="175094">
                  <a:moveTo>
                    <a:pt x="19041" y="9993"/>
                  </a:moveTo>
                  <a:lnTo>
                    <a:pt x="19041" y="9993"/>
                  </a:lnTo>
                  <a:lnTo>
                    <a:pt x="19039" y="3904"/>
                  </a:lnTo>
                  <a:lnTo>
                    <a:pt x="15670" y="3721"/>
                  </a:lnTo>
                  <a:lnTo>
                    <a:pt x="14678" y="2989"/>
                  </a:lnTo>
                  <a:lnTo>
                    <a:pt x="13574" y="295"/>
                  </a:lnTo>
                  <a:lnTo>
                    <a:pt x="13279" y="0"/>
                  </a:lnTo>
                  <a:lnTo>
                    <a:pt x="13082" y="509"/>
                  </a:lnTo>
                  <a:lnTo>
                    <a:pt x="12953" y="1553"/>
                  </a:lnTo>
                  <a:lnTo>
                    <a:pt x="7699" y="10275"/>
                  </a:lnTo>
                  <a:lnTo>
                    <a:pt x="394" y="56375"/>
                  </a:lnTo>
                  <a:lnTo>
                    <a:pt x="0" y="103804"/>
                  </a:lnTo>
                  <a:lnTo>
                    <a:pt x="696" y="126220"/>
                  </a:lnTo>
                  <a:lnTo>
                    <a:pt x="7832" y="154150"/>
                  </a:lnTo>
                  <a:lnTo>
                    <a:pt x="10531" y="159435"/>
                  </a:lnTo>
                  <a:lnTo>
                    <a:pt x="12265" y="168577"/>
                  </a:lnTo>
                  <a:lnTo>
                    <a:pt x="12408" y="170749"/>
                  </a:lnTo>
                  <a:lnTo>
                    <a:pt x="13208" y="172197"/>
                  </a:lnTo>
                  <a:lnTo>
                    <a:pt x="14445" y="173162"/>
                  </a:lnTo>
                  <a:lnTo>
                    <a:pt x="17705" y="174235"/>
                  </a:lnTo>
                  <a:lnTo>
                    <a:pt x="25391" y="175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SMARTInkShape-1252"/>
            <p:cNvSpPr/>
            <p:nvPr>
              <p:custDataLst>
                <p:tags r:id="rId148"/>
              </p:custDataLst>
            </p:nvPr>
          </p:nvSpPr>
          <p:spPr>
            <a:xfrm>
              <a:off x="11360555" y="1969463"/>
              <a:ext cx="63096" cy="219999"/>
            </a:xfrm>
            <a:custGeom>
              <a:avLst/>
              <a:gdLst/>
              <a:ahLst/>
              <a:cxnLst/>
              <a:rect l="0" t="0" r="0" b="0"/>
              <a:pathLst>
                <a:path w="63096" h="219999">
                  <a:moveTo>
                    <a:pt x="63095" y="24437"/>
                  </a:moveTo>
                  <a:lnTo>
                    <a:pt x="63095" y="24437"/>
                  </a:lnTo>
                  <a:lnTo>
                    <a:pt x="63095" y="12076"/>
                  </a:lnTo>
                  <a:lnTo>
                    <a:pt x="51354" y="0"/>
                  </a:lnTo>
                  <a:lnTo>
                    <a:pt x="50330" y="384"/>
                  </a:lnTo>
                  <a:lnTo>
                    <a:pt x="39167" y="9593"/>
                  </a:lnTo>
                  <a:lnTo>
                    <a:pt x="35291" y="10784"/>
                  </a:lnTo>
                  <a:lnTo>
                    <a:pt x="33977" y="12513"/>
                  </a:lnTo>
                  <a:lnTo>
                    <a:pt x="29983" y="23545"/>
                  </a:lnTo>
                  <a:lnTo>
                    <a:pt x="22610" y="36098"/>
                  </a:lnTo>
                  <a:lnTo>
                    <a:pt x="9910" y="82608"/>
                  </a:lnTo>
                  <a:lnTo>
                    <a:pt x="4217" y="127401"/>
                  </a:lnTo>
                  <a:lnTo>
                    <a:pt x="0" y="159231"/>
                  </a:lnTo>
                  <a:lnTo>
                    <a:pt x="354" y="184657"/>
                  </a:lnTo>
                  <a:lnTo>
                    <a:pt x="6066" y="205577"/>
                  </a:lnTo>
                  <a:lnTo>
                    <a:pt x="10856" y="214760"/>
                  </a:lnTo>
                  <a:lnTo>
                    <a:pt x="11336" y="216936"/>
                  </a:lnTo>
                  <a:lnTo>
                    <a:pt x="12361" y="218386"/>
                  </a:lnTo>
                  <a:lnTo>
                    <a:pt x="13750" y="219353"/>
                  </a:lnTo>
                  <a:lnTo>
                    <a:pt x="15381" y="219998"/>
                  </a:lnTo>
                  <a:lnTo>
                    <a:pt x="17175" y="219722"/>
                  </a:lnTo>
                  <a:lnTo>
                    <a:pt x="37695" y="2085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SMARTInkShape-1253"/>
            <p:cNvSpPr/>
            <p:nvPr>
              <p:custDataLst>
                <p:tags r:id="rId149"/>
              </p:custDataLst>
            </p:nvPr>
          </p:nvSpPr>
          <p:spPr>
            <a:xfrm>
              <a:off x="11163300" y="2101850"/>
              <a:ext cx="101601" cy="38101"/>
            </a:xfrm>
            <a:custGeom>
              <a:avLst/>
              <a:gdLst/>
              <a:ahLst/>
              <a:cxnLst/>
              <a:rect l="0" t="0" r="0" b="0"/>
              <a:pathLst>
                <a:path w="101601" h="38101">
                  <a:moveTo>
                    <a:pt x="0" y="38100"/>
                  </a:moveTo>
                  <a:lnTo>
                    <a:pt x="0" y="38100"/>
                  </a:lnTo>
                  <a:lnTo>
                    <a:pt x="0" y="31827"/>
                  </a:lnTo>
                  <a:lnTo>
                    <a:pt x="10935" y="26289"/>
                  </a:lnTo>
                  <a:lnTo>
                    <a:pt x="17421" y="24870"/>
                  </a:lnTo>
                  <a:lnTo>
                    <a:pt x="24133" y="21088"/>
                  </a:lnTo>
                  <a:lnTo>
                    <a:pt x="34041" y="18948"/>
                  </a:lnTo>
                  <a:lnTo>
                    <a:pt x="42463" y="14865"/>
                  </a:lnTo>
                  <a:lnTo>
                    <a:pt x="77670" y="6289"/>
                  </a:lnTo>
                  <a:lnTo>
                    <a:pt x="86670" y="2177"/>
                  </a:lnTo>
                  <a:lnTo>
                    <a:pt x="1016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SMARTInkShape-1254"/>
            <p:cNvSpPr/>
            <p:nvPr>
              <p:custDataLst>
                <p:tags r:id="rId150"/>
              </p:custDataLst>
            </p:nvPr>
          </p:nvSpPr>
          <p:spPr>
            <a:xfrm>
              <a:off x="11220537" y="1945848"/>
              <a:ext cx="56986" cy="244903"/>
            </a:xfrm>
            <a:custGeom>
              <a:avLst/>
              <a:gdLst/>
              <a:ahLst/>
              <a:cxnLst/>
              <a:rect l="0" t="0" r="0" b="0"/>
              <a:pathLst>
                <a:path w="56986" h="244903">
                  <a:moveTo>
                    <a:pt x="50713" y="29002"/>
                  </a:moveTo>
                  <a:lnTo>
                    <a:pt x="50713" y="29002"/>
                  </a:lnTo>
                  <a:lnTo>
                    <a:pt x="56985" y="22730"/>
                  </a:lnTo>
                  <a:lnTo>
                    <a:pt x="50972" y="16565"/>
                  </a:lnTo>
                  <a:lnTo>
                    <a:pt x="50790" y="13009"/>
                  </a:lnTo>
                  <a:lnTo>
                    <a:pt x="50059" y="11990"/>
                  </a:lnTo>
                  <a:lnTo>
                    <a:pt x="48867" y="11311"/>
                  </a:lnTo>
                  <a:lnTo>
                    <a:pt x="47364" y="10858"/>
                  </a:lnTo>
                  <a:lnTo>
                    <a:pt x="46364" y="9850"/>
                  </a:lnTo>
                  <a:lnTo>
                    <a:pt x="44441" y="3887"/>
                  </a:lnTo>
                  <a:lnTo>
                    <a:pt x="41016" y="316"/>
                  </a:lnTo>
                  <a:lnTo>
                    <a:pt x="39308" y="0"/>
                  </a:lnTo>
                  <a:lnTo>
                    <a:pt x="37465" y="495"/>
                  </a:lnTo>
                  <a:lnTo>
                    <a:pt x="32808" y="2988"/>
                  </a:lnTo>
                  <a:lnTo>
                    <a:pt x="26819" y="4186"/>
                  </a:lnTo>
                  <a:lnTo>
                    <a:pt x="22926" y="6919"/>
                  </a:lnTo>
                  <a:lnTo>
                    <a:pt x="20724" y="10485"/>
                  </a:lnTo>
                  <a:lnTo>
                    <a:pt x="4895" y="55776"/>
                  </a:lnTo>
                  <a:lnTo>
                    <a:pt x="2127" y="64185"/>
                  </a:lnTo>
                  <a:lnTo>
                    <a:pt x="0" y="106219"/>
                  </a:lnTo>
                  <a:lnTo>
                    <a:pt x="1797" y="151015"/>
                  </a:lnTo>
                  <a:lnTo>
                    <a:pt x="6001" y="185343"/>
                  </a:lnTo>
                  <a:lnTo>
                    <a:pt x="8109" y="211789"/>
                  </a:lnTo>
                  <a:lnTo>
                    <a:pt x="12020" y="229775"/>
                  </a:lnTo>
                  <a:lnTo>
                    <a:pt x="12613" y="24490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SMARTInkShape-1255"/>
            <p:cNvSpPr/>
            <p:nvPr>
              <p:custDataLst>
                <p:tags r:id="rId151"/>
              </p:custDataLst>
            </p:nvPr>
          </p:nvSpPr>
          <p:spPr>
            <a:xfrm>
              <a:off x="10972889" y="1641049"/>
              <a:ext cx="126912" cy="92502"/>
            </a:xfrm>
            <a:custGeom>
              <a:avLst/>
              <a:gdLst/>
              <a:ahLst/>
              <a:cxnLst/>
              <a:rect l="0" t="0" r="0" b="0"/>
              <a:pathLst>
                <a:path w="126912" h="92502">
                  <a:moveTo>
                    <a:pt x="76111" y="29001"/>
                  </a:moveTo>
                  <a:lnTo>
                    <a:pt x="76111" y="29001"/>
                  </a:lnTo>
                  <a:lnTo>
                    <a:pt x="76111" y="6926"/>
                  </a:lnTo>
                  <a:lnTo>
                    <a:pt x="75406" y="5818"/>
                  </a:lnTo>
                  <a:lnTo>
                    <a:pt x="74230" y="5079"/>
                  </a:lnTo>
                  <a:lnTo>
                    <a:pt x="70644" y="3893"/>
                  </a:lnTo>
                  <a:lnTo>
                    <a:pt x="66651" y="317"/>
                  </a:lnTo>
                  <a:lnTo>
                    <a:pt x="64866" y="0"/>
                  </a:lnTo>
                  <a:lnTo>
                    <a:pt x="62970" y="495"/>
                  </a:lnTo>
                  <a:lnTo>
                    <a:pt x="58980" y="2220"/>
                  </a:lnTo>
                  <a:lnTo>
                    <a:pt x="46460" y="4185"/>
                  </a:lnTo>
                  <a:lnTo>
                    <a:pt x="30117" y="14421"/>
                  </a:lnTo>
                  <a:lnTo>
                    <a:pt x="25322" y="20605"/>
                  </a:lnTo>
                  <a:lnTo>
                    <a:pt x="11194" y="31127"/>
                  </a:lnTo>
                  <a:lnTo>
                    <a:pt x="8453" y="37237"/>
                  </a:lnTo>
                  <a:lnTo>
                    <a:pt x="6530" y="43950"/>
                  </a:lnTo>
                  <a:lnTo>
                    <a:pt x="2185" y="52402"/>
                  </a:lnTo>
                  <a:lnTo>
                    <a:pt x="0" y="75283"/>
                  </a:lnTo>
                  <a:lnTo>
                    <a:pt x="1831" y="79674"/>
                  </a:lnTo>
                  <a:lnTo>
                    <a:pt x="3307" y="81833"/>
                  </a:lnTo>
                  <a:lnTo>
                    <a:pt x="6829" y="84232"/>
                  </a:lnTo>
                  <a:lnTo>
                    <a:pt x="10748" y="86004"/>
                  </a:lnTo>
                  <a:lnTo>
                    <a:pt x="16918" y="90262"/>
                  </a:lnTo>
                  <a:lnTo>
                    <a:pt x="21110" y="91506"/>
                  </a:lnTo>
                  <a:lnTo>
                    <a:pt x="23217" y="91132"/>
                  </a:lnTo>
                  <a:lnTo>
                    <a:pt x="29550" y="87235"/>
                  </a:lnTo>
                  <a:lnTo>
                    <a:pt x="59178" y="58631"/>
                  </a:lnTo>
                  <a:lnTo>
                    <a:pt x="61530" y="54399"/>
                  </a:lnTo>
                  <a:lnTo>
                    <a:pt x="63280" y="50167"/>
                  </a:lnTo>
                  <a:lnTo>
                    <a:pt x="67526" y="43817"/>
                  </a:lnTo>
                  <a:lnTo>
                    <a:pt x="68767" y="39584"/>
                  </a:lnTo>
                  <a:lnTo>
                    <a:pt x="69805" y="38173"/>
                  </a:lnTo>
                  <a:lnTo>
                    <a:pt x="71202" y="37232"/>
                  </a:lnTo>
                  <a:lnTo>
                    <a:pt x="76084" y="35360"/>
                  </a:lnTo>
                  <a:lnTo>
                    <a:pt x="76111" y="50462"/>
                  </a:lnTo>
                  <a:lnTo>
                    <a:pt x="77992" y="54532"/>
                  </a:lnTo>
                  <a:lnTo>
                    <a:pt x="97310" y="75570"/>
                  </a:lnTo>
                  <a:lnTo>
                    <a:pt x="101526" y="77920"/>
                  </a:lnTo>
                  <a:lnTo>
                    <a:pt x="113351" y="82800"/>
                  </a:lnTo>
                  <a:lnTo>
                    <a:pt x="126911" y="925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SMARTInkShape-1256"/>
            <p:cNvSpPr/>
            <p:nvPr>
              <p:custDataLst>
                <p:tags r:id="rId152"/>
              </p:custDataLst>
            </p:nvPr>
          </p:nvSpPr>
          <p:spPr>
            <a:xfrm>
              <a:off x="10972827" y="2515514"/>
              <a:ext cx="120621" cy="81349"/>
            </a:xfrm>
            <a:custGeom>
              <a:avLst/>
              <a:gdLst/>
              <a:ahLst/>
              <a:cxnLst/>
              <a:rect l="0" t="0" r="0" b="0"/>
              <a:pathLst>
                <a:path w="120621" h="81349">
                  <a:moveTo>
                    <a:pt x="69823" y="18136"/>
                  </a:moveTo>
                  <a:lnTo>
                    <a:pt x="69823" y="18136"/>
                  </a:lnTo>
                  <a:lnTo>
                    <a:pt x="69823" y="29876"/>
                  </a:lnTo>
                  <a:lnTo>
                    <a:pt x="64356" y="36219"/>
                  </a:lnTo>
                  <a:lnTo>
                    <a:pt x="63735" y="40270"/>
                  </a:lnTo>
                  <a:lnTo>
                    <a:pt x="63551" y="45940"/>
                  </a:lnTo>
                  <a:lnTo>
                    <a:pt x="61627" y="50013"/>
                  </a:lnTo>
                  <a:lnTo>
                    <a:pt x="59124" y="54176"/>
                  </a:lnTo>
                  <a:lnTo>
                    <a:pt x="57011" y="60486"/>
                  </a:lnTo>
                  <a:lnTo>
                    <a:pt x="47687" y="71936"/>
                  </a:lnTo>
                  <a:lnTo>
                    <a:pt x="43992" y="73797"/>
                  </a:lnTo>
                  <a:lnTo>
                    <a:pt x="42019" y="74293"/>
                  </a:lnTo>
                  <a:lnTo>
                    <a:pt x="31684" y="80181"/>
                  </a:lnTo>
                  <a:lnTo>
                    <a:pt x="23248" y="81348"/>
                  </a:lnTo>
                  <a:lnTo>
                    <a:pt x="19019" y="79627"/>
                  </a:lnTo>
                  <a:lnTo>
                    <a:pt x="14788" y="77215"/>
                  </a:lnTo>
                  <a:lnTo>
                    <a:pt x="10556" y="76144"/>
                  </a:lnTo>
                  <a:lnTo>
                    <a:pt x="9145" y="75152"/>
                  </a:lnTo>
                  <a:lnTo>
                    <a:pt x="8204" y="73786"/>
                  </a:lnTo>
                  <a:lnTo>
                    <a:pt x="6454" y="70386"/>
                  </a:lnTo>
                  <a:lnTo>
                    <a:pt x="2208" y="64505"/>
                  </a:lnTo>
                  <a:lnTo>
                    <a:pt x="634" y="58294"/>
                  </a:lnTo>
                  <a:lnTo>
                    <a:pt x="0" y="41417"/>
                  </a:lnTo>
                  <a:lnTo>
                    <a:pt x="1867" y="37185"/>
                  </a:lnTo>
                  <a:lnTo>
                    <a:pt x="4343" y="32952"/>
                  </a:lnTo>
                  <a:lnTo>
                    <a:pt x="5441" y="28719"/>
                  </a:lnTo>
                  <a:lnTo>
                    <a:pt x="6441" y="27308"/>
                  </a:lnTo>
                  <a:lnTo>
                    <a:pt x="7813" y="26367"/>
                  </a:lnTo>
                  <a:lnTo>
                    <a:pt x="13114" y="25044"/>
                  </a:lnTo>
                  <a:lnTo>
                    <a:pt x="28378" y="24496"/>
                  </a:lnTo>
                  <a:lnTo>
                    <a:pt x="32118" y="26372"/>
                  </a:lnTo>
                  <a:lnTo>
                    <a:pt x="36132" y="28852"/>
                  </a:lnTo>
                  <a:lnTo>
                    <a:pt x="42359" y="30953"/>
                  </a:lnTo>
                  <a:lnTo>
                    <a:pt x="48671" y="35026"/>
                  </a:lnTo>
                  <a:lnTo>
                    <a:pt x="55011" y="37251"/>
                  </a:lnTo>
                  <a:lnTo>
                    <a:pt x="74918" y="55007"/>
                  </a:lnTo>
                  <a:lnTo>
                    <a:pt x="75616" y="57571"/>
                  </a:lnTo>
                  <a:lnTo>
                    <a:pt x="75802" y="59243"/>
                  </a:lnTo>
                  <a:lnTo>
                    <a:pt x="76630" y="60357"/>
                  </a:lnTo>
                  <a:lnTo>
                    <a:pt x="79432" y="61595"/>
                  </a:lnTo>
                  <a:lnTo>
                    <a:pt x="80462" y="62631"/>
                  </a:lnTo>
                  <a:lnTo>
                    <a:pt x="81608" y="65663"/>
                  </a:lnTo>
                  <a:lnTo>
                    <a:pt x="82619" y="66754"/>
                  </a:lnTo>
                  <a:lnTo>
                    <a:pt x="87909" y="68649"/>
                  </a:lnTo>
                  <a:lnTo>
                    <a:pt x="98508" y="68934"/>
                  </a:lnTo>
                  <a:lnTo>
                    <a:pt x="102092" y="67054"/>
                  </a:lnTo>
                  <a:lnTo>
                    <a:pt x="104036" y="65565"/>
                  </a:lnTo>
                  <a:lnTo>
                    <a:pt x="106195" y="62028"/>
                  </a:lnTo>
                  <a:lnTo>
                    <a:pt x="107859" y="58105"/>
                  </a:lnTo>
                  <a:lnTo>
                    <a:pt x="112059" y="51929"/>
                  </a:lnTo>
                  <a:lnTo>
                    <a:pt x="114324" y="45631"/>
                  </a:lnTo>
                  <a:lnTo>
                    <a:pt x="118443" y="39296"/>
                  </a:lnTo>
                  <a:lnTo>
                    <a:pt x="120335" y="32089"/>
                  </a:lnTo>
                  <a:lnTo>
                    <a:pt x="120620" y="9462"/>
                  </a:lnTo>
                  <a:lnTo>
                    <a:pt x="119915" y="8120"/>
                  </a:lnTo>
                  <a:lnTo>
                    <a:pt x="118740" y="7226"/>
                  </a:lnTo>
                  <a:lnTo>
                    <a:pt x="115156" y="5789"/>
                  </a:lnTo>
                  <a:lnTo>
                    <a:pt x="109378" y="1142"/>
                  </a:lnTo>
                  <a:lnTo>
                    <a:pt x="105513" y="0"/>
                  </a:lnTo>
                  <a:lnTo>
                    <a:pt x="103493" y="401"/>
                  </a:lnTo>
                  <a:lnTo>
                    <a:pt x="99369" y="2728"/>
                  </a:lnTo>
                  <a:lnTo>
                    <a:pt x="97280" y="2925"/>
                  </a:lnTo>
                  <a:lnTo>
                    <a:pt x="93080" y="1262"/>
                  </a:lnTo>
                  <a:lnTo>
                    <a:pt x="90972" y="1242"/>
                  </a:lnTo>
                  <a:lnTo>
                    <a:pt x="77426" y="5231"/>
                  </a:lnTo>
                  <a:lnTo>
                    <a:pt x="69823" y="543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SMARTInkShape-1257"/>
            <p:cNvSpPr/>
            <p:nvPr>
              <p:custDataLst>
                <p:tags r:id="rId153"/>
              </p:custDataLst>
            </p:nvPr>
          </p:nvSpPr>
          <p:spPr>
            <a:xfrm>
              <a:off x="10871206" y="2559050"/>
              <a:ext cx="82545" cy="6351"/>
            </a:xfrm>
            <a:custGeom>
              <a:avLst/>
              <a:gdLst/>
              <a:ahLst/>
              <a:cxnLst/>
              <a:rect l="0" t="0" r="0" b="0"/>
              <a:pathLst>
                <a:path w="82545" h="6351">
                  <a:moveTo>
                    <a:pt x="12694" y="0"/>
                  </a:moveTo>
                  <a:lnTo>
                    <a:pt x="12694" y="0"/>
                  </a:lnTo>
                  <a:lnTo>
                    <a:pt x="6606" y="0"/>
                  </a:lnTo>
                  <a:lnTo>
                    <a:pt x="0" y="6343"/>
                  </a:lnTo>
                  <a:lnTo>
                    <a:pt x="46540" y="6350"/>
                  </a:lnTo>
                  <a:lnTo>
                    <a:pt x="71502" y="5644"/>
                  </a:lnTo>
                  <a:lnTo>
                    <a:pt x="825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SMARTInkShape-1258"/>
            <p:cNvSpPr/>
            <p:nvPr>
              <p:custDataLst>
                <p:tags r:id="rId154"/>
              </p:custDataLst>
            </p:nvPr>
          </p:nvSpPr>
          <p:spPr>
            <a:xfrm>
              <a:off x="10617232" y="2606387"/>
              <a:ext cx="107919" cy="66854"/>
            </a:xfrm>
            <a:custGeom>
              <a:avLst/>
              <a:gdLst/>
              <a:ahLst/>
              <a:cxnLst/>
              <a:rect l="0" t="0" r="0" b="0"/>
              <a:pathLst>
                <a:path w="107919" h="66854">
                  <a:moveTo>
                    <a:pt x="38068" y="54263"/>
                  </a:moveTo>
                  <a:lnTo>
                    <a:pt x="38068" y="54263"/>
                  </a:lnTo>
                  <a:lnTo>
                    <a:pt x="38066" y="45425"/>
                  </a:lnTo>
                  <a:lnTo>
                    <a:pt x="38773" y="44137"/>
                  </a:lnTo>
                  <a:lnTo>
                    <a:pt x="39949" y="43279"/>
                  </a:lnTo>
                  <a:lnTo>
                    <a:pt x="41438" y="42707"/>
                  </a:lnTo>
                  <a:lnTo>
                    <a:pt x="42431" y="41621"/>
                  </a:lnTo>
                  <a:lnTo>
                    <a:pt x="44156" y="36196"/>
                  </a:lnTo>
                  <a:lnTo>
                    <a:pt x="44416" y="14021"/>
                  </a:lnTo>
                  <a:lnTo>
                    <a:pt x="43711" y="12618"/>
                  </a:lnTo>
                  <a:lnTo>
                    <a:pt x="42537" y="11683"/>
                  </a:lnTo>
                  <a:lnTo>
                    <a:pt x="41048" y="11060"/>
                  </a:lnTo>
                  <a:lnTo>
                    <a:pt x="40055" y="9939"/>
                  </a:lnTo>
                  <a:lnTo>
                    <a:pt x="38330" y="4455"/>
                  </a:lnTo>
                  <a:lnTo>
                    <a:pt x="34773" y="386"/>
                  </a:lnTo>
                  <a:lnTo>
                    <a:pt x="33049" y="0"/>
                  </a:lnTo>
                  <a:lnTo>
                    <a:pt x="31195" y="449"/>
                  </a:lnTo>
                  <a:lnTo>
                    <a:pt x="27252" y="2124"/>
                  </a:lnTo>
                  <a:lnTo>
                    <a:pt x="20242" y="3286"/>
                  </a:lnTo>
                  <a:lnTo>
                    <a:pt x="10287" y="12286"/>
                  </a:lnTo>
                  <a:lnTo>
                    <a:pt x="2738" y="24831"/>
                  </a:lnTo>
                  <a:lnTo>
                    <a:pt x="516" y="34834"/>
                  </a:lnTo>
                  <a:lnTo>
                    <a:pt x="0" y="50007"/>
                  </a:lnTo>
                  <a:lnTo>
                    <a:pt x="1863" y="54253"/>
                  </a:lnTo>
                  <a:lnTo>
                    <a:pt x="4339" y="58492"/>
                  </a:lnTo>
                  <a:lnTo>
                    <a:pt x="5440" y="62728"/>
                  </a:lnTo>
                  <a:lnTo>
                    <a:pt x="6438" y="64140"/>
                  </a:lnTo>
                  <a:lnTo>
                    <a:pt x="7809" y="65081"/>
                  </a:lnTo>
                  <a:lnTo>
                    <a:pt x="11709" y="66591"/>
                  </a:lnTo>
                  <a:lnTo>
                    <a:pt x="15754" y="66853"/>
                  </a:lnTo>
                  <a:lnTo>
                    <a:pt x="16842" y="66184"/>
                  </a:lnTo>
                  <a:lnTo>
                    <a:pt x="17568" y="65032"/>
                  </a:lnTo>
                  <a:lnTo>
                    <a:pt x="18051" y="63559"/>
                  </a:lnTo>
                  <a:lnTo>
                    <a:pt x="19078" y="62577"/>
                  </a:lnTo>
                  <a:lnTo>
                    <a:pt x="25797" y="59119"/>
                  </a:lnTo>
                  <a:lnTo>
                    <a:pt x="27772" y="57501"/>
                  </a:lnTo>
                  <a:lnTo>
                    <a:pt x="29965" y="51939"/>
                  </a:lnTo>
                  <a:lnTo>
                    <a:pt x="31645" y="45469"/>
                  </a:lnTo>
                  <a:lnTo>
                    <a:pt x="38119" y="35501"/>
                  </a:lnTo>
                  <a:lnTo>
                    <a:pt x="49801" y="23485"/>
                  </a:lnTo>
                  <a:lnTo>
                    <a:pt x="50122" y="23866"/>
                  </a:lnTo>
                  <a:lnTo>
                    <a:pt x="50480" y="26172"/>
                  </a:lnTo>
                  <a:lnTo>
                    <a:pt x="51282" y="27069"/>
                  </a:lnTo>
                  <a:lnTo>
                    <a:pt x="54053" y="28066"/>
                  </a:lnTo>
                  <a:lnTo>
                    <a:pt x="55075" y="29037"/>
                  </a:lnTo>
                  <a:lnTo>
                    <a:pt x="58595" y="35666"/>
                  </a:lnTo>
                  <a:lnTo>
                    <a:pt x="60220" y="37631"/>
                  </a:lnTo>
                  <a:lnTo>
                    <a:pt x="63905" y="39815"/>
                  </a:lnTo>
                  <a:lnTo>
                    <a:pt x="67896" y="41492"/>
                  </a:lnTo>
                  <a:lnTo>
                    <a:pt x="88872" y="58767"/>
                  </a:lnTo>
                  <a:lnTo>
                    <a:pt x="97335" y="60248"/>
                  </a:lnTo>
                  <a:lnTo>
                    <a:pt x="101568" y="58570"/>
                  </a:lnTo>
                  <a:lnTo>
                    <a:pt x="107918" y="54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SMARTInkShape-1259"/>
            <p:cNvSpPr/>
            <p:nvPr>
              <p:custDataLst>
                <p:tags r:id="rId155"/>
              </p:custDataLst>
            </p:nvPr>
          </p:nvSpPr>
          <p:spPr>
            <a:xfrm>
              <a:off x="10452189" y="2394103"/>
              <a:ext cx="120562" cy="336278"/>
            </a:xfrm>
            <a:custGeom>
              <a:avLst/>
              <a:gdLst/>
              <a:ahLst/>
              <a:cxnLst/>
              <a:rect l="0" t="0" r="0" b="0"/>
              <a:pathLst>
                <a:path w="120562" h="336278">
                  <a:moveTo>
                    <a:pt x="82461" y="241147"/>
                  </a:moveTo>
                  <a:lnTo>
                    <a:pt x="82461" y="241147"/>
                  </a:lnTo>
                  <a:lnTo>
                    <a:pt x="79090" y="241147"/>
                  </a:lnTo>
                  <a:lnTo>
                    <a:pt x="78098" y="240441"/>
                  </a:lnTo>
                  <a:lnTo>
                    <a:pt x="77434" y="239265"/>
                  </a:lnTo>
                  <a:lnTo>
                    <a:pt x="76994" y="237776"/>
                  </a:lnTo>
                  <a:lnTo>
                    <a:pt x="75994" y="236783"/>
                  </a:lnTo>
                  <a:lnTo>
                    <a:pt x="73001" y="235680"/>
                  </a:lnTo>
                  <a:lnTo>
                    <a:pt x="71922" y="234680"/>
                  </a:lnTo>
                  <a:lnTo>
                    <a:pt x="69244" y="228381"/>
                  </a:lnTo>
                  <a:lnTo>
                    <a:pt x="66474" y="225361"/>
                  </a:lnTo>
                  <a:lnTo>
                    <a:pt x="62892" y="223547"/>
                  </a:lnTo>
                  <a:lnTo>
                    <a:pt x="54031" y="222182"/>
                  </a:lnTo>
                  <a:lnTo>
                    <a:pt x="35871" y="222099"/>
                  </a:lnTo>
                  <a:lnTo>
                    <a:pt x="31651" y="223979"/>
                  </a:lnTo>
                  <a:lnTo>
                    <a:pt x="29538" y="225468"/>
                  </a:lnTo>
                  <a:lnTo>
                    <a:pt x="27190" y="229005"/>
                  </a:lnTo>
                  <a:lnTo>
                    <a:pt x="25439" y="232928"/>
                  </a:lnTo>
                  <a:lnTo>
                    <a:pt x="10418" y="258462"/>
                  </a:lnTo>
                  <a:lnTo>
                    <a:pt x="1397" y="286004"/>
                  </a:lnTo>
                  <a:lnTo>
                    <a:pt x="0" y="315254"/>
                  </a:lnTo>
                  <a:lnTo>
                    <a:pt x="1831" y="321826"/>
                  </a:lnTo>
                  <a:lnTo>
                    <a:pt x="8756" y="331794"/>
                  </a:lnTo>
                  <a:lnTo>
                    <a:pt x="12781" y="334351"/>
                  </a:lnTo>
                  <a:lnTo>
                    <a:pt x="21110" y="335993"/>
                  </a:lnTo>
                  <a:lnTo>
                    <a:pt x="30808" y="336277"/>
                  </a:lnTo>
                  <a:lnTo>
                    <a:pt x="38573" y="332581"/>
                  </a:lnTo>
                  <a:lnTo>
                    <a:pt x="61579" y="315688"/>
                  </a:lnTo>
                  <a:lnTo>
                    <a:pt x="90252" y="272296"/>
                  </a:lnTo>
                  <a:lnTo>
                    <a:pt x="100056" y="251788"/>
                  </a:lnTo>
                  <a:lnTo>
                    <a:pt x="109057" y="207892"/>
                  </a:lnTo>
                  <a:lnTo>
                    <a:pt x="114238" y="162501"/>
                  </a:lnTo>
                  <a:lnTo>
                    <a:pt x="119590" y="118616"/>
                  </a:lnTo>
                  <a:lnTo>
                    <a:pt x="120434" y="77959"/>
                  </a:lnTo>
                  <a:lnTo>
                    <a:pt x="118641" y="57564"/>
                  </a:lnTo>
                  <a:lnTo>
                    <a:pt x="113678" y="11994"/>
                  </a:lnTo>
                  <a:lnTo>
                    <a:pt x="108766" y="1586"/>
                  </a:lnTo>
                  <a:lnTo>
                    <a:pt x="107759" y="1006"/>
                  </a:lnTo>
                  <a:lnTo>
                    <a:pt x="102472" y="0"/>
                  </a:lnTo>
                  <a:lnTo>
                    <a:pt x="102153" y="654"/>
                  </a:lnTo>
                  <a:lnTo>
                    <a:pt x="101794" y="3263"/>
                  </a:lnTo>
                  <a:lnTo>
                    <a:pt x="99758" y="6774"/>
                  </a:lnTo>
                  <a:lnTo>
                    <a:pt x="98226" y="8699"/>
                  </a:lnTo>
                  <a:lnTo>
                    <a:pt x="96523" y="14599"/>
                  </a:lnTo>
                  <a:lnTo>
                    <a:pt x="93684" y="25855"/>
                  </a:lnTo>
                  <a:lnTo>
                    <a:pt x="90978" y="34689"/>
                  </a:lnTo>
                  <a:lnTo>
                    <a:pt x="88938" y="76228"/>
                  </a:lnTo>
                  <a:lnTo>
                    <a:pt x="88820" y="120508"/>
                  </a:lnTo>
                  <a:lnTo>
                    <a:pt x="94278" y="164065"/>
                  </a:lnTo>
                  <a:lnTo>
                    <a:pt x="101085" y="208805"/>
                  </a:lnTo>
                  <a:lnTo>
                    <a:pt x="102028" y="217600"/>
                  </a:lnTo>
                  <a:lnTo>
                    <a:pt x="110324" y="238996"/>
                  </a:lnTo>
                  <a:lnTo>
                    <a:pt x="117805" y="251593"/>
                  </a:lnTo>
                  <a:lnTo>
                    <a:pt x="120561" y="266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SMARTInkShape-1260"/>
            <p:cNvSpPr/>
            <p:nvPr>
              <p:custDataLst>
                <p:tags r:id="rId156"/>
              </p:custDataLst>
            </p:nvPr>
          </p:nvSpPr>
          <p:spPr>
            <a:xfrm>
              <a:off x="10529562" y="2266950"/>
              <a:ext cx="208289" cy="38007"/>
            </a:xfrm>
            <a:custGeom>
              <a:avLst/>
              <a:gdLst/>
              <a:ahLst/>
              <a:cxnLst/>
              <a:rect l="0" t="0" r="0" b="0"/>
              <a:pathLst>
                <a:path w="208289" h="38007">
                  <a:moveTo>
                    <a:pt x="49538" y="0"/>
                  </a:moveTo>
                  <a:lnTo>
                    <a:pt x="49538" y="0"/>
                  </a:lnTo>
                  <a:lnTo>
                    <a:pt x="23055" y="14927"/>
                  </a:lnTo>
                  <a:lnTo>
                    <a:pt x="11573" y="28559"/>
                  </a:lnTo>
                  <a:lnTo>
                    <a:pt x="5128" y="32686"/>
                  </a:lnTo>
                  <a:lnTo>
                    <a:pt x="0" y="37030"/>
                  </a:lnTo>
                  <a:lnTo>
                    <a:pt x="991" y="37387"/>
                  </a:lnTo>
                  <a:lnTo>
                    <a:pt x="13153" y="38006"/>
                  </a:lnTo>
                  <a:lnTo>
                    <a:pt x="60351" y="32009"/>
                  </a:lnTo>
                  <a:lnTo>
                    <a:pt x="105638" y="22934"/>
                  </a:lnTo>
                  <a:lnTo>
                    <a:pt x="148068" y="16020"/>
                  </a:lnTo>
                  <a:lnTo>
                    <a:pt x="194911" y="10948"/>
                  </a:lnTo>
                  <a:lnTo>
                    <a:pt x="20828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SMARTInkShape-1261"/>
            <p:cNvSpPr/>
            <p:nvPr>
              <p:custDataLst>
                <p:tags r:id="rId157"/>
              </p:custDataLst>
            </p:nvPr>
          </p:nvSpPr>
          <p:spPr>
            <a:xfrm>
              <a:off x="10191844" y="2165350"/>
              <a:ext cx="139607" cy="31671"/>
            </a:xfrm>
            <a:custGeom>
              <a:avLst/>
              <a:gdLst/>
              <a:ahLst/>
              <a:cxnLst/>
              <a:rect l="0" t="0" r="0" b="0"/>
              <a:pathLst>
                <a:path w="139607" h="31671">
                  <a:moveTo>
                    <a:pt x="38006" y="0"/>
                  </a:moveTo>
                  <a:lnTo>
                    <a:pt x="38006" y="0"/>
                  </a:lnTo>
                  <a:lnTo>
                    <a:pt x="13619" y="14927"/>
                  </a:lnTo>
                  <a:lnTo>
                    <a:pt x="9528" y="19099"/>
                  </a:lnTo>
                  <a:lnTo>
                    <a:pt x="8437" y="21199"/>
                  </a:lnTo>
                  <a:lnTo>
                    <a:pt x="7006" y="22600"/>
                  </a:lnTo>
                  <a:lnTo>
                    <a:pt x="981" y="25031"/>
                  </a:lnTo>
                  <a:lnTo>
                    <a:pt x="383" y="27118"/>
                  </a:lnTo>
                  <a:lnTo>
                    <a:pt x="0" y="30835"/>
                  </a:lnTo>
                  <a:lnTo>
                    <a:pt x="673" y="31140"/>
                  </a:lnTo>
                  <a:lnTo>
                    <a:pt x="12125" y="31670"/>
                  </a:lnTo>
                  <a:lnTo>
                    <a:pt x="57075" y="20489"/>
                  </a:lnTo>
                  <a:lnTo>
                    <a:pt x="102996" y="17206"/>
                  </a:lnTo>
                  <a:lnTo>
                    <a:pt x="130947" y="11214"/>
                  </a:lnTo>
                  <a:lnTo>
                    <a:pt x="139606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SMARTInkShape-1262"/>
            <p:cNvSpPr/>
            <p:nvPr>
              <p:custDataLst>
                <p:tags r:id="rId158"/>
              </p:custDataLst>
            </p:nvPr>
          </p:nvSpPr>
          <p:spPr>
            <a:xfrm>
              <a:off x="10191750" y="2095500"/>
              <a:ext cx="107951" cy="25401"/>
            </a:xfrm>
            <a:custGeom>
              <a:avLst/>
              <a:gdLst/>
              <a:ahLst/>
              <a:cxnLst/>
              <a:rect l="0" t="0" r="0" b="0"/>
              <a:pathLst>
                <a:path w="107951" h="25401">
                  <a:moveTo>
                    <a:pt x="0" y="25400"/>
                  </a:moveTo>
                  <a:lnTo>
                    <a:pt x="0" y="25400"/>
                  </a:lnTo>
                  <a:lnTo>
                    <a:pt x="0" y="19311"/>
                  </a:lnTo>
                  <a:lnTo>
                    <a:pt x="3370" y="19127"/>
                  </a:lnTo>
                  <a:lnTo>
                    <a:pt x="4363" y="17691"/>
                  </a:lnTo>
                  <a:lnTo>
                    <a:pt x="6467" y="10337"/>
                  </a:lnTo>
                  <a:lnTo>
                    <a:pt x="7840" y="9008"/>
                  </a:lnTo>
                  <a:lnTo>
                    <a:pt x="11245" y="7531"/>
                  </a:lnTo>
                  <a:lnTo>
                    <a:pt x="23341" y="5748"/>
                  </a:lnTo>
                  <a:lnTo>
                    <a:pt x="30357" y="2017"/>
                  </a:lnTo>
                  <a:lnTo>
                    <a:pt x="77151" y="7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SMARTInkShape-1263"/>
            <p:cNvSpPr/>
            <p:nvPr>
              <p:custDataLst>
                <p:tags r:id="rId159"/>
              </p:custDataLst>
            </p:nvPr>
          </p:nvSpPr>
          <p:spPr>
            <a:xfrm>
              <a:off x="9956800" y="1898650"/>
              <a:ext cx="56198" cy="279401"/>
            </a:xfrm>
            <a:custGeom>
              <a:avLst/>
              <a:gdLst/>
              <a:ahLst/>
              <a:cxnLst/>
              <a:rect l="0" t="0" r="0" b="0"/>
              <a:pathLst>
                <a:path w="56198" h="27940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3371" y="5467"/>
                  </a:lnTo>
                  <a:lnTo>
                    <a:pt x="8839" y="9460"/>
                  </a:lnTo>
                  <a:lnTo>
                    <a:pt x="27526" y="37002"/>
                  </a:lnTo>
                  <a:lnTo>
                    <a:pt x="44450" y="82755"/>
                  </a:lnTo>
                  <a:lnTo>
                    <a:pt x="55269" y="120668"/>
                  </a:lnTo>
                  <a:lnTo>
                    <a:pt x="56197" y="153108"/>
                  </a:lnTo>
                  <a:lnTo>
                    <a:pt x="46296" y="196967"/>
                  </a:lnTo>
                  <a:lnTo>
                    <a:pt x="35946" y="230619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SMARTInkShape-1264"/>
            <p:cNvSpPr/>
            <p:nvPr>
              <p:custDataLst>
                <p:tags r:id="rId160"/>
              </p:custDataLst>
            </p:nvPr>
          </p:nvSpPr>
          <p:spPr>
            <a:xfrm>
              <a:off x="9772759" y="2038353"/>
              <a:ext cx="133242" cy="69824"/>
            </a:xfrm>
            <a:custGeom>
              <a:avLst/>
              <a:gdLst/>
              <a:ahLst/>
              <a:cxnLst/>
              <a:rect l="0" t="0" r="0" b="0"/>
              <a:pathLst>
                <a:path w="133242" h="69824">
                  <a:moveTo>
                    <a:pt x="69741" y="25397"/>
                  </a:moveTo>
                  <a:lnTo>
                    <a:pt x="69741" y="25397"/>
                  </a:lnTo>
                  <a:lnTo>
                    <a:pt x="73112" y="22026"/>
                  </a:lnTo>
                  <a:lnTo>
                    <a:pt x="74766" y="18489"/>
                  </a:lnTo>
                  <a:lnTo>
                    <a:pt x="75208" y="16559"/>
                  </a:lnTo>
                  <a:lnTo>
                    <a:pt x="74798" y="14566"/>
                  </a:lnTo>
                  <a:lnTo>
                    <a:pt x="70948" y="6298"/>
                  </a:lnTo>
                  <a:lnTo>
                    <a:pt x="70546" y="4198"/>
                  </a:lnTo>
                  <a:lnTo>
                    <a:pt x="69571" y="2797"/>
                  </a:lnTo>
                  <a:lnTo>
                    <a:pt x="68218" y="1864"/>
                  </a:lnTo>
                  <a:lnTo>
                    <a:pt x="62939" y="550"/>
                  </a:lnTo>
                  <a:lnTo>
                    <a:pt x="35872" y="0"/>
                  </a:lnTo>
                  <a:lnTo>
                    <a:pt x="31639" y="1880"/>
                  </a:lnTo>
                  <a:lnTo>
                    <a:pt x="4124" y="27523"/>
                  </a:lnTo>
                  <a:lnTo>
                    <a:pt x="1772" y="33633"/>
                  </a:lnTo>
                  <a:lnTo>
                    <a:pt x="0" y="52652"/>
                  </a:lnTo>
                  <a:lnTo>
                    <a:pt x="670" y="54151"/>
                  </a:lnTo>
                  <a:lnTo>
                    <a:pt x="1822" y="55149"/>
                  </a:lnTo>
                  <a:lnTo>
                    <a:pt x="4982" y="56964"/>
                  </a:lnTo>
                  <a:lnTo>
                    <a:pt x="10728" y="61248"/>
                  </a:lnTo>
                  <a:lnTo>
                    <a:pt x="14820" y="62497"/>
                  </a:lnTo>
                  <a:lnTo>
                    <a:pt x="32884" y="63409"/>
                  </a:lnTo>
                  <a:lnTo>
                    <a:pt x="37603" y="61576"/>
                  </a:lnTo>
                  <a:lnTo>
                    <a:pt x="42050" y="59116"/>
                  </a:lnTo>
                  <a:lnTo>
                    <a:pt x="50656" y="57536"/>
                  </a:lnTo>
                  <a:lnTo>
                    <a:pt x="52785" y="57406"/>
                  </a:lnTo>
                  <a:lnTo>
                    <a:pt x="57032" y="55381"/>
                  </a:lnTo>
                  <a:lnTo>
                    <a:pt x="62134" y="51702"/>
                  </a:lnTo>
                  <a:lnTo>
                    <a:pt x="69652" y="50804"/>
                  </a:lnTo>
                  <a:lnTo>
                    <a:pt x="81480" y="62537"/>
                  </a:lnTo>
                  <a:lnTo>
                    <a:pt x="87321" y="64013"/>
                  </a:lnTo>
                  <a:lnTo>
                    <a:pt x="93922" y="67805"/>
                  </a:lnTo>
                  <a:lnTo>
                    <a:pt x="122582" y="69823"/>
                  </a:lnTo>
                  <a:lnTo>
                    <a:pt x="126858" y="67955"/>
                  </a:lnTo>
                  <a:lnTo>
                    <a:pt x="133241" y="634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SMARTInkShape-1265"/>
            <p:cNvSpPr/>
            <p:nvPr>
              <p:custDataLst>
                <p:tags r:id="rId161"/>
              </p:custDataLst>
            </p:nvPr>
          </p:nvSpPr>
          <p:spPr>
            <a:xfrm>
              <a:off x="9671965" y="1875022"/>
              <a:ext cx="107036" cy="290329"/>
            </a:xfrm>
            <a:custGeom>
              <a:avLst/>
              <a:gdLst/>
              <a:ahLst/>
              <a:cxnLst/>
              <a:rect l="0" t="0" r="0" b="0"/>
              <a:pathLst>
                <a:path w="107036" h="290329">
                  <a:moveTo>
                    <a:pt x="107035" y="17278"/>
                  </a:moveTo>
                  <a:lnTo>
                    <a:pt x="107035" y="17278"/>
                  </a:lnTo>
                  <a:lnTo>
                    <a:pt x="107033" y="11811"/>
                  </a:lnTo>
                  <a:lnTo>
                    <a:pt x="106330" y="11516"/>
                  </a:lnTo>
                  <a:lnTo>
                    <a:pt x="98196" y="11005"/>
                  </a:lnTo>
                  <a:lnTo>
                    <a:pt x="96909" y="9569"/>
                  </a:lnTo>
                  <a:lnTo>
                    <a:pt x="94393" y="2215"/>
                  </a:lnTo>
                  <a:lnTo>
                    <a:pt x="92961" y="886"/>
                  </a:lnTo>
                  <a:lnTo>
                    <a:pt x="91303" y="0"/>
                  </a:lnTo>
                  <a:lnTo>
                    <a:pt x="90196" y="115"/>
                  </a:lnTo>
                  <a:lnTo>
                    <a:pt x="89459" y="897"/>
                  </a:lnTo>
                  <a:lnTo>
                    <a:pt x="88968" y="2124"/>
                  </a:lnTo>
                  <a:lnTo>
                    <a:pt x="87934" y="2942"/>
                  </a:lnTo>
                  <a:lnTo>
                    <a:pt x="83109" y="4799"/>
                  </a:lnTo>
                  <a:lnTo>
                    <a:pt x="63422" y="22857"/>
                  </a:lnTo>
                  <a:lnTo>
                    <a:pt x="38124" y="63017"/>
                  </a:lnTo>
                  <a:lnTo>
                    <a:pt x="22636" y="105408"/>
                  </a:lnTo>
                  <a:lnTo>
                    <a:pt x="8676" y="139708"/>
                  </a:lnTo>
                  <a:lnTo>
                    <a:pt x="693" y="183858"/>
                  </a:lnTo>
                  <a:lnTo>
                    <a:pt x="0" y="219837"/>
                  </a:lnTo>
                  <a:lnTo>
                    <a:pt x="6276" y="253452"/>
                  </a:lnTo>
                  <a:lnTo>
                    <a:pt x="30835" y="2903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SMARTInkShape-1266"/>
            <p:cNvSpPr/>
            <p:nvPr>
              <p:custDataLst>
                <p:tags r:id="rId162"/>
              </p:custDataLst>
            </p:nvPr>
          </p:nvSpPr>
          <p:spPr>
            <a:xfrm>
              <a:off x="9417333" y="2044700"/>
              <a:ext cx="164818" cy="50791"/>
            </a:xfrm>
            <a:custGeom>
              <a:avLst/>
              <a:gdLst/>
              <a:ahLst/>
              <a:cxnLst/>
              <a:rect l="0" t="0" r="0" b="0"/>
              <a:pathLst>
                <a:path w="164818" h="50791">
                  <a:moveTo>
                    <a:pt x="12417" y="19050"/>
                  </a:moveTo>
                  <a:lnTo>
                    <a:pt x="12417" y="19050"/>
                  </a:lnTo>
                  <a:lnTo>
                    <a:pt x="9046" y="22421"/>
                  </a:lnTo>
                  <a:lnTo>
                    <a:pt x="7391" y="25957"/>
                  </a:lnTo>
                  <a:lnTo>
                    <a:pt x="6950" y="27888"/>
                  </a:lnTo>
                  <a:lnTo>
                    <a:pt x="1158" y="38149"/>
                  </a:lnTo>
                  <a:lnTo>
                    <a:pt x="0" y="46576"/>
                  </a:lnTo>
                  <a:lnTo>
                    <a:pt x="612" y="47984"/>
                  </a:lnTo>
                  <a:lnTo>
                    <a:pt x="1724" y="48923"/>
                  </a:lnTo>
                  <a:lnTo>
                    <a:pt x="4843" y="49966"/>
                  </a:lnTo>
                  <a:lnTo>
                    <a:pt x="24526" y="50790"/>
                  </a:lnTo>
                  <a:lnTo>
                    <a:pt x="30264" y="48914"/>
                  </a:lnTo>
                  <a:lnTo>
                    <a:pt x="60519" y="35873"/>
                  </a:lnTo>
                  <a:lnTo>
                    <a:pt x="107809" y="25003"/>
                  </a:lnTo>
                  <a:lnTo>
                    <a:pt x="151954" y="6339"/>
                  </a:lnTo>
                  <a:lnTo>
                    <a:pt x="164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SMARTInkShape-1267"/>
            <p:cNvSpPr/>
            <p:nvPr>
              <p:custDataLst>
                <p:tags r:id="rId163"/>
              </p:custDataLst>
            </p:nvPr>
          </p:nvSpPr>
          <p:spPr>
            <a:xfrm>
              <a:off x="9436100" y="1905000"/>
              <a:ext cx="120651" cy="38101"/>
            </a:xfrm>
            <a:custGeom>
              <a:avLst/>
              <a:gdLst/>
              <a:ahLst/>
              <a:cxnLst/>
              <a:rect l="0" t="0" r="0" b="0"/>
              <a:pathLst>
                <a:path w="120651" h="38101">
                  <a:moveTo>
                    <a:pt x="0" y="38100"/>
                  </a:moveTo>
                  <a:lnTo>
                    <a:pt x="0" y="38100"/>
                  </a:lnTo>
                  <a:lnTo>
                    <a:pt x="0" y="25739"/>
                  </a:lnTo>
                  <a:lnTo>
                    <a:pt x="5467" y="25430"/>
                  </a:lnTo>
                  <a:lnTo>
                    <a:pt x="21493" y="15276"/>
                  </a:lnTo>
                  <a:lnTo>
                    <a:pt x="65676" y="2180"/>
                  </a:lnTo>
                  <a:lnTo>
                    <a:pt x="111346" y="1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SMARTInkShape-1268"/>
            <p:cNvSpPr/>
            <p:nvPr>
              <p:custDataLst>
                <p:tags r:id="rId164"/>
              </p:custDataLst>
            </p:nvPr>
          </p:nvSpPr>
          <p:spPr>
            <a:xfrm>
              <a:off x="9436100" y="1917700"/>
              <a:ext cx="19051" cy="311151"/>
            </a:xfrm>
            <a:custGeom>
              <a:avLst/>
              <a:gdLst/>
              <a:ahLst/>
              <a:cxnLst/>
              <a:rect l="0" t="0" r="0" b="0"/>
              <a:pathLst>
                <a:path w="19051" h="311151">
                  <a:moveTo>
                    <a:pt x="19050" y="0"/>
                  </a:moveTo>
                  <a:lnTo>
                    <a:pt x="19050" y="0"/>
                  </a:lnTo>
                  <a:lnTo>
                    <a:pt x="13583" y="0"/>
                  </a:lnTo>
                  <a:lnTo>
                    <a:pt x="13288" y="706"/>
                  </a:lnTo>
                  <a:lnTo>
                    <a:pt x="12700" y="46831"/>
                  </a:lnTo>
                  <a:lnTo>
                    <a:pt x="12700" y="89282"/>
                  </a:lnTo>
                  <a:lnTo>
                    <a:pt x="12700" y="134078"/>
                  </a:lnTo>
                  <a:lnTo>
                    <a:pt x="12700" y="177213"/>
                  </a:lnTo>
                  <a:lnTo>
                    <a:pt x="10819" y="203084"/>
                  </a:lnTo>
                  <a:lnTo>
                    <a:pt x="6612" y="247643"/>
                  </a:lnTo>
                  <a:lnTo>
                    <a:pt x="6354" y="295249"/>
                  </a:lnTo>
                  <a:lnTo>
                    <a:pt x="6352" y="300085"/>
                  </a:lnTo>
                  <a:lnTo>
                    <a:pt x="4469" y="304586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5" name="SMARTInkShape-Group305"/>
          <p:cNvGrpSpPr/>
          <p:nvPr/>
        </p:nvGrpSpPr>
        <p:grpSpPr>
          <a:xfrm>
            <a:off x="8883682" y="1779290"/>
            <a:ext cx="311119" cy="931779"/>
            <a:chOff x="8883682" y="1779290"/>
            <a:chExt cx="311119" cy="931779"/>
          </a:xfrm>
        </p:grpSpPr>
        <p:sp>
          <p:nvSpPr>
            <p:cNvPr id="231" name="SMARTInkShape-1269"/>
            <p:cNvSpPr/>
            <p:nvPr>
              <p:custDataLst>
                <p:tags r:id="rId139"/>
              </p:custDataLst>
            </p:nvPr>
          </p:nvSpPr>
          <p:spPr>
            <a:xfrm>
              <a:off x="9061482" y="2571776"/>
              <a:ext cx="126969" cy="95091"/>
            </a:xfrm>
            <a:custGeom>
              <a:avLst/>
              <a:gdLst/>
              <a:ahLst/>
              <a:cxnLst/>
              <a:rect l="0" t="0" r="0" b="0"/>
              <a:pathLst>
                <a:path w="126969" h="95091">
                  <a:moveTo>
                    <a:pt x="50768" y="63474"/>
                  </a:moveTo>
                  <a:lnTo>
                    <a:pt x="50768" y="63474"/>
                  </a:lnTo>
                  <a:lnTo>
                    <a:pt x="54138" y="60103"/>
                  </a:lnTo>
                  <a:lnTo>
                    <a:pt x="55794" y="56567"/>
                  </a:lnTo>
                  <a:lnTo>
                    <a:pt x="56235" y="54636"/>
                  </a:lnTo>
                  <a:lnTo>
                    <a:pt x="57236" y="53349"/>
                  </a:lnTo>
                  <a:lnTo>
                    <a:pt x="60227" y="51918"/>
                  </a:lnTo>
                  <a:lnTo>
                    <a:pt x="61307" y="50831"/>
                  </a:lnTo>
                  <a:lnTo>
                    <a:pt x="62509" y="47742"/>
                  </a:lnTo>
                  <a:lnTo>
                    <a:pt x="63459" y="23250"/>
                  </a:lnTo>
                  <a:lnTo>
                    <a:pt x="61581" y="19021"/>
                  </a:lnTo>
                  <a:lnTo>
                    <a:pt x="59102" y="14789"/>
                  </a:lnTo>
                  <a:lnTo>
                    <a:pt x="58000" y="10557"/>
                  </a:lnTo>
                  <a:lnTo>
                    <a:pt x="57000" y="9146"/>
                  </a:lnTo>
                  <a:lnTo>
                    <a:pt x="55628" y="8205"/>
                  </a:lnTo>
                  <a:lnTo>
                    <a:pt x="54008" y="7578"/>
                  </a:lnTo>
                  <a:lnTo>
                    <a:pt x="52928" y="6454"/>
                  </a:lnTo>
                  <a:lnTo>
                    <a:pt x="51727" y="3325"/>
                  </a:lnTo>
                  <a:lnTo>
                    <a:pt x="50702" y="2208"/>
                  </a:lnTo>
                  <a:lnTo>
                    <a:pt x="47682" y="967"/>
                  </a:lnTo>
                  <a:lnTo>
                    <a:pt x="32948" y="0"/>
                  </a:lnTo>
                  <a:lnTo>
                    <a:pt x="16821" y="14902"/>
                  </a:lnTo>
                  <a:lnTo>
                    <a:pt x="6308" y="27270"/>
                  </a:lnTo>
                  <a:lnTo>
                    <a:pt x="2786" y="34684"/>
                  </a:lnTo>
                  <a:lnTo>
                    <a:pt x="15" y="69281"/>
                  </a:lnTo>
                  <a:lnTo>
                    <a:pt x="0" y="71579"/>
                  </a:lnTo>
                  <a:lnTo>
                    <a:pt x="3348" y="81554"/>
                  </a:lnTo>
                  <a:lnTo>
                    <a:pt x="8809" y="90076"/>
                  </a:lnTo>
                  <a:lnTo>
                    <a:pt x="12833" y="92936"/>
                  </a:lnTo>
                  <a:lnTo>
                    <a:pt x="19065" y="94546"/>
                  </a:lnTo>
                  <a:lnTo>
                    <a:pt x="27493" y="95090"/>
                  </a:lnTo>
                  <a:lnTo>
                    <a:pt x="28901" y="94429"/>
                  </a:lnTo>
                  <a:lnTo>
                    <a:pt x="29841" y="93283"/>
                  </a:lnTo>
                  <a:lnTo>
                    <a:pt x="30467" y="91813"/>
                  </a:lnTo>
                  <a:lnTo>
                    <a:pt x="47533" y="78215"/>
                  </a:lnTo>
                  <a:lnTo>
                    <a:pt x="61696" y="52097"/>
                  </a:lnTo>
                  <a:lnTo>
                    <a:pt x="63385" y="47129"/>
                  </a:lnTo>
                  <a:lnTo>
                    <a:pt x="68830" y="39406"/>
                  </a:lnTo>
                  <a:lnTo>
                    <a:pt x="69791" y="32020"/>
                  </a:lnTo>
                  <a:lnTo>
                    <a:pt x="73181" y="31812"/>
                  </a:lnTo>
                  <a:lnTo>
                    <a:pt x="74177" y="32488"/>
                  </a:lnTo>
                  <a:lnTo>
                    <a:pt x="74841" y="33645"/>
                  </a:lnTo>
                  <a:lnTo>
                    <a:pt x="75905" y="40570"/>
                  </a:lnTo>
                  <a:lnTo>
                    <a:pt x="76699" y="41855"/>
                  </a:lnTo>
                  <a:lnTo>
                    <a:pt x="77933" y="42711"/>
                  </a:lnTo>
                  <a:lnTo>
                    <a:pt x="79463" y="43282"/>
                  </a:lnTo>
                  <a:lnTo>
                    <a:pt x="80480" y="44368"/>
                  </a:lnTo>
                  <a:lnTo>
                    <a:pt x="83997" y="51181"/>
                  </a:lnTo>
                  <a:lnTo>
                    <a:pt x="98242" y="66480"/>
                  </a:lnTo>
                  <a:lnTo>
                    <a:pt x="103853" y="68338"/>
                  </a:lnTo>
                  <a:lnTo>
                    <a:pt x="126968" y="698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SMARTInkShape-1270"/>
            <p:cNvSpPr/>
            <p:nvPr>
              <p:custDataLst>
                <p:tags r:id="rId140"/>
              </p:custDataLst>
            </p:nvPr>
          </p:nvSpPr>
          <p:spPr>
            <a:xfrm>
              <a:off x="8883682" y="2381291"/>
              <a:ext cx="152369" cy="329778"/>
            </a:xfrm>
            <a:custGeom>
              <a:avLst/>
              <a:gdLst/>
              <a:ahLst/>
              <a:cxnLst/>
              <a:rect l="0" t="0" r="0" b="0"/>
              <a:pathLst>
                <a:path w="152369" h="329778">
                  <a:moveTo>
                    <a:pt x="88868" y="228559"/>
                  </a:moveTo>
                  <a:lnTo>
                    <a:pt x="88868" y="228559"/>
                  </a:lnTo>
                  <a:lnTo>
                    <a:pt x="92238" y="225188"/>
                  </a:lnTo>
                  <a:lnTo>
                    <a:pt x="92525" y="224195"/>
                  </a:lnTo>
                  <a:lnTo>
                    <a:pt x="92012" y="223533"/>
                  </a:lnTo>
                  <a:lnTo>
                    <a:pt x="89052" y="222286"/>
                  </a:lnTo>
                  <a:lnTo>
                    <a:pt x="94352" y="222216"/>
                  </a:lnTo>
                  <a:lnTo>
                    <a:pt x="94641" y="221508"/>
                  </a:lnTo>
                  <a:lnTo>
                    <a:pt x="95141" y="216742"/>
                  </a:lnTo>
                  <a:lnTo>
                    <a:pt x="100678" y="210469"/>
                  </a:lnTo>
                  <a:lnTo>
                    <a:pt x="100269" y="209444"/>
                  </a:lnTo>
                  <a:lnTo>
                    <a:pt x="91917" y="199873"/>
                  </a:lnTo>
                  <a:lnTo>
                    <a:pt x="88342" y="198171"/>
                  </a:lnTo>
                  <a:lnTo>
                    <a:pt x="86401" y="197717"/>
                  </a:lnTo>
                  <a:lnTo>
                    <a:pt x="85106" y="196709"/>
                  </a:lnTo>
                  <a:lnTo>
                    <a:pt x="83668" y="193707"/>
                  </a:lnTo>
                  <a:lnTo>
                    <a:pt x="82578" y="192624"/>
                  </a:lnTo>
                  <a:lnTo>
                    <a:pt x="69698" y="185560"/>
                  </a:lnTo>
                  <a:lnTo>
                    <a:pt x="51622" y="184194"/>
                  </a:lnTo>
                  <a:lnTo>
                    <a:pt x="45738" y="186028"/>
                  </a:lnTo>
                  <a:lnTo>
                    <a:pt x="40770" y="188490"/>
                  </a:lnTo>
                  <a:lnTo>
                    <a:pt x="36212" y="189584"/>
                  </a:lnTo>
                  <a:lnTo>
                    <a:pt x="26307" y="196942"/>
                  </a:lnTo>
                  <a:lnTo>
                    <a:pt x="22258" y="202277"/>
                  </a:lnTo>
                  <a:lnTo>
                    <a:pt x="6237" y="233169"/>
                  </a:lnTo>
                  <a:lnTo>
                    <a:pt x="4149" y="235866"/>
                  </a:lnTo>
                  <a:lnTo>
                    <a:pt x="1824" y="244506"/>
                  </a:lnTo>
                  <a:lnTo>
                    <a:pt x="0" y="289888"/>
                  </a:lnTo>
                  <a:lnTo>
                    <a:pt x="3348" y="302627"/>
                  </a:lnTo>
                  <a:lnTo>
                    <a:pt x="10801" y="314503"/>
                  </a:lnTo>
                  <a:lnTo>
                    <a:pt x="21167" y="325815"/>
                  </a:lnTo>
                  <a:lnTo>
                    <a:pt x="25383" y="328228"/>
                  </a:lnTo>
                  <a:lnTo>
                    <a:pt x="33836" y="329777"/>
                  </a:lnTo>
                  <a:lnTo>
                    <a:pt x="47372" y="325014"/>
                  </a:lnTo>
                  <a:lnTo>
                    <a:pt x="64441" y="315222"/>
                  </a:lnTo>
                  <a:lnTo>
                    <a:pt x="81554" y="290423"/>
                  </a:lnTo>
                  <a:lnTo>
                    <a:pt x="99271" y="247513"/>
                  </a:lnTo>
                  <a:lnTo>
                    <a:pt x="111429" y="204431"/>
                  </a:lnTo>
                  <a:lnTo>
                    <a:pt x="117265" y="159460"/>
                  </a:lnTo>
                  <a:lnTo>
                    <a:pt x="125203" y="119663"/>
                  </a:lnTo>
                  <a:lnTo>
                    <a:pt x="126812" y="76633"/>
                  </a:lnTo>
                  <a:lnTo>
                    <a:pt x="125040" y="57250"/>
                  </a:lnTo>
                  <a:lnTo>
                    <a:pt x="120670" y="10734"/>
                  </a:lnTo>
                  <a:lnTo>
                    <a:pt x="120640" y="5218"/>
                  </a:lnTo>
                  <a:lnTo>
                    <a:pt x="119927" y="3465"/>
                  </a:lnTo>
                  <a:lnTo>
                    <a:pt x="118747" y="2297"/>
                  </a:lnTo>
                  <a:lnTo>
                    <a:pt x="114346" y="0"/>
                  </a:lnTo>
                  <a:lnTo>
                    <a:pt x="109252" y="11898"/>
                  </a:lnTo>
                  <a:lnTo>
                    <a:pt x="101851" y="58199"/>
                  </a:lnTo>
                  <a:lnTo>
                    <a:pt x="101593" y="98676"/>
                  </a:lnTo>
                  <a:lnTo>
                    <a:pt x="101570" y="145840"/>
                  </a:lnTo>
                  <a:lnTo>
                    <a:pt x="103449" y="190449"/>
                  </a:lnTo>
                  <a:lnTo>
                    <a:pt x="112107" y="234791"/>
                  </a:lnTo>
                  <a:lnTo>
                    <a:pt x="114333" y="248358"/>
                  </a:lnTo>
                  <a:lnTo>
                    <a:pt x="127095" y="271481"/>
                  </a:lnTo>
                  <a:lnTo>
                    <a:pt x="135460" y="281174"/>
                  </a:lnTo>
                  <a:lnTo>
                    <a:pt x="141560" y="283693"/>
                  </a:lnTo>
                  <a:lnTo>
                    <a:pt x="152368" y="2857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SMARTInkShape-1271"/>
            <p:cNvSpPr/>
            <p:nvPr>
              <p:custDataLst>
                <p:tags r:id="rId141"/>
              </p:custDataLst>
            </p:nvPr>
          </p:nvSpPr>
          <p:spPr>
            <a:xfrm>
              <a:off x="8902702" y="2273300"/>
              <a:ext cx="292099" cy="18973"/>
            </a:xfrm>
            <a:custGeom>
              <a:avLst/>
              <a:gdLst/>
              <a:ahLst/>
              <a:cxnLst/>
              <a:rect l="0" t="0" r="0" b="0"/>
              <a:pathLst>
                <a:path w="292099" h="18973">
                  <a:moveTo>
                    <a:pt x="6348" y="0"/>
                  </a:moveTo>
                  <a:lnTo>
                    <a:pt x="6348" y="0"/>
                  </a:lnTo>
                  <a:lnTo>
                    <a:pt x="881" y="5467"/>
                  </a:lnTo>
                  <a:lnTo>
                    <a:pt x="0" y="12662"/>
                  </a:lnTo>
                  <a:lnTo>
                    <a:pt x="0" y="12675"/>
                  </a:lnTo>
                  <a:lnTo>
                    <a:pt x="45822" y="12700"/>
                  </a:lnTo>
                  <a:lnTo>
                    <a:pt x="86040" y="12700"/>
                  </a:lnTo>
                  <a:lnTo>
                    <a:pt x="127180" y="12700"/>
                  </a:lnTo>
                  <a:lnTo>
                    <a:pt x="169355" y="12700"/>
                  </a:lnTo>
                  <a:lnTo>
                    <a:pt x="215063" y="13406"/>
                  </a:lnTo>
                  <a:lnTo>
                    <a:pt x="258417" y="18658"/>
                  </a:lnTo>
                  <a:lnTo>
                    <a:pt x="273529" y="18972"/>
                  </a:lnTo>
                  <a:lnTo>
                    <a:pt x="278670" y="17134"/>
                  </a:lnTo>
                  <a:lnTo>
                    <a:pt x="29209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SMARTInkShape-1272"/>
            <p:cNvSpPr/>
            <p:nvPr>
              <p:custDataLst>
                <p:tags r:id="rId142"/>
              </p:custDataLst>
            </p:nvPr>
          </p:nvSpPr>
          <p:spPr>
            <a:xfrm>
              <a:off x="8994541" y="1779290"/>
              <a:ext cx="130410" cy="341230"/>
            </a:xfrm>
            <a:custGeom>
              <a:avLst/>
              <a:gdLst/>
              <a:ahLst/>
              <a:cxnLst/>
              <a:rect l="0" t="0" r="0" b="0"/>
              <a:pathLst>
                <a:path w="130410" h="341230">
                  <a:moveTo>
                    <a:pt x="98659" y="214610"/>
                  </a:moveTo>
                  <a:lnTo>
                    <a:pt x="98659" y="214610"/>
                  </a:lnTo>
                  <a:lnTo>
                    <a:pt x="98659" y="201917"/>
                  </a:lnTo>
                  <a:lnTo>
                    <a:pt x="93192" y="196443"/>
                  </a:lnTo>
                  <a:lnTo>
                    <a:pt x="89199" y="195822"/>
                  </a:lnTo>
                  <a:lnTo>
                    <a:pt x="64784" y="195562"/>
                  </a:lnTo>
                  <a:lnTo>
                    <a:pt x="60555" y="197442"/>
                  </a:lnTo>
                  <a:lnTo>
                    <a:pt x="32912" y="219571"/>
                  </a:lnTo>
                  <a:lnTo>
                    <a:pt x="16224" y="246526"/>
                  </a:lnTo>
                  <a:lnTo>
                    <a:pt x="6245" y="267549"/>
                  </a:lnTo>
                  <a:lnTo>
                    <a:pt x="0" y="292928"/>
                  </a:lnTo>
                  <a:lnTo>
                    <a:pt x="3998" y="325957"/>
                  </a:lnTo>
                  <a:lnTo>
                    <a:pt x="6729" y="330655"/>
                  </a:lnTo>
                  <a:lnTo>
                    <a:pt x="15603" y="337266"/>
                  </a:lnTo>
                  <a:lnTo>
                    <a:pt x="23797" y="340323"/>
                  </a:lnTo>
                  <a:lnTo>
                    <a:pt x="34065" y="341229"/>
                  </a:lnTo>
                  <a:lnTo>
                    <a:pt x="46045" y="338126"/>
                  </a:lnTo>
                  <a:lnTo>
                    <a:pt x="57665" y="330757"/>
                  </a:lnTo>
                  <a:lnTo>
                    <a:pt x="72294" y="317037"/>
                  </a:lnTo>
                  <a:lnTo>
                    <a:pt x="93670" y="282151"/>
                  </a:lnTo>
                  <a:lnTo>
                    <a:pt x="105273" y="234849"/>
                  </a:lnTo>
                  <a:lnTo>
                    <a:pt x="112707" y="188757"/>
                  </a:lnTo>
                  <a:lnTo>
                    <a:pt x="117049" y="142453"/>
                  </a:lnTo>
                  <a:lnTo>
                    <a:pt x="117620" y="98447"/>
                  </a:lnTo>
                  <a:lnTo>
                    <a:pt x="117700" y="56254"/>
                  </a:lnTo>
                  <a:lnTo>
                    <a:pt x="117709" y="17018"/>
                  </a:lnTo>
                  <a:lnTo>
                    <a:pt x="115828" y="12021"/>
                  </a:lnTo>
                  <a:lnTo>
                    <a:pt x="113346" y="7448"/>
                  </a:lnTo>
                  <a:lnTo>
                    <a:pt x="111618" y="0"/>
                  </a:lnTo>
                  <a:lnTo>
                    <a:pt x="111533" y="275"/>
                  </a:lnTo>
                  <a:lnTo>
                    <a:pt x="111437" y="2463"/>
                  </a:lnTo>
                  <a:lnTo>
                    <a:pt x="109513" y="5787"/>
                  </a:lnTo>
                  <a:lnTo>
                    <a:pt x="107010" y="9617"/>
                  </a:lnTo>
                  <a:lnTo>
                    <a:pt x="99618" y="35077"/>
                  </a:lnTo>
                  <a:lnTo>
                    <a:pt x="93669" y="81440"/>
                  </a:lnTo>
                  <a:lnTo>
                    <a:pt x="92429" y="121257"/>
                  </a:lnTo>
                  <a:lnTo>
                    <a:pt x="94201" y="163419"/>
                  </a:lnTo>
                  <a:lnTo>
                    <a:pt x="101769" y="208237"/>
                  </a:lnTo>
                  <a:lnTo>
                    <a:pt x="109909" y="255296"/>
                  </a:lnTo>
                  <a:lnTo>
                    <a:pt x="112810" y="266176"/>
                  </a:lnTo>
                  <a:lnTo>
                    <a:pt x="118138" y="276455"/>
                  </a:lnTo>
                  <a:lnTo>
                    <a:pt x="121427" y="281608"/>
                  </a:lnTo>
                  <a:lnTo>
                    <a:pt x="123986" y="288475"/>
                  </a:lnTo>
                  <a:lnTo>
                    <a:pt x="130409" y="2971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1" name="SMARTInkShape-Group306"/>
          <p:cNvGrpSpPr/>
          <p:nvPr/>
        </p:nvGrpSpPr>
        <p:grpSpPr>
          <a:xfrm>
            <a:off x="8286752" y="1898651"/>
            <a:ext cx="400022" cy="266700"/>
            <a:chOff x="8286752" y="1898651"/>
            <a:chExt cx="400022" cy="266700"/>
          </a:xfrm>
        </p:grpSpPr>
        <p:sp>
          <p:nvSpPr>
            <p:cNvPr id="236" name="SMARTInkShape-1273"/>
            <p:cNvSpPr/>
            <p:nvPr>
              <p:custDataLst>
                <p:tags r:id="rId134"/>
              </p:custDataLst>
            </p:nvPr>
          </p:nvSpPr>
          <p:spPr>
            <a:xfrm>
              <a:off x="8286752" y="1911350"/>
              <a:ext cx="114299" cy="254001"/>
            </a:xfrm>
            <a:custGeom>
              <a:avLst/>
              <a:gdLst/>
              <a:ahLst/>
              <a:cxnLst/>
              <a:rect l="0" t="0" r="0" b="0"/>
              <a:pathLst>
                <a:path w="114299" h="254001">
                  <a:moveTo>
                    <a:pt x="31748" y="0"/>
                  </a:moveTo>
                  <a:lnTo>
                    <a:pt x="31748" y="0"/>
                  </a:lnTo>
                  <a:lnTo>
                    <a:pt x="28377" y="0"/>
                  </a:lnTo>
                  <a:lnTo>
                    <a:pt x="24841" y="1881"/>
                  </a:lnTo>
                  <a:lnTo>
                    <a:pt x="20916" y="5775"/>
                  </a:lnTo>
                  <a:lnTo>
                    <a:pt x="15446" y="15195"/>
                  </a:lnTo>
                  <a:lnTo>
                    <a:pt x="12807" y="22768"/>
                  </a:lnTo>
                  <a:lnTo>
                    <a:pt x="3967" y="40541"/>
                  </a:lnTo>
                  <a:lnTo>
                    <a:pt x="520" y="65145"/>
                  </a:lnTo>
                  <a:lnTo>
                    <a:pt x="18" y="108603"/>
                  </a:lnTo>
                  <a:lnTo>
                    <a:pt x="0" y="152438"/>
                  </a:lnTo>
                  <a:lnTo>
                    <a:pt x="1879" y="169580"/>
                  </a:lnTo>
                  <a:lnTo>
                    <a:pt x="14925" y="206441"/>
                  </a:lnTo>
                  <a:lnTo>
                    <a:pt x="20978" y="213577"/>
                  </a:lnTo>
                  <a:lnTo>
                    <a:pt x="45538" y="230541"/>
                  </a:lnTo>
                  <a:lnTo>
                    <a:pt x="87007" y="245332"/>
                  </a:lnTo>
                  <a:lnTo>
                    <a:pt x="114298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SMARTInkShape-1274"/>
            <p:cNvSpPr/>
            <p:nvPr>
              <p:custDataLst>
                <p:tags r:id="rId135"/>
              </p:custDataLst>
            </p:nvPr>
          </p:nvSpPr>
          <p:spPr>
            <a:xfrm>
              <a:off x="8407400" y="1898651"/>
              <a:ext cx="6351" cy="12700"/>
            </a:xfrm>
            <a:custGeom>
              <a:avLst/>
              <a:gdLst/>
              <a:ahLst/>
              <a:cxnLst/>
              <a:rect l="0" t="0" r="0" b="0"/>
              <a:pathLst>
                <a:path w="6351" h="12700">
                  <a:moveTo>
                    <a:pt x="6350" y="6349"/>
                  </a:moveTo>
                  <a:lnTo>
                    <a:pt x="6350" y="6349"/>
                  </a:lnTo>
                  <a:lnTo>
                    <a:pt x="882" y="6349"/>
                  </a:lnTo>
                  <a:lnTo>
                    <a:pt x="588" y="5643"/>
                  </a:lnTo>
                  <a:lnTo>
                    <a:pt x="0" y="0"/>
                  </a:lnTo>
                  <a:lnTo>
                    <a:pt x="0" y="5466"/>
                  </a:lnTo>
                  <a:lnTo>
                    <a:pt x="705" y="5760"/>
                  </a:lnTo>
                  <a:lnTo>
                    <a:pt x="3370" y="6087"/>
                  </a:lnTo>
                  <a:lnTo>
                    <a:pt x="4363" y="6880"/>
                  </a:lnTo>
                  <a:lnTo>
                    <a:pt x="6350" y="12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SMARTInkShape-1275"/>
            <p:cNvSpPr/>
            <p:nvPr>
              <p:custDataLst>
                <p:tags r:id="rId136"/>
              </p:custDataLst>
            </p:nvPr>
          </p:nvSpPr>
          <p:spPr>
            <a:xfrm>
              <a:off x="8478132" y="1905000"/>
              <a:ext cx="107069" cy="190388"/>
            </a:xfrm>
            <a:custGeom>
              <a:avLst/>
              <a:gdLst/>
              <a:ahLst/>
              <a:cxnLst/>
              <a:rect l="0" t="0" r="0" b="0"/>
              <a:pathLst>
                <a:path w="107069" h="190388">
                  <a:moveTo>
                    <a:pt x="5468" y="12700"/>
                  </a:moveTo>
                  <a:lnTo>
                    <a:pt x="5468" y="12700"/>
                  </a:lnTo>
                  <a:lnTo>
                    <a:pt x="5468" y="21538"/>
                  </a:lnTo>
                  <a:lnTo>
                    <a:pt x="3586" y="25565"/>
                  </a:lnTo>
                  <a:lnTo>
                    <a:pt x="1104" y="29707"/>
                  </a:lnTo>
                  <a:lnTo>
                    <a:pt x="0" y="33899"/>
                  </a:lnTo>
                  <a:lnTo>
                    <a:pt x="2750" y="43597"/>
                  </a:lnTo>
                  <a:lnTo>
                    <a:pt x="9295" y="55152"/>
                  </a:lnTo>
                  <a:lnTo>
                    <a:pt x="22758" y="101246"/>
                  </a:lnTo>
                  <a:lnTo>
                    <a:pt x="29356" y="127084"/>
                  </a:lnTo>
                  <a:lnTo>
                    <a:pt x="41722" y="158631"/>
                  </a:lnTo>
                  <a:lnTo>
                    <a:pt x="44031" y="174831"/>
                  </a:lnTo>
                  <a:lnTo>
                    <a:pt x="48545" y="183982"/>
                  </a:lnTo>
                  <a:lnTo>
                    <a:pt x="49003" y="186154"/>
                  </a:lnTo>
                  <a:lnTo>
                    <a:pt x="50013" y="187603"/>
                  </a:lnTo>
                  <a:lnTo>
                    <a:pt x="51392" y="188569"/>
                  </a:lnTo>
                  <a:lnTo>
                    <a:pt x="55304" y="190118"/>
                  </a:lnTo>
                  <a:lnTo>
                    <a:pt x="59353" y="190387"/>
                  </a:lnTo>
                  <a:lnTo>
                    <a:pt x="60441" y="189719"/>
                  </a:lnTo>
                  <a:lnTo>
                    <a:pt x="61167" y="188568"/>
                  </a:lnTo>
                  <a:lnTo>
                    <a:pt x="65702" y="178281"/>
                  </a:lnTo>
                  <a:lnTo>
                    <a:pt x="72686" y="167024"/>
                  </a:lnTo>
                  <a:lnTo>
                    <a:pt x="86843" y="122740"/>
                  </a:lnTo>
                  <a:lnTo>
                    <a:pt x="94075" y="79199"/>
                  </a:lnTo>
                  <a:lnTo>
                    <a:pt x="100449" y="34772"/>
                  </a:lnTo>
                  <a:lnTo>
                    <a:pt x="100711" y="8621"/>
                  </a:lnTo>
                  <a:lnTo>
                    <a:pt x="102596" y="5478"/>
                  </a:lnTo>
                  <a:lnTo>
                    <a:pt x="1070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SMARTInkShape-1276"/>
            <p:cNvSpPr/>
            <p:nvPr>
              <p:custDataLst>
                <p:tags r:id="rId137"/>
              </p:custDataLst>
            </p:nvPr>
          </p:nvSpPr>
          <p:spPr>
            <a:xfrm>
              <a:off x="8413750" y="1981200"/>
              <a:ext cx="12701" cy="120539"/>
            </a:xfrm>
            <a:custGeom>
              <a:avLst/>
              <a:gdLst/>
              <a:ahLst/>
              <a:cxnLst/>
              <a:rect l="0" t="0" r="0" b="0"/>
              <a:pathLst>
                <a:path w="12701" h="120539">
                  <a:moveTo>
                    <a:pt x="0" y="0"/>
                  </a:moveTo>
                  <a:lnTo>
                    <a:pt x="0" y="0"/>
                  </a:lnTo>
                  <a:lnTo>
                    <a:pt x="6741" y="0"/>
                  </a:lnTo>
                  <a:lnTo>
                    <a:pt x="7316" y="706"/>
                  </a:lnTo>
                  <a:lnTo>
                    <a:pt x="6288" y="1881"/>
                  </a:lnTo>
                  <a:lnTo>
                    <a:pt x="4192" y="3371"/>
                  </a:lnTo>
                  <a:lnTo>
                    <a:pt x="3500" y="5069"/>
                  </a:lnTo>
                  <a:lnTo>
                    <a:pt x="3744" y="6907"/>
                  </a:lnTo>
                  <a:lnTo>
                    <a:pt x="5192" y="11537"/>
                  </a:lnTo>
                  <a:lnTo>
                    <a:pt x="8164" y="33254"/>
                  </a:lnTo>
                  <a:lnTo>
                    <a:pt x="11357" y="44896"/>
                  </a:lnTo>
                  <a:lnTo>
                    <a:pt x="12689" y="90228"/>
                  </a:lnTo>
                  <a:lnTo>
                    <a:pt x="12700" y="120538"/>
                  </a:lnTo>
                  <a:lnTo>
                    <a:pt x="12700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SMARTInkShape-1277"/>
            <p:cNvSpPr/>
            <p:nvPr>
              <p:custDataLst>
                <p:tags r:id="rId138"/>
              </p:custDataLst>
            </p:nvPr>
          </p:nvSpPr>
          <p:spPr>
            <a:xfrm>
              <a:off x="8629650" y="1899612"/>
              <a:ext cx="57124" cy="208589"/>
            </a:xfrm>
            <a:custGeom>
              <a:avLst/>
              <a:gdLst/>
              <a:ahLst/>
              <a:cxnLst/>
              <a:rect l="0" t="0" r="0" b="0"/>
              <a:pathLst>
                <a:path w="57124" h="208589">
                  <a:moveTo>
                    <a:pt x="0" y="18088"/>
                  </a:moveTo>
                  <a:lnTo>
                    <a:pt x="0" y="18088"/>
                  </a:lnTo>
                  <a:lnTo>
                    <a:pt x="0" y="14717"/>
                  </a:lnTo>
                  <a:lnTo>
                    <a:pt x="705" y="13724"/>
                  </a:lnTo>
                  <a:lnTo>
                    <a:pt x="1881" y="13062"/>
                  </a:lnTo>
                  <a:lnTo>
                    <a:pt x="5467" y="11999"/>
                  </a:lnTo>
                  <a:lnTo>
                    <a:pt x="5958" y="9973"/>
                  </a:lnTo>
                  <a:lnTo>
                    <a:pt x="6088" y="8444"/>
                  </a:lnTo>
                  <a:lnTo>
                    <a:pt x="6881" y="7426"/>
                  </a:lnTo>
                  <a:lnTo>
                    <a:pt x="9644" y="6294"/>
                  </a:lnTo>
                  <a:lnTo>
                    <a:pt x="10662" y="5286"/>
                  </a:lnTo>
                  <a:lnTo>
                    <a:pt x="11795" y="2285"/>
                  </a:lnTo>
                  <a:lnTo>
                    <a:pt x="12802" y="1203"/>
                  </a:lnTo>
                  <a:lnTo>
                    <a:pt x="15802" y="0"/>
                  </a:lnTo>
                  <a:lnTo>
                    <a:pt x="17591" y="385"/>
                  </a:lnTo>
                  <a:lnTo>
                    <a:pt x="25529" y="4191"/>
                  </a:lnTo>
                  <a:lnTo>
                    <a:pt x="27603" y="4590"/>
                  </a:lnTo>
                  <a:lnTo>
                    <a:pt x="28986" y="5561"/>
                  </a:lnTo>
                  <a:lnTo>
                    <a:pt x="29907" y="6915"/>
                  </a:lnTo>
                  <a:lnTo>
                    <a:pt x="31635" y="10300"/>
                  </a:lnTo>
                  <a:lnTo>
                    <a:pt x="46645" y="35419"/>
                  </a:lnTo>
                  <a:lnTo>
                    <a:pt x="56160" y="78599"/>
                  </a:lnTo>
                  <a:lnTo>
                    <a:pt x="57123" y="123016"/>
                  </a:lnTo>
                  <a:lnTo>
                    <a:pt x="50239" y="149995"/>
                  </a:lnTo>
                  <a:lnTo>
                    <a:pt x="36169" y="181737"/>
                  </a:lnTo>
                  <a:lnTo>
                    <a:pt x="12700" y="2085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2" name="SMARTInkShape-1278"/>
          <p:cNvSpPr/>
          <p:nvPr>
            <p:custDataLst>
              <p:tags r:id="rId3"/>
            </p:custDataLst>
          </p:nvPr>
        </p:nvSpPr>
        <p:spPr>
          <a:xfrm>
            <a:off x="7902750" y="1682758"/>
            <a:ext cx="192618" cy="4588387"/>
          </a:xfrm>
          <a:custGeom>
            <a:avLst/>
            <a:gdLst/>
            <a:ahLst/>
            <a:cxnLst/>
            <a:rect l="0" t="0" r="0" b="0"/>
            <a:pathLst>
              <a:path w="192618" h="4588387">
                <a:moveTo>
                  <a:pt x="168100" y="19042"/>
                </a:moveTo>
                <a:lnTo>
                  <a:pt x="168100" y="19042"/>
                </a:lnTo>
                <a:lnTo>
                  <a:pt x="168098" y="15671"/>
                </a:lnTo>
                <a:lnTo>
                  <a:pt x="167395" y="14678"/>
                </a:lnTo>
                <a:lnTo>
                  <a:pt x="166218" y="14016"/>
                </a:lnTo>
                <a:lnTo>
                  <a:pt x="164729" y="13575"/>
                </a:lnTo>
                <a:lnTo>
                  <a:pt x="163736" y="12575"/>
                </a:lnTo>
                <a:lnTo>
                  <a:pt x="162632" y="9582"/>
                </a:lnTo>
                <a:lnTo>
                  <a:pt x="161632" y="8502"/>
                </a:lnTo>
                <a:lnTo>
                  <a:pt x="158640" y="7302"/>
                </a:lnTo>
                <a:lnTo>
                  <a:pt x="157560" y="6277"/>
                </a:lnTo>
                <a:lnTo>
                  <a:pt x="155684" y="959"/>
                </a:lnTo>
                <a:lnTo>
                  <a:pt x="153644" y="422"/>
                </a:lnTo>
                <a:lnTo>
                  <a:pt x="149130" y="0"/>
                </a:lnTo>
                <a:lnTo>
                  <a:pt x="145703" y="3365"/>
                </a:lnTo>
                <a:lnTo>
                  <a:pt x="145408" y="4357"/>
                </a:lnTo>
                <a:lnTo>
                  <a:pt x="145915" y="5019"/>
                </a:lnTo>
                <a:lnTo>
                  <a:pt x="146961" y="5460"/>
                </a:lnTo>
                <a:lnTo>
                  <a:pt x="147657" y="6459"/>
                </a:lnTo>
                <a:lnTo>
                  <a:pt x="148638" y="11237"/>
                </a:lnTo>
                <a:lnTo>
                  <a:pt x="149633" y="17827"/>
                </a:lnTo>
                <a:lnTo>
                  <a:pt x="165472" y="64526"/>
                </a:lnTo>
                <a:lnTo>
                  <a:pt x="172233" y="106752"/>
                </a:lnTo>
                <a:lnTo>
                  <a:pt x="177528" y="148281"/>
                </a:lnTo>
                <a:lnTo>
                  <a:pt x="180859" y="191483"/>
                </a:lnTo>
                <a:lnTo>
                  <a:pt x="185697" y="238482"/>
                </a:lnTo>
                <a:lnTo>
                  <a:pt x="186720" y="280441"/>
                </a:lnTo>
                <a:lnTo>
                  <a:pt x="187022" y="324153"/>
                </a:lnTo>
                <a:lnTo>
                  <a:pt x="187111" y="370266"/>
                </a:lnTo>
                <a:lnTo>
                  <a:pt x="187133" y="403036"/>
                </a:lnTo>
                <a:lnTo>
                  <a:pt x="187142" y="436415"/>
                </a:lnTo>
                <a:lnTo>
                  <a:pt x="187147" y="471947"/>
                </a:lnTo>
                <a:lnTo>
                  <a:pt x="187148" y="508905"/>
                </a:lnTo>
                <a:lnTo>
                  <a:pt x="187148" y="546498"/>
                </a:lnTo>
                <a:lnTo>
                  <a:pt x="187148" y="586254"/>
                </a:lnTo>
                <a:lnTo>
                  <a:pt x="187148" y="627442"/>
                </a:lnTo>
                <a:lnTo>
                  <a:pt x="187148" y="669266"/>
                </a:lnTo>
                <a:lnTo>
                  <a:pt x="187148" y="711373"/>
                </a:lnTo>
                <a:lnTo>
                  <a:pt x="187148" y="754311"/>
                </a:lnTo>
                <a:lnTo>
                  <a:pt x="187148" y="799265"/>
                </a:lnTo>
                <a:lnTo>
                  <a:pt x="187855" y="822824"/>
                </a:lnTo>
                <a:lnTo>
                  <a:pt x="189031" y="846997"/>
                </a:lnTo>
                <a:lnTo>
                  <a:pt x="190520" y="871579"/>
                </a:lnTo>
                <a:lnTo>
                  <a:pt x="191514" y="897139"/>
                </a:lnTo>
                <a:lnTo>
                  <a:pt x="192176" y="923351"/>
                </a:lnTo>
                <a:lnTo>
                  <a:pt x="192617" y="949998"/>
                </a:lnTo>
                <a:lnTo>
                  <a:pt x="192206" y="976229"/>
                </a:lnTo>
                <a:lnTo>
                  <a:pt x="191226" y="1002184"/>
                </a:lnTo>
                <a:lnTo>
                  <a:pt x="189868" y="1027953"/>
                </a:lnTo>
                <a:lnTo>
                  <a:pt x="188962" y="1055010"/>
                </a:lnTo>
                <a:lnTo>
                  <a:pt x="188358" y="1082927"/>
                </a:lnTo>
                <a:lnTo>
                  <a:pt x="187955" y="1111415"/>
                </a:lnTo>
                <a:lnTo>
                  <a:pt x="188392" y="1138874"/>
                </a:lnTo>
                <a:lnTo>
                  <a:pt x="189389" y="1165647"/>
                </a:lnTo>
                <a:lnTo>
                  <a:pt x="190758" y="1191962"/>
                </a:lnTo>
                <a:lnTo>
                  <a:pt x="190967" y="1219383"/>
                </a:lnTo>
                <a:lnTo>
                  <a:pt x="190401" y="1247542"/>
                </a:lnTo>
                <a:lnTo>
                  <a:pt x="189317" y="1276192"/>
                </a:lnTo>
                <a:lnTo>
                  <a:pt x="188593" y="1305170"/>
                </a:lnTo>
                <a:lnTo>
                  <a:pt x="188112" y="1334366"/>
                </a:lnTo>
                <a:lnTo>
                  <a:pt x="187792" y="1363708"/>
                </a:lnTo>
                <a:lnTo>
                  <a:pt x="187578" y="1393147"/>
                </a:lnTo>
                <a:lnTo>
                  <a:pt x="187435" y="1422651"/>
                </a:lnTo>
                <a:lnTo>
                  <a:pt x="187340" y="1452198"/>
                </a:lnTo>
                <a:lnTo>
                  <a:pt x="186571" y="1481774"/>
                </a:lnTo>
                <a:lnTo>
                  <a:pt x="185353" y="1511369"/>
                </a:lnTo>
                <a:lnTo>
                  <a:pt x="183835" y="1540976"/>
                </a:lnTo>
                <a:lnTo>
                  <a:pt x="182824" y="1570592"/>
                </a:lnTo>
                <a:lnTo>
                  <a:pt x="182150" y="1600215"/>
                </a:lnTo>
                <a:lnTo>
                  <a:pt x="181700" y="1629841"/>
                </a:lnTo>
                <a:lnTo>
                  <a:pt x="180694" y="1659469"/>
                </a:lnTo>
                <a:lnTo>
                  <a:pt x="179318" y="1689099"/>
                </a:lnTo>
                <a:lnTo>
                  <a:pt x="177695" y="1718730"/>
                </a:lnTo>
                <a:lnTo>
                  <a:pt x="175908" y="1747656"/>
                </a:lnTo>
                <a:lnTo>
                  <a:pt x="174010" y="1776112"/>
                </a:lnTo>
                <a:lnTo>
                  <a:pt x="172040" y="1804255"/>
                </a:lnTo>
                <a:lnTo>
                  <a:pt x="170727" y="1834306"/>
                </a:lnTo>
                <a:lnTo>
                  <a:pt x="169852" y="1865629"/>
                </a:lnTo>
                <a:lnTo>
                  <a:pt x="169267" y="1897800"/>
                </a:lnTo>
                <a:lnTo>
                  <a:pt x="168173" y="1931242"/>
                </a:lnTo>
                <a:lnTo>
                  <a:pt x="166737" y="1965531"/>
                </a:lnTo>
                <a:lnTo>
                  <a:pt x="165075" y="2000385"/>
                </a:lnTo>
                <a:lnTo>
                  <a:pt x="163967" y="2034203"/>
                </a:lnTo>
                <a:lnTo>
                  <a:pt x="163227" y="2067333"/>
                </a:lnTo>
                <a:lnTo>
                  <a:pt x="162734" y="2100003"/>
                </a:lnTo>
                <a:lnTo>
                  <a:pt x="161702" y="2133777"/>
                </a:lnTo>
                <a:lnTo>
                  <a:pt x="160307" y="2168287"/>
                </a:lnTo>
                <a:lnTo>
                  <a:pt x="158671" y="2203289"/>
                </a:lnTo>
                <a:lnTo>
                  <a:pt x="157581" y="2237912"/>
                </a:lnTo>
                <a:lnTo>
                  <a:pt x="156853" y="2272283"/>
                </a:lnTo>
                <a:lnTo>
                  <a:pt x="156370" y="2306486"/>
                </a:lnTo>
                <a:lnTo>
                  <a:pt x="155341" y="2340577"/>
                </a:lnTo>
                <a:lnTo>
                  <a:pt x="153949" y="2374593"/>
                </a:lnTo>
                <a:lnTo>
                  <a:pt x="152316" y="2408559"/>
                </a:lnTo>
                <a:lnTo>
                  <a:pt x="151227" y="2442493"/>
                </a:lnTo>
                <a:lnTo>
                  <a:pt x="150501" y="2476403"/>
                </a:lnTo>
                <a:lnTo>
                  <a:pt x="150017" y="2510299"/>
                </a:lnTo>
                <a:lnTo>
                  <a:pt x="148990" y="2544891"/>
                </a:lnTo>
                <a:lnTo>
                  <a:pt x="147597" y="2579947"/>
                </a:lnTo>
                <a:lnTo>
                  <a:pt x="145966" y="2615312"/>
                </a:lnTo>
                <a:lnTo>
                  <a:pt x="144877" y="2650178"/>
                </a:lnTo>
                <a:lnTo>
                  <a:pt x="144153" y="2684710"/>
                </a:lnTo>
                <a:lnTo>
                  <a:pt x="143667" y="2719021"/>
                </a:lnTo>
                <a:lnTo>
                  <a:pt x="142640" y="2753889"/>
                </a:lnTo>
                <a:lnTo>
                  <a:pt x="141247" y="2789129"/>
                </a:lnTo>
                <a:lnTo>
                  <a:pt x="139616" y="2824617"/>
                </a:lnTo>
                <a:lnTo>
                  <a:pt x="137822" y="2859564"/>
                </a:lnTo>
                <a:lnTo>
                  <a:pt x="135920" y="2894151"/>
                </a:lnTo>
                <a:lnTo>
                  <a:pt x="133946" y="2928498"/>
                </a:lnTo>
                <a:lnTo>
                  <a:pt x="131925" y="2962685"/>
                </a:lnTo>
                <a:lnTo>
                  <a:pt x="129872" y="2996765"/>
                </a:lnTo>
                <a:lnTo>
                  <a:pt x="127797" y="3030774"/>
                </a:lnTo>
                <a:lnTo>
                  <a:pt x="125710" y="3064736"/>
                </a:lnTo>
                <a:lnTo>
                  <a:pt x="123611" y="3098665"/>
                </a:lnTo>
                <a:lnTo>
                  <a:pt x="121508" y="3132574"/>
                </a:lnTo>
                <a:lnTo>
                  <a:pt x="120105" y="3166469"/>
                </a:lnTo>
                <a:lnTo>
                  <a:pt x="119170" y="3200356"/>
                </a:lnTo>
                <a:lnTo>
                  <a:pt x="118546" y="3234234"/>
                </a:lnTo>
                <a:lnTo>
                  <a:pt x="117426" y="3268814"/>
                </a:lnTo>
                <a:lnTo>
                  <a:pt x="115971" y="3303862"/>
                </a:lnTo>
                <a:lnTo>
                  <a:pt x="114297" y="3339223"/>
                </a:lnTo>
                <a:lnTo>
                  <a:pt x="111771" y="3373379"/>
                </a:lnTo>
                <a:lnTo>
                  <a:pt x="108675" y="3406734"/>
                </a:lnTo>
                <a:lnTo>
                  <a:pt x="105200" y="3439553"/>
                </a:lnTo>
                <a:lnTo>
                  <a:pt x="102884" y="3472017"/>
                </a:lnTo>
                <a:lnTo>
                  <a:pt x="101340" y="3504242"/>
                </a:lnTo>
                <a:lnTo>
                  <a:pt x="100310" y="3536308"/>
                </a:lnTo>
                <a:lnTo>
                  <a:pt x="98917" y="3566858"/>
                </a:lnTo>
                <a:lnTo>
                  <a:pt x="97283" y="3596397"/>
                </a:lnTo>
                <a:lnTo>
                  <a:pt x="95489" y="3625262"/>
                </a:lnTo>
                <a:lnTo>
                  <a:pt x="93587" y="3655088"/>
                </a:lnTo>
                <a:lnTo>
                  <a:pt x="91613" y="3685556"/>
                </a:lnTo>
                <a:lnTo>
                  <a:pt x="89592" y="3716451"/>
                </a:lnTo>
                <a:lnTo>
                  <a:pt x="87539" y="3746926"/>
                </a:lnTo>
                <a:lnTo>
                  <a:pt x="85465" y="3777120"/>
                </a:lnTo>
                <a:lnTo>
                  <a:pt x="83376" y="3807127"/>
                </a:lnTo>
                <a:lnTo>
                  <a:pt x="81279" y="3835599"/>
                </a:lnTo>
                <a:lnTo>
                  <a:pt x="79174" y="3863047"/>
                </a:lnTo>
                <a:lnTo>
                  <a:pt x="77067" y="3889812"/>
                </a:lnTo>
                <a:lnTo>
                  <a:pt x="74955" y="3916122"/>
                </a:lnTo>
                <a:lnTo>
                  <a:pt x="72842" y="3942129"/>
                </a:lnTo>
                <a:lnTo>
                  <a:pt x="70728" y="3967933"/>
                </a:lnTo>
                <a:lnTo>
                  <a:pt x="64616" y="4015420"/>
                </a:lnTo>
                <a:lnTo>
                  <a:pt x="57901" y="4060043"/>
                </a:lnTo>
                <a:lnTo>
                  <a:pt x="52564" y="4103393"/>
                </a:lnTo>
                <a:lnTo>
                  <a:pt x="47841" y="4146180"/>
                </a:lnTo>
                <a:lnTo>
                  <a:pt x="43391" y="4188714"/>
                </a:lnTo>
                <a:lnTo>
                  <a:pt x="39061" y="4231137"/>
                </a:lnTo>
                <a:lnTo>
                  <a:pt x="34784" y="4265984"/>
                </a:lnTo>
                <a:lnTo>
                  <a:pt x="28410" y="4313166"/>
                </a:lnTo>
                <a:lnTo>
                  <a:pt x="24171" y="4345480"/>
                </a:lnTo>
                <a:lnTo>
                  <a:pt x="17818" y="4391440"/>
                </a:lnTo>
                <a:lnTo>
                  <a:pt x="11467" y="4434926"/>
                </a:lnTo>
                <a:lnTo>
                  <a:pt x="4881" y="4481940"/>
                </a:lnTo>
                <a:lnTo>
                  <a:pt x="0" y="4521826"/>
                </a:lnTo>
                <a:lnTo>
                  <a:pt x="2412" y="4565140"/>
                </a:lnTo>
                <a:lnTo>
                  <a:pt x="3590" y="4584462"/>
                </a:lnTo>
                <a:lnTo>
                  <a:pt x="4805" y="4586656"/>
                </a:lnTo>
                <a:lnTo>
                  <a:pt x="6319" y="4588118"/>
                </a:lnTo>
                <a:lnTo>
                  <a:pt x="8035" y="4588386"/>
                </a:lnTo>
                <a:lnTo>
                  <a:pt x="15700" y="458469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1" name="SMARTInkShape-Group308"/>
          <p:cNvGrpSpPr/>
          <p:nvPr/>
        </p:nvGrpSpPr>
        <p:grpSpPr>
          <a:xfrm>
            <a:off x="5619827" y="5156279"/>
            <a:ext cx="1142924" cy="342727"/>
            <a:chOff x="5619827" y="5156279"/>
            <a:chExt cx="1142924" cy="342727"/>
          </a:xfrm>
        </p:grpSpPr>
        <p:sp>
          <p:nvSpPr>
            <p:cNvPr id="243" name="SMARTInkShape-1279"/>
            <p:cNvSpPr/>
            <p:nvPr>
              <p:custDataLst>
                <p:tags r:id="rId126"/>
              </p:custDataLst>
            </p:nvPr>
          </p:nvSpPr>
          <p:spPr>
            <a:xfrm>
              <a:off x="6648450" y="5321300"/>
              <a:ext cx="114301" cy="12701"/>
            </a:xfrm>
            <a:custGeom>
              <a:avLst/>
              <a:gdLst/>
              <a:ahLst/>
              <a:cxnLst/>
              <a:rect l="0" t="0" r="0" b="0"/>
              <a:pathLst>
                <a:path w="114301" h="12701">
                  <a:moveTo>
                    <a:pt x="0" y="12700"/>
                  </a:moveTo>
                  <a:lnTo>
                    <a:pt x="0" y="12700"/>
                  </a:lnTo>
                  <a:lnTo>
                    <a:pt x="0" y="9329"/>
                  </a:lnTo>
                  <a:lnTo>
                    <a:pt x="705" y="8336"/>
                  </a:lnTo>
                  <a:lnTo>
                    <a:pt x="1881" y="7674"/>
                  </a:lnTo>
                  <a:lnTo>
                    <a:pt x="8788" y="6742"/>
                  </a:lnTo>
                  <a:lnTo>
                    <a:pt x="55962" y="6353"/>
                  </a:lnTo>
                  <a:lnTo>
                    <a:pt x="96731" y="5645"/>
                  </a:lnTo>
                  <a:lnTo>
                    <a:pt x="1143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SMARTInkShape-1280"/>
            <p:cNvSpPr/>
            <p:nvPr>
              <p:custDataLst>
                <p:tags r:id="rId127"/>
              </p:custDataLst>
            </p:nvPr>
          </p:nvSpPr>
          <p:spPr>
            <a:xfrm>
              <a:off x="6407928" y="5182683"/>
              <a:ext cx="297673" cy="315392"/>
            </a:xfrm>
            <a:custGeom>
              <a:avLst/>
              <a:gdLst/>
              <a:ahLst/>
              <a:cxnLst/>
              <a:rect l="0" t="0" r="0" b="0"/>
              <a:pathLst>
                <a:path w="297673" h="315392">
                  <a:moveTo>
                    <a:pt x="88122" y="214817"/>
                  </a:moveTo>
                  <a:lnTo>
                    <a:pt x="88122" y="214817"/>
                  </a:lnTo>
                  <a:lnTo>
                    <a:pt x="88122" y="209350"/>
                  </a:lnTo>
                  <a:lnTo>
                    <a:pt x="92486" y="203572"/>
                  </a:lnTo>
                  <a:lnTo>
                    <a:pt x="94210" y="196934"/>
                  </a:lnTo>
                  <a:lnTo>
                    <a:pt x="89412" y="189014"/>
                  </a:lnTo>
                  <a:lnTo>
                    <a:pt x="88377" y="184242"/>
                  </a:lnTo>
                  <a:lnTo>
                    <a:pt x="84826" y="180044"/>
                  </a:lnTo>
                  <a:lnTo>
                    <a:pt x="81247" y="178196"/>
                  </a:lnTo>
                  <a:lnTo>
                    <a:pt x="69026" y="176846"/>
                  </a:lnTo>
                  <a:lnTo>
                    <a:pt x="60597" y="176743"/>
                  </a:lnTo>
                  <a:lnTo>
                    <a:pt x="56368" y="178610"/>
                  </a:lnTo>
                  <a:lnTo>
                    <a:pt x="25746" y="197916"/>
                  </a:lnTo>
                  <a:lnTo>
                    <a:pt x="23253" y="200728"/>
                  </a:lnTo>
                  <a:lnTo>
                    <a:pt x="3403" y="244483"/>
                  </a:lnTo>
                  <a:lnTo>
                    <a:pt x="48" y="261390"/>
                  </a:lnTo>
                  <a:lnTo>
                    <a:pt x="0" y="286784"/>
                  </a:lnTo>
                  <a:lnTo>
                    <a:pt x="4313" y="298778"/>
                  </a:lnTo>
                  <a:lnTo>
                    <a:pt x="8070" y="304579"/>
                  </a:lnTo>
                  <a:lnTo>
                    <a:pt x="12091" y="307628"/>
                  </a:lnTo>
                  <a:lnTo>
                    <a:pt x="16230" y="309690"/>
                  </a:lnTo>
                  <a:lnTo>
                    <a:pt x="22528" y="314110"/>
                  </a:lnTo>
                  <a:lnTo>
                    <a:pt x="26748" y="315391"/>
                  </a:lnTo>
                  <a:lnTo>
                    <a:pt x="32859" y="314080"/>
                  </a:lnTo>
                  <a:lnTo>
                    <a:pt x="44232" y="311255"/>
                  </a:lnTo>
                  <a:lnTo>
                    <a:pt x="56537" y="308538"/>
                  </a:lnTo>
                  <a:lnTo>
                    <a:pt x="64913" y="304448"/>
                  </a:lnTo>
                  <a:lnTo>
                    <a:pt x="86015" y="286322"/>
                  </a:lnTo>
                  <a:lnTo>
                    <a:pt x="109172" y="249951"/>
                  </a:lnTo>
                  <a:lnTo>
                    <a:pt x="123910" y="204493"/>
                  </a:lnTo>
                  <a:lnTo>
                    <a:pt x="132425" y="159861"/>
                  </a:lnTo>
                  <a:lnTo>
                    <a:pt x="138258" y="115396"/>
                  </a:lnTo>
                  <a:lnTo>
                    <a:pt x="143909" y="70775"/>
                  </a:lnTo>
                  <a:lnTo>
                    <a:pt x="145265" y="32042"/>
                  </a:lnTo>
                  <a:lnTo>
                    <a:pt x="144561" y="31584"/>
                  </a:lnTo>
                  <a:lnTo>
                    <a:pt x="141897" y="31074"/>
                  </a:lnTo>
                  <a:lnTo>
                    <a:pt x="140906" y="31644"/>
                  </a:lnTo>
                  <a:lnTo>
                    <a:pt x="140244" y="32730"/>
                  </a:lnTo>
                  <a:lnTo>
                    <a:pt x="139314" y="37629"/>
                  </a:lnTo>
                  <a:lnTo>
                    <a:pt x="138391" y="42228"/>
                  </a:lnTo>
                  <a:lnTo>
                    <a:pt x="134610" y="53456"/>
                  </a:lnTo>
                  <a:lnTo>
                    <a:pt x="129280" y="97292"/>
                  </a:lnTo>
                  <a:lnTo>
                    <a:pt x="126401" y="143163"/>
                  </a:lnTo>
                  <a:lnTo>
                    <a:pt x="124351" y="189312"/>
                  </a:lnTo>
                  <a:lnTo>
                    <a:pt x="120756" y="214796"/>
                  </a:lnTo>
                  <a:lnTo>
                    <a:pt x="125864" y="258708"/>
                  </a:lnTo>
                  <a:lnTo>
                    <a:pt x="126881" y="279655"/>
                  </a:lnTo>
                  <a:lnTo>
                    <a:pt x="131683" y="289381"/>
                  </a:lnTo>
                  <a:lnTo>
                    <a:pt x="135680" y="293902"/>
                  </a:lnTo>
                  <a:lnTo>
                    <a:pt x="139362" y="295827"/>
                  </a:lnTo>
                  <a:lnTo>
                    <a:pt x="141332" y="296340"/>
                  </a:lnTo>
                  <a:lnTo>
                    <a:pt x="143351" y="295977"/>
                  </a:lnTo>
                  <a:lnTo>
                    <a:pt x="151661" y="292205"/>
                  </a:lnTo>
                  <a:lnTo>
                    <a:pt x="153765" y="291810"/>
                  </a:lnTo>
                  <a:lnTo>
                    <a:pt x="157983" y="287606"/>
                  </a:lnTo>
                  <a:lnTo>
                    <a:pt x="162916" y="281740"/>
                  </a:lnTo>
                  <a:lnTo>
                    <a:pt x="172921" y="273765"/>
                  </a:lnTo>
                  <a:lnTo>
                    <a:pt x="207021" y="226917"/>
                  </a:lnTo>
                  <a:lnTo>
                    <a:pt x="228225" y="184337"/>
                  </a:lnTo>
                  <a:lnTo>
                    <a:pt x="251376" y="140053"/>
                  </a:lnTo>
                  <a:lnTo>
                    <a:pt x="267641" y="95617"/>
                  </a:lnTo>
                  <a:lnTo>
                    <a:pt x="279823" y="69053"/>
                  </a:lnTo>
                  <a:lnTo>
                    <a:pt x="290305" y="23833"/>
                  </a:lnTo>
                  <a:lnTo>
                    <a:pt x="291313" y="0"/>
                  </a:lnTo>
                  <a:lnTo>
                    <a:pt x="291319" y="2609"/>
                  </a:lnTo>
                  <a:lnTo>
                    <a:pt x="289439" y="5967"/>
                  </a:lnTo>
                  <a:lnTo>
                    <a:pt x="287950" y="7851"/>
                  </a:lnTo>
                  <a:lnTo>
                    <a:pt x="286295" y="13706"/>
                  </a:lnTo>
                  <a:lnTo>
                    <a:pt x="283482" y="24936"/>
                  </a:lnTo>
                  <a:lnTo>
                    <a:pt x="280782" y="33764"/>
                  </a:lnTo>
                  <a:lnTo>
                    <a:pt x="273722" y="75298"/>
                  </a:lnTo>
                  <a:lnTo>
                    <a:pt x="265492" y="120139"/>
                  </a:lnTo>
                  <a:lnTo>
                    <a:pt x="260091" y="165392"/>
                  </a:lnTo>
                  <a:lnTo>
                    <a:pt x="254591" y="208030"/>
                  </a:lnTo>
                  <a:lnTo>
                    <a:pt x="251459" y="244648"/>
                  </a:lnTo>
                  <a:lnTo>
                    <a:pt x="247779" y="263121"/>
                  </a:lnTo>
                  <a:lnTo>
                    <a:pt x="247140" y="276088"/>
                  </a:lnTo>
                  <a:lnTo>
                    <a:pt x="248873" y="282735"/>
                  </a:lnTo>
                  <a:lnTo>
                    <a:pt x="251934" y="290445"/>
                  </a:lnTo>
                  <a:lnTo>
                    <a:pt x="252362" y="292753"/>
                  </a:lnTo>
                  <a:lnTo>
                    <a:pt x="253355" y="294290"/>
                  </a:lnTo>
                  <a:lnTo>
                    <a:pt x="254721" y="295316"/>
                  </a:lnTo>
                  <a:lnTo>
                    <a:pt x="256337" y="295998"/>
                  </a:lnTo>
                  <a:lnTo>
                    <a:pt x="257416" y="297161"/>
                  </a:lnTo>
                  <a:lnTo>
                    <a:pt x="258613" y="300333"/>
                  </a:lnTo>
                  <a:lnTo>
                    <a:pt x="259639" y="300755"/>
                  </a:lnTo>
                  <a:lnTo>
                    <a:pt x="261027" y="300331"/>
                  </a:lnTo>
                  <a:lnTo>
                    <a:pt x="272399" y="290721"/>
                  </a:lnTo>
                  <a:lnTo>
                    <a:pt x="287095" y="276183"/>
                  </a:lnTo>
                  <a:lnTo>
                    <a:pt x="289443" y="270078"/>
                  </a:lnTo>
                  <a:lnTo>
                    <a:pt x="297672" y="2402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SMARTInkShape-1281"/>
            <p:cNvSpPr/>
            <p:nvPr>
              <p:custDataLst>
                <p:tags r:id="rId128"/>
              </p:custDataLst>
            </p:nvPr>
          </p:nvSpPr>
          <p:spPr>
            <a:xfrm>
              <a:off x="6013476" y="5239041"/>
              <a:ext cx="69748" cy="259965"/>
            </a:xfrm>
            <a:custGeom>
              <a:avLst/>
              <a:gdLst/>
              <a:ahLst/>
              <a:cxnLst/>
              <a:rect l="0" t="0" r="0" b="0"/>
              <a:pathLst>
                <a:path w="69748" h="259965">
                  <a:moveTo>
                    <a:pt x="63474" y="18759"/>
                  </a:moveTo>
                  <a:lnTo>
                    <a:pt x="63474" y="18759"/>
                  </a:lnTo>
                  <a:lnTo>
                    <a:pt x="63474" y="15388"/>
                  </a:lnTo>
                  <a:lnTo>
                    <a:pt x="65355" y="11851"/>
                  </a:lnTo>
                  <a:lnTo>
                    <a:pt x="68941" y="7203"/>
                  </a:lnTo>
                  <a:lnTo>
                    <a:pt x="69747" y="692"/>
                  </a:lnTo>
                  <a:lnTo>
                    <a:pt x="69067" y="365"/>
                  </a:lnTo>
                  <a:lnTo>
                    <a:pt x="66430" y="0"/>
                  </a:lnTo>
                  <a:lnTo>
                    <a:pt x="65444" y="609"/>
                  </a:lnTo>
                  <a:lnTo>
                    <a:pt x="64787" y="1721"/>
                  </a:lnTo>
                  <a:lnTo>
                    <a:pt x="64350" y="3166"/>
                  </a:lnTo>
                  <a:lnTo>
                    <a:pt x="63352" y="4131"/>
                  </a:lnTo>
                  <a:lnTo>
                    <a:pt x="60363" y="5202"/>
                  </a:lnTo>
                  <a:lnTo>
                    <a:pt x="59284" y="6898"/>
                  </a:lnTo>
                  <a:lnTo>
                    <a:pt x="55669" y="17879"/>
                  </a:lnTo>
                  <a:lnTo>
                    <a:pt x="54037" y="20289"/>
                  </a:lnTo>
                  <a:lnTo>
                    <a:pt x="45877" y="50650"/>
                  </a:lnTo>
                  <a:lnTo>
                    <a:pt x="39546" y="76059"/>
                  </a:lnTo>
                  <a:lnTo>
                    <a:pt x="33478" y="96452"/>
                  </a:lnTo>
                  <a:lnTo>
                    <a:pt x="22988" y="139496"/>
                  </a:lnTo>
                  <a:lnTo>
                    <a:pt x="14186" y="183159"/>
                  </a:lnTo>
                  <a:lnTo>
                    <a:pt x="8087" y="204234"/>
                  </a:lnTo>
                  <a:lnTo>
                    <a:pt x="4964" y="220470"/>
                  </a:lnTo>
                  <a:lnTo>
                    <a:pt x="959" y="235228"/>
                  </a:lnTo>
                  <a:lnTo>
                    <a:pt x="0" y="256406"/>
                  </a:lnTo>
                  <a:lnTo>
                    <a:pt x="697" y="257623"/>
                  </a:lnTo>
                  <a:lnTo>
                    <a:pt x="1867" y="258435"/>
                  </a:lnTo>
                  <a:lnTo>
                    <a:pt x="6885" y="259577"/>
                  </a:lnTo>
                  <a:lnTo>
                    <a:pt x="14902" y="259964"/>
                  </a:lnTo>
                  <a:lnTo>
                    <a:pt x="19072" y="258135"/>
                  </a:lnTo>
                  <a:lnTo>
                    <a:pt x="33843" y="245129"/>
                  </a:lnTo>
                  <a:lnTo>
                    <a:pt x="36193" y="240959"/>
                  </a:lnTo>
                  <a:lnTo>
                    <a:pt x="37943" y="236754"/>
                  </a:lnTo>
                  <a:lnTo>
                    <a:pt x="41073" y="232532"/>
                  </a:lnTo>
                  <a:lnTo>
                    <a:pt x="42934" y="226423"/>
                  </a:lnTo>
                  <a:lnTo>
                    <a:pt x="44424" y="2029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6" name="SMARTInkShape-1282"/>
            <p:cNvSpPr/>
            <p:nvPr>
              <p:custDataLst>
                <p:tags r:id="rId129"/>
              </p:custDataLst>
            </p:nvPr>
          </p:nvSpPr>
          <p:spPr>
            <a:xfrm>
              <a:off x="5995315" y="5359400"/>
              <a:ext cx="126086" cy="31751"/>
            </a:xfrm>
            <a:custGeom>
              <a:avLst/>
              <a:gdLst/>
              <a:ahLst/>
              <a:cxnLst/>
              <a:rect l="0" t="0" r="0" b="0"/>
              <a:pathLst>
                <a:path w="126086" h="31751">
                  <a:moveTo>
                    <a:pt x="24485" y="31750"/>
                  </a:moveTo>
                  <a:lnTo>
                    <a:pt x="24485" y="31750"/>
                  </a:lnTo>
                  <a:lnTo>
                    <a:pt x="21114" y="31750"/>
                  </a:lnTo>
                  <a:lnTo>
                    <a:pt x="17578" y="29869"/>
                  </a:lnTo>
                  <a:lnTo>
                    <a:pt x="13653" y="27386"/>
                  </a:lnTo>
                  <a:lnTo>
                    <a:pt x="6656" y="25661"/>
                  </a:lnTo>
                  <a:lnTo>
                    <a:pt x="6249" y="24869"/>
                  </a:lnTo>
                  <a:lnTo>
                    <a:pt x="5797" y="22106"/>
                  </a:lnTo>
                  <a:lnTo>
                    <a:pt x="4971" y="21793"/>
                  </a:lnTo>
                  <a:lnTo>
                    <a:pt x="0" y="24786"/>
                  </a:lnTo>
                  <a:lnTo>
                    <a:pt x="400" y="24990"/>
                  </a:lnTo>
                  <a:lnTo>
                    <a:pt x="46319" y="25400"/>
                  </a:lnTo>
                  <a:lnTo>
                    <a:pt x="64598" y="23518"/>
                  </a:lnTo>
                  <a:lnTo>
                    <a:pt x="92073" y="17561"/>
                  </a:lnTo>
                  <a:lnTo>
                    <a:pt x="12608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7" name="SMARTInkShape-1283"/>
            <p:cNvSpPr/>
            <p:nvPr>
              <p:custDataLst>
                <p:tags r:id="rId130"/>
              </p:custDataLst>
            </p:nvPr>
          </p:nvSpPr>
          <p:spPr>
            <a:xfrm>
              <a:off x="6146800" y="5257800"/>
              <a:ext cx="68884" cy="228601"/>
            </a:xfrm>
            <a:custGeom>
              <a:avLst/>
              <a:gdLst/>
              <a:ahLst/>
              <a:cxnLst/>
              <a:rect l="0" t="0" r="0" b="0"/>
              <a:pathLst>
                <a:path w="68884" h="228601">
                  <a:moveTo>
                    <a:pt x="44450" y="0"/>
                  </a:moveTo>
                  <a:lnTo>
                    <a:pt x="44450" y="0"/>
                  </a:lnTo>
                  <a:lnTo>
                    <a:pt x="44450" y="3371"/>
                  </a:lnTo>
                  <a:lnTo>
                    <a:pt x="46331" y="6908"/>
                  </a:lnTo>
                  <a:lnTo>
                    <a:pt x="47821" y="8838"/>
                  </a:lnTo>
                  <a:lnTo>
                    <a:pt x="49476" y="14748"/>
                  </a:lnTo>
                  <a:lnTo>
                    <a:pt x="52290" y="26006"/>
                  </a:lnTo>
                  <a:lnTo>
                    <a:pt x="55709" y="38279"/>
                  </a:lnTo>
                  <a:lnTo>
                    <a:pt x="64953" y="84044"/>
                  </a:lnTo>
                  <a:lnTo>
                    <a:pt x="68883" y="104873"/>
                  </a:lnTo>
                  <a:lnTo>
                    <a:pt x="61973" y="150646"/>
                  </a:lnTo>
                  <a:lnTo>
                    <a:pt x="44411" y="196412"/>
                  </a:lnTo>
                  <a:lnTo>
                    <a:pt x="29631" y="223086"/>
                  </a:lnTo>
                  <a:lnTo>
                    <a:pt x="23518" y="226149"/>
                  </a:lnTo>
                  <a:lnTo>
                    <a:pt x="0" y="228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8" name="SMARTInkShape-1284"/>
            <p:cNvSpPr/>
            <p:nvPr>
              <p:custDataLst>
                <p:tags r:id="rId131"/>
              </p:custDataLst>
            </p:nvPr>
          </p:nvSpPr>
          <p:spPr>
            <a:xfrm>
              <a:off x="5873860" y="5194387"/>
              <a:ext cx="107818" cy="284661"/>
            </a:xfrm>
            <a:custGeom>
              <a:avLst/>
              <a:gdLst/>
              <a:ahLst/>
              <a:cxnLst/>
              <a:rect l="0" t="0" r="0" b="0"/>
              <a:pathLst>
                <a:path w="107818" h="284661">
                  <a:moveTo>
                    <a:pt x="101490" y="44363"/>
                  </a:moveTo>
                  <a:lnTo>
                    <a:pt x="101490" y="44363"/>
                  </a:lnTo>
                  <a:lnTo>
                    <a:pt x="101488" y="37621"/>
                  </a:lnTo>
                  <a:lnTo>
                    <a:pt x="102195" y="35635"/>
                  </a:lnTo>
                  <a:lnTo>
                    <a:pt x="103372" y="34311"/>
                  </a:lnTo>
                  <a:lnTo>
                    <a:pt x="104861" y="33429"/>
                  </a:lnTo>
                  <a:lnTo>
                    <a:pt x="105854" y="32134"/>
                  </a:lnTo>
                  <a:lnTo>
                    <a:pt x="106957" y="28815"/>
                  </a:lnTo>
                  <a:lnTo>
                    <a:pt x="107817" y="10477"/>
                  </a:lnTo>
                  <a:lnTo>
                    <a:pt x="107119" y="9072"/>
                  </a:lnTo>
                  <a:lnTo>
                    <a:pt x="105949" y="8135"/>
                  </a:lnTo>
                  <a:lnTo>
                    <a:pt x="104462" y="7512"/>
                  </a:lnTo>
                  <a:lnTo>
                    <a:pt x="103472" y="6390"/>
                  </a:lnTo>
                  <a:lnTo>
                    <a:pt x="101750" y="905"/>
                  </a:lnTo>
                  <a:lnTo>
                    <a:pt x="99723" y="354"/>
                  </a:lnTo>
                  <a:lnTo>
                    <a:pt x="96045" y="0"/>
                  </a:lnTo>
                  <a:lnTo>
                    <a:pt x="80237" y="14842"/>
                  </a:lnTo>
                  <a:lnTo>
                    <a:pt x="77933" y="19013"/>
                  </a:lnTo>
                  <a:lnTo>
                    <a:pt x="77319" y="21113"/>
                  </a:lnTo>
                  <a:lnTo>
                    <a:pt x="48890" y="65344"/>
                  </a:lnTo>
                  <a:lnTo>
                    <a:pt x="29789" y="107976"/>
                  </a:lnTo>
                  <a:lnTo>
                    <a:pt x="12600" y="153642"/>
                  </a:lnTo>
                  <a:lnTo>
                    <a:pt x="1772" y="190529"/>
                  </a:lnTo>
                  <a:lnTo>
                    <a:pt x="0" y="231498"/>
                  </a:lnTo>
                  <a:lnTo>
                    <a:pt x="6362" y="261601"/>
                  </a:lnTo>
                  <a:lnTo>
                    <a:pt x="11137" y="269988"/>
                  </a:lnTo>
                  <a:lnTo>
                    <a:pt x="15001" y="274698"/>
                  </a:lnTo>
                  <a:lnTo>
                    <a:pt x="19071" y="277262"/>
                  </a:lnTo>
                  <a:lnTo>
                    <a:pt x="23233" y="279107"/>
                  </a:lnTo>
                  <a:lnTo>
                    <a:pt x="29541" y="283407"/>
                  </a:lnTo>
                  <a:lnTo>
                    <a:pt x="33765" y="284660"/>
                  </a:lnTo>
                  <a:lnTo>
                    <a:pt x="35879" y="284288"/>
                  </a:lnTo>
                  <a:lnTo>
                    <a:pt x="42225" y="280395"/>
                  </a:lnTo>
                  <a:lnTo>
                    <a:pt x="50690" y="2729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9" name="SMARTInkShape-1285"/>
            <p:cNvSpPr/>
            <p:nvPr>
              <p:custDataLst>
                <p:tags r:id="rId132"/>
              </p:custDataLst>
            </p:nvPr>
          </p:nvSpPr>
          <p:spPr>
            <a:xfrm>
              <a:off x="5619827" y="5353050"/>
              <a:ext cx="158674" cy="57151"/>
            </a:xfrm>
            <a:custGeom>
              <a:avLst/>
              <a:gdLst/>
              <a:ahLst/>
              <a:cxnLst/>
              <a:rect l="0" t="0" r="0" b="0"/>
              <a:pathLst>
                <a:path w="158674" h="57151">
                  <a:moveTo>
                    <a:pt x="6273" y="57150"/>
                  </a:moveTo>
                  <a:lnTo>
                    <a:pt x="6273" y="57150"/>
                  </a:lnTo>
                  <a:lnTo>
                    <a:pt x="0" y="50878"/>
                  </a:lnTo>
                  <a:lnTo>
                    <a:pt x="8768" y="50807"/>
                  </a:lnTo>
                  <a:lnTo>
                    <a:pt x="12791" y="48921"/>
                  </a:lnTo>
                  <a:lnTo>
                    <a:pt x="14852" y="47431"/>
                  </a:lnTo>
                  <a:lnTo>
                    <a:pt x="59243" y="35013"/>
                  </a:lnTo>
                  <a:lnTo>
                    <a:pt x="104820" y="20279"/>
                  </a:lnTo>
                  <a:lnTo>
                    <a:pt x="126163" y="14224"/>
                  </a:lnTo>
                  <a:lnTo>
                    <a:pt x="1586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SMARTInkShape-1286"/>
            <p:cNvSpPr/>
            <p:nvPr>
              <p:custDataLst>
                <p:tags r:id="rId133"/>
              </p:custDataLst>
            </p:nvPr>
          </p:nvSpPr>
          <p:spPr>
            <a:xfrm>
              <a:off x="5670550" y="5156279"/>
              <a:ext cx="82551" cy="327171"/>
            </a:xfrm>
            <a:custGeom>
              <a:avLst/>
              <a:gdLst/>
              <a:ahLst/>
              <a:cxnLst/>
              <a:rect l="0" t="0" r="0" b="0"/>
              <a:pathLst>
                <a:path w="82551" h="327171">
                  <a:moveTo>
                    <a:pt x="82550" y="12621"/>
                  </a:moveTo>
                  <a:lnTo>
                    <a:pt x="82550" y="12621"/>
                  </a:lnTo>
                  <a:lnTo>
                    <a:pt x="82550" y="9250"/>
                  </a:lnTo>
                  <a:lnTo>
                    <a:pt x="81844" y="8257"/>
                  </a:lnTo>
                  <a:lnTo>
                    <a:pt x="80669" y="7595"/>
                  </a:lnTo>
                  <a:lnTo>
                    <a:pt x="73711" y="6533"/>
                  </a:lnTo>
                  <a:lnTo>
                    <a:pt x="72424" y="5740"/>
                  </a:lnTo>
                  <a:lnTo>
                    <a:pt x="71566" y="4506"/>
                  </a:lnTo>
                  <a:lnTo>
                    <a:pt x="70994" y="2977"/>
                  </a:lnTo>
                  <a:lnTo>
                    <a:pt x="69907" y="1958"/>
                  </a:lnTo>
                  <a:lnTo>
                    <a:pt x="66818" y="826"/>
                  </a:lnTo>
                  <a:lnTo>
                    <a:pt x="54953" y="0"/>
                  </a:lnTo>
                  <a:lnTo>
                    <a:pt x="50764" y="1838"/>
                  </a:lnTo>
                  <a:lnTo>
                    <a:pt x="41447" y="9382"/>
                  </a:lnTo>
                  <a:lnTo>
                    <a:pt x="28171" y="29730"/>
                  </a:lnTo>
                  <a:lnTo>
                    <a:pt x="17609" y="76718"/>
                  </a:lnTo>
                  <a:lnTo>
                    <a:pt x="13131" y="109248"/>
                  </a:lnTo>
                  <a:lnTo>
                    <a:pt x="12726" y="152400"/>
                  </a:lnTo>
                  <a:lnTo>
                    <a:pt x="12701" y="196776"/>
                  </a:lnTo>
                  <a:lnTo>
                    <a:pt x="12700" y="244200"/>
                  </a:lnTo>
                  <a:lnTo>
                    <a:pt x="18658" y="287112"/>
                  </a:lnTo>
                  <a:lnTo>
                    <a:pt x="18169" y="297600"/>
                  </a:lnTo>
                  <a:lnTo>
                    <a:pt x="13083" y="317128"/>
                  </a:lnTo>
                  <a:lnTo>
                    <a:pt x="12955" y="319343"/>
                  </a:lnTo>
                  <a:lnTo>
                    <a:pt x="12164" y="320818"/>
                  </a:lnTo>
                  <a:lnTo>
                    <a:pt x="10932" y="321803"/>
                  </a:lnTo>
                  <a:lnTo>
                    <a:pt x="7681" y="323602"/>
                  </a:lnTo>
                  <a:lnTo>
                    <a:pt x="3884" y="326753"/>
                  </a:lnTo>
                  <a:lnTo>
                    <a:pt x="2589" y="327170"/>
                  </a:lnTo>
                  <a:lnTo>
                    <a:pt x="1726" y="326743"/>
                  </a:lnTo>
                  <a:lnTo>
                    <a:pt x="0" y="3237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9" name="SMARTInkShape-Group309"/>
          <p:cNvGrpSpPr/>
          <p:nvPr/>
        </p:nvGrpSpPr>
        <p:grpSpPr>
          <a:xfrm>
            <a:off x="4636415" y="4914908"/>
            <a:ext cx="741066" cy="882350"/>
            <a:chOff x="4636415" y="4914908"/>
            <a:chExt cx="741066" cy="882350"/>
          </a:xfrm>
        </p:grpSpPr>
        <p:sp>
          <p:nvSpPr>
            <p:cNvPr id="252" name="SMARTInkShape-1287"/>
            <p:cNvSpPr/>
            <p:nvPr>
              <p:custDataLst>
                <p:tags r:id="rId119"/>
              </p:custDataLst>
            </p:nvPr>
          </p:nvSpPr>
          <p:spPr>
            <a:xfrm>
              <a:off x="5283312" y="5016502"/>
              <a:ext cx="94169" cy="158741"/>
            </a:xfrm>
            <a:custGeom>
              <a:avLst/>
              <a:gdLst/>
              <a:ahLst/>
              <a:cxnLst/>
              <a:rect l="0" t="0" r="0" b="0"/>
              <a:pathLst>
                <a:path w="94169" h="158741">
                  <a:moveTo>
                    <a:pt x="12588" y="25398"/>
                  </a:moveTo>
                  <a:lnTo>
                    <a:pt x="12588" y="25398"/>
                  </a:lnTo>
                  <a:lnTo>
                    <a:pt x="12588" y="12798"/>
                  </a:lnTo>
                  <a:lnTo>
                    <a:pt x="15959" y="9357"/>
                  </a:lnTo>
                  <a:lnTo>
                    <a:pt x="19496" y="7686"/>
                  </a:lnTo>
                  <a:lnTo>
                    <a:pt x="27515" y="6612"/>
                  </a:lnTo>
                  <a:lnTo>
                    <a:pt x="28889" y="5819"/>
                  </a:lnTo>
                  <a:lnTo>
                    <a:pt x="29806" y="4585"/>
                  </a:lnTo>
                  <a:lnTo>
                    <a:pt x="30416" y="3056"/>
                  </a:lnTo>
                  <a:lnTo>
                    <a:pt x="31529" y="2036"/>
                  </a:lnTo>
                  <a:lnTo>
                    <a:pt x="34647" y="905"/>
                  </a:lnTo>
                  <a:lnTo>
                    <a:pt x="65507" y="0"/>
                  </a:lnTo>
                  <a:lnTo>
                    <a:pt x="66917" y="705"/>
                  </a:lnTo>
                  <a:lnTo>
                    <a:pt x="67857" y="1880"/>
                  </a:lnTo>
                  <a:lnTo>
                    <a:pt x="68485" y="3369"/>
                  </a:lnTo>
                  <a:lnTo>
                    <a:pt x="69609" y="4362"/>
                  </a:lnTo>
                  <a:lnTo>
                    <a:pt x="72737" y="5466"/>
                  </a:lnTo>
                  <a:lnTo>
                    <a:pt x="73854" y="6466"/>
                  </a:lnTo>
                  <a:lnTo>
                    <a:pt x="75095" y="9458"/>
                  </a:lnTo>
                  <a:lnTo>
                    <a:pt x="76086" y="33944"/>
                  </a:lnTo>
                  <a:lnTo>
                    <a:pt x="74205" y="38134"/>
                  </a:lnTo>
                  <a:lnTo>
                    <a:pt x="59250" y="55621"/>
                  </a:lnTo>
                  <a:lnTo>
                    <a:pt x="58021" y="59527"/>
                  </a:lnTo>
                  <a:lnTo>
                    <a:pt x="56988" y="60850"/>
                  </a:lnTo>
                  <a:lnTo>
                    <a:pt x="51657" y="63150"/>
                  </a:lnTo>
                  <a:lnTo>
                    <a:pt x="51118" y="65224"/>
                  </a:lnTo>
                  <a:lnTo>
                    <a:pt x="50688" y="69843"/>
                  </a:lnTo>
                  <a:lnTo>
                    <a:pt x="50688" y="69846"/>
                  </a:lnTo>
                  <a:lnTo>
                    <a:pt x="56155" y="69847"/>
                  </a:lnTo>
                  <a:lnTo>
                    <a:pt x="61933" y="74212"/>
                  </a:lnTo>
                  <a:lnTo>
                    <a:pt x="68571" y="75936"/>
                  </a:lnTo>
                  <a:lnTo>
                    <a:pt x="74576" y="80510"/>
                  </a:lnTo>
                  <a:lnTo>
                    <a:pt x="78474" y="81641"/>
                  </a:lnTo>
                  <a:lnTo>
                    <a:pt x="79795" y="82650"/>
                  </a:lnTo>
                  <a:lnTo>
                    <a:pt x="93683" y="102002"/>
                  </a:lnTo>
                  <a:lnTo>
                    <a:pt x="94168" y="103984"/>
                  </a:lnTo>
                  <a:lnTo>
                    <a:pt x="93786" y="106010"/>
                  </a:lnTo>
                  <a:lnTo>
                    <a:pt x="89984" y="114334"/>
                  </a:lnTo>
                  <a:lnTo>
                    <a:pt x="88240" y="124886"/>
                  </a:lnTo>
                  <a:lnTo>
                    <a:pt x="85487" y="129116"/>
                  </a:lnTo>
                  <a:lnTo>
                    <a:pt x="81912" y="131467"/>
                  </a:lnTo>
                  <a:lnTo>
                    <a:pt x="77970" y="133217"/>
                  </a:lnTo>
                  <a:lnTo>
                    <a:pt x="53387" y="149627"/>
                  </a:lnTo>
                  <a:lnTo>
                    <a:pt x="44453" y="153732"/>
                  </a:lnTo>
                  <a:lnTo>
                    <a:pt x="40156" y="156518"/>
                  </a:lnTo>
                  <a:lnTo>
                    <a:pt x="33063" y="158087"/>
                  </a:lnTo>
                  <a:lnTo>
                    <a:pt x="4199" y="158740"/>
                  </a:lnTo>
                  <a:lnTo>
                    <a:pt x="2762" y="158037"/>
                  </a:lnTo>
                  <a:lnTo>
                    <a:pt x="1804" y="156863"/>
                  </a:lnTo>
                  <a:lnTo>
                    <a:pt x="739" y="153677"/>
                  </a:lnTo>
                  <a:lnTo>
                    <a:pt x="0" y="147192"/>
                  </a:lnTo>
                  <a:lnTo>
                    <a:pt x="8736" y="137310"/>
                  </a:lnTo>
                  <a:lnTo>
                    <a:pt x="18938" y="1269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SMARTInkShape-1288"/>
            <p:cNvSpPr/>
            <p:nvPr>
              <p:custDataLst>
                <p:tags r:id="rId120"/>
              </p:custDataLst>
            </p:nvPr>
          </p:nvSpPr>
          <p:spPr>
            <a:xfrm>
              <a:off x="4731726" y="5086619"/>
              <a:ext cx="113325" cy="475982"/>
            </a:xfrm>
            <a:custGeom>
              <a:avLst/>
              <a:gdLst/>
              <a:ahLst/>
              <a:cxnLst/>
              <a:rect l="0" t="0" r="0" b="0"/>
              <a:pathLst>
                <a:path w="113325" h="475982">
                  <a:moveTo>
                    <a:pt x="113324" y="12431"/>
                  </a:moveTo>
                  <a:lnTo>
                    <a:pt x="113324" y="12431"/>
                  </a:lnTo>
                  <a:lnTo>
                    <a:pt x="109953" y="9060"/>
                  </a:lnTo>
                  <a:lnTo>
                    <a:pt x="106416" y="7405"/>
                  </a:lnTo>
                  <a:lnTo>
                    <a:pt x="96317" y="5550"/>
                  </a:lnTo>
                  <a:lnTo>
                    <a:pt x="87909" y="1089"/>
                  </a:lnTo>
                  <a:lnTo>
                    <a:pt x="82825" y="0"/>
                  </a:lnTo>
                  <a:lnTo>
                    <a:pt x="74831" y="4792"/>
                  </a:lnTo>
                  <a:lnTo>
                    <a:pt x="72845" y="5222"/>
                  </a:lnTo>
                  <a:lnTo>
                    <a:pt x="51137" y="18913"/>
                  </a:lnTo>
                  <a:lnTo>
                    <a:pt x="46173" y="23779"/>
                  </a:lnTo>
                  <a:lnTo>
                    <a:pt x="16537" y="70322"/>
                  </a:lnTo>
                  <a:lnTo>
                    <a:pt x="6980" y="108158"/>
                  </a:lnTo>
                  <a:lnTo>
                    <a:pt x="0" y="152159"/>
                  </a:lnTo>
                  <a:lnTo>
                    <a:pt x="4577" y="195701"/>
                  </a:lnTo>
                  <a:lnTo>
                    <a:pt x="10771" y="237975"/>
                  </a:lnTo>
                  <a:lnTo>
                    <a:pt x="20479" y="278863"/>
                  </a:lnTo>
                  <a:lnTo>
                    <a:pt x="29545" y="322674"/>
                  </a:lnTo>
                  <a:lnTo>
                    <a:pt x="40828" y="367273"/>
                  </a:lnTo>
                  <a:lnTo>
                    <a:pt x="49386" y="412431"/>
                  </a:lnTo>
                  <a:lnTo>
                    <a:pt x="48924" y="420925"/>
                  </a:lnTo>
                  <a:lnTo>
                    <a:pt x="44696" y="432936"/>
                  </a:lnTo>
                  <a:lnTo>
                    <a:pt x="39682" y="441982"/>
                  </a:lnTo>
                  <a:lnTo>
                    <a:pt x="37176" y="452580"/>
                  </a:lnTo>
                  <a:lnTo>
                    <a:pt x="30366" y="462840"/>
                  </a:lnTo>
                  <a:lnTo>
                    <a:pt x="26360" y="466613"/>
                  </a:lnTo>
                  <a:lnTo>
                    <a:pt x="22227" y="468290"/>
                  </a:lnTo>
                  <a:lnTo>
                    <a:pt x="20843" y="469442"/>
                  </a:lnTo>
                  <a:lnTo>
                    <a:pt x="18189" y="473730"/>
                  </a:lnTo>
                  <a:lnTo>
                    <a:pt x="11724" y="4759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SMARTInkShape-1289"/>
            <p:cNvSpPr/>
            <p:nvPr>
              <p:custDataLst>
                <p:tags r:id="rId121"/>
              </p:custDataLst>
            </p:nvPr>
          </p:nvSpPr>
          <p:spPr>
            <a:xfrm>
              <a:off x="4800687" y="5727992"/>
              <a:ext cx="133256" cy="69266"/>
            </a:xfrm>
            <a:custGeom>
              <a:avLst/>
              <a:gdLst/>
              <a:ahLst/>
              <a:cxnLst/>
              <a:rect l="0" t="0" r="0" b="0"/>
              <a:pathLst>
                <a:path w="133256" h="69266">
                  <a:moveTo>
                    <a:pt x="50713" y="6058"/>
                  </a:moveTo>
                  <a:lnTo>
                    <a:pt x="50713" y="6058"/>
                  </a:lnTo>
                  <a:lnTo>
                    <a:pt x="57061" y="6058"/>
                  </a:lnTo>
                  <a:lnTo>
                    <a:pt x="57063" y="33661"/>
                  </a:lnTo>
                  <a:lnTo>
                    <a:pt x="55181" y="37846"/>
                  </a:lnTo>
                  <a:lnTo>
                    <a:pt x="53692" y="39949"/>
                  </a:lnTo>
                  <a:lnTo>
                    <a:pt x="50155" y="42287"/>
                  </a:lnTo>
                  <a:lnTo>
                    <a:pt x="46231" y="44032"/>
                  </a:lnTo>
                  <a:lnTo>
                    <a:pt x="42136" y="47159"/>
                  </a:lnTo>
                  <a:lnTo>
                    <a:pt x="39845" y="50901"/>
                  </a:lnTo>
                  <a:lnTo>
                    <a:pt x="38122" y="54915"/>
                  </a:lnTo>
                  <a:lnTo>
                    <a:pt x="35004" y="59052"/>
                  </a:lnTo>
                  <a:lnTo>
                    <a:pt x="31267" y="61362"/>
                  </a:lnTo>
                  <a:lnTo>
                    <a:pt x="27253" y="63092"/>
                  </a:lnTo>
                  <a:lnTo>
                    <a:pt x="21027" y="67328"/>
                  </a:lnTo>
                  <a:lnTo>
                    <a:pt x="14714" y="68897"/>
                  </a:lnTo>
                  <a:lnTo>
                    <a:pt x="10489" y="69265"/>
                  </a:lnTo>
                  <a:lnTo>
                    <a:pt x="9081" y="68657"/>
                  </a:lnTo>
                  <a:lnTo>
                    <a:pt x="8142" y="67546"/>
                  </a:lnTo>
                  <a:lnTo>
                    <a:pt x="7514" y="66100"/>
                  </a:lnTo>
                  <a:lnTo>
                    <a:pt x="6392" y="65136"/>
                  </a:lnTo>
                  <a:lnTo>
                    <a:pt x="3263" y="64065"/>
                  </a:lnTo>
                  <a:lnTo>
                    <a:pt x="2146" y="63074"/>
                  </a:lnTo>
                  <a:lnTo>
                    <a:pt x="906" y="60091"/>
                  </a:lnTo>
                  <a:lnTo>
                    <a:pt x="0" y="48303"/>
                  </a:lnTo>
                  <a:lnTo>
                    <a:pt x="677" y="46921"/>
                  </a:lnTo>
                  <a:lnTo>
                    <a:pt x="1833" y="46001"/>
                  </a:lnTo>
                  <a:lnTo>
                    <a:pt x="3310" y="45386"/>
                  </a:lnTo>
                  <a:lnTo>
                    <a:pt x="4294" y="44271"/>
                  </a:lnTo>
                  <a:lnTo>
                    <a:pt x="7756" y="37412"/>
                  </a:lnTo>
                  <a:lnTo>
                    <a:pt x="9374" y="35428"/>
                  </a:lnTo>
                  <a:lnTo>
                    <a:pt x="13055" y="33221"/>
                  </a:lnTo>
                  <a:lnTo>
                    <a:pt x="17043" y="31536"/>
                  </a:lnTo>
                  <a:lnTo>
                    <a:pt x="30139" y="20939"/>
                  </a:lnTo>
                  <a:lnTo>
                    <a:pt x="36072" y="19404"/>
                  </a:lnTo>
                  <a:lnTo>
                    <a:pt x="47369" y="18784"/>
                  </a:lnTo>
                  <a:lnTo>
                    <a:pt x="51109" y="20651"/>
                  </a:lnTo>
                  <a:lnTo>
                    <a:pt x="53093" y="22136"/>
                  </a:lnTo>
                  <a:lnTo>
                    <a:pt x="55299" y="25669"/>
                  </a:lnTo>
                  <a:lnTo>
                    <a:pt x="55887" y="27599"/>
                  </a:lnTo>
                  <a:lnTo>
                    <a:pt x="56984" y="28885"/>
                  </a:lnTo>
                  <a:lnTo>
                    <a:pt x="60085" y="30315"/>
                  </a:lnTo>
                  <a:lnTo>
                    <a:pt x="61194" y="31401"/>
                  </a:lnTo>
                  <a:lnTo>
                    <a:pt x="66491" y="40196"/>
                  </a:lnTo>
                  <a:lnTo>
                    <a:pt x="70190" y="42398"/>
                  </a:lnTo>
                  <a:lnTo>
                    <a:pt x="72164" y="42984"/>
                  </a:lnTo>
                  <a:lnTo>
                    <a:pt x="73481" y="44080"/>
                  </a:lnTo>
                  <a:lnTo>
                    <a:pt x="81478" y="55682"/>
                  </a:lnTo>
                  <a:lnTo>
                    <a:pt x="82171" y="59881"/>
                  </a:lnTo>
                  <a:lnTo>
                    <a:pt x="82973" y="60990"/>
                  </a:lnTo>
                  <a:lnTo>
                    <a:pt x="84215" y="61729"/>
                  </a:lnTo>
                  <a:lnTo>
                    <a:pt x="88913" y="63013"/>
                  </a:lnTo>
                  <a:lnTo>
                    <a:pt x="104781" y="63206"/>
                  </a:lnTo>
                  <a:lnTo>
                    <a:pt x="108375" y="61327"/>
                  </a:lnTo>
                  <a:lnTo>
                    <a:pt x="112324" y="58844"/>
                  </a:lnTo>
                  <a:lnTo>
                    <a:pt x="118514" y="56741"/>
                  </a:lnTo>
                  <a:lnTo>
                    <a:pt x="122709" y="53748"/>
                  </a:lnTo>
                  <a:lnTo>
                    <a:pt x="125045" y="50067"/>
                  </a:lnTo>
                  <a:lnTo>
                    <a:pt x="125667" y="48097"/>
                  </a:lnTo>
                  <a:lnTo>
                    <a:pt x="126788" y="46785"/>
                  </a:lnTo>
                  <a:lnTo>
                    <a:pt x="129916" y="45325"/>
                  </a:lnTo>
                  <a:lnTo>
                    <a:pt x="131031" y="44230"/>
                  </a:lnTo>
                  <a:lnTo>
                    <a:pt x="132270" y="41133"/>
                  </a:lnTo>
                  <a:lnTo>
                    <a:pt x="133255" y="20005"/>
                  </a:lnTo>
                  <a:lnTo>
                    <a:pt x="124424" y="10029"/>
                  </a:lnTo>
                  <a:lnTo>
                    <a:pt x="120398" y="7823"/>
                  </a:lnTo>
                  <a:lnTo>
                    <a:pt x="116256" y="6137"/>
                  </a:lnTo>
                  <a:lnTo>
                    <a:pt x="109957" y="1927"/>
                  </a:lnTo>
                  <a:lnTo>
                    <a:pt x="102764" y="0"/>
                  </a:lnTo>
                  <a:lnTo>
                    <a:pt x="94770" y="4772"/>
                  </a:lnTo>
                  <a:lnTo>
                    <a:pt x="86619" y="5805"/>
                  </a:lnTo>
                  <a:lnTo>
                    <a:pt x="85234" y="6594"/>
                  </a:lnTo>
                  <a:lnTo>
                    <a:pt x="84310" y="7827"/>
                  </a:lnTo>
                  <a:lnTo>
                    <a:pt x="82463" y="124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SMARTInkShape-1290"/>
            <p:cNvSpPr/>
            <p:nvPr>
              <p:custDataLst>
                <p:tags r:id="rId122"/>
              </p:custDataLst>
            </p:nvPr>
          </p:nvSpPr>
          <p:spPr>
            <a:xfrm>
              <a:off x="4686326" y="4914908"/>
              <a:ext cx="126967" cy="76083"/>
            </a:xfrm>
            <a:custGeom>
              <a:avLst/>
              <a:gdLst/>
              <a:ahLst/>
              <a:cxnLst/>
              <a:rect l="0" t="0" r="0" b="0"/>
              <a:pathLst>
                <a:path w="126967" h="76083">
                  <a:moveTo>
                    <a:pt x="69824" y="12692"/>
                  </a:moveTo>
                  <a:lnTo>
                    <a:pt x="69824" y="12692"/>
                  </a:lnTo>
                  <a:lnTo>
                    <a:pt x="69824" y="255"/>
                  </a:lnTo>
                  <a:lnTo>
                    <a:pt x="69824" y="3441"/>
                  </a:lnTo>
                  <a:lnTo>
                    <a:pt x="69118" y="4408"/>
                  </a:lnTo>
                  <a:lnTo>
                    <a:pt x="66453" y="5482"/>
                  </a:lnTo>
                  <a:lnTo>
                    <a:pt x="65460" y="6474"/>
                  </a:lnTo>
                  <a:lnTo>
                    <a:pt x="64357" y="9458"/>
                  </a:lnTo>
                  <a:lnTo>
                    <a:pt x="62943" y="17123"/>
                  </a:lnTo>
                  <a:lnTo>
                    <a:pt x="52500" y="31754"/>
                  </a:lnTo>
                  <a:lnTo>
                    <a:pt x="47744" y="43582"/>
                  </a:lnTo>
                  <a:lnTo>
                    <a:pt x="33570" y="63376"/>
                  </a:lnTo>
                  <a:lnTo>
                    <a:pt x="31839" y="67674"/>
                  </a:lnTo>
                  <a:lnTo>
                    <a:pt x="28718" y="71936"/>
                  </a:lnTo>
                  <a:lnTo>
                    <a:pt x="24978" y="74301"/>
                  </a:lnTo>
                  <a:lnTo>
                    <a:pt x="16830" y="75819"/>
                  </a:lnTo>
                  <a:lnTo>
                    <a:pt x="10533" y="76082"/>
                  </a:lnTo>
                  <a:lnTo>
                    <a:pt x="9130" y="75413"/>
                  </a:lnTo>
                  <a:lnTo>
                    <a:pt x="8195" y="74261"/>
                  </a:lnTo>
                  <a:lnTo>
                    <a:pt x="6450" y="71100"/>
                  </a:lnTo>
                  <a:lnTo>
                    <a:pt x="2206" y="65354"/>
                  </a:lnTo>
                  <a:lnTo>
                    <a:pt x="636" y="59183"/>
                  </a:lnTo>
                  <a:lnTo>
                    <a:pt x="0" y="42322"/>
                  </a:lnTo>
                  <a:lnTo>
                    <a:pt x="1867" y="38091"/>
                  </a:lnTo>
                  <a:lnTo>
                    <a:pt x="4343" y="33858"/>
                  </a:lnTo>
                  <a:lnTo>
                    <a:pt x="6442" y="27509"/>
                  </a:lnTo>
                  <a:lnTo>
                    <a:pt x="11714" y="20297"/>
                  </a:lnTo>
                  <a:lnTo>
                    <a:pt x="14129" y="19599"/>
                  </a:lnTo>
                  <a:lnTo>
                    <a:pt x="24205" y="19075"/>
                  </a:lnTo>
                  <a:lnTo>
                    <a:pt x="30213" y="23412"/>
                  </a:lnTo>
                  <a:lnTo>
                    <a:pt x="36137" y="25511"/>
                  </a:lnTo>
                  <a:lnTo>
                    <a:pt x="81099" y="60671"/>
                  </a:lnTo>
                  <a:lnTo>
                    <a:pt x="93897" y="64816"/>
                  </a:lnTo>
                  <a:lnTo>
                    <a:pt x="98868" y="67608"/>
                  </a:lnTo>
                  <a:lnTo>
                    <a:pt x="105633" y="69885"/>
                  </a:lnTo>
                  <a:lnTo>
                    <a:pt x="109963" y="72919"/>
                  </a:lnTo>
                  <a:lnTo>
                    <a:pt x="112106" y="73304"/>
                  </a:lnTo>
                  <a:lnTo>
                    <a:pt x="114240" y="72855"/>
                  </a:lnTo>
                  <a:lnTo>
                    <a:pt x="119363" y="70437"/>
                  </a:lnTo>
                  <a:lnTo>
                    <a:pt x="125980" y="64427"/>
                  </a:lnTo>
                  <a:lnTo>
                    <a:pt x="126532" y="62026"/>
                  </a:lnTo>
                  <a:lnTo>
                    <a:pt x="126966" y="36832"/>
                  </a:lnTo>
                  <a:lnTo>
                    <a:pt x="125088" y="32123"/>
                  </a:lnTo>
                  <a:lnTo>
                    <a:pt x="122608" y="27678"/>
                  </a:lnTo>
                  <a:lnTo>
                    <a:pt x="115234" y="8486"/>
                  </a:lnTo>
                  <a:lnTo>
                    <a:pt x="111187" y="3606"/>
                  </a:lnTo>
                  <a:lnTo>
                    <a:pt x="107493" y="1599"/>
                  </a:lnTo>
                  <a:lnTo>
                    <a:pt x="99371" y="309"/>
                  </a:lnTo>
                  <a:lnTo>
                    <a:pt x="77687" y="0"/>
                  </a:lnTo>
                  <a:lnTo>
                    <a:pt x="69466" y="5019"/>
                  </a:lnTo>
                  <a:lnTo>
                    <a:pt x="61287" y="6080"/>
                  </a:lnTo>
                  <a:lnTo>
                    <a:pt x="59899" y="6873"/>
                  </a:lnTo>
                  <a:lnTo>
                    <a:pt x="58974" y="8107"/>
                  </a:lnTo>
                  <a:lnTo>
                    <a:pt x="57240" y="11360"/>
                  </a:lnTo>
                  <a:lnTo>
                    <a:pt x="50774" y="19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SMARTInkShape-1291"/>
            <p:cNvSpPr/>
            <p:nvPr>
              <p:custDataLst>
                <p:tags r:id="rId123"/>
              </p:custDataLst>
            </p:nvPr>
          </p:nvSpPr>
          <p:spPr>
            <a:xfrm>
              <a:off x="5105420" y="5162627"/>
              <a:ext cx="69831" cy="298338"/>
            </a:xfrm>
            <a:custGeom>
              <a:avLst/>
              <a:gdLst/>
              <a:ahLst/>
              <a:cxnLst/>
              <a:rect l="0" t="0" r="0" b="0"/>
              <a:pathLst>
                <a:path w="69831" h="298338">
                  <a:moveTo>
                    <a:pt x="63480" y="6273"/>
                  </a:moveTo>
                  <a:lnTo>
                    <a:pt x="63480" y="6273"/>
                  </a:lnTo>
                  <a:lnTo>
                    <a:pt x="63480" y="0"/>
                  </a:lnTo>
                  <a:lnTo>
                    <a:pt x="63480" y="3317"/>
                  </a:lnTo>
                  <a:lnTo>
                    <a:pt x="62774" y="4302"/>
                  </a:lnTo>
                  <a:lnTo>
                    <a:pt x="60109" y="5397"/>
                  </a:lnTo>
                  <a:lnTo>
                    <a:pt x="59116" y="6395"/>
                  </a:lnTo>
                  <a:lnTo>
                    <a:pt x="40844" y="45183"/>
                  </a:lnTo>
                  <a:lnTo>
                    <a:pt x="29350" y="89144"/>
                  </a:lnTo>
                  <a:lnTo>
                    <a:pt x="16889" y="132418"/>
                  </a:lnTo>
                  <a:lnTo>
                    <a:pt x="9679" y="176765"/>
                  </a:lnTo>
                  <a:lnTo>
                    <a:pt x="1157" y="221206"/>
                  </a:lnTo>
                  <a:lnTo>
                    <a:pt x="0" y="268650"/>
                  </a:lnTo>
                  <a:lnTo>
                    <a:pt x="692" y="280707"/>
                  </a:lnTo>
                  <a:lnTo>
                    <a:pt x="6447" y="295301"/>
                  </a:lnTo>
                  <a:lnTo>
                    <a:pt x="7819" y="296325"/>
                  </a:lnTo>
                  <a:lnTo>
                    <a:pt x="11225" y="297462"/>
                  </a:lnTo>
                  <a:lnTo>
                    <a:pt x="27523" y="298337"/>
                  </a:lnTo>
                  <a:lnTo>
                    <a:pt x="31742" y="296475"/>
                  </a:lnTo>
                  <a:lnTo>
                    <a:pt x="59247" y="270846"/>
                  </a:lnTo>
                  <a:lnTo>
                    <a:pt x="61598" y="266619"/>
                  </a:lnTo>
                  <a:lnTo>
                    <a:pt x="69830" y="2475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SMARTInkShape-1292"/>
            <p:cNvSpPr/>
            <p:nvPr>
              <p:custDataLst>
                <p:tags r:id="rId124"/>
              </p:custDataLst>
            </p:nvPr>
          </p:nvSpPr>
          <p:spPr>
            <a:xfrm>
              <a:off x="5073650" y="5289550"/>
              <a:ext cx="127001" cy="50801"/>
            </a:xfrm>
            <a:custGeom>
              <a:avLst/>
              <a:gdLst/>
              <a:ahLst/>
              <a:cxnLst/>
              <a:rect l="0" t="0" r="0" b="0"/>
              <a:pathLst>
                <a:path w="1270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705" y="46436"/>
                  </a:lnTo>
                  <a:lnTo>
                    <a:pt x="1881" y="45774"/>
                  </a:lnTo>
                  <a:lnTo>
                    <a:pt x="34136" y="37292"/>
                  </a:lnTo>
                  <a:lnTo>
                    <a:pt x="47352" y="29551"/>
                  </a:lnTo>
                  <a:lnTo>
                    <a:pt x="89896" y="16724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SMARTInkShape-1293"/>
            <p:cNvSpPr/>
            <p:nvPr>
              <p:custDataLst>
                <p:tags r:id="rId125"/>
              </p:custDataLst>
            </p:nvPr>
          </p:nvSpPr>
          <p:spPr>
            <a:xfrm>
              <a:off x="4636415" y="5734050"/>
              <a:ext cx="113386" cy="12701"/>
            </a:xfrm>
            <a:custGeom>
              <a:avLst/>
              <a:gdLst/>
              <a:ahLst/>
              <a:cxnLst/>
              <a:rect l="0" t="0" r="0" b="0"/>
              <a:pathLst>
                <a:path w="113386" h="12701">
                  <a:moveTo>
                    <a:pt x="24485" y="0"/>
                  </a:moveTo>
                  <a:lnTo>
                    <a:pt x="24485" y="0"/>
                  </a:lnTo>
                  <a:lnTo>
                    <a:pt x="21114" y="3371"/>
                  </a:lnTo>
                  <a:lnTo>
                    <a:pt x="17577" y="5026"/>
                  </a:lnTo>
                  <a:lnTo>
                    <a:pt x="0" y="6348"/>
                  </a:lnTo>
                  <a:lnTo>
                    <a:pt x="43981" y="6350"/>
                  </a:lnTo>
                  <a:lnTo>
                    <a:pt x="52200" y="7055"/>
                  </a:lnTo>
                  <a:lnTo>
                    <a:pt x="77419" y="12111"/>
                  </a:lnTo>
                  <a:lnTo>
                    <a:pt x="113385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2" name="SMARTInkShape-Group310"/>
          <p:cNvGrpSpPr/>
          <p:nvPr/>
        </p:nvGrpSpPr>
        <p:grpSpPr>
          <a:xfrm>
            <a:off x="3987800" y="5305253"/>
            <a:ext cx="247651" cy="117640"/>
            <a:chOff x="3987800" y="5305253"/>
            <a:chExt cx="247651" cy="117640"/>
          </a:xfrm>
        </p:grpSpPr>
        <p:sp>
          <p:nvSpPr>
            <p:cNvPr id="260" name="SMARTInkShape-1294"/>
            <p:cNvSpPr/>
            <p:nvPr>
              <p:custDataLst>
                <p:tags r:id="rId117"/>
              </p:custDataLst>
            </p:nvPr>
          </p:nvSpPr>
          <p:spPr>
            <a:xfrm>
              <a:off x="3987800" y="5305253"/>
              <a:ext cx="152401" cy="22398"/>
            </a:xfrm>
            <a:custGeom>
              <a:avLst/>
              <a:gdLst/>
              <a:ahLst/>
              <a:cxnLst/>
              <a:rect l="0" t="0" r="0" b="0"/>
              <a:pathLst>
                <a:path w="152401" h="22398">
                  <a:moveTo>
                    <a:pt x="0" y="22397"/>
                  </a:moveTo>
                  <a:lnTo>
                    <a:pt x="0" y="22397"/>
                  </a:lnTo>
                  <a:lnTo>
                    <a:pt x="0" y="16930"/>
                  </a:lnTo>
                  <a:lnTo>
                    <a:pt x="705" y="16635"/>
                  </a:lnTo>
                  <a:lnTo>
                    <a:pt x="8838" y="16125"/>
                  </a:lnTo>
                  <a:lnTo>
                    <a:pt x="10125" y="15393"/>
                  </a:lnTo>
                  <a:lnTo>
                    <a:pt x="10983" y="14199"/>
                  </a:lnTo>
                  <a:lnTo>
                    <a:pt x="11555" y="12698"/>
                  </a:lnTo>
                  <a:lnTo>
                    <a:pt x="12642" y="11698"/>
                  </a:lnTo>
                  <a:lnTo>
                    <a:pt x="15732" y="10586"/>
                  </a:lnTo>
                  <a:lnTo>
                    <a:pt x="32428" y="7932"/>
                  </a:lnTo>
                  <a:lnTo>
                    <a:pt x="44650" y="4705"/>
                  </a:lnTo>
                  <a:lnTo>
                    <a:pt x="82555" y="1501"/>
                  </a:lnTo>
                  <a:lnTo>
                    <a:pt x="86787" y="0"/>
                  </a:lnTo>
                  <a:lnTo>
                    <a:pt x="95252" y="213"/>
                  </a:lnTo>
                  <a:lnTo>
                    <a:pt x="131468" y="5147"/>
                  </a:lnTo>
                  <a:lnTo>
                    <a:pt x="136747" y="7675"/>
                  </a:lnTo>
                  <a:lnTo>
                    <a:pt x="143685" y="9803"/>
                  </a:lnTo>
                  <a:lnTo>
                    <a:pt x="152400" y="160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SMARTInkShape-1295"/>
            <p:cNvSpPr/>
            <p:nvPr>
              <p:custDataLst>
                <p:tags r:id="rId118"/>
              </p:custDataLst>
            </p:nvPr>
          </p:nvSpPr>
          <p:spPr>
            <a:xfrm>
              <a:off x="4038629" y="5378450"/>
              <a:ext cx="196822" cy="44443"/>
            </a:xfrm>
            <a:custGeom>
              <a:avLst/>
              <a:gdLst/>
              <a:ahLst/>
              <a:cxnLst/>
              <a:rect l="0" t="0" r="0" b="0"/>
              <a:pathLst>
                <a:path w="196822" h="44443">
                  <a:moveTo>
                    <a:pt x="12671" y="25400"/>
                  </a:moveTo>
                  <a:lnTo>
                    <a:pt x="12671" y="25400"/>
                  </a:lnTo>
                  <a:lnTo>
                    <a:pt x="1115" y="36956"/>
                  </a:lnTo>
                  <a:lnTo>
                    <a:pt x="479" y="39473"/>
                  </a:lnTo>
                  <a:lnTo>
                    <a:pt x="0" y="44159"/>
                  </a:lnTo>
                  <a:lnTo>
                    <a:pt x="18269" y="44442"/>
                  </a:lnTo>
                  <a:lnTo>
                    <a:pt x="34107" y="39379"/>
                  </a:lnTo>
                  <a:lnTo>
                    <a:pt x="47323" y="34324"/>
                  </a:lnTo>
                  <a:lnTo>
                    <a:pt x="89041" y="30019"/>
                  </a:lnTo>
                  <a:lnTo>
                    <a:pt x="132012" y="23924"/>
                  </a:lnTo>
                  <a:lnTo>
                    <a:pt x="176332" y="10688"/>
                  </a:lnTo>
                  <a:lnTo>
                    <a:pt x="1968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0" name="SMARTInkShape-Group311"/>
          <p:cNvGrpSpPr/>
          <p:nvPr/>
        </p:nvGrpSpPr>
        <p:grpSpPr>
          <a:xfrm>
            <a:off x="2464706" y="4965707"/>
            <a:ext cx="1160871" cy="546083"/>
            <a:chOff x="2464706" y="4965707"/>
            <a:chExt cx="1160871" cy="546083"/>
          </a:xfrm>
        </p:grpSpPr>
        <p:sp>
          <p:nvSpPr>
            <p:cNvPr id="263" name="SMARTInkShape-1296"/>
            <p:cNvSpPr/>
            <p:nvPr>
              <p:custDataLst>
                <p:tags r:id="rId110"/>
              </p:custDataLst>
            </p:nvPr>
          </p:nvSpPr>
          <p:spPr>
            <a:xfrm>
              <a:off x="3441700" y="4978407"/>
              <a:ext cx="183877" cy="533383"/>
            </a:xfrm>
            <a:custGeom>
              <a:avLst/>
              <a:gdLst/>
              <a:ahLst/>
              <a:cxnLst/>
              <a:rect l="0" t="0" r="0" b="0"/>
              <a:pathLst>
                <a:path w="183877" h="533383">
                  <a:moveTo>
                    <a:pt x="82550" y="63493"/>
                  </a:moveTo>
                  <a:lnTo>
                    <a:pt x="82550" y="63493"/>
                  </a:lnTo>
                  <a:lnTo>
                    <a:pt x="82550" y="54654"/>
                  </a:lnTo>
                  <a:lnTo>
                    <a:pt x="81844" y="53367"/>
                  </a:lnTo>
                  <a:lnTo>
                    <a:pt x="80668" y="52509"/>
                  </a:lnTo>
                  <a:lnTo>
                    <a:pt x="79179" y="51937"/>
                  </a:lnTo>
                  <a:lnTo>
                    <a:pt x="78186" y="50850"/>
                  </a:lnTo>
                  <a:lnTo>
                    <a:pt x="77083" y="47761"/>
                  </a:lnTo>
                  <a:lnTo>
                    <a:pt x="74435" y="36091"/>
                  </a:lnTo>
                  <a:lnTo>
                    <a:pt x="70755" y="27506"/>
                  </a:lnTo>
                  <a:lnTo>
                    <a:pt x="71159" y="26096"/>
                  </a:lnTo>
                  <a:lnTo>
                    <a:pt x="74393" y="20741"/>
                  </a:lnTo>
                  <a:lnTo>
                    <a:pt x="75397" y="16740"/>
                  </a:lnTo>
                  <a:lnTo>
                    <a:pt x="76370" y="15391"/>
                  </a:lnTo>
                  <a:lnTo>
                    <a:pt x="77724" y="14493"/>
                  </a:lnTo>
                  <a:lnTo>
                    <a:pt x="81111" y="12786"/>
                  </a:lnTo>
                  <a:lnTo>
                    <a:pt x="86984" y="8566"/>
                  </a:lnTo>
                  <a:lnTo>
                    <a:pt x="109191" y="962"/>
                  </a:lnTo>
                  <a:lnTo>
                    <a:pt x="147200" y="0"/>
                  </a:lnTo>
                  <a:lnTo>
                    <a:pt x="151970" y="1877"/>
                  </a:lnTo>
                  <a:lnTo>
                    <a:pt x="154230" y="3366"/>
                  </a:lnTo>
                  <a:lnTo>
                    <a:pt x="170088" y="7832"/>
                  </a:lnTo>
                  <a:lnTo>
                    <a:pt x="172658" y="9453"/>
                  </a:lnTo>
                  <a:lnTo>
                    <a:pt x="175515" y="13134"/>
                  </a:lnTo>
                  <a:lnTo>
                    <a:pt x="177123" y="19174"/>
                  </a:lnTo>
                  <a:lnTo>
                    <a:pt x="177348" y="21246"/>
                  </a:lnTo>
                  <a:lnTo>
                    <a:pt x="179481" y="25432"/>
                  </a:lnTo>
                  <a:lnTo>
                    <a:pt x="182075" y="29644"/>
                  </a:lnTo>
                  <a:lnTo>
                    <a:pt x="183740" y="38096"/>
                  </a:lnTo>
                  <a:lnTo>
                    <a:pt x="183876" y="40212"/>
                  </a:lnTo>
                  <a:lnTo>
                    <a:pt x="173486" y="85561"/>
                  </a:lnTo>
                  <a:lnTo>
                    <a:pt x="166062" y="130090"/>
                  </a:lnTo>
                  <a:lnTo>
                    <a:pt x="159395" y="172331"/>
                  </a:lnTo>
                  <a:lnTo>
                    <a:pt x="158101" y="216026"/>
                  </a:lnTo>
                  <a:lnTo>
                    <a:pt x="152993" y="260410"/>
                  </a:lnTo>
                  <a:lnTo>
                    <a:pt x="148088" y="304853"/>
                  </a:lnTo>
                  <a:lnTo>
                    <a:pt x="141159" y="348598"/>
                  </a:lnTo>
                  <a:lnTo>
                    <a:pt x="134128" y="387286"/>
                  </a:lnTo>
                  <a:lnTo>
                    <a:pt x="131514" y="424882"/>
                  </a:lnTo>
                  <a:lnTo>
                    <a:pt x="128338" y="437976"/>
                  </a:lnTo>
                  <a:lnTo>
                    <a:pt x="127007" y="484337"/>
                  </a:lnTo>
                  <a:lnTo>
                    <a:pt x="127000" y="517365"/>
                  </a:lnTo>
                  <a:lnTo>
                    <a:pt x="126294" y="518474"/>
                  </a:lnTo>
                  <a:lnTo>
                    <a:pt x="125118" y="519214"/>
                  </a:lnTo>
                  <a:lnTo>
                    <a:pt x="123629" y="519707"/>
                  </a:lnTo>
                  <a:lnTo>
                    <a:pt x="122636" y="520741"/>
                  </a:lnTo>
                  <a:lnTo>
                    <a:pt x="121533" y="523771"/>
                  </a:lnTo>
                  <a:lnTo>
                    <a:pt x="120533" y="524862"/>
                  </a:lnTo>
                  <a:lnTo>
                    <a:pt x="109165" y="531215"/>
                  </a:lnTo>
                  <a:lnTo>
                    <a:pt x="63092" y="533382"/>
                  </a:lnTo>
                  <a:lnTo>
                    <a:pt x="42279" y="532686"/>
                  </a:lnTo>
                  <a:lnTo>
                    <a:pt x="0" y="5206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SMARTInkShape-1297"/>
            <p:cNvSpPr/>
            <p:nvPr>
              <p:custDataLst>
                <p:tags r:id="rId111"/>
              </p:custDataLst>
            </p:nvPr>
          </p:nvSpPr>
          <p:spPr>
            <a:xfrm>
              <a:off x="2464706" y="5070006"/>
              <a:ext cx="195945" cy="403314"/>
            </a:xfrm>
            <a:custGeom>
              <a:avLst/>
              <a:gdLst/>
              <a:ahLst/>
              <a:cxnLst/>
              <a:rect l="0" t="0" r="0" b="0"/>
              <a:pathLst>
                <a:path w="195945" h="403314">
                  <a:moveTo>
                    <a:pt x="195944" y="9994"/>
                  </a:moveTo>
                  <a:lnTo>
                    <a:pt x="195944" y="9994"/>
                  </a:lnTo>
                  <a:lnTo>
                    <a:pt x="195944" y="3722"/>
                  </a:lnTo>
                  <a:lnTo>
                    <a:pt x="192573" y="295"/>
                  </a:lnTo>
                  <a:lnTo>
                    <a:pt x="191580" y="0"/>
                  </a:lnTo>
                  <a:lnTo>
                    <a:pt x="190918" y="509"/>
                  </a:lnTo>
                  <a:lnTo>
                    <a:pt x="189477" y="2956"/>
                  </a:lnTo>
                  <a:lnTo>
                    <a:pt x="186484" y="6396"/>
                  </a:lnTo>
                  <a:lnTo>
                    <a:pt x="182803" y="8394"/>
                  </a:lnTo>
                  <a:lnTo>
                    <a:pt x="171319" y="9679"/>
                  </a:lnTo>
                  <a:lnTo>
                    <a:pt x="156168" y="10637"/>
                  </a:lnTo>
                  <a:lnTo>
                    <a:pt x="143768" y="15006"/>
                  </a:lnTo>
                  <a:lnTo>
                    <a:pt x="116479" y="18108"/>
                  </a:lnTo>
                  <a:lnTo>
                    <a:pt x="109121" y="20656"/>
                  </a:lnTo>
                  <a:lnTo>
                    <a:pt x="84452" y="25797"/>
                  </a:lnTo>
                  <a:lnTo>
                    <a:pt x="64566" y="35523"/>
                  </a:lnTo>
                  <a:lnTo>
                    <a:pt x="27396" y="65560"/>
                  </a:lnTo>
                  <a:lnTo>
                    <a:pt x="16131" y="84426"/>
                  </a:lnTo>
                  <a:lnTo>
                    <a:pt x="13079" y="96881"/>
                  </a:lnTo>
                  <a:lnTo>
                    <a:pt x="11816" y="143476"/>
                  </a:lnTo>
                  <a:lnTo>
                    <a:pt x="11795" y="183766"/>
                  </a:lnTo>
                  <a:lnTo>
                    <a:pt x="11794" y="225541"/>
                  </a:lnTo>
                  <a:lnTo>
                    <a:pt x="11794" y="268989"/>
                  </a:lnTo>
                  <a:lnTo>
                    <a:pt x="9912" y="308325"/>
                  </a:lnTo>
                  <a:lnTo>
                    <a:pt x="4913" y="354170"/>
                  </a:lnTo>
                  <a:lnTo>
                    <a:pt x="0" y="376067"/>
                  </a:lnTo>
                  <a:lnTo>
                    <a:pt x="1378" y="382713"/>
                  </a:lnTo>
                  <a:lnTo>
                    <a:pt x="4239" y="390422"/>
                  </a:lnTo>
                  <a:lnTo>
                    <a:pt x="5206" y="399348"/>
                  </a:lnTo>
                  <a:lnTo>
                    <a:pt x="5991" y="400797"/>
                  </a:lnTo>
                  <a:lnTo>
                    <a:pt x="7219" y="401762"/>
                  </a:lnTo>
                  <a:lnTo>
                    <a:pt x="10466" y="402836"/>
                  </a:lnTo>
                  <a:lnTo>
                    <a:pt x="14261" y="403313"/>
                  </a:lnTo>
                  <a:lnTo>
                    <a:pt x="58559" y="392325"/>
                  </a:lnTo>
                  <a:lnTo>
                    <a:pt x="71119" y="385821"/>
                  </a:lnTo>
                  <a:lnTo>
                    <a:pt x="95760" y="368984"/>
                  </a:lnTo>
                  <a:lnTo>
                    <a:pt x="106488" y="364382"/>
                  </a:lnTo>
                  <a:lnTo>
                    <a:pt x="118772" y="353517"/>
                  </a:lnTo>
                  <a:lnTo>
                    <a:pt x="122840" y="347761"/>
                  </a:lnTo>
                  <a:lnTo>
                    <a:pt x="126094" y="3401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SMARTInkShape-1298"/>
            <p:cNvSpPr/>
            <p:nvPr>
              <p:custDataLst>
                <p:tags r:id="rId112"/>
              </p:custDataLst>
            </p:nvPr>
          </p:nvSpPr>
          <p:spPr>
            <a:xfrm>
              <a:off x="2762275" y="5041902"/>
              <a:ext cx="190476" cy="463347"/>
            </a:xfrm>
            <a:custGeom>
              <a:avLst/>
              <a:gdLst/>
              <a:ahLst/>
              <a:cxnLst/>
              <a:rect l="0" t="0" r="0" b="0"/>
              <a:pathLst>
                <a:path w="190476" h="463347">
                  <a:moveTo>
                    <a:pt x="190475" y="19048"/>
                  </a:moveTo>
                  <a:lnTo>
                    <a:pt x="190475" y="19048"/>
                  </a:lnTo>
                  <a:lnTo>
                    <a:pt x="190475" y="960"/>
                  </a:lnTo>
                  <a:lnTo>
                    <a:pt x="189769" y="639"/>
                  </a:lnTo>
                  <a:lnTo>
                    <a:pt x="159577" y="0"/>
                  </a:lnTo>
                  <a:lnTo>
                    <a:pt x="153695" y="1881"/>
                  </a:lnTo>
                  <a:lnTo>
                    <a:pt x="148728" y="4362"/>
                  </a:lnTo>
                  <a:lnTo>
                    <a:pt x="103411" y="20410"/>
                  </a:lnTo>
                  <a:lnTo>
                    <a:pt x="69956" y="44458"/>
                  </a:lnTo>
                  <a:lnTo>
                    <a:pt x="63514" y="52682"/>
                  </a:lnTo>
                  <a:lnTo>
                    <a:pt x="53602" y="67849"/>
                  </a:lnTo>
                  <a:lnTo>
                    <a:pt x="45798" y="109868"/>
                  </a:lnTo>
                  <a:lnTo>
                    <a:pt x="44479" y="153061"/>
                  </a:lnTo>
                  <a:lnTo>
                    <a:pt x="44428" y="196888"/>
                  </a:lnTo>
                  <a:lnTo>
                    <a:pt x="42544" y="215910"/>
                  </a:lnTo>
                  <a:lnTo>
                    <a:pt x="34965" y="260349"/>
                  </a:lnTo>
                  <a:lnTo>
                    <a:pt x="27551" y="304798"/>
                  </a:lnTo>
                  <a:lnTo>
                    <a:pt x="20496" y="342193"/>
                  </a:lnTo>
                  <a:lnTo>
                    <a:pt x="14429" y="363272"/>
                  </a:lnTo>
                  <a:lnTo>
                    <a:pt x="6276" y="407730"/>
                  </a:lnTo>
                  <a:lnTo>
                    <a:pt x="944" y="429578"/>
                  </a:lnTo>
                  <a:lnTo>
                    <a:pt x="0" y="455569"/>
                  </a:lnTo>
                  <a:lnTo>
                    <a:pt x="3353" y="460087"/>
                  </a:lnTo>
                  <a:lnTo>
                    <a:pt x="6886" y="462010"/>
                  </a:lnTo>
                  <a:lnTo>
                    <a:pt x="17687" y="463346"/>
                  </a:lnTo>
                  <a:lnTo>
                    <a:pt x="49309" y="462837"/>
                  </a:lnTo>
                  <a:lnTo>
                    <a:pt x="96632" y="453008"/>
                  </a:lnTo>
                  <a:lnTo>
                    <a:pt x="131959" y="444067"/>
                  </a:lnTo>
                  <a:lnTo>
                    <a:pt x="177775" y="425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SMARTInkShape-1299"/>
            <p:cNvSpPr/>
            <p:nvPr>
              <p:custDataLst>
                <p:tags r:id="rId113"/>
              </p:custDataLst>
            </p:nvPr>
          </p:nvSpPr>
          <p:spPr>
            <a:xfrm>
              <a:off x="3048000" y="5144383"/>
              <a:ext cx="190501" cy="316497"/>
            </a:xfrm>
            <a:custGeom>
              <a:avLst/>
              <a:gdLst/>
              <a:ahLst/>
              <a:cxnLst/>
              <a:rect l="0" t="0" r="0" b="0"/>
              <a:pathLst>
                <a:path w="190501" h="316497">
                  <a:moveTo>
                    <a:pt x="0" y="5467"/>
                  </a:moveTo>
                  <a:lnTo>
                    <a:pt x="0" y="5467"/>
                  </a:lnTo>
                  <a:lnTo>
                    <a:pt x="5467" y="5467"/>
                  </a:lnTo>
                  <a:lnTo>
                    <a:pt x="5762" y="4761"/>
                  </a:lnTo>
                  <a:lnTo>
                    <a:pt x="6089" y="2096"/>
                  </a:lnTo>
                  <a:lnTo>
                    <a:pt x="6881" y="1103"/>
                  </a:lnTo>
                  <a:lnTo>
                    <a:pt x="9644" y="0"/>
                  </a:lnTo>
                  <a:lnTo>
                    <a:pt x="10662" y="411"/>
                  </a:lnTo>
                  <a:lnTo>
                    <a:pt x="11342" y="1390"/>
                  </a:lnTo>
                  <a:lnTo>
                    <a:pt x="11795" y="2749"/>
                  </a:lnTo>
                  <a:lnTo>
                    <a:pt x="40224" y="47913"/>
                  </a:lnTo>
                  <a:lnTo>
                    <a:pt x="65865" y="88977"/>
                  </a:lnTo>
                  <a:lnTo>
                    <a:pt x="91039" y="131901"/>
                  </a:lnTo>
                  <a:lnTo>
                    <a:pt x="117124" y="174881"/>
                  </a:lnTo>
                  <a:lnTo>
                    <a:pt x="143215" y="215544"/>
                  </a:lnTo>
                  <a:lnTo>
                    <a:pt x="169650" y="260388"/>
                  </a:lnTo>
                  <a:lnTo>
                    <a:pt x="189214" y="304686"/>
                  </a:lnTo>
                  <a:lnTo>
                    <a:pt x="190490" y="316496"/>
                  </a:lnTo>
                  <a:lnTo>
                    <a:pt x="190500" y="2975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SMARTInkShape-1300"/>
            <p:cNvSpPr/>
            <p:nvPr>
              <p:custDataLst>
                <p:tags r:id="rId114"/>
              </p:custDataLst>
            </p:nvPr>
          </p:nvSpPr>
          <p:spPr>
            <a:xfrm>
              <a:off x="3067107" y="5163533"/>
              <a:ext cx="209494" cy="277129"/>
            </a:xfrm>
            <a:custGeom>
              <a:avLst/>
              <a:gdLst/>
              <a:ahLst/>
              <a:cxnLst/>
              <a:rect l="0" t="0" r="0" b="0"/>
              <a:pathLst>
                <a:path w="209494" h="277129">
                  <a:moveTo>
                    <a:pt x="209493" y="18067"/>
                  </a:moveTo>
                  <a:lnTo>
                    <a:pt x="209493" y="18067"/>
                  </a:lnTo>
                  <a:lnTo>
                    <a:pt x="209493" y="14696"/>
                  </a:lnTo>
                  <a:lnTo>
                    <a:pt x="207611" y="11159"/>
                  </a:lnTo>
                  <a:lnTo>
                    <a:pt x="204026" y="6511"/>
                  </a:lnTo>
                  <a:lnTo>
                    <a:pt x="203220" y="0"/>
                  </a:lnTo>
                  <a:lnTo>
                    <a:pt x="201296" y="1335"/>
                  </a:lnTo>
                  <a:lnTo>
                    <a:pt x="169507" y="34535"/>
                  </a:lnTo>
                  <a:lnTo>
                    <a:pt x="134176" y="82057"/>
                  </a:lnTo>
                  <a:lnTo>
                    <a:pt x="100340" y="129416"/>
                  </a:lnTo>
                  <a:lnTo>
                    <a:pt x="63490" y="176645"/>
                  </a:lnTo>
                  <a:lnTo>
                    <a:pt x="25448" y="222143"/>
                  </a:lnTo>
                  <a:lnTo>
                    <a:pt x="1406" y="262706"/>
                  </a:lnTo>
                  <a:lnTo>
                    <a:pt x="0" y="277128"/>
                  </a:lnTo>
                  <a:lnTo>
                    <a:pt x="686" y="276852"/>
                  </a:lnTo>
                  <a:lnTo>
                    <a:pt x="6293" y="272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SMARTInkShape-1301"/>
            <p:cNvSpPr/>
            <p:nvPr>
              <p:custDataLst>
                <p:tags r:id="rId115"/>
              </p:custDataLst>
            </p:nvPr>
          </p:nvSpPr>
          <p:spPr>
            <a:xfrm>
              <a:off x="3321050" y="4965707"/>
              <a:ext cx="88868" cy="164991"/>
            </a:xfrm>
            <a:custGeom>
              <a:avLst/>
              <a:gdLst/>
              <a:ahLst/>
              <a:cxnLst/>
              <a:rect l="0" t="0" r="0" b="0"/>
              <a:pathLst>
                <a:path w="88868" h="164991">
                  <a:moveTo>
                    <a:pt x="0" y="19043"/>
                  </a:moveTo>
                  <a:lnTo>
                    <a:pt x="0" y="19043"/>
                  </a:lnTo>
                  <a:lnTo>
                    <a:pt x="0" y="15672"/>
                  </a:lnTo>
                  <a:lnTo>
                    <a:pt x="705" y="14679"/>
                  </a:lnTo>
                  <a:lnTo>
                    <a:pt x="1881" y="14017"/>
                  </a:lnTo>
                  <a:lnTo>
                    <a:pt x="3371" y="13576"/>
                  </a:lnTo>
                  <a:lnTo>
                    <a:pt x="4364" y="12576"/>
                  </a:lnTo>
                  <a:lnTo>
                    <a:pt x="5467" y="9583"/>
                  </a:lnTo>
                  <a:lnTo>
                    <a:pt x="6467" y="9209"/>
                  </a:lnTo>
                  <a:lnTo>
                    <a:pt x="7839" y="9665"/>
                  </a:lnTo>
                  <a:lnTo>
                    <a:pt x="11740" y="12095"/>
                  </a:lnTo>
                  <a:lnTo>
                    <a:pt x="12060" y="11588"/>
                  </a:lnTo>
                  <a:lnTo>
                    <a:pt x="12416" y="9145"/>
                  </a:lnTo>
                  <a:lnTo>
                    <a:pt x="13216" y="8211"/>
                  </a:lnTo>
                  <a:lnTo>
                    <a:pt x="19570" y="4830"/>
                  </a:lnTo>
                  <a:lnTo>
                    <a:pt x="23514" y="2142"/>
                  </a:lnTo>
                  <a:lnTo>
                    <a:pt x="29702" y="629"/>
                  </a:lnTo>
                  <a:lnTo>
                    <a:pt x="55014" y="0"/>
                  </a:lnTo>
                  <a:lnTo>
                    <a:pt x="58082" y="1877"/>
                  </a:lnTo>
                  <a:lnTo>
                    <a:pt x="61797" y="4359"/>
                  </a:lnTo>
                  <a:lnTo>
                    <a:pt x="67856" y="6460"/>
                  </a:lnTo>
                  <a:lnTo>
                    <a:pt x="72021" y="9453"/>
                  </a:lnTo>
                  <a:lnTo>
                    <a:pt x="74343" y="13134"/>
                  </a:lnTo>
                  <a:lnTo>
                    <a:pt x="76091" y="24164"/>
                  </a:lnTo>
                  <a:lnTo>
                    <a:pt x="71160" y="32139"/>
                  </a:lnTo>
                  <a:lnTo>
                    <a:pt x="70723" y="34123"/>
                  </a:lnTo>
                  <a:lnTo>
                    <a:pt x="66737" y="40287"/>
                  </a:lnTo>
                  <a:lnTo>
                    <a:pt x="63057" y="42597"/>
                  </a:lnTo>
                  <a:lnTo>
                    <a:pt x="61089" y="43212"/>
                  </a:lnTo>
                  <a:lnTo>
                    <a:pt x="59775" y="44328"/>
                  </a:lnTo>
                  <a:lnTo>
                    <a:pt x="50880" y="57058"/>
                  </a:lnTo>
                  <a:lnTo>
                    <a:pt x="50800" y="72874"/>
                  </a:lnTo>
                  <a:lnTo>
                    <a:pt x="52682" y="76600"/>
                  </a:lnTo>
                  <a:lnTo>
                    <a:pt x="55164" y="80607"/>
                  </a:lnTo>
                  <a:lnTo>
                    <a:pt x="57267" y="86829"/>
                  </a:lnTo>
                  <a:lnTo>
                    <a:pt x="72054" y="103711"/>
                  </a:lnTo>
                  <a:lnTo>
                    <a:pt x="76238" y="106062"/>
                  </a:lnTo>
                  <a:lnTo>
                    <a:pt x="78342" y="106689"/>
                  </a:lnTo>
                  <a:lnTo>
                    <a:pt x="82561" y="111148"/>
                  </a:lnTo>
                  <a:lnTo>
                    <a:pt x="86083" y="117129"/>
                  </a:lnTo>
                  <a:lnTo>
                    <a:pt x="88065" y="124462"/>
                  </a:lnTo>
                  <a:lnTo>
                    <a:pt x="88867" y="141793"/>
                  </a:lnTo>
                  <a:lnTo>
                    <a:pt x="87004" y="146036"/>
                  </a:lnTo>
                  <a:lnTo>
                    <a:pt x="85519" y="148154"/>
                  </a:lnTo>
                  <a:lnTo>
                    <a:pt x="81988" y="150509"/>
                  </a:lnTo>
                  <a:lnTo>
                    <a:pt x="78067" y="152261"/>
                  </a:lnTo>
                  <a:lnTo>
                    <a:pt x="65594" y="162445"/>
                  </a:lnTo>
                  <a:lnTo>
                    <a:pt x="59260" y="164308"/>
                  </a:lnTo>
                  <a:lnTo>
                    <a:pt x="48683" y="164990"/>
                  </a:lnTo>
                  <a:lnTo>
                    <a:pt x="44450" y="163165"/>
                  </a:lnTo>
                  <a:lnTo>
                    <a:pt x="40217" y="160708"/>
                  </a:lnTo>
                  <a:lnTo>
                    <a:pt x="32121" y="158820"/>
                  </a:lnTo>
                  <a:lnTo>
                    <a:pt x="31860" y="155396"/>
                  </a:lnTo>
                  <a:lnTo>
                    <a:pt x="32529" y="154394"/>
                  </a:lnTo>
                  <a:lnTo>
                    <a:pt x="33680" y="153727"/>
                  </a:lnTo>
                  <a:lnTo>
                    <a:pt x="35154" y="153282"/>
                  </a:lnTo>
                  <a:lnTo>
                    <a:pt x="44450" y="1460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SMARTInkShape-1302"/>
            <p:cNvSpPr/>
            <p:nvPr>
              <p:custDataLst>
                <p:tags r:id="rId116"/>
              </p:custDataLst>
            </p:nvPr>
          </p:nvSpPr>
          <p:spPr>
            <a:xfrm>
              <a:off x="2476500" y="5289550"/>
              <a:ext cx="152401" cy="57151"/>
            </a:xfrm>
            <a:custGeom>
              <a:avLst/>
              <a:gdLst/>
              <a:ahLst/>
              <a:cxnLst/>
              <a:rect l="0" t="0" r="0" b="0"/>
              <a:pathLst>
                <a:path w="152401" h="57151">
                  <a:moveTo>
                    <a:pt x="0" y="57150"/>
                  </a:moveTo>
                  <a:lnTo>
                    <a:pt x="0" y="57150"/>
                  </a:lnTo>
                  <a:lnTo>
                    <a:pt x="3371" y="53779"/>
                  </a:lnTo>
                  <a:lnTo>
                    <a:pt x="6908" y="52124"/>
                  </a:lnTo>
                  <a:lnTo>
                    <a:pt x="8838" y="51683"/>
                  </a:lnTo>
                  <a:lnTo>
                    <a:pt x="18418" y="46610"/>
                  </a:lnTo>
                  <a:lnTo>
                    <a:pt x="35466" y="42995"/>
                  </a:lnTo>
                  <a:lnTo>
                    <a:pt x="82354" y="27460"/>
                  </a:lnTo>
                  <a:lnTo>
                    <a:pt x="124997" y="14107"/>
                  </a:lnTo>
                  <a:lnTo>
                    <a:pt x="1524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9" name="SMARTInkShape-Group312"/>
          <p:cNvGrpSpPr/>
          <p:nvPr/>
        </p:nvGrpSpPr>
        <p:grpSpPr>
          <a:xfrm>
            <a:off x="6153158" y="3651681"/>
            <a:ext cx="1104893" cy="336001"/>
            <a:chOff x="6153158" y="3651681"/>
            <a:chExt cx="1104893" cy="336001"/>
          </a:xfrm>
        </p:grpSpPr>
        <p:sp>
          <p:nvSpPr>
            <p:cNvPr id="271" name="SMARTInkShape-1303"/>
            <p:cNvSpPr/>
            <p:nvPr>
              <p:custDataLst>
                <p:tags r:id="rId102"/>
              </p:custDataLst>
            </p:nvPr>
          </p:nvSpPr>
          <p:spPr>
            <a:xfrm>
              <a:off x="7137477" y="3771900"/>
              <a:ext cx="120574" cy="25401"/>
            </a:xfrm>
            <a:custGeom>
              <a:avLst/>
              <a:gdLst/>
              <a:ahLst/>
              <a:cxnLst/>
              <a:rect l="0" t="0" r="0" b="0"/>
              <a:pathLst>
                <a:path w="120574" h="25401">
                  <a:moveTo>
                    <a:pt x="6273" y="25400"/>
                  </a:moveTo>
                  <a:lnTo>
                    <a:pt x="6273" y="25400"/>
                  </a:lnTo>
                  <a:lnTo>
                    <a:pt x="0" y="25400"/>
                  </a:lnTo>
                  <a:lnTo>
                    <a:pt x="8768" y="16562"/>
                  </a:lnTo>
                  <a:lnTo>
                    <a:pt x="14672" y="14417"/>
                  </a:lnTo>
                  <a:lnTo>
                    <a:pt x="60457" y="7262"/>
                  </a:lnTo>
                  <a:lnTo>
                    <a:pt x="102979" y="4504"/>
                  </a:lnTo>
                  <a:lnTo>
                    <a:pt x="12057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SMARTInkShape-1304"/>
            <p:cNvSpPr/>
            <p:nvPr>
              <p:custDataLst>
                <p:tags r:id="rId103"/>
              </p:custDataLst>
            </p:nvPr>
          </p:nvSpPr>
          <p:spPr>
            <a:xfrm>
              <a:off x="6927883" y="3651681"/>
              <a:ext cx="298418" cy="336001"/>
            </a:xfrm>
            <a:custGeom>
              <a:avLst/>
              <a:gdLst/>
              <a:ahLst/>
              <a:cxnLst/>
              <a:rect l="0" t="0" r="0" b="0"/>
              <a:pathLst>
                <a:path w="298418" h="336001">
                  <a:moveTo>
                    <a:pt x="95217" y="240869"/>
                  </a:moveTo>
                  <a:lnTo>
                    <a:pt x="95217" y="240869"/>
                  </a:lnTo>
                  <a:lnTo>
                    <a:pt x="100684" y="235402"/>
                  </a:lnTo>
                  <a:lnTo>
                    <a:pt x="100273" y="234402"/>
                  </a:lnTo>
                  <a:lnTo>
                    <a:pt x="97029" y="229624"/>
                  </a:lnTo>
                  <a:lnTo>
                    <a:pt x="95455" y="222986"/>
                  </a:lnTo>
                  <a:lnTo>
                    <a:pt x="79487" y="206096"/>
                  </a:lnTo>
                  <a:lnTo>
                    <a:pt x="75761" y="204248"/>
                  </a:lnTo>
                  <a:lnTo>
                    <a:pt x="61327" y="202856"/>
                  </a:lnTo>
                  <a:lnTo>
                    <a:pt x="57107" y="204689"/>
                  </a:lnTo>
                  <a:lnTo>
                    <a:pt x="54993" y="206166"/>
                  </a:lnTo>
                  <a:lnTo>
                    <a:pt x="39389" y="210612"/>
                  </a:lnTo>
                  <a:lnTo>
                    <a:pt x="23328" y="224023"/>
                  </a:lnTo>
                  <a:lnTo>
                    <a:pt x="4202" y="257914"/>
                  </a:lnTo>
                  <a:lnTo>
                    <a:pt x="1222" y="270535"/>
                  </a:lnTo>
                  <a:lnTo>
                    <a:pt x="0" y="303136"/>
                  </a:lnTo>
                  <a:lnTo>
                    <a:pt x="6436" y="326868"/>
                  </a:lnTo>
                  <a:lnTo>
                    <a:pt x="9427" y="331537"/>
                  </a:lnTo>
                  <a:lnTo>
                    <a:pt x="11918" y="333064"/>
                  </a:lnTo>
                  <a:lnTo>
                    <a:pt x="23317" y="335716"/>
                  </a:lnTo>
                  <a:lnTo>
                    <a:pt x="31502" y="336000"/>
                  </a:lnTo>
                  <a:lnTo>
                    <a:pt x="37031" y="334183"/>
                  </a:lnTo>
                  <a:lnTo>
                    <a:pt x="53584" y="320211"/>
                  </a:lnTo>
                  <a:lnTo>
                    <a:pt x="64380" y="308279"/>
                  </a:lnTo>
                  <a:lnTo>
                    <a:pt x="72506" y="291605"/>
                  </a:lnTo>
                  <a:lnTo>
                    <a:pt x="78773" y="281763"/>
                  </a:lnTo>
                  <a:lnTo>
                    <a:pt x="97322" y="240501"/>
                  </a:lnTo>
                  <a:lnTo>
                    <a:pt x="109754" y="200325"/>
                  </a:lnTo>
                  <a:lnTo>
                    <a:pt x="118699" y="158276"/>
                  </a:lnTo>
                  <a:lnTo>
                    <a:pt x="122330" y="114423"/>
                  </a:lnTo>
                  <a:lnTo>
                    <a:pt x="131150" y="68866"/>
                  </a:lnTo>
                  <a:lnTo>
                    <a:pt x="133309" y="44403"/>
                  </a:lnTo>
                  <a:lnTo>
                    <a:pt x="133315" y="50874"/>
                  </a:lnTo>
                  <a:lnTo>
                    <a:pt x="131434" y="56003"/>
                  </a:lnTo>
                  <a:lnTo>
                    <a:pt x="128953" y="60634"/>
                  </a:lnTo>
                  <a:lnTo>
                    <a:pt x="127555" y="67914"/>
                  </a:lnTo>
                  <a:lnTo>
                    <a:pt x="121220" y="114188"/>
                  </a:lnTo>
                  <a:lnTo>
                    <a:pt x="118771" y="158338"/>
                  </a:lnTo>
                  <a:lnTo>
                    <a:pt x="114531" y="202770"/>
                  </a:lnTo>
                  <a:lnTo>
                    <a:pt x="116182" y="229493"/>
                  </a:lnTo>
                  <a:lnTo>
                    <a:pt x="120443" y="263825"/>
                  </a:lnTo>
                  <a:lnTo>
                    <a:pt x="120539" y="271297"/>
                  </a:lnTo>
                  <a:lnTo>
                    <a:pt x="121270" y="273855"/>
                  </a:lnTo>
                  <a:lnTo>
                    <a:pt x="122463" y="275560"/>
                  </a:lnTo>
                  <a:lnTo>
                    <a:pt x="123966" y="276695"/>
                  </a:lnTo>
                  <a:lnTo>
                    <a:pt x="127514" y="277959"/>
                  </a:lnTo>
                  <a:lnTo>
                    <a:pt x="135542" y="278769"/>
                  </a:lnTo>
                  <a:lnTo>
                    <a:pt x="139714" y="276999"/>
                  </a:lnTo>
                  <a:lnTo>
                    <a:pt x="159953" y="264037"/>
                  </a:lnTo>
                  <a:lnTo>
                    <a:pt x="196972" y="218006"/>
                  </a:lnTo>
                  <a:lnTo>
                    <a:pt x="220991" y="171167"/>
                  </a:lnTo>
                  <a:lnTo>
                    <a:pt x="242208" y="124094"/>
                  </a:lnTo>
                  <a:lnTo>
                    <a:pt x="256958" y="87098"/>
                  </a:lnTo>
                  <a:lnTo>
                    <a:pt x="260234" y="71631"/>
                  </a:lnTo>
                  <a:lnTo>
                    <a:pt x="275806" y="24173"/>
                  </a:lnTo>
                  <a:lnTo>
                    <a:pt x="279339" y="0"/>
                  </a:lnTo>
                  <a:lnTo>
                    <a:pt x="270526" y="8445"/>
                  </a:lnTo>
                  <a:lnTo>
                    <a:pt x="268382" y="14332"/>
                  </a:lnTo>
                  <a:lnTo>
                    <a:pt x="265294" y="25580"/>
                  </a:lnTo>
                  <a:lnTo>
                    <a:pt x="261791" y="37850"/>
                  </a:lnTo>
                  <a:lnTo>
                    <a:pt x="253907" y="82374"/>
                  </a:lnTo>
                  <a:lnTo>
                    <a:pt x="247557" y="124605"/>
                  </a:lnTo>
                  <a:lnTo>
                    <a:pt x="237548" y="168860"/>
                  </a:lnTo>
                  <a:lnTo>
                    <a:pt x="228163" y="215343"/>
                  </a:lnTo>
                  <a:lnTo>
                    <a:pt x="223000" y="242133"/>
                  </a:lnTo>
                  <a:lnTo>
                    <a:pt x="221743" y="255433"/>
                  </a:lnTo>
                  <a:lnTo>
                    <a:pt x="216779" y="273448"/>
                  </a:lnTo>
                  <a:lnTo>
                    <a:pt x="217180" y="275994"/>
                  </a:lnTo>
                  <a:lnTo>
                    <a:pt x="222388" y="288772"/>
                  </a:lnTo>
                  <a:lnTo>
                    <a:pt x="223741" y="289737"/>
                  </a:lnTo>
                  <a:lnTo>
                    <a:pt x="227128" y="290811"/>
                  </a:lnTo>
                  <a:lnTo>
                    <a:pt x="237123" y="291556"/>
                  </a:lnTo>
                  <a:lnTo>
                    <a:pt x="241307" y="289737"/>
                  </a:lnTo>
                  <a:lnTo>
                    <a:pt x="280600" y="252332"/>
                  </a:lnTo>
                  <a:lnTo>
                    <a:pt x="287572" y="241992"/>
                  </a:lnTo>
                  <a:lnTo>
                    <a:pt x="298417" y="20911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SMARTInkShape-1305"/>
            <p:cNvSpPr/>
            <p:nvPr>
              <p:custDataLst>
                <p:tags r:id="rId104"/>
              </p:custDataLst>
            </p:nvPr>
          </p:nvSpPr>
          <p:spPr>
            <a:xfrm>
              <a:off x="6673850" y="3704741"/>
              <a:ext cx="50155" cy="244960"/>
            </a:xfrm>
            <a:custGeom>
              <a:avLst/>
              <a:gdLst/>
              <a:ahLst/>
              <a:cxnLst/>
              <a:rect l="0" t="0" r="0" b="0"/>
              <a:pathLst>
                <a:path w="50155" h="244960">
                  <a:moveTo>
                    <a:pt x="0" y="3659"/>
                  </a:moveTo>
                  <a:lnTo>
                    <a:pt x="0" y="3659"/>
                  </a:lnTo>
                  <a:lnTo>
                    <a:pt x="3370" y="288"/>
                  </a:lnTo>
                  <a:lnTo>
                    <a:pt x="4363" y="0"/>
                  </a:lnTo>
                  <a:lnTo>
                    <a:pt x="5026" y="515"/>
                  </a:lnTo>
                  <a:lnTo>
                    <a:pt x="5467" y="1563"/>
                  </a:lnTo>
                  <a:lnTo>
                    <a:pt x="6467" y="2262"/>
                  </a:lnTo>
                  <a:lnTo>
                    <a:pt x="9459" y="3038"/>
                  </a:lnTo>
                  <a:lnTo>
                    <a:pt x="10540" y="3950"/>
                  </a:lnTo>
                  <a:lnTo>
                    <a:pt x="15787" y="12443"/>
                  </a:lnTo>
                  <a:lnTo>
                    <a:pt x="21454" y="18569"/>
                  </a:lnTo>
                  <a:lnTo>
                    <a:pt x="23646" y="24632"/>
                  </a:lnTo>
                  <a:lnTo>
                    <a:pt x="26762" y="35979"/>
                  </a:lnTo>
                  <a:lnTo>
                    <a:pt x="35457" y="61720"/>
                  </a:lnTo>
                  <a:lnTo>
                    <a:pt x="43465" y="108274"/>
                  </a:lnTo>
                  <a:lnTo>
                    <a:pt x="50154" y="149885"/>
                  </a:lnTo>
                  <a:lnTo>
                    <a:pt x="50037" y="187119"/>
                  </a:lnTo>
                  <a:lnTo>
                    <a:pt x="39059" y="233089"/>
                  </a:lnTo>
                  <a:lnTo>
                    <a:pt x="34762" y="238037"/>
                  </a:lnTo>
                  <a:lnTo>
                    <a:pt x="28856" y="241882"/>
                  </a:lnTo>
                  <a:lnTo>
                    <a:pt x="21563" y="244047"/>
                  </a:lnTo>
                  <a:lnTo>
                    <a:pt x="12700" y="2449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SMARTInkShape-1306"/>
            <p:cNvSpPr/>
            <p:nvPr>
              <p:custDataLst>
                <p:tags r:id="rId105"/>
              </p:custDataLst>
            </p:nvPr>
          </p:nvSpPr>
          <p:spPr>
            <a:xfrm>
              <a:off x="6350087" y="3721107"/>
              <a:ext cx="76114" cy="228554"/>
            </a:xfrm>
            <a:custGeom>
              <a:avLst/>
              <a:gdLst/>
              <a:ahLst/>
              <a:cxnLst/>
              <a:rect l="0" t="0" r="0" b="0"/>
              <a:pathLst>
                <a:path w="76114" h="228554">
                  <a:moveTo>
                    <a:pt x="76113" y="12693"/>
                  </a:moveTo>
                  <a:lnTo>
                    <a:pt x="76113" y="12693"/>
                  </a:lnTo>
                  <a:lnTo>
                    <a:pt x="76113" y="7226"/>
                  </a:lnTo>
                  <a:lnTo>
                    <a:pt x="70646" y="953"/>
                  </a:lnTo>
                  <a:lnTo>
                    <a:pt x="64373" y="77"/>
                  </a:lnTo>
                  <a:lnTo>
                    <a:pt x="58030" y="0"/>
                  </a:lnTo>
                  <a:lnTo>
                    <a:pt x="42160" y="14920"/>
                  </a:lnTo>
                  <a:lnTo>
                    <a:pt x="34469" y="27662"/>
                  </a:lnTo>
                  <a:lnTo>
                    <a:pt x="16769" y="71184"/>
                  </a:lnTo>
                  <a:lnTo>
                    <a:pt x="8134" y="96743"/>
                  </a:lnTo>
                  <a:lnTo>
                    <a:pt x="4937" y="112856"/>
                  </a:lnTo>
                  <a:lnTo>
                    <a:pt x="1401" y="128449"/>
                  </a:lnTo>
                  <a:lnTo>
                    <a:pt x="0" y="162690"/>
                  </a:lnTo>
                  <a:lnTo>
                    <a:pt x="7756" y="191806"/>
                  </a:lnTo>
                  <a:lnTo>
                    <a:pt x="19394" y="220788"/>
                  </a:lnTo>
                  <a:lnTo>
                    <a:pt x="23388" y="225124"/>
                  </a:lnTo>
                  <a:lnTo>
                    <a:pt x="27515" y="227051"/>
                  </a:lnTo>
                  <a:lnTo>
                    <a:pt x="43509" y="228458"/>
                  </a:lnTo>
                  <a:lnTo>
                    <a:pt x="51949" y="228553"/>
                  </a:lnTo>
                  <a:lnTo>
                    <a:pt x="56672" y="226694"/>
                  </a:lnTo>
                  <a:lnTo>
                    <a:pt x="76113" y="215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SMARTInkShape-1307"/>
            <p:cNvSpPr/>
            <p:nvPr>
              <p:custDataLst>
                <p:tags r:id="rId106"/>
              </p:custDataLst>
            </p:nvPr>
          </p:nvSpPr>
          <p:spPr>
            <a:xfrm>
              <a:off x="6530496" y="3721100"/>
              <a:ext cx="41755" cy="227605"/>
            </a:xfrm>
            <a:custGeom>
              <a:avLst/>
              <a:gdLst/>
              <a:ahLst/>
              <a:cxnLst/>
              <a:rect l="0" t="0" r="0" b="0"/>
              <a:pathLst>
                <a:path w="41755" h="227605">
                  <a:moveTo>
                    <a:pt x="41754" y="0"/>
                  </a:moveTo>
                  <a:lnTo>
                    <a:pt x="41754" y="0"/>
                  </a:lnTo>
                  <a:lnTo>
                    <a:pt x="38383" y="0"/>
                  </a:lnTo>
                  <a:lnTo>
                    <a:pt x="37390" y="705"/>
                  </a:lnTo>
                  <a:lnTo>
                    <a:pt x="36728" y="1881"/>
                  </a:lnTo>
                  <a:lnTo>
                    <a:pt x="36287" y="3371"/>
                  </a:lnTo>
                  <a:lnTo>
                    <a:pt x="31214" y="11536"/>
                  </a:lnTo>
                  <a:lnTo>
                    <a:pt x="28988" y="21370"/>
                  </a:lnTo>
                  <a:lnTo>
                    <a:pt x="18985" y="45249"/>
                  </a:lnTo>
                  <a:lnTo>
                    <a:pt x="10988" y="89220"/>
                  </a:lnTo>
                  <a:lnTo>
                    <a:pt x="3941" y="136599"/>
                  </a:lnTo>
                  <a:lnTo>
                    <a:pt x="2965" y="172920"/>
                  </a:lnTo>
                  <a:lnTo>
                    <a:pt x="0" y="186075"/>
                  </a:lnTo>
                  <a:lnTo>
                    <a:pt x="4237" y="213531"/>
                  </a:lnTo>
                  <a:lnTo>
                    <a:pt x="10110" y="222097"/>
                  </a:lnTo>
                  <a:lnTo>
                    <a:pt x="15392" y="227604"/>
                  </a:lnTo>
                  <a:lnTo>
                    <a:pt x="16418" y="227231"/>
                  </a:lnTo>
                  <a:lnTo>
                    <a:pt x="29181" y="217577"/>
                  </a:lnTo>
                  <a:lnTo>
                    <a:pt x="33344" y="215940"/>
                  </a:lnTo>
                  <a:lnTo>
                    <a:pt x="37545" y="212860"/>
                  </a:lnTo>
                  <a:lnTo>
                    <a:pt x="39883" y="207258"/>
                  </a:lnTo>
                  <a:lnTo>
                    <a:pt x="41754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SMARTInkShape-1308"/>
            <p:cNvSpPr/>
            <p:nvPr>
              <p:custDataLst>
                <p:tags r:id="rId107"/>
              </p:custDataLst>
            </p:nvPr>
          </p:nvSpPr>
          <p:spPr>
            <a:xfrm>
              <a:off x="6483384" y="3816350"/>
              <a:ext cx="133317" cy="31751"/>
            </a:xfrm>
            <a:custGeom>
              <a:avLst/>
              <a:gdLst/>
              <a:ahLst/>
              <a:cxnLst/>
              <a:rect l="0" t="0" r="0" b="0"/>
              <a:pathLst>
                <a:path w="133317" h="31751">
                  <a:moveTo>
                    <a:pt x="25366" y="31750"/>
                  </a:moveTo>
                  <a:lnTo>
                    <a:pt x="25366" y="31750"/>
                  </a:lnTo>
                  <a:lnTo>
                    <a:pt x="18625" y="31750"/>
                  </a:lnTo>
                  <a:lnTo>
                    <a:pt x="13433" y="29868"/>
                  </a:lnTo>
                  <a:lnTo>
                    <a:pt x="8773" y="27386"/>
                  </a:lnTo>
                  <a:lnTo>
                    <a:pt x="1266" y="25661"/>
                  </a:lnTo>
                  <a:lnTo>
                    <a:pt x="832" y="24869"/>
                  </a:lnTo>
                  <a:lnTo>
                    <a:pt x="0" y="19318"/>
                  </a:lnTo>
                  <a:lnTo>
                    <a:pt x="42954" y="19050"/>
                  </a:lnTo>
                  <a:lnTo>
                    <a:pt x="84511" y="18344"/>
                  </a:lnTo>
                  <a:lnTo>
                    <a:pt x="122024" y="7805"/>
                  </a:lnTo>
                  <a:lnTo>
                    <a:pt x="1333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SMARTInkShape-1309"/>
            <p:cNvSpPr/>
            <p:nvPr>
              <p:custDataLst>
                <p:tags r:id="rId108"/>
              </p:custDataLst>
            </p:nvPr>
          </p:nvSpPr>
          <p:spPr>
            <a:xfrm>
              <a:off x="6153158" y="3854450"/>
              <a:ext cx="114293" cy="31751"/>
            </a:xfrm>
            <a:custGeom>
              <a:avLst/>
              <a:gdLst/>
              <a:ahLst/>
              <a:cxnLst/>
              <a:rect l="0" t="0" r="0" b="0"/>
              <a:pathLst>
                <a:path w="114293" h="31751">
                  <a:moveTo>
                    <a:pt x="12692" y="31750"/>
                  </a:moveTo>
                  <a:lnTo>
                    <a:pt x="12692" y="31750"/>
                  </a:lnTo>
                  <a:lnTo>
                    <a:pt x="9321" y="31750"/>
                  </a:lnTo>
                  <a:lnTo>
                    <a:pt x="5785" y="29868"/>
                  </a:lnTo>
                  <a:lnTo>
                    <a:pt x="1135" y="26283"/>
                  </a:lnTo>
                  <a:lnTo>
                    <a:pt x="500" y="23911"/>
                  </a:lnTo>
                  <a:lnTo>
                    <a:pt x="93" y="20010"/>
                  </a:lnTo>
                  <a:lnTo>
                    <a:pt x="0" y="24602"/>
                  </a:lnTo>
                  <a:lnTo>
                    <a:pt x="1877" y="25045"/>
                  </a:lnTo>
                  <a:lnTo>
                    <a:pt x="3365" y="25164"/>
                  </a:lnTo>
                  <a:lnTo>
                    <a:pt x="6902" y="23413"/>
                  </a:lnTo>
                  <a:lnTo>
                    <a:pt x="10824" y="20989"/>
                  </a:lnTo>
                  <a:lnTo>
                    <a:pt x="17704" y="19624"/>
                  </a:lnTo>
                  <a:lnTo>
                    <a:pt x="36099" y="18395"/>
                  </a:lnTo>
                  <a:lnTo>
                    <a:pt x="55320" y="13589"/>
                  </a:lnTo>
                  <a:lnTo>
                    <a:pt x="76231" y="10935"/>
                  </a:lnTo>
                  <a:lnTo>
                    <a:pt x="88904" y="7708"/>
                  </a:lnTo>
                  <a:lnTo>
                    <a:pt x="101595" y="4871"/>
                  </a:lnTo>
                  <a:lnTo>
                    <a:pt x="1142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SMARTInkShape-1310"/>
            <p:cNvSpPr/>
            <p:nvPr>
              <p:custDataLst>
                <p:tags r:id="rId109"/>
              </p:custDataLst>
            </p:nvPr>
          </p:nvSpPr>
          <p:spPr>
            <a:xfrm>
              <a:off x="6203950" y="3676676"/>
              <a:ext cx="57151" cy="292075"/>
            </a:xfrm>
            <a:custGeom>
              <a:avLst/>
              <a:gdLst/>
              <a:ahLst/>
              <a:cxnLst/>
              <a:rect l="0" t="0" r="0" b="0"/>
              <a:pathLst>
                <a:path w="57151" h="292075">
                  <a:moveTo>
                    <a:pt x="57150" y="19024"/>
                  </a:moveTo>
                  <a:lnTo>
                    <a:pt x="57150" y="19024"/>
                  </a:lnTo>
                  <a:lnTo>
                    <a:pt x="51683" y="13557"/>
                  </a:lnTo>
                  <a:lnTo>
                    <a:pt x="51062" y="9564"/>
                  </a:lnTo>
                  <a:lnTo>
                    <a:pt x="50269" y="8484"/>
                  </a:lnTo>
                  <a:lnTo>
                    <a:pt x="37945" y="1424"/>
                  </a:lnTo>
                  <a:lnTo>
                    <a:pt x="28487" y="0"/>
                  </a:lnTo>
                  <a:lnTo>
                    <a:pt x="24891" y="1866"/>
                  </a:lnTo>
                  <a:lnTo>
                    <a:pt x="22944" y="3352"/>
                  </a:lnTo>
                  <a:lnTo>
                    <a:pt x="20781" y="6884"/>
                  </a:lnTo>
                  <a:lnTo>
                    <a:pt x="19114" y="10806"/>
                  </a:lnTo>
                  <a:lnTo>
                    <a:pt x="14914" y="16981"/>
                  </a:lnTo>
                  <a:lnTo>
                    <a:pt x="7803" y="40516"/>
                  </a:lnTo>
                  <a:lnTo>
                    <a:pt x="2042" y="83208"/>
                  </a:lnTo>
                  <a:lnTo>
                    <a:pt x="1310" y="102482"/>
                  </a:lnTo>
                  <a:lnTo>
                    <a:pt x="5815" y="145453"/>
                  </a:lnTo>
                  <a:lnTo>
                    <a:pt x="6319" y="192322"/>
                  </a:lnTo>
                  <a:lnTo>
                    <a:pt x="6348" y="235543"/>
                  </a:lnTo>
                  <a:lnTo>
                    <a:pt x="10007" y="259035"/>
                  </a:lnTo>
                  <a:lnTo>
                    <a:pt x="6534" y="286742"/>
                  </a:lnTo>
                  <a:lnTo>
                    <a:pt x="5769" y="288519"/>
                  </a:lnTo>
                  <a:lnTo>
                    <a:pt x="4550" y="289704"/>
                  </a:lnTo>
                  <a:lnTo>
                    <a:pt x="0" y="2920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85" name="SMARTInkShape-Group313"/>
          <p:cNvGrpSpPr/>
          <p:nvPr/>
        </p:nvGrpSpPr>
        <p:grpSpPr>
          <a:xfrm>
            <a:off x="5219788" y="3695700"/>
            <a:ext cx="647574" cy="450446"/>
            <a:chOff x="5219788" y="3695700"/>
            <a:chExt cx="647574" cy="450446"/>
          </a:xfrm>
        </p:grpSpPr>
        <p:sp>
          <p:nvSpPr>
            <p:cNvPr id="280" name="SMARTInkShape-1311"/>
            <p:cNvSpPr/>
            <p:nvPr>
              <p:custDataLst>
                <p:tags r:id="rId97"/>
              </p:custDataLst>
            </p:nvPr>
          </p:nvSpPr>
          <p:spPr>
            <a:xfrm>
              <a:off x="5219788" y="3798190"/>
              <a:ext cx="120529" cy="347956"/>
            </a:xfrm>
            <a:custGeom>
              <a:avLst/>
              <a:gdLst/>
              <a:ahLst/>
              <a:cxnLst/>
              <a:rect l="0" t="0" r="0" b="0"/>
              <a:pathLst>
                <a:path w="120529" h="347956">
                  <a:moveTo>
                    <a:pt x="88812" y="43560"/>
                  </a:moveTo>
                  <a:lnTo>
                    <a:pt x="88812" y="43560"/>
                  </a:lnTo>
                  <a:lnTo>
                    <a:pt x="94900" y="37471"/>
                  </a:lnTo>
                  <a:lnTo>
                    <a:pt x="95161" y="30883"/>
                  </a:lnTo>
                  <a:lnTo>
                    <a:pt x="100629" y="25394"/>
                  </a:lnTo>
                  <a:lnTo>
                    <a:pt x="101250" y="21401"/>
                  </a:lnTo>
                  <a:lnTo>
                    <a:pt x="100632" y="20321"/>
                  </a:lnTo>
                  <a:lnTo>
                    <a:pt x="99514" y="19600"/>
                  </a:lnTo>
                  <a:lnTo>
                    <a:pt x="98063" y="19120"/>
                  </a:lnTo>
                  <a:lnTo>
                    <a:pt x="97096" y="18095"/>
                  </a:lnTo>
                  <a:lnTo>
                    <a:pt x="94626" y="11749"/>
                  </a:lnTo>
                  <a:lnTo>
                    <a:pt x="91866" y="8725"/>
                  </a:lnTo>
                  <a:lnTo>
                    <a:pt x="88287" y="6911"/>
                  </a:lnTo>
                  <a:lnTo>
                    <a:pt x="71858" y="4811"/>
                  </a:lnTo>
                  <a:lnTo>
                    <a:pt x="63408" y="445"/>
                  </a:lnTo>
                  <a:lnTo>
                    <a:pt x="61293" y="0"/>
                  </a:lnTo>
                  <a:lnTo>
                    <a:pt x="51573" y="2744"/>
                  </a:lnTo>
                  <a:lnTo>
                    <a:pt x="40011" y="9288"/>
                  </a:lnTo>
                  <a:lnTo>
                    <a:pt x="29589" y="11768"/>
                  </a:lnTo>
                  <a:lnTo>
                    <a:pt x="24156" y="14848"/>
                  </a:lnTo>
                  <a:lnTo>
                    <a:pt x="10579" y="32175"/>
                  </a:lnTo>
                  <a:lnTo>
                    <a:pt x="8180" y="38735"/>
                  </a:lnTo>
                  <a:lnTo>
                    <a:pt x="0" y="82792"/>
                  </a:lnTo>
                  <a:lnTo>
                    <a:pt x="3309" y="93206"/>
                  </a:lnTo>
                  <a:lnTo>
                    <a:pt x="10748" y="104297"/>
                  </a:lnTo>
                  <a:lnTo>
                    <a:pt x="21112" y="115442"/>
                  </a:lnTo>
                  <a:lnTo>
                    <a:pt x="27208" y="117841"/>
                  </a:lnTo>
                  <a:lnTo>
                    <a:pt x="51684" y="119648"/>
                  </a:lnTo>
                  <a:lnTo>
                    <a:pt x="56553" y="117828"/>
                  </a:lnTo>
                  <a:lnTo>
                    <a:pt x="71942" y="108217"/>
                  </a:lnTo>
                  <a:lnTo>
                    <a:pt x="90849" y="82773"/>
                  </a:lnTo>
                  <a:lnTo>
                    <a:pt x="100019" y="57710"/>
                  </a:lnTo>
                  <a:lnTo>
                    <a:pt x="101554" y="52671"/>
                  </a:lnTo>
                  <a:lnTo>
                    <a:pt x="106407" y="43687"/>
                  </a:lnTo>
                  <a:lnTo>
                    <a:pt x="107860" y="30893"/>
                  </a:lnTo>
                  <a:lnTo>
                    <a:pt x="108567" y="61338"/>
                  </a:lnTo>
                  <a:lnTo>
                    <a:pt x="113819" y="95981"/>
                  </a:lnTo>
                  <a:lnTo>
                    <a:pt x="114189" y="138905"/>
                  </a:lnTo>
                  <a:lnTo>
                    <a:pt x="119972" y="181162"/>
                  </a:lnTo>
                  <a:lnTo>
                    <a:pt x="120528" y="226697"/>
                  </a:lnTo>
                  <a:lnTo>
                    <a:pt x="119855" y="272709"/>
                  </a:lnTo>
                  <a:lnTo>
                    <a:pt x="109317" y="318493"/>
                  </a:lnTo>
                  <a:lnTo>
                    <a:pt x="101383" y="333732"/>
                  </a:lnTo>
                  <a:lnTo>
                    <a:pt x="93019" y="343746"/>
                  </a:lnTo>
                  <a:lnTo>
                    <a:pt x="88800" y="346309"/>
                  </a:lnTo>
                  <a:lnTo>
                    <a:pt x="80343" y="347955"/>
                  </a:lnTo>
                  <a:lnTo>
                    <a:pt x="76111" y="346298"/>
                  </a:lnTo>
                  <a:lnTo>
                    <a:pt x="71878" y="343916"/>
                  </a:lnTo>
                  <a:lnTo>
                    <a:pt x="67645" y="342857"/>
                  </a:lnTo>
                  <a:lnTo>
                    <a:pt x="66234" y="341163"/>
                  </a:lnTo>
                  <a:lnTo>
                    <a:pt x="64666" y="335519"/>
                  </a:lnTo>
                  <a:lnTo>
                    <a:pt x="62955" y="321103"/>
                  </a:lnTo>
                  <a:lnTo>
                    <a:pt x="60151" y="315550"/>
                  </a:lnTo>
                  <a:lnTo>
                    <a:pt x="60316" y="306966"/>
                  </a:lnTo>
                  <a:lnTo>
                    <a:pt x="68445" y="269316"/>
                  </a:lnTo>
                  <a:lnTo>
                    <a:pt x="76112" y="2531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SMARTInkShape-1312"/>
            <p:cNvSpPr/>
            <p:nvPr>
              <p:custDataLst>
                <p:tags r:id="rId98"/>
              </p:custDataLst>
            </p:nvPr>
          </p:nvSpPr>
          <p:spPr>
            <a:xfrm>
              <a:off x="5600700" y="3797300"/>
              <a:ext cx="139701" cy="38101"/>
            </a:xfrm>
            <a:custGeom>
              <a:avLst/>
              <a:gdLst/>
              <a:ahLst/>
              <a:cxnLst/>
              <a:rect l="0" t="0" r="0" b="0"/>
              <a:pathLst>
                <a:path w="139701" h="38101">
                  <a:moveTo>
                    <a:pt x="0" y="38100"/>
                  </a:moveTo>
                  <a:lnTo>
                    <a:pt x="0" y="38100"/>
                  </a:lnTo>
                  <a:lnTo>
                    <a:pt x="11933" y="33074"/>
                  </a:lnTo>
                  <a:lnTo>
                    <a:pt x="46805" y="26696"/>
                  </a:lnTo>
                  <a:lnTo>
                    <a:pt x="63547" y="20769"/>
                  </a:lnTo>
                  <a:lnTo>
                    <a:pt x="76214" y="17678"/>
                  </a:lnTo>
                  <a:lnTo>
                    <a:pt x="88904" y="14175"/>
                  </a:lnTo>
                  <a:lnTo>
                    <a:pt x="101601" y="11255"/>
                  </a:lnTo>
                  <a:lnTo>
                    <a:pt x="127000" y="1755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SMARTInkShape-1313"/>
            <p:cNvSpPr/>
            <p:nvPr>
              <p:custDataLst>
                <p:tags r:id="rId99"/>
              </p:custDataLst>
            </p:nvPr>
          </p:nvSpPr>
          <p:spPr>
            <a:xfrm>
              <a:off x="5784850" y="3708400"/>
              <a:ext cx="82512" cy="247651"/>
            </a:xfrm>
            <a:custGeom>
              <a:avLst/>
              <a:gdLst/>
              <a:ahLst/>
              <a:cxnLst/>
              <a:rect l="0" t="0" r="0" b="0"/>
              <a:pathLst>
                <a:path w="82512" h="247651">
                  <a:moveTo>
                    <a:pt x="50800" y="0"/>
                  </a:moveTo>
                  <a:lnTo>
                    <a:pt x="50800" y="0"/>
                  </a:lnTo>
                  <a:lnTo>
                    <a:pt x="56888" y="0"/>
                  </a:lnTo>
                  <a:lnTo>
                    <a:pt x="60444" y="3371"/>
                  </a:lnTo>
                  <a:lnTo>
                    <a:pt x="62141" y="6907"/>
                  </a:lnTo>
                  <a:lnTo>
                    <a:pt x="74034" y="52992"/>
                  </a:lnTo>
                  <a:lnTo>
                    <a:pt x="81905" y="98191"/>
                  </a:lnTo>
                  <a:lnTo>
                    <a:pt x="82511" y="140763"/>
                  </a:lnTo>
                  <a:lnTo>
                    <a:pt x="80657" y="159065"/>
                  </a:lnTo>
                  <a:lnTo>
                    <a:pt x="71717" y="189130"/>
                  </a:lnTo>
                  <a:lnTo>
                    <a:pt x="64838" y="200129"/>
                  </a:lnTo>
                  <a:lnTo>
                    <a:pt x="42078" y="223763"/>
                  </a:lnTo>
                  <a:lnTo>
                    <a:pt x="10693" y="244757"/>
                  </a:lnTo>
                  <a:lnTo>
                    <a:pt x="0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SMARTInkShape-1314"/>
            <p:cNvSpPr/>
            <p:nvPr>
              <p:custDataLst>
                <p:tags r:id="rId100"/>
              </p:custDataLst>
            </p:nvPr>
          </p:nvSpPr>
          <p:spPr>
            <a:xfrm>
              <a:off x="5461776" y="3702068"/>
              <a:ext cx="94475" cy="253656"/>
            </a:xfrm>
            <a:custGeom>
              <a:avLst/>
              <a:gdLst/>
              <a:ahLst/>
              <a:cxnLst/>
              <a:rect l="0" t="0" r="0" b="0"/>
              <a:pathLst>
                <a:path w="94475" h="253656">
                  <a:moveTo>
                    <a:pt x="94474" y="19032"/>
                  </a:moveTo>
                  <a:lnTo>
                    <a:pt x="94474" y="19032"/>
                  </a:lnTo>
                  <a:lnTo>
                    <a:pt x="94474" y="15661"/>
                  </a:lnTo>
                  <a:lnTo>
                    <a:pt x="93769" y="14668"/>
                  </a:lnTo>
                  <a:lnTo>
                    <a:pt x="91103" y="13565"/>
                  </a:lnTo>
                  <a:lnTo>
                    <a:pt x="90110" y="12565"/>
                  </a:lnTo>
                  <a:lnTo>
                    <a:pt x="89007" y="9572"/>
                  </a:lnTo>
                  <a:lnTo>
                    <a:pt x="88007" y="8492"/>
                  </a:lnTo>
                  <a:lnTo>
                    <a:pt x="85014" y="7292"/>
                  </a:lnTo>
                  <a:lnTo>
                    <a:pt x="83934" y="6266"/>
                  </a:lnTo>
                  <a:lnTo>
                    <a:pt x="82734" y="3245"/>
                  </a:lnTo>
                  <a:lnTo>
                    <a:pt x="81709" y="2863"/>
                  </a:lnTo>
                  <a:lnTo>
                    <a:pt x="80319" y="3314"/>
                  </a:lnTo>
                  <a:lnTo>
                    <a:pt x="78687" y="4320"/>
                  </a:lnTo>
                  <a:lnTo>
                    <a:pt x="77599" y="4285"/>
                  </a:lnTo>
                  <a:lnTo>
                    <a:pt x="76874" y="3556"/>
                  </a:lnTo>
                  <a:lnTo>
                    <a:pt x="75710" y="688"/>
                  </a:lnTo>
                  <a:lnTo>
                    <a:pt x="69343" y="0"/>
                  </a:lnTo>
                  <a:lnTo>
                    <a:pt x="59622" y="9442"/>
                  </a:lnTo>
                  <a:lnTo>
                    <a:pt x="45732" y="34860"/>
                  </a:lnTo>
                  <a:lnTo>
                    <a:pt x="28855" y="77186"/>
                  </a:lnTo>
                  <a:lnTo>
                    <a:pt x="16731" y="102486"/>
                  </a:lnTo>
                  <a:lnTo>
                    <a:pt x="7276" y="145461"/>
                  </a:lnTo>
                  <a:lnTo>
                    <a:pt x="424" y="177707"/>
                  </a:lnTo>
                  <a:lnTo>
                    <a:pt x="0" y="217158"/>
                  </a:lnTo>
                  <a:lnTo>
                    <a:pt x="5697" y="241914"/>
                  </a:lnTo>
                  <a:lnTo>
                    <a:pt x="7067" y="243820"/>
                  </a:lnTo>
                  <a:lnTo>
                    <a:pt x="16354" y="251494"/>
                  </a:lnTo>
                  <a:lnTo>
                    <a:pt x="20478" y="252876"/>
                  </a:lnTo>
                  <a:lnTo>
                    <a:pt x="30138" y="253655"/>
                  </a:lnTo>
                  <a:lnTo>
                    <a:pt x="50024" y="2476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SMARTInkShape-1315"/>
            <p:cNvSpPr/>
            <p:nvPr>
              <p:custDataLst>
                <p:tags r:id="rId101"/>
              </p:custDataLst>
            </p:nvPr>
          </p:nvSpPr>
          <p:spPr>
            <a:xfrm>
              <a:off x="5619776" y="3695700"/>
              <a:ext cx="44425" cy="240980"/>
            </a:xfrm>
            <a:custGeom>
              <a:avLst/>
              <a:gdLst/>
              <a:ahLst/>
              <a:cxnLst/>
              <a:rect l="0" t="0" r="0" b="0"/>
              <a:pathLst>
                <a:path w="44425" h="240980">
                  <a:moveTo>
                    <a:pt x="44424" y="0"/>
                  </a:moveTo>
                  <a:lnTo>
                    <a:pt x="44424" y="0"/>
                  </a:lnTo>
                  <a:lnTo>
                    <a:pt x="44424" y="14927"/>
                  </a:lnTo>
                  <a:lnTo>
                    <a:pt x="42542" y="19099"/>
                  </a:lnTo>
                  <a:lnTo>
                    <a:pt x="41053" y="21199"/>
                  </a:lnTo>
                  <a:lnTo>
                    <a:pt x="27125" y="65431"/>
                  </a:lnTo>
                  <a:lnTo>
                    <a:pt x="20009" y="108063"/>
                  </a:lnTo>
                  <a:lnTo>
                    <a:pt x="11223" y="153728"/>
                  </a:lnTo>
                  <a:lnTo>
                    <a:pt x="2151" y="196785"/>
                  </a:lnTo>
                  <a:lnTo>
                    <a:pt x="0" y="232678"/>
                  </a:lnTo>
                  <a:lnTo>
                    <a:pt x="1867" y="235822"/>
                  </a:lnTo>
                  <a:lnTo>
                    <a:pt x="3352" y="237647"/>
                  </a:lnTo>
                  <a:lnTo>
                    <a:pt x="6885" y="239676"/>
                  </a:lnTo>
                  <a:lnTo>
                    <a:pt x="14901" y="240979"/>
                  </a:lnTo>
                  <a:lnTo>
                    <a:pt x="19072" y="239276"/>
                  </a:lnTo>
                  <a:lnTo>
                    <a:pt x="23280" y="236873"/>
                  </a:lnTo>
                  <a:lnTo>
                    <a:pt x="27500" y="235804"/>
                  </a:lnTo>
                  <a:lnTo>
                    <a:pt x="28908" y="234814"/>
                  </a:lnTo>
                  <a:lnTo>
                    <a:pt x="29847" y="233448"/>
                  </a:lnTo>
                  <a:lnTo>
                    <a:pt x="31595" y="230049"/>
                  </a:lnTo>
                  <a:lnTo>
                    <a:pt x="41776" y="217252"/>
                  </a:lnTo>
                  <a:lnTo>
                    <a:pt x="44424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0" name="SMARTInkShape-Group314"/>
          <p:cNvGrpSpPr/>
          <p:nvPr/>
        </p:nvGrpSpPr>
        <p:grpSpPr>
          <a:xfrm>
            <a:off x="4667328" y="3372845"/>
            <a:ext cx="317423" cy="944165"/>
            <a:chOff x="4667328" y="3372845"/>
            <a:chExt cx="317423" cy="944165"/>
          </a:xfrm>
        </p:grpSpPr>
        <p:sp>
          <p:nvSpPr>
            <p:cNvPr id="286" name="SMARTInkShape-1316"/>
            <p:cNvSpPr/>
            <p:nvPr>
              <p:custDataLst>
                <p:tags r:id="rId93"/>
              </p:custDataLst>
            </p:nvPr>
          </p:nvSpPr>
          <p:spPr>
            <a:xfrm>
              <a:off x="4800626" y="3372845"/>
              <a:ext cx="152373" cy="106923"/>
            </a:xfrm>
            <a:custGeom>
              <a:avLst/>
              <a:gdLst/>
              <a:ahLst/>
              <a:cxnLst/>
              <a:rect l="0" t="0" r="0" b="0"/>
              <a:pathLst>
                <a:path w="152373" h="106923">
                  <a:moveTo>
                    <a:pt x="82524" y="24405"/>
                  </a:moveTo>
                  <a:lnTo>
                    <a:pt x="82524" y="24405"/>
                  </a:lnTo>
                  <a:lnTo>
                    <a:pt x="82524" y="36220"/>
                  </a:lnTo>
                  <a:lnTo>
                    <a:pt x="59924" y="66167"/>
                  </a:lnTo>
                  <a:lnTo>
                    <a:pt x="56542" y="73624"/>
                  </a:lnTo>
                  <a:lnTo>
                    <a:pt x="29662" y="102642"/>
                  </a:lnTo>
                  <a:lnTo>
                    <a:pt x="23517" y="105038"/>
                  </a:lnTo>
                  <a:lnTo>
                    <a:pt x="3402" y="106922"/>
                  </a:lnTo>
                  <a:lnTo>
                    <a:pt x="2260" y="106228"/>
                  </a:lnTo>
                  <a:lnTo>
                    <a:pt x="1498" y="105059"/>
                  </a:lnTo>
                  <a:lnTo>
                    <a:pt x="425" y="100043"/>
                  </a:lnTo>
                  <a:lnTo>
                    <a:pt x="0" y="82384"/>
                  </a:lnTo>
                  <a:lnTo>
                    <a:pt x="1867" y="76514"/>
                  </a:lnTo>
                  <a:lnTo>
                    <a:pt x="4343" y="71554"/>
                  </a:lnTo>
                  <a:lnTo>
                    <a:pt x="6442" y="64794"/>
                  </a:lnTo>
                  <a:lnTo>
                    <a:pt x="21228" y="42228"/>
                  </a:lnTo>
                  <a:lnTo>
                    <a:pt x="25413" y="39382"/>
                  </a:lnTo>
                  <a:lnTo>
                    <a:pt x="29625" y="37411"/>
                  </a:lnTo>
                  <a:lnTo>
                    <a:pt x="35963" y="33041"/>
                  </a:lnTo>
                  <a:lnTo>
                    <a:pt x="40193" y="31770"/>
                  </a:lnTo>
                  <a:lnTo>
                    <a:pt x="49912" y="31056"/>
                  </a:lnTo>
                  <a:lnTo>
                    <a:pt x="52316" y="31661"/>
                  </a:lnTo>
                  <a:lnTo>
                    <a:pt x="53919" y="32770"/>
                  </a:lnTo>
                  <a:lnTo>
                    <a:pt x="54987" y="34214"/>
                  </a:lnTo>
                  <a:lnTo>
                    <a:pt x="56405" y="35178"/>
                  </a:lnTo>
                  <a:lnTo>
                    <a:pt x="61771" y="37239"/>
                  </a:lnTo>
                  <a:lnTo>
                    <a:pt x="97080" y="64629"/>
                  </a:lnTo>
                  <a:lnTo>
                    <a:pt x="110018" y="82789"/>
                  </a:lnTo>
                  <a:lnTo>
                    <a:pt x="114264" y="85631"/>
                  </a:lnTo>
                  <a:lnTo>
                    <a:pt x="118502" y="87600"/>
                  </a:lnTo>
                  <a:lnTo>
                    <a:pt x="131795" y="98418"/>
                  </a:lnTo>
                  <a:lnTo>
                    <a:pt x="135702" y="99633"/>
                  </a:lnTo>
                  <a:lnTo>
                    <a:pt x="137026" y="99252"/>
                  </a:lnTo>
                  <a:lnTo>
                    <a:pt x="137909" y="98292"/>
                  </a:lnTo>
                  <a:lnTo>
                    <a:pt x="138497" y="96946"/>
                  </a:lnTo>
                  <a:lnTo>
                    <a:pt x="139595" y="96049"/>
                  </a:lnTo>
                  <a:lnTo>
                    <a:pt x="142696" y="95052"/>
                  </a:lnTo>
                  <a:lnTo>
                    <a:pt x="143805" y="94081"/>
                  </a:lnTo>
                  <a:lnTo>
                    <a:pt x="145038" y="91120"/>
                  </a:lnTo>
                  <a:lnTo>
                    <a:pt x="146534" y="83470"/>
                  </a:lnTo>
                  <a:lnTo>
                    <a:pt x="150330" y="77262"/>
                  </a:lnTo>
                  <a:lnTo>
                    <a:pt x="151971" y="68843"/>
                  </a:lnTo>
                  <a:lnTo>
                    <a:pt x="152372" y="31879"/>
                  </a:lnTo>
                  <a:lnTo>
                    <a:pt x="150492" y="25845"/>
                  </a:lnTo>
                  <a:lnTo>
                    <a:pt x="148010" y="20812"/>
                  </a:lnTo>
                  <a:lnTo>
                    <a:pt x="145906" y="14011"/>
                  </a:lnTo>
                  <a:lnTo>
                    <a:pt x="142914" y="9672"/>
                  </a:lnTo>
                  <a:lnTo>
                    <a:pt x="137350" y="7273"/>
                  </a:lnTo>
                  <a:lnTo>
                    <a:pt x="130880" y="5502"/>
                  </a:lnTo>
                  <a:lnTo>
                    <a:pt x="120977" y="498"/>
                  </a:lnTo>
                  <a:lnTo>
                    <a:pt x="118743" y="0"/>
                  </a:lnTo>
                  <a:lnTo>
                    <a:pt x="116548" y="374"/>
                  </a:lnTo>
                  <a:lnTo>
                    <a:pt x="107955" y="4162"/>
                  </a:lnTo>
                  <a:lnTo>
                    <a:pt x="105828" y="4560"/>
                  </a:lnTo>
                  <a:lnTo>
                    <a:pt x="99463" y="8490"/>
                  </a:lnTo>
                  <a:lnTo>
                    <a:pt x="93109" y="14123"/>
                  </a:lnTo>
                  <a:lnTo>
                    <a:pt x="90756" y="20070"/>
                  </a:lnTo>
                  <a:lnTo>
                    <a:pt x="88874" y="56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SMARTInkShape-1317"/>
            <p:cNvSpPr/>
            <p:nvPr>
              <p:custDataLst>
                <p:tags r:id="rId94"/>
              </p:custDataLst>
            </p:nvPr>
          </p:nvSpPr>
          <p:spPr>
            <a:xfrm>
              <a:off x="4838707" y="4241833"/>
              <a:ext cx="114270" cy="75177"/>
            </a:xfrm>
            <a:custGeom>
              <a:avLst/>
              <a:gdLst/>
              <a:ahLst/>
              <a:cxnLst/>
              <a:rect l="0" t="0" r="0" b="0"/>
              <a:pathLst>
                <a:path w="114270" h="75177">
                  <a:moveTo>
                    <a:pt x="44443" y="6317"/>
                  </a:moveTo>
                  <a:lnTo>
                    <a:pt x="44443" y="6317"/>
                  </a:lnTo>
                  <a:lnTo>
                    <a:pt x="44443" y="12405"/>
                  </a:lnTo>
                  <a:lnTo>
                    <a:pt x="41072" y="12589"/>
                  </a:lnTo>
                  <a:lnTo>
                    <a:pt x="40079" y="13321"/>
                  </a:lnTo>
                  <a:lnTo>
                    <a:pt x="38976" y="16015"/>
                  </a:lnTo>
                  <a:lnTo>
                    <a:pt x="37391" y="36131"/>
                  </a:lnTo>
                  <a:lnTo>
                    <a:pt x="33068" y="44453"/>
                  </a:lnTo>
                  <a:lnTo>
                    <a:pt x="32626" y="46558"/>
                  </a:lnTo>
                  <a:lnTo>
                    <a:pt x="26353" y="55865"/>
                  </a:lnTo>
                  <a:lnTo>
                    <a:pt x="20010" y="62474"/>
                  </a:lnTo>
                  <a:lnTo>
                    <a:pt x="13662" y="63380"/>
                  </a:lnTo>
                  <a:lnTo>
                    <a:pt x="9609" y="63441"/>
                  </a:lnTo>
                  <a:lnTo>
                    <a:pt x="8520" y="62744"/>
                  </a:lnTo>
                  <a:lnTo>
                    <a:pt x="7794" y="61574"/>
                  </a:lnTo>
                  <a:lnTo>
                    <a:pt x="7312" y="60088"/>
                  </a:lnTo>
                  <a:lnTo>
                    <a:pt x="1444" y="50600"/>
                  </a:lnTo>
                  <a:lnTo>
                    <a:pt x="31" y="26687"/>
                  </a:lnTo>
                  <a:lnTo>
                    <a:pt x="0" y="17161"/>
                  </a:lnTo>
                  <a:lnTo>
                    <a:pt x="1878" y="12783"/>
                  </a:lnTo>
                  <a:lnTo>
                    <a:pt x="4359" y="8485"/>
                  </a:lnTo>
                  <a:lnTo>
                    <a:pt x="5461" y="4223"/>
                  </a:lnTo>
                  <a:lnTo>
                    <a:pt x="6460" y="2804"/>
                  </a:lnTo>
                  <a:lnTo>
                    <a:pt x="7832" y="1858"/>
                  </a:lnTo>
                  <a:lnTo>
                    <a:pt x="11238" y="808"/>
                  </a:lnTo>
                  <a:lnTo>
                    <a:pt x="22068" y="0"/>
                  </a:lnTo>
                  <a:lnTo>
                    <a:pt x="25796" y="1863"/>
                  </a:lnTo>
                  <a:lnTo>
                    <a:pt x="29805" y="4338"/>
                  </a:lnTo>
                  <a:lnTo>
                    <a:pt x="33939" y="5437"/>
                  </a:lnTo>
                  <a:lnTo>
                    <a:pt x="38128" y="9689"/>
                  </a:lnTo>
                  <a:lnTo>
                    <a:pt x="60671" y="36621"/>
                  </a:lnTo>
                  <a:lnTo>
                    <a:pt x="63121" y="48625"/>
                  </a:lnTo>
                  <a:lnTo>
                    <a:pt x="68489" y="55414"/>
                  </a:lnTo>
                  <a:lnTo>
                    <a:pt x="73597" y="61473"/>
                  </a:lnTo>
                  <a:lnTo>
                    <a:pt x="75038" y="65638"/>
                  </a:lnTo>
                  <a:lnTo>
                    <a:pt x="76129" y="67031"/>
                  </a:lnTo>
                  <a:lnTo>
                    <a:pt x="80329" y="69697"/>
                  </a:lnTo>
                  <a:lnTo>
                    <a:pt x="81559" y="72821"/>
                  </a:lnTo>
                  <a:lnTo>
                    <a:pt x="82593" y="73936"/>
                  </a:lnTo>
                  <a:lnTo>
                    <a:pt x="85623" y="75176"/>
                  </a:lnTo>
                  <a:lnTo>
                    <a:pt x="86713" y="74800"/>
                  </a:lnTo>
                  <a:lnTo>
                    <a:pt x="87440" y="73845"/>
                  </a:lnTo>
                  <a:lnTo>
                    <a:pt x="87924" y="72502"/>
                  </a:lnTo>
                  <a:lnTo>
                    <a:pt x="88953" y="71607"/>
                  </a:lnTo>
                  <a:lnTo>
                    <a:pt x="91977" y="70613"/>
                  </a:lnTo>
                  <a:lnTo>
                    <a:pt x="93066" y="69642"/>
                  </a:lnTo>
                  <a:lnTo>
                    <a:pt x="94274" y="66682"/>
                  </a:lnTo>
                  <a:lnTo>
                    <a:pt x="95303" y="65610"/>
                  </a:lnTo>
                  <a:lnTo>
                    <a:pt x="103996" y="60378"/>
                  </a:lnTo>
                  <a:lnTo>
                    <a:pt x="106189" y="56685"/>
                  </a:lnTo>
                  <a:lnTo>
                    <a:pt x="113887" y="25756"/>
                  </a:lnTo>
                  <a:lnTo>
                    <a:pt x="114269" y="16040"/>
                  </a:lnTo>
                  <a:lnTo>
                    <a:pt x="112400" y="12285"/>
                  </a:lnTo>
                  <a:lnTo>
                    <a:pt x="108824" y="7496"/>
                  </a:lnTo>
                  <a:lnTo>
                    <a:pt x="106453" y="6841"/>
                  </a:lnTo>
                  <a:lnTo>
                    <a:pt x="79702" y="5613"/>
                  </a:lnTo>
                  <a:lnTo>
                    <a:pt x="74695" y="2947"/>
                  </a:lnTo>
                  <a:lnTo>
                    <a:pt x="72372" y="2659"/>
                  </a:lnTo>
                  <a:lnTo>
                    <a:pt x="50793" y="6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SMARTInkShape-1318"/>
            <p:cNvSpPr/>
            <p:nvPr>
              <p:custDataLst>
                <p:tags r:id="rId95"/>
              </p:custDataLst>
            </p:nvPr>
          </p:nvSpPr>
          <p:spPr>
            <a:xfrm>
              <a:off x="4667328" y="4267200"/>
              <a:ext cx="101523" cy="5468"/>
            </a:xfrm>
            <a:custGeom>
              <a:avLst/>
              <a:gdLst/>
              <a:ahLst/>
              <a:cxnLst/>
              <a:rect l="0" t="0" r="0" b="0"/>
              <a:pathLst>
                <a:path w="101523" h="5468">
                  <a:moveTo>
                    <a:pt x="6272" y="0"/>
                  </a:moveTo>
                  <a:lnTo>
                    <a:pt x="6272" y="0"/>
                  </a:lnTo>
                  <a:lnTo>
                    <a:pt x="0" y="0"/>
                  </a:lnTo>
                  <a:lnTo>
                    <a:pt x="16330" y="5467"/>
                  </a:lnTo>
                  <a:lnTo>
                    <a:pt x="17916" y="5056"/>
                  </a:lnTo>
                  <a:lnTo>
                    <a:pt x="25531" y="1208"/>
                  </a:lnTo>
                  <a:lnTo>
                    <a:pt x="33830" y="238"/>
                  </a:lnTo>
                  <a:lnTo>
                    <a:pt x="38041" y="1987"/>
                  </a:lnTo>
                  <a:lnTo>
                    <a:pt x="40151" y="3442"/>
                  </a:lnTo>
                  <a:lnTo>
                    <a:pt x="42264" y="3706"/>
                  </a:lnTo>
                  <a:lnTo>
                    <a:pt x="68028" y="186"/>
                  </a:lnTo>
                  <a:lnTo>
                    <a:pt x="10152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SMARTInkShape-1319"/>
            <p:cNvSpPr/>
            <p:nvPr>
              <p:custDataLst>
                <p:tags r:id="rId96"/>
              </p:custDataLst>
            </p:nvPr>
          </p:nvSpPr>
          <p:spPr>
            <a:xfrm>
              <a:off x="4870450" y="3587907"/>
              <a:ext cx="114301" cy="482356"/>
            </a:xfrm>
            <a:custGeom>
              <a:avLst/>
              <a:gdLst/>
              <a:ahLst/>
              <a:cxnLst/>
              <a:rect l="0" t="0" r="0" b="0"/>
              <a:pathLst>
                <a:path w="114301" h="482356">
                  <a:moveTo>
                    <a:pt x="114300" y="18893"/>
                  </a:moveTo>
                  <a:lnTo>
                    <a:pt x="114300" y="18893"/>
                  </a:lnTo>
                  <a:lnTo>
                    <a:pt x="110929" y="18893"/>
                  </a:lnTo>
                  <a:lnTo>
                    <a:pt x="109936" y="18187"/>
                  </a:lnTo>
                  <a:lnTo>
                    <a:pt x="109274" y="17011"/>
                  </a:lnTo>
                  <a:lnTo>
                    <a:pt x="108833" y="15522"/>
                  </a:lnTo>
                  <a:lnTo>
                    <a:pt x="107833" y="14529"/>
                  </a:lnTo>
                  <a:lnTo>
                    <a:pt x="104840" y="13426"/>
                  </a:lnTo>
                  <a:lnTo>
                    <a:pt x="99189" y="12805"/>
                  </a:lnTo>
                  <a:lnTo>
                    <a:pt x="97876" y="11306"/>
                  </a:lnTo>
                  <a:lnTo>
                    <a:pt x="95322" y="3867"/>
                  </a:lnTo>
                  <a:lnTo>
                    <a:pt x="93887" y="2525"/>
                  </a:lnTo>
                  <a:lnTo>
                    <a:pt x="90411" y="1035"/>
                  </a:lnTo>
                  <a:lnTo>
                    <a:pt x="83725" y="0"/>
                  </a:lnTo>
                  <a:lnTo>
                    <a:pt x="75797" y="4890"/>
                  </a:lnTo>
                  <a:lnTo>
                    <a:pt x="73814" y="5324"/>
                  </a:lnTo>
                  <a:lnTo>
                    <a:pt x="69730" y="9570"/>
                  </a:lnTo>
                  <a:lnTo>
                    <a:pt x="50797" y="40304"/>
                  </a:lnTo>
                  <a:lnTo>
                    <a:pt x="45860" y="50987"/>
                  </a:lnTo>
                  <a:lnTo>
                    <a:pt x="28104" y="83074"/>
                  </a:lnTo>
                  <a:lnTo>
                    <a:pt x="14868" y="124916"/>
                  </a:lnTo>
                  <a:lnTo>
                    <a:pt x="7611" y="158340"/>
                  </a:lnTo>
                  <a:lnTo>
                    <a:pt x="6460" y="202138"/>
                  </a:lnTo>
                  <a:lnTo>
                    <a:pt x="9730" y="246531"/>
                  </a:lnTo>
                  <a:lnTo>
                    <a:pt x="23357" y="291886"/>
                  </a:lnTo>
                  <a:lnTo>
                    <a:pt x="38104" y="336390"/>
                  </a:lnTo>
                  <a:lnTo>
                    <a:pt x="55033" y="381431"/>
                  </a:lnTo>
                  <a:lnTo>
                    <a:pt x="62245" y="409299"/>
                  </a:lnTo>
                  <a:lnTo>
                    <a:pt x="63390" y="435773"/>
                  </a:lnTo>
                  <a:lnTo>
                    <a:pt x="61569" y="442416"/>
                  </a:lnTo>
                  <a:lnTo>
                    <a:pt x="59114" y="448425"/>
                  </a:lnTo>
                  <a:lnTo>
                    <a:pt x="57026" y="459037"/>
                  </a:lnTo>
                  <a:lnTo>
                    <a:pt x="52253" y="466963"/>
                  </a:lnTo>
                  <a:lnTo>
                    <a:pt x="48389" y="471565"/>
                  </a:lnTo>
                  <a:lnTo>
                    <a:pt x="44319" y="474080"/>
                  </a:lnTo>
                  <a:lnTo>
                    <a:pt x="40158" y="475904"/>
                  </a:lnTo>
                  <a:lnTo>
                    <a:pt x="33849" y="480192"/>
                  </a:lnTo>
                  <a:lnTo>
                    <a:pt x="27511" y="481776"/>
                  </a:lnTo>
                  <a:lnTo>
                    <a:pt x="16932" y="482355"/>
                  </a:lnTo>
                  <a:lnTo>
                    <a:pt x="0" y="4760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3" name="SMARTInkShape-Group315"/>
          <p:cNvGrpSpPr/>
          <p:nvPr/>
        </p:nvGrpSpPr>
        <p:grpSpPr>
          <a:xfrm>
            <a:off x="4026883" y="3822700"/>
            <a:ext cx="145068" cy="165068"/>
            <a:chOff x="4026883" y="3822700"/>
            <a:chExt cx="145068" cy="165068"/>
          </a:xfrm>
        </p:grpSpPr>
        <p:sp>
          <p:nvSpPr>
            <p:cNvPr id="291" name="SMARTInkShape-1320"/>
            <p:cNvSpPr/>
            <p:nvPr>
              <p:custDataLst>
                <p:tags r:id="rId91"/>
              </p:custDataLst>
            </p:nvPr>
          </p:nvSpPr>
          <p:spPr>
            <a:xfrm>
              <a:off x="4026883" y="3943350"/>
              <a:ext cx="145068" cy="44418"/>
            </a:xfrm>
            <a:custGeom>
              <a:avLst/>
              <a:gdLst/>
              <a:ahLst/>
              <a:cxnLst/>
              <a:rect l="0" t="0" r="0" b="0"/>
              <a:pathLst>
                <a:path w="145068" h="44418">
                  <a:moveTo>
                    <a:pt x="18067" y="19050"/>
                  </a:moveTo>
                  <a:lnTo>
                    <a:pt x="18067" y="19050"/>
                  </a:lnTo>
                  <a:lnTo>
                    <a:pt x="7942" y="29881"/>
                  </a:lnTo>
                  <a:lnTo>
                    <a:pt x="3994" y="38149"/>
                  </a:lnTo>
                  <a:lnTo>
                    <a:pt x="0" y="43206"/>
                  </a:lnTo>
                  <a:lnTo>
                    <a:pt x="378" y="43620"/>
                  </a:lnTo>
                  <a:lnTo>
                    <a:pt x="4280" y="44204"/>
                  </a:lnTo>
                  <a:lnTo>
                    <a:pt x="13969" y="44417"/>
                  </a:lnTo>
                  <a:lnTo>
                    <a:pt x="18127" y="42554"/>
                  </a:lnTo>
                  <a:lnTo>
                    <a:pt x="20223" y="41070"/>
                  </a:lnTo>
                  <a:lnTo>
                    <a:pt x="65239" y="27320"/>
                  </a:lnTo>
                  <a:lnTo>
                    <a:pt x="107126" y="12689"/>
                  </a:lnTo>
                  <a:lnTo>
                    <a:pt x="145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SMARTInkShape-1321"/>
            <p:cNvSpPr/>
            <p:nvPr>
              <p:custDataLst>
                <p:tags r:id="rId92"/>
              </p:custDataLst>
            </p:nvPr>
          </p:nvSpPr>
          <p:spPr>
            <a:xfrm>
              <a:off x="4032511" y="3822700"/>
              <a:ext cx="120390" cy="50801"/>
            </a:xfrm>
            <a:custGeom>
              <a:avLst/>
              <a:gdLst/>
              <a:ahLst/>
              <a:cxnLst/>
              <a:rect l="0" t="0" r="0" b="0"/>
              <a:pathLst>
                <a:path w="120390" h="50801">
                  <a:moveTo>
                    <a:pt x="6089" y="0"/>
                  </a:moveTo>
                  <a:lnTo>
                    <a:pt x="6089" y="0"/>
                  </a:lnTo>
                  <a:lnTo>
                    <a:pt x="6089" y="3371"/>
                  </a:lnTo>
                  <a:lnTo>
                    <a:pt x="5383" y="4364"/>
                  </a:lnTo>
                  <a:lnTo>
                    <a:pt x="2718" y="5467"/>
                  </a:lnTo>
                  <a:lnTo>
                    <a:pt x="1725" y="6467"/>
                  </a:lnTo>
                  <a:lnTo>
                    <a:pt x="0" y="11740"/>
                  </a:lnTo>
                  <a:lnTo>
                    <a:pt x="619" y="12060"/>
                  </a:lnTo>
                  <a:lnTo>
                    <a:pt x="3187" y="12416"/>
                  </a:lnTo>
                  <a:lnTo>
                    <a:pt x="4155" y="13216"/>
                  </a:lnTo>
                  <a:lnTo>
                    <a:pt x="6625" y="19150"/>
                  </a:lnTo>
                  <a:lnTo>
                    <a:pt x="9384" y="22152"/>
                  </a:lnTo>
                  <a:lnTo>
                    <a:pt x="12963" y="23956"/>
                  </a:lnTo>
                  <a:lnTo>
                    <a:pt x="27066" y="25273"/>
                  </a:lnTo>
                  <a:lnTo>
                    <a:pt x="46559" y="26089"/>
                  </a:lnTo>
                  <a:lnTo>
                    <a:pt x="92875" y="37139"/>
                  </a:lnTo>
                  <a:lnTo>
                    <a:pt x="99459" y="39555"/>
                  </a:lnTo>
                  <a:lnTo>
                    <a:pt x="104736" y="42275"/>
                  </a:lnTo>
                  <a:lnTo>
                    <a:pt x="111674" y="44511"/>
                  </a:lnTo>
                  <a:lnTo>
                    <a:pt x="120389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3" name="SMARTInkShape-Group316"/>
          <p:cNvGrpSpPr/>
          <p:nvPr/>
        </p:nvGrpSpPr>
        <p:grpSpPr>
          <a:xfrm>
            <a:off x="1682750" y="3562350"/>
            <a:ext cx="1841501" cy="618698"/>
            <a:chOff x="1682750" y="3562350"/>
            <a:chExt cx="1841501" cy="618698"/>
          </a:xfrm>
        </p:grpSpPr>
        <p:sp>
          <p:nvSpPr>
            <p:cNvPr id="294" name="SMARTInkShape-1322"/>
            <p:cNvSpPr/>
            <p:nvPr>
              <p:custDataLst>
                <p:tags r:id="rId82"/>
              </p:custDataLst>
            </p:nvPr>
          </p:nvSpPr>
          <p:spPr>
            <a:xfrm>
              <a:off x="3378200" y="3562350"/>
              <a:ext cx="146051" cy="457193"/>
            </a:xfrm>
            <a:custGeom>
              <a:avLst/>
              <a:gdLst/>
              <a:ahLst/>
              <a:cxnLst/>
              <a:rect l="0" t="0" r="0" b="0"/>
              <a:pathLst>
                <a:path w="146051" h="457193">
                  <a:moveTo>
                    <a:pt x="38100" y="44450"/>
                  </a:moveTo>
                  <a:lnTo>
                    <a:pt x="38100" y="44450"/>
                  </a:lnTo>
                  <a:lnTo>
                    <a:pt x="29262" y="44450"/>
                  </a:lnTo>
                  <a:lnTo>
                    <a:pt x="27975" y="43744"/>
                  </a:lnTo>
                  <a:lnTo>
                    <a:pt x="27117" y="42568"/>
                  </a:lnTo>
                  <a:lnTo>
                    <a:pt x="26164" y="39380"/>
                  </a:lnTo>
                  <a:lnTo>
                    <a:pt x="25429" y="28718"/>
                  </a:lnTo>
                  <a:lnTo>
                    <a:pt x="27294" y="24993"/>
                  </a:lnTo>
                  <a:lnTo>
                    <a:pt x="34241" y="16852"/>
                  </a:lnTo>
                  <a:lnTo>
                    <a:pt x="38266" y="14546"/>
                  </a:lnTo>
                  <a:lnTo>
                    <a:pt x="42407" y="12815"/>
                  </a:lnTo>
                  <a:lnTo>
                    <a:pt x="46599" y="9694"/>
                  </a:lnTo>
                  <a:lnTo>
                    <a:pt x="52696" y="7836"/>
                  </a:lnTo>
                  <a:lnTo>
                    <a:pt x="59404" y="6305"/>
                  </a:lnTo>
                  <a:lnTo>
                    <a:pt x="67852" y="2182"/>
                  </a:lnTo>
                  <a:lnTo>
                    <a:pt x="113897" y="3"/>
                  </a:lnTo>
                  <a:lnTo>
                    <a:pt x="129093" y="0"/>
                  </a:lnTo>
                  <a:lnTo>
                    <a:pt x="133340" y="1881"/>
                  </a:lnTo>
                  <a:lnTo>
                    <a:pt x="135460" y="3371"/>
                  </a:lnTo>
                  <a:lnTo>
                    <a:pt x="137815" y="6907"/>
                  </a:lnTo>
                  <a:lnTo>
                    <a:pt x="139568" y="10831"/>
                  </a:lnTo>
                  <a:lnTo>
                    <a:pt x="142699" y="14927"/>
                  </a:lnTo>
                  <a:lnTo>
                    <a:pt x="144561" y="20980"/>
                  </a:lnTo>
                  <a:lnTo>
                    <a:pt x="146033" y="66344"/>
                  </a:lnTo>
                  <a:lnTo>
                    <a:pt x="146049" y="108117"/>
                  </a:lnTo>
                  <a:lnTo>
                    <a:pt x="146050" y="152409"/>
                  </a:lnTo>
                  <a:lnTo>
                    <a:pt x="146050" y="195968"/>
                  </a:lnTo>
                  <a:lnTo>
                    <a:pt x="146050" y="238244"/>
                  </a:lnTo>
                  <a:lnTo>
                    <a:pt x="146050" y="285571"/>
                  </a:lnTo>
                  <a:lnTo>
                    <a:pt x="144168" y="325163"/>
                  </a:lnTo>
                  <a:lnTo>
                    <a:pt x="139961" y="357443"/>
                  </a:lnTo>
                  <a:lnTo>
                    <a:pt x="139010" y="383565"/>
                  </a:lnTo>
                  <a:lnTo>
                    <a:pt x="133743" y="405869"/>
                  </a:lnTo>
                  <a:lnTo>
                    <a:pt x="133352" y="433914"/>
                  </a:lnTo>
                  <a:lnTo>
                    <a:pt x="132646" y="435326"/>
                  </a:lnTo>
                  <a:lnTo>
                    <a:pt x="131469" y="436267"/>
                  </a:lnTo>
                  <a:lnTo>
                    <a:pt x="129980" y="436894"/>
                  </a:lnTo>
                  <a:lnTo>
                    <a:pt x="128986" y="438019"/>
                  </a:lnTo>
                  <a:lnTo>
                    <a:pt x="125511" y="444892"/>
                  </a:lnTo>
                  <a:lnTo>
                    <a:pt x="123890" y="446877"/>
                  </a:lnTo>
                  <a:lnTo>
                    <a:pt x="120209" y="449084"/>
                  </a:lnTo>
                  <a:lnTo>
                    <a:pt x="116220" y="450771"/>
                  </a:lnTo>
                  <a:lnTo>
                    <a:pt x="110008" y="454981"/>
                  </a:lnTo>
                  <a:lnTo>
                    <a:pt x="103699" y="456543"/>
                  </a:lnTo>
                  <a:lnTo>
                    <a:pt x="65506" y="457192"/>
                  </a:lnTo>
                  <a:lnTo>
                    <a:pt x="22046" y="447740"/>
                  </a:lnTo>
                  <a:lnTo>
                    <a:pt x="9477" y="440070"/>
                  </a:lnTo>
                  <a:lnTo>
                    <a:pt x="0" y="431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SMARTInkShape-1323"/>
            <p:cNvSpPr/>
            <p:nvPr>
              <p:custDataLst>
                <p:tags r:id="rId83"/>
              </p:custDataLst>
            </p:nvPr>
          </p:nvSpPr>
          <p:spPr>
            <a:xfrm>
              <a:off x="3136900" y="3672991"/>
              <a:ext cx="95089" cy="289410"/>
            </a:xfrm>
            <a:custGeom>
              <a:avLst/>
              <a:gdLst/>
              <a:ahLst/>
              <a:cxnLst/>
              <a:rect l="0" t="0" r="0" b="0"/>
              <a:pathLst>
                <a:path w="95089" h="289410">
                  <a:moveTo>
                    <a:pt x="50800" y="3659"/>
                  </a:moveTo>
                  <a:lnTo>
                    <a:pt x="50800" y="3659"/>
                  </a:lnTo>
                  <a:lnTo>
                    <a:pt x="50800" y="288"/>
                  </a:lnTo>
                  <a:lnTo>
                    <a:pt x="51506" y="0"/>
                  </a:lnTo>
                  <a:lnTo>
                    <a:pt x="56267" y="3038"/>
                  </a:lnTo>
                  <a:lnTo>
                    <a:pt x="62045" y="7900"/>
                  </a:lnTo>
                  <a:lnTo>
                    <a:pt x="67929" y="10090"/>
                  </a:lnTo>
                  <a:lnTo>
                    <a:pt x="72054" y="13102"/>
                  </a:lnTo>
                  <a:lnTo>
                    <a:pt x="74357" y="18674"/>
                  </a:lnTo>
                  <a:lnTo>
                    <a:pt x="89017" y="61426"/>
                  </a:lnTo>
                  <a:lnTo>
                    <a:pt x="93403" y="80042"/>
                  </a:lnTo>
                  <a:lnTo>
                    <a:pt x="95088" y="124883"/>
                  </a:lnTo>
                  <a:lnTo>
                    <a:pt x="91847" y="154918"/>
                  </a:lnTo>
                  <a:lnTo>
                    <a:pt x="75473" y="194566"/>
                  </a:lnTo>
                  <a:lnTo>
                    <a:pt x="50736" y="238087"/>
                  </a:lnTo>
                  <a:lnTo>
                    <a:pt x="21163" y="274190"/>
                  </a:lnTo>
                  <a:lnTo>
                    <a:pt x="0" y="2894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6" name="SMARTInkShape-1324"/>
            <p:cNvSpPr/>
            <p:nvPr>
              <p:custDataLst>
                <p:tags r:id="rId84"/>
              </p:custDataLst>
            </p:nvPr>
          </p:nvSpPr>
          <p:spPr>
            <a:xfrm>
              <a:off x="2971800" y="3702128"/>
              <a:ext cx="158751" cy="247573"/>
            </a:xfrm>
            <a:custGeom>
              <a:avLst/>
              <a:gdLst/>
              <a:ahLst/>
              <a:cxnLst/>
              <a:rect l="0" t="0" r="0" b="0"/>
              <a:pathLst>
                <a:path w="158751" h="247573">
                  <a:moveTo>
                    <a:pt x="158750" y="6272"/>
                  </a:moveTo>
                  <a:lnTo>
                    <a:pt x="158750" y="6272"/>
                  </a:lnTo>
                  <a:lnTo>
                    <a:pt x="158750" y="805"/>
                  </a:lnTo>
                  <a:lnTo>
                    <a:pt x="158044" y="510"/>
                  </a:lnTo>
                  <a:lnTo>
                    <a:pt x="149912" y="0"/>
                  </a:lnTo>
                  <a:lnTo>
                    <a:pt x="145885" y="1838"/>
                  </a:lnTo>
                  <a:lnTo>
                    <a:pt x="143823" y="3316"/>
                  </a:lnTo>
                  <a:lnTo>
                    <a:pt x="141532" y="6840"/>
                  </a:lnTo>
                  <a:lnTo>
                    <a:pt x="140922" y="8767"/>
                  </a:lnTo>
                  <a:lnTo>
                    <a:pt x="136480" y="12790"/>
                  </a:lnTo>
                  <a:lnTo>
                    <a:pt x="115345" y="30820"/>
                  </a:lnTo>
                  <a:lnTo>
                    <a:pt x="78289" y="77148"/>
                  </a:lnTo>
                  <a:lnTo>
                    <a:pt x="48682" y="120632"/>
                  </a:lnTo>
                  <a:lnTo>
                    <a:pt x="23655" y="165907"/>
                  </a:lnTo>
                  <a:lnTo>
                    <a:pt x="8246" y="210830"/>
                  </a:lnTo>
                  <a:lnTo>
                    <a:pt x="6487" y="221364"/>
                  </a:lnTo>
                  <a:lnTo>
                    <a:pt x="1490" y="235758"/>
                  </a:lnTo>
                  <a:lnTo>
                    <a:pt x="0" y="24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7" name="SMARTInkShape-1325"/>
            <p:cNvSpPr/>
            <p:nvPr>
              <p:custDataLst>
                <p:tags r:id="rId85"/>
              </p:custDataLst>
            </p:nvPr>
          </p:nvSpPr>
          <p:spPr>
            <a:xfrm>
              <a:off x="2934583" y="3690233"/>
              <a:ext cx="132468" cy="246768"/>
            </a:xfrm>
            <a:custGeom>
              <a:avLst/>
              <a:gdLst/>
              <a:ahLst/>
              <a:cxnLst/>
              <a:rect l="0" t="0" r="0" b="0"/>
              <a:pathLst>
                <a:path w="132468" h="246768">
                  <a:moveTo>
                    <a:pt x="5467" y="5467"/>
                  </a:moveTo>
                  <a:lnTo>
                    <a:pt x="5467" y="5467"/>
                  </a:lnTo>
                  <a:lnTo>
                    <a:pt x="5467" y="0"/>
                  </a:lnTo>
                  <a:lnTo>
                    <a:pt x="2096" y="2749"/>
                  </a:lnTo>
                  <a:lnTo>
                    <a:pt x="441" y="6140"/>
                  </a:lnTo>
                  <a:lnTo>
                    <a:pt x="0" y="8033"/>
                  </a:lnTo>
                  <a:lnTo>
                    <a:pt x="411" y="10000"/>
                  </a:lnTo>
                  <a:lnTo>
                    <a:pt x="3655" y="16844"/>
                  </a:lnTo>
                  <a:lnTo>
                    <a:pt x="8599" y="35484"/>
                  </a:lnTo>
                  <a:lnTo>
                    <a:pt x="16957" y="52110"/>
                  </a:lnTo>
                  <a:lnTo>
                    <a:pt x="47918" y="94742"/>
                  </a:lnTo>
                  <a:lnTo>
                    <a:pt x="77440" y="138133"/>
                  </a:lnTo>
                  <a:lnTo>
                    <a:pt x="110212" y="182336"/>
                  </a:lnTo>
                  <a:lnTo>
                    <a:pt x="129520" y="226858"/>
                  </a:lnTo>
                  <a:lnTo>
                    <a:pt x="132467" y="2467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8" name="SMARTInkShape-1326"/>
            <p:cNvSpPr/>
            <p:nvPr>
              <p:custDataLst>
                <p:tags r:id="rId86"/>
              </p:custDataLst>
            </p:nvPr>
          </p:nvSpPr>
          <p:spPr>
            <a:xfrm>
              <a:off x="2750325" y="3652142"/>
              <a:ext cx="107176" cy="284461"/>
            </a:xfrm>
            <a:custGeom>
              <a:avLst/>
              <a:gdLst/>
              <a:ahLst/>
              <a:cxnLst/>
              <a:rect l="0" t="0" r="0" b="0"/>
              <a:pathLst>
                <a:path w="107176" h="284461">
                  <a:moveTo>
                    <a:pt x="81775" y="37208"/>
                  </a:moveTo>
                  <a:lnTo>
                    <a:pt x="81775" y="37208"/>
                  </a:lnTo>
                  <a:lnTo>
                    <a:pt x="78404" y="37208"/>
                  </a:lnTo>
                  <a:lnTo>
                    <a:pt x="77411" y="36502"/>
                  </a:lnTo>
                  <a:lnTo>
                    <a:pt x="76749" y="35326"/>
                  </a:lnTo>
                  <a:lnTo>
                    <a:pt x="75686" y="28370"/>
                  </a:lnTo>
                  <a:lnTo>
                    <a:pt x="75425" y="5568"/>
                  </a:lnTo>
                  <a:lnTo>
                    <a:pt x="69958" y="0"/>
                  </a:lnTo>
                  <a:lnTo>
                    <a:pt x="68958" y="408"/>
                  </a:lnTo>
                  <a:lnTo>
                    <a:pt x="60314" y="8025"/>
                  </a:lnTo>
                  <a:lnTo>
                    <a:pt x="58126" y="12008"/>
                  </a:lnTo>
                  <a:lnTo>
                    <a:pt x="38683" y="56464"/>
                  </a:lnTo>
                  <a:lnTo>
                    <a:pt x="25938" y="78693"/>
                  </a:lnTo>
                  <a:lnTo>
                    <a:pt x="13921" y="121379"/>
                  </a:lnTo>
                  <a:lnTo>
                    <a:pt x="5193" y="163793"/>
                  </a:lnTo>
                  <a:lnTo>
                    <a:pt x="404" y="189526"/>
                  </a:lnTo>
                  <a:lnTo>
                    <a:pt x="0" y="233348"/>
                  </a:lnTo>
                  <a:lnTo>
                    <a:pt x="8687" y="264464"/>
                  </a:lnTo>
                  <a:lnTo>
                    <a:pt x="14337" y="273249"/>
                  </a:lnTo>
                  <a:lnTo>
                    <a:pt x="23850" y="280321"/>
                  </a:lnTo>
                  <a:lnTo>
                    <a:pt x="35606" y="283514"/>
                  </a:lnTo>
                  <a:lnTo>
                    <a:pt x="48026" y="284460"/>
                  </a:lnTo>
                  <a:lnTo>
                    <a:pt x="69229" y="279709"/>
                  </a:lnTo>
                  <a:lnTo>
                    <a:pt x="107175" y="2594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9" name="SMARTInkShape-1327"/>
            <p:cNvSpPr/>
            <p:nvPr>
              <p:custDataLst>
                <p:tags r:id="rId87"/>
              </p:custDataLst>
            </p:nvPr>
          </p:nvSpPr>
          <p:spPr>
            <a:xfrm>
              <a:off x="2374900" y="3778276"/>
              <a:ext cx="158463" cy="402772"/>
            </a:xfrm>
            <a:custGeom>
              <a:avLst/>
              <a:gdLst/>
              <a:ahLst/>
              <a:cxnLst/>
              <a:rect l="0" t="0" r="0" b="0"/>
              <a:pathLst>
                <a:path w="158463" h="402772">
                  <a:moveTo>
                    <a:pt x="152400" y="50774"/>
                  </a:moveTo>
                  <a:lnTo>
                    <a:pt x="152400" y="50774"/>
                  </a:lnTo>
                  <a:lnTo>
                    <a:pt x="152400" y="22994"/>
                  </a:lnTo>
                  <a:lnTo>
                    <a:pt x="150519" y="18906"/>
                  </a:lnTo>
                  <a:lnTo>
                    <a:pt x="148036" y="14738"/>
                  </a:lnTo>
                  <a:lnTo>
                    <a:pt x="146933" y="10534"/>
                  </a:lnTo>
                  <a:lnTo>
                    <a:pt x="145933" y="9130"/>
                  </a:lnTo>
                  <a:lnTo>
                    <a:pt x="144561" y="8195"/>
                  </a:lnTo>
                  <a:lnTo>
                    <a:pt x="141155" y="6450"/>
                  </a:lnTo>
                  <a:lnTo>
                    <a:pt x="135271" y="2206"/>
                  </a:lnTo>
                  <a:lnTo>
                    <a:pt x="129058" y="635"/>
                  </a:lnTo>
                  <a:lnTo>
                    <a:pt x="106714" y="0"/>
                  </a:lnTo>
                  <a:lnTo>
                    <a:pt x="101991" y="1867"/>
                  </a:lnTo>
                  <a:lnTo>
                    <a:pt x="77968" y="18272"/>
                  </a:lnTo>
                  <a:lnTo>
                    <a:pt x="64012" y="38254"/>
                  </a:lnTo>
                  <a:lnTo>
                    <a:pt x="47292" y="66186"/>
                  </a:lnTo>
                  <a:lnTo>
                    <a:pt x="44561" y="94013"/>
                  </a:lnTo>
                  <a:lnTo>
                    <a:pt x="46381" y="100095"/>
                  </a:lnTo>
                  <a:lnTo>
                    <a:pt x="49927" y="106378"/>
                  </a:lnTo>
                  <a:lnTo>
                    <a:pt x="57283" y="110837"/>
                  </a:lnTo>
                  <a:lnTo>
                    <a:pt x="65029" y="113255"/>
                  </a:lnTo>
                  <a:lnTo>
                    <a:pt x="75163" y="113972"/>
                  </a:lnTo>
                  <a:lnTo>
                    <a:pt x="87103" y="110813"/>
                  </a:lnTo>
                  <a:lnTo>
                    <a:pt x="98710" y="103425"/>
                  </a:lnTo>
                  <a:lnTo>
                    <a:pt x="113336" y="93072"/>
                  </a:lnTo>
                  <a:lnTo>
                    <a:pt x="138256" y="82130"/>
                  </a:lnTo>
                  <a:lnTo>
                    <a:pt x="151382" y="70810"/>
                  </a:lnTo>
                  <a:lnTo>
                    <a:pt x="152427" y="71187"/>
                  </a:lnTo>
                  <a:lnTo>
                    <a:pt x="155469" y="73487"/>
                  </a:lnTo>
                  <a:lnTo>
                    <a:pt x="157292" y="76861"/>
                  </a:lnTo>
                  <a:lnTo>
                    <a:pt x="158462" y="84776"/>
                  </a:lnTo>
                  <a:lnTo>
                    <a:pt x="156740" y="88934"/>
                  </a:lnTo>
                  <a:lnTo>
                    <a:pt x="155294" y="91030"/>
                  </a:lnTo>
                  <a:lnTo>
                    <a:pt x="153258" y="100724"/>
                  </a:lnTo>
                  <a:lnTo>
                    <a:pt x="149051" y="147050"/>
                  </a:lnTo>
                  <a:lnTo>
                    <a:pt x="146314" y="187585"/>
                  </a:lnTo>
                  <a:lnTo>
                    <a:pt x="146073" y="231691"/>
                  </a:lnTo>
                  <a:lnTo>
                    <a:pt x="146052" y="276111"/>
                  </a:lnTo>
                  <a:lnTo>
                    <a:pt x="144169" y="310694"/>
                  </a:lnTo>
                  <a:lnTo>
                    <a:pt x="134805" y="356837"/>
                  </a:lnTo>
                  <a:lnTo>
                    <a:pt x="120611" y="385392"/>
                  </a:lnTo>
                  <a:lnTo>
                    <a:pt x="115694" y="390699"/>
                  </a:lnTo>
                  <a:lnTo>
                    <a:pt x="100364" y="402027"/>
                  </a:lnTo>
                  <a:lnTo>
                    <a:pt x="97954" y="402771"/>
                  </a:lnTo>
                  <a:lnTo>
                    <a:pt x="95641" y="402561"/>
                  </a:lnTo>
                  <a:lnTo>
                    <a:pt x="90485" y="401151"/>
                  </a:lnTo>
                  <a:lnTo>
                    <a:pt x="75677" y="398365"/>
                  </a:lnTo>
                  <a:lnTo>
                    <a:pt x="67501" y="394348"/>
                  </a:lnTo>
                  <a:lnTo>
                    <a:pt x="39968" y="373092"/>
                  </a:lnTo>
                  <a:lnTo>
                    <a:pt x="5410" y="328893"/>
                  </a:lnTo>
                  <a:lnTo>
                    <a:pt x="0" y="30477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0" name="SMARTInkShape-1328"/>
            <p:cNvSpPr/>
            <p:nvPr>
              <p:custDataLst>
                <p:tags r:id="rId88"/>
              </p:custDataLst>
            </p:nvPr>
          </p:nvSpPr>
          <p:spPr>
            <a:xfrm>
              <a:off x="2089157" y="3575134"/>
              <a:ext cx="196844" cy="428776"/>
            </a:xfrm>
            <a:custGeom>
              <a:avLst/>
              <a:gdLst/>
              <a:ahLst/>
              <a:cxnLst/>
              <a:rect l="0" t="0" r="0" b="0"/>
              <a:pathLst>
                <a:path w="196844" h="428776">
                  <a:moveTo>
                    <a:pt x="196843" y="12616"/>
                  </a:moveTo>
                  <a:lnTo>
                    <a:pt x="196843" y="12616"/>
                  </a:lnTo>
                  <a:lnTo>
                    <a:pt x="196843" y="9245"/>
                  </a:lnTo>
                  <a:lnTo>
                    <a:pt x="196137" y="8252"/>
                  </a:lnTo>
                  <a:lnTo>
                    <a:pt x="194961" y="7590"/>
                  </a:lnTo>
                  <a:lnTo>
                    <a:pt x="193472" y="7149"/>
                  </a:lnTo>
                  <a:lnTo>
                    <a:pt x="192479" y="6149"/>
                  </a:lnTo>
                  <a:lnTo>
                    <a:pt x="191376" y="3156"/>
                  </a:lnTo>
                  <a:lnTo>
                    <a:pt x="190376" y="2076"/>
                  </a:lnTo>
                  <a:lnTo>
                    <a:pt x="187383" y="876"/>
                  </a:lnTo>
                  <a:lnTo>
                    <a:pt x="175589" y="0"/>
                  </a:lnTo>
                  <a:lnTo>
                    <a:pt x="131030" y="11284"/>
                  </a:lnTo>
                  <a:lnTo>
                    <a:pt x="114254" y="17239"/>
                  </a:lnTo>
                  <a:lnTo>
                    <a:pt x="106514" y="18904"/>
                  </a:lnTo>
                  <a:lnTo>
                    <a:pt x="86186" y="30435"/>
                  </a:lnTo>
                  <a:lnTo>
                    <a:pt x="61725" y="52578"/>
                  </a:lnTo>
                  <a:lnTo>
                    <a:pt x="48707" y="74349"/>
                  </a:lnTo>
                  <a:lnTo>
                    <a:pt x="39583" y="101922"/>
                  </a:lnTo>
                  <a:lnTo>
                    <a:pt x="32651" y="149324"/>
                  </a:lnTo>
                  <a:lnTo>
                    <a:pt x="31767" y="191647"/>
                  </a:lnTo>
                  <a:lnTo>
                    <a:pt x="31042" y="215353"/>
                  </a:lnTo>
                  <a:lnTo>
                    <a:pt x="20188" y="260537"/>
                  </a:lnTo>
                  <a:lnTo>
                    <a:pt x="17312" y="290170"/>
                  </a:lnTo>
                  <a:lnTo>
                    <a:pt x="14062" y="306050"/>
                  </a:lnTo>
                  <a:lnTo>
                    <a:pt x="7306" y="349244"/>
                  </a:lnTo>
                  <a:lnTo>
                    <a:pt x="4588" y="374019"/>
                  </a:lnTo>
                  <a:lnTo>
                    <a:pt x="1354" y="387104"/>
                  </a:lnTo>
                  <a:lnTo>
                    <a:pt x="0" y="421099"/>
                  </a:lnTo>
                  <a:lnTo>
                    <a:pt x="703" y="422522"/>
                  </a:lnTo>
                  <a:lnTo>
                    <a:pt x="1878" y="423470"/>
                  </a:lnTo>
                  <a:lnTo>
                    <a:pt x="3366" y="424101"/>
                  </a:lnTo>
                  <a:lnTo>
                    <a:pt x="4358" y="425229"/>
                  </a:lnTo>
                  <a:lnTo>
                    <a:pt x="5461" y="428362"/>
                  </a:lnTo>
                  <a:lnTo>
                    <a:pt x="7166" y="428775"/>
                  </a:lnTo>
                  <a:lnTo>
                    <a:pt x="53654" y="424695"/>
                  </a:lnTo>
                  <a:lnTo>
                    <a:pt x="95410" y="414384"/>
                  </a:lnTo>
                  <a:lnTo>
                    <a:pt x="136332" y="409395"/>
                  </a:lnTo>
                  <a:lnTo>
                    <a:pt x="177793" y="3936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1" name="SMARTInkShape-1329"/>
            <p:cNvSpPr/>
            <p:nvPr>
              <p:custDataLst>
                <p:tags r:id="rId89"/>
              </p:custDataLst>
            </p:nvPr>
          </p:nvSpPr>
          <p:spPr>
            <a:xfrm>
              <a:off x="1701909" y="3822700"/>
              <a:ext cx="139592" cy="31744"/>
            </a:xfrm>
            <a:custGeom>
              <a:avLst/>
              <a:gdLst/>
              <a:ahLst/>
              <a:cxnLst/>
              <a:rect l="0" t="0" r="0" b="0"/>
              <a:pathLst>
                <a:path w="139592" h="31744">
                  <a:moveTo>
                    <a:pt x="25291" y="25400"/>
                  </a:moveTo>
                  <a:lnTo>
                    <a:pt x="25291" y="25400"/>
                  </a:lnTo>
                  <a:lnTo>
                    <a:pt x="21920" y="28771"/>
                  </a:lnTo>
                  <a:lnTo>
                    <a:pt x="18383" y="30426"/>
                  </a:lnTo>
                  <a:lnTo>
                    <a:pt x="260" y="31743"/>
                  </a:lnTo>
                  <a:lnTo>
                    <a:pt x="0" y="28377"/>
                  </a:lnTo>
                  <a:lnTo>
                    <a:pt x="669" y="27384"/>
                  </a:lnTo>
                  <a:lnTo>
                    <a:pt x="1821" y="26723"/>
                  </a:lnTo>
                  <a:lnTo>
                    <a:pt x="3294" y="26282"/>
                  </a:lnTo>
                  <a:lnTo>
                    <a:pt x="11434" y="21210"/>
                  </a:lnTo>
                  <a:lnTo>
                    <a:pt x="58331" y="12986"/>
                  </a:lnTo>
                  <a:lnTo>
                    <a:pt x="98625" y="7258"/>
                  </a:lnTo>
                  <a:lnTo>
                    <a:pt x="1395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2" name="SMARTInkShape-1330"/>
            <p:cNvSpPr/>
            <p:nvPr>
              <p:custDataLst>
                <p:tags r:id="rId90"/>
              </p:custDataLst>
            </p:nvPr>
          </p:nvSpPr>
          <p:spPr>
            <a:xfrm>
              <a:off x="1682750" y="3581424"/>
              <a:ext cx="184149" cy="373640"/>
            </a:xfrm>
            <a:custGeom>
              <a:avLst/>
              <a:gdLst/>
              <a:ahLst/>
              <a:cxnLst/>
              <a:rect l="0" t="0" r="0" b="0"/>
              <a:pathLst>
                <a:path w="184149" h="373640">
                  <a:moveTo>
                    <a:pt x="177800" y="12676"/>
                  </a:moveTo>
                  <a:lnTo>
                    <a:pt x="177800" y="12676"/>
                  </a:lnTo>
                  <a:lnTo>
                    <a:pt x="183267" y="12676"/>
                  </a:lnTo>
                  <a:lnTo>
                    <a:pt x="183561" y="11970"/>
                  </a:lnTo>
                  <a:lnTo>
                    <a:pt x="184148" y="260"/>
                  </a:lnTo>
                  <a:lnTo>
                    <a:pt x="175311" y="0"/>
                  </a:lnTo>
                  <a:lnTo>
                    <a:pt x="171285" y="1868"/>
                  </a:lnTo>
                  <a:lnTo>
                    <a:pt x="167143" y="4345"/>
                  </a:lnTo>
                  <a:lnTo>
                    <a:pt x="158735" y="5935"/>
                  </a:lnTo>
                  <a:lnTo>
                    <a:pt x="143801" y="6980"/>
                  </a:lnTo>
                  <a:lnTo>
                    <a:pt x="99425" y="28925"/>
                  </a:lnTo>
                  <a:lnTo>
                    <a:pt x="87472" y="31601"/>
                  </a:lnTo>
                  <a:lnTo>
                    <a:pt x="78442" y="37255"/>
                  </a:lnTo>
                  <a:lnTo>
                    <a:pt x="36791" y="72026"/>
                  </a:lnTo>
                  <a:lnTo>
                    <a:pt x="21755" y="103182"/>
                  </a:lnTo>
                  <a:lnTo>
                    <a:pt x="11258" y="147635"/>
                  </a:lnTo>
                  <a:lnTo>
                    <a:pt x="6996" y="173624"/>
                  </a:lnTo>
                  <a:lnTo>
                    <a:pt x="1362" y="216005"/>
                  </a:lnTo>
                  <a:lnTo>
                    <a:pt x="53" y="261611"/>
                  </a:lnTo>
                  <a:lnTo>
                    <a:pt x="1" y="308837"/>
                  </a:lnTo>
                  <a:lnTo>
                    <a:pt x="0" y="350371"/>
                  </a:lnTo>
                  <a:lnTo>
                    <a:pt x="705" y="352106"/>
                  </a:lnTo>
                  <a:lnTo>
                    <a:pt x="1881" y="353263"/>
                  </a:lnTo>
                  <a:lnTo>
                    <a:pt x="3371" y="354033"/>
                  </a:lnTo>
                  <a:lnTo>
                    <a:pt x="4364" y="355253"/>
                  </a:lnTo>
                  <a:lnTo>
                    <a:pt x="7839" y="362280"/>
                  </a:lnTo>
                  <a:lnTo>
                    <a:pt x="9460" y="364279"/>
                  </a:lnTo>
                  <a:lnTo>
                    <a:pt x="13141" y="366499"/>
                  </a:lnTo>
                  <a:lnTo>
                    <a:pt x="17129" y="368192"/>
                  </a:lnTo>
                  <a:lnTo>
                    <a:pt x="21254" y="371296"/>
                  </a:lnTo>
                  <a:lnTo>
                    <a:pt x="27320" y="373146"/>
                  </a:lnTo>
                  <a:lnTo>
                    <a:pt x="30913" y="373639"/>
                  </a:lnTo>
                  <a:lnTo>
                    <a:pt x="36787" y="372306"/>
                  </a:lnTo>
                  <a:lnTo>
                    <a:pt x="39341" y="370962"/>
                  </a:lnTo>
                  <a:lnTo>
                    <a:pt x="47824" y="371351"/>
                  </a:lnTo>
                  <a:lnTo>
                    <a:pt x="57944" y="372465"/>
                  </a:lnTo>
                  <a:lnTo>
                    <a:pt x="93082" y="365110"/>
                  </a:lnTo>
                  <a:lnTo>
                    <a:pt x="112412" y="355438"/>
                  </a:lnTo>
                  <a:lnTo>
                    <a:pt x="133350" y="3365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2" name="SMARTInkShape-Group317"/>
          <p:cNvGrpSpPr/>
          <p:nvPr/>
        </p:nvGrpSpPr>
        <p:grpSpPr>
          <a:xfrm>
            <a:off x="756409" y="3562350"/>
            <a:ext cx="443494" cy="279401"/>
            <a:chOff x="756409" y="3562350"/>
            <a:chExt cx="443494" cy="279401"/>
          </a:xfrm>
        </p:grpSpPr>
        <p:sp>
          <p:nvSpPr>
            <p:cNvPr id="304" name="SMARTInkShape-1331"/>
            <p:cNvSpPr/>
            <p:nvPr>
              <p:custDataLst>
                <p:tags r:id="rId74"/>
              </p:custDataLst>
            </p:nvPr>
          </p:nvSpPr>
          <p:spPr>
            <a:xfrm>
              <a:off x="756409" y="3644900"/>
              <a:ext cx="50042" cy="196851"/>
            </a:xfrm>
            <a:custGeom>
              <a:avLst/>
              <a:gdLst/>
              <a:ahLst/>
              <a:cxnLst/>
              <a:rect l="0" t="0" r="0" b="0"/>
              <a:pathLst>
                <a:path w="50042" h="196851">
                  <a:moveTo>
                    <a:pt x="11941" y="0"/>
                  </a:moveTo>
                  <a:lnTo>
                    <a:pt x="11941" y="0"/>
                  </a:lnTo>
                  <a:lnTo>
                    <a:pt x="11941" y="3371"/>
                  </a:lnTo>
                  <a:lnTo>
                    <a:pt x="10060" y="6907"/>
                  </a:lnTo>
                  <a:lnTo>
                    <a:pt x="7577" y="10831"/>
                  </a:lnTo>
                  <a:lnTo>
                    <a:pt x="6179" y="17712"/>
                  </a:lnTo>
                  <a:lnTo>
                    <a:pt x="5060" y="28375"/>
                  </a:lnTo>
                  <a:lnTo>
                    <a:pt x="147" y="48796"/>
                  </a:lnTo>
                  <a:lnTo>
                    <a:pt x="0" y="93518"/>
                  </a:lnTo>
                  <a:lnTo>
                    <a:pt x="6418" y="137562"/>
                  </a:lnTo>
                  <a:lnTo>
                    <a:pt x="16263" y="158117"/>
                  </a:lnTo>
                  <a:lnTo>
                    <a:pt x="50041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5" name="SMARTInkShape-1332"/>
            <p:cNvSpPr/>
            <p:nvPr>
              <p:custDataLst>
                <p:tags r:id="rId75"/>
              </p:custDataLst>
            </p:nvPr>
          </p:nvSpPr>
          <p:spPr>
            <a:xfrm>
              <a:off x="1143000" y="3613150"/>
              <a:ext cx="56903" cy="222251"/>
            </a:xfrm>
            <a:custGeom>
              <a:avLst/>
              <a:gdLst/>
              <a:ahLst/>
              <a:cxnLst/>
              <a:rect l="0" t="0" r="0" b="0"/>
              <a:pathLst>
                <a:path w="56903" h="22225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5467" y="8838"/>
                  </a:lnTo>
                  <a:lnTo>
                    <a:pt x="9459" y="14927"/>
                  </a:lnTo>
                  <a:lnTo>
                    <a:pt x="35988" y="49506"/>
                  </a:lnTo>
                  <a:lnTo>
                    <a:pt x="54328" y="95970"/>
                  </a:lnTo>
                  <a:lnTo>
                    <a:pt x="56902" y="137777"/>
                  </a:lnTo>
                  <a:lnTo>
                    <a:pt x="55665" y="158886"/>
                  </a:lnTo>
                  <a:lnTo>
                    <a:pt x="39845" y="198198"/>
                  </a:lnTo>
                  <a:lnTo>
                    <a:pt x="25400" y="222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6" name="SMARTInkShape-1333"/>
            <p:cNvSpPr/>
            <p:nvPr>
              <p:custDataLst>
                <p:tags r:id="rId76"/>
              </p:custDataLst>
            </p:nvPr>
          </p:nvSpPr>
          <p:spPr>
            <a:xfrm>
              <a:off x="1057156" y="3562350"/>
              <a:ext cx="9645" cy="50801"/>
            </a:xfrm>
            <a:custGeom>
              <a:avLst/>
              <a:gdLst/>
              <a:ahLst/>
              <a:cxnLst/>
              <a:rect l="0" t="0" r="0" b="0"/>
              <a:pathLst>
                <a:path w="9645" h="50801">
                  <a:moveTo>
                    <a:pt x="9644" y="50800"/>
                  </a:moveTo>
                  <a:lnTo>
                    <a:pt x="9644" y="50800"/>
                  </a:lnTo>
                  <a:lnTo>
                    <a:pt x="8938" y="36297"/>
                  </a:lnTo>
                  <a:lnTo>
                    <a:pt x="2763" y="7325"/>
                  </a:lnTo>
                  <a:lnTo>
                    <a:pt x="0" y="3726"/>
                  </a:lnTo>
                  <a:lnTo>
                    <a:pt x="393" y="2484"/>
                  </a:lnTo>
                  <a:lnTo>
                    <a:pt x="2065" y="1656"/>
                  </a:lnTo>
                  <a:lnTo>
                    <a:pt x="5570" y="736"/>
                  </a:lnTo>
                  <a:lnTo>
                    <a:pt x="5517" y="491"/>
                  </a:lnTo>
                  <a:lnTo>
                    <a:pt x="329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7" name="SMARTInkShape-1334"/>
            <p:cNvSpPr/>
            <p:nvPr>
              <p:custDataLst>
                <p:tags r:id="rId77"/>
              </p:custDataLst>
            </p:nvPr>
          </p:nvSpPr>
          <p:spPr>
            <a:xfrm>
              <a:off x="1060450" y="3714750"/>
              <a:ext cx="12701" cy="95251"/>
            </a:xfrm>
            <a:custGeom>
              <a:avLst/>
              <a:gdLst/>
              <a:ahLst/>
              <a:cxnLst/>
              <a:rect l="0" t="0" r="0" b="0"/>
              <a:pathLst>
                <a:path w="12701" h="95251">
                  <a:moveTo>
                    <a:pt x="0" y="0"/>
                  </a:moveTo>
                  <a:lnTo>
                    <a:pt x="0" y="0"/>
                  </a:lnTo>
                  <a:lnTo>
                    <a:pt x="0" y="26666"/>
                  </a:lnTo>
                  <a:lnTo>
                    <a:pt x="1881" y="31373"/>
                  </a:lnTo>
                  <a:lnTo>
                    <a:pt x="3371" y="33614"/>
                  </a:lnTo>
                  <a:lnTo>
                    <a:pt x="3658" y="36521"/>
                  </a:lnTo>
                  <a:lnTo>
                    <a:pt x="2103" y="46647"/>
                  </a:lnTo>
                  <a:lnTo>
                    <a:pt x="6212" y="73442"/>
                  </a:lnTo>
                  <a:lnTo>
                    <a:pt x="6289" y="78031"/>
                  </a:lnTo>
                  <a:lnTo>
                    <a:pt x="8204" y="82423"/>
                  </a:lnTo>
                  <a:lnTo>
                    <a:pt x="10702" y="86727"/>
                  </a:lnTo>
                  <a:lnTo>
                    <a:pt x="1270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" name="SMARTInkShape-1335"/>
            <p:cNvSpPr/>
            <p:nvPr>
              <p:custDataLst>
                <p:tags r:id="rId78"/>
              </p:custDataLst>
            </p:nvPr>
          </p:nvSpPr>
          <p:spPr>
            <a:xfrm>
              <a:off x="952500" y="3614437"/>
              <a:ext cx="6351" cy="62214"/>
            </a:xfrm>
            <a:custGeom>
              <a:avLst/>
              <a:gdLst/>
              <a:ahLst/>
              <a:cxnLst/>
              <a:rect l="0" t="0" r="0" b="0"/>
              <a:pathLst>
                <a:path w="6351" h="62214">
                  <a:moveTo>
                    <a:pt x="6350" y="62213"/>
                  </a:moveTo>
                  <a:lnTo>
                    <a:pt x="6350" y="62213"/>
                  </a:lnTo>
                  <a:lnTo>
                    <a:pt x="5644" y="47710"/>
                  </a:lnTo>
                  <a:lnTo>
                    <a:pt x="261" y="16913"/>
                  </a:lnTo>
                  <a:lnTo>
                    <a:pt x="7" y="0"/>
                  </a:lnTo>
                  <a:lnTo>
                    <a:pt x="0" y="5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9" name="SMARTInkShape-1336"/>
            <p:cNvSpPr/>
            <p:nvPr>
              <p:custDataLst>
                <p:tags r:id="rId79"/>
              </p:custDataLst>
            </p:nvPr>
          </p:nvSpPr>
          <p:spPr>
            <a:xfrm>
              <a:off x="952500" y="3727450"/>
              <a:ext cx="12701" cy="101601"/>
            </a:xfrm>
            <a:custGeom>
              <a:avLst/>
              <a:gdLst/>
              <a:ahLst/>
              <a:cxnLst/>
              <a:rect l="0" t="0" r="0" b="0"/>
              <a:pathLst>
                <a:path w="12701" h="101601">
                  <a:moveTo>
                    <a:pt x="0" y="0"/>
                  </a:moveTo>
                  <a:lnTo>
                    <a:pt x="0" y="0"/>
                  </a:lnTo>
                  <a:lnTo>
                    <a:pt x="0" y="46684"/>
                  </a:lnTo>
                  <a:lnTo>
                    <a:pt x="705" y="55146"/>
                  </a:lnTo>
                  <a:lnTo>
                    <a:pt x="5467" y="74377"/>
                  </a:lnTo>
                  <a:lnTo>
                    <a:pt x="6327" y="97264"/>
                  </a:lnTo>
                  <a:lnTo>
                    <a:pt x="7040" y="98709"/>
                  </a:lnTo>
                  <a:lnTo>
                    <a:pt x="8221" y="99673"/>
                  </a:lnTo>
                  <a:lnTo>
                    <a:pt x="12700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0" name="SMARTInkShape-1337"/>
            <p:cNvSpPr/>
            <p:nvPr>
              <p:custDataLst>
                <p:tags r:id="rId80"/>
              </p:custDataLst>
            </p:nvPr>
          </p:nvSpPr>
          <p:spPr>
            <a:xfrm>
              <a:off x="838200" y="3595167"/>
              <a:ext cx="12701" cy="30684"/>
            </a:xfrm>
            <a:custGeom>
              <a:avLst/>
              <a:gdLst/>
              <a:ahLst/>
              <a:cxnLst/>
              <a:rect l="0" t="0" r="0" b="0"/>
              <a:pathLst>
                <a:path w="12701" h="30684">
                  <a:moveTo>
                    <a:pt x="0" y="30683"/>
                  </a:moveTo>
                  <a:lnTo>
                    <a:pt x="0" y="30683"/>
                  </a:lnTo>
                  <a:lnTo>
                    <a:pt x="0" y="0"/>
                  </a:lnTo>
                  <a:lnTo>
                    <a:pt x="1881" y="1289"/>
                  </a:lnTo>
                  <a:lnTo>
                    <a:pt x="5467" y="4494"/>
                  </a:lnTo>
                  <a:lnTo>
                    <a:pt x="6088" y="8420"/>
                  </a:lnTo>
                  <a:lnTo>
                    <a:pt x="6272" y="14052"/>
                  </a:lnTo>
                  <a:lnTo>
                    <a:pt x="7004" y="15362"/>
                  </a:lnTo>
                  <a:lnTo>
                    <a:pt x="8197" y="16236"/>
                  </a:lnTo>
                  <a:lnTo>
                    <a:pt x="12700" y="179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1" name="SMARTInkShape-1338"/>
            <p:cNvSpPr/>
            <p:nvPr>
              <p:custDataLst>
                <p:tags r:id="rId81"/>
              </p:custDataLst>
            </p:nvPr>
          </p:nvSpPr>
          <p:spPr>
            <a:xfrm>
              <a:off x="825500" y="3715655"/>
              <a:ext cx="31751" cy="113396"/>
            </a:xfrm>
            <a:custGeom>
              <a:avLst/>
              <a:gdLst/>
              <a:ahLst/>
              <a:cxnLst/>
              <a:rect l="0" t="0" r="0" b="0"/>
              <a:pathLst>
                <a:path w="31751" h="113396">
                  <a:moveTo>
                    <a:pt x="0" y="11795"/>
                  </a:moveTo>
                  <a:lnTo>
                    <a:pt x="0" y="11795"/>
                  </a:lnTo>
                  <a:lnTo>
                    <a:pt x="6088" y="5706"/>
                  </a:lnTo>
                  <a:lnTo>
                    <a:pt x="6327" y="0"/>
                  </a:lnTo>
                  <a:lnTo>
                    <a:pt x="9714" y="2734"/>
                  </a:lnTo>
                  <a:lnTo>
                    <a:pt x="11373" y="6121"/>
                  </a:lnTo>
                  <a:lnTo>
                    <a:pt x="11815" y="8013"/>
                  </a:lnTo>
                  <a:lnTo>
                    <a:pt x="17609" y="18204"/>
                  </a:lnTo>
                  <a:lnTo>
                    <a:pt x="31105" y="64908"/>
                  </a:lnTo>
                  <a:lnTo>
                    <a:pt x="31750" y="113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5" name="SMARTInkShape-Group318"/>
          <p:cNvGrpSpPr/>
          <p:nvPr/>
        </p:nvGrpSpPr>
        <p:grpSpPr>
          <a:xfrm>
            <a:off x="5962683" y="2032430"/>
            <a:ext cx="330168" cy="342431"/>
            <a:chOff x="5962683" y="2032430"/>
            <a:chExt cx="330168" cy="342431"/>
          </a:xfrm>
        </p:grpSpPr>
        <p:sp>
          <p:nvSpPr>
            <p:cNvPr id="313" name="SMARTInkShape-1339"/>
            <p:cNvSpPr/>
            <p:nvPr>
              <p:custDataLst>
                <p:tags r:id="rId72"/>
              </p:custDataLst>
            </p:nvPr>
          </p:nvSpPr>
          <p:spPr>
            <a:xfrm>
              <a:off x="6172200" y="2159000"/>
              <a:ext cx="120651" cy="12701"/>
            </a:xfrm>
            <a:custGeom>
              <a:avLst/>
              <a:gdLst/>
              <a:ahLst/>
              <a:cxnLst/>
              <a:rect l="0" t="0" r="0" b="0"/>
              <a:pathLst>
                <a:path w="120651" h="12701">
                  <a:moveTo>
                    <a:pt x="0" y="12700"/>
                  </a:moveTo>
                  <a:lnTo>
                    <a:pt x="0" y="12700"/>
                  </a:lnTo>
                  <a:lnTo>
                    <a:pt x="8839" y="12700"/>
                  </a:lnTo>
                  <a:lnTo>
                    <a:pt x="12865" y="10818"/>
                  </a:lnTo>
                  <a:lnTo>
                    <a:pt x="14927" y="9329"/>
                  </a:lnTo>
                  <a:lnTo>
                    <a:pt x="17712" y="9042"/>
                  </a:lnTo>
                  <a:lnTo>
                    <a:pt x="29080" y="10597"/>
                  </a:lnTo>
                  <a:lnTo>
                    <a:pt x="70877" y="6557"/>
                  </a:lnTo>
                  <a:lnTo>
                    <a:pt x="1206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4" name="SMARTInkShape-1340"/>
            <p:cNvSpPr/>
            <p:nvPr>
              <p:custDataLst>
                <p:tags r:id="rId73"/>
              </p:custDataLst>
            </p:nvPr>
          </p:nvSpPr>
          <p:spPr>
            <a:xfrm>
              <a:off x="5962683" y="2032430"/>
              <a:ext cx="298418" cy="342431"/>
            </a:xfrm>
            <a:custGeom>
              <a:avLst/>
              <a:gdLst/>
              <a:ahLst/>
              <a:cxnLst/>
              <a:rect l="0" t="0" r="0" b="0"/>
              <a:pathLst>
                <a:path w="298418" h="342431">
                  <a:moveTo>
                    <a:pt x="69817" y="247220"/>
                  </a:moveTo>
                  <a:lnTo>
                    <a:pt x="69817" y="247220"/>
                  </a:lnTo>
                  <a:lnTo>
                    <a:pt x="69815" y="232109"/>
                  </a:lnTo>
                  <a:lnTo>
                    <a:pt x="67935" y="228039"/>
                  </a:lnTo>
                  <a:lnTo>
                    <a:pt x="65453" y="223878"/>
                  </a:lnTo>
                  <a:lnTo>
                    <a:pt x="63350" y="217569"/>
                  </a:lnTo>
                  <a:lnTo>
                    <a:pt x="58077" y="210372"/>
                  </a:lnTo>
                  <a:lnTo>
                    <a:pt x="55662" y="209676"/>
                  </a:lnTo>
                  <a:lnTo>
                    <a:pt x="47683" y="209152"/>
                  </a:lnTo>
                  <a:lnTo>
                    <a:pt x="43987" y="211016"/>
                  </a:lnTo>
                  <a:lnTo>
                    <a:pt x="42014" y="212500"/>
                  </a:lnTo>
                  <a:lnTo>
                    <a:pt x="39820" y="216032"/>
                  </a:lnTo>
                  <a:lnTo>
                    <a:pt x="38141" y="219953"/>
                  </a:lnTo>
                  <a:lnTo>
                    <a:pt x="12657" y="266320"/>
                  </a:lnTo>
                  <a:lnTo>
                    <a:pt x="2788" y="287443"/>
                  </a:lnTo>
                  <a:lnTo>
                    <a:pt x="0" y="328536"/>
                  </a:lnTo>
                  <a:lnTo>
                    <a:pt x="1863" y="334631"/>
                  </a:lnTo>
                  <a:lnTo>
                    <a:pt x="3347" y="337244"/>
                  </a:lnTo>
                  <a:lnTo>
                    <a:pt x="5041" y="338986"/>
                  </a:lnTo>
                  <a:lnTo>
                    <a:pt x="8808" y="340921"/>
                  </a:lnTo>
                  <a:lnTo>
                    <a:pt x="21167" y="342334"/>
                  </a:lnTo>
                  <a:lnTo>
                    <a:pt x="27493" y="342430"/>
                  </a:lnTo>
                  <a:lnTo>
                    <a:pt x="31721" y="340571"/>
                  </a:lnTo>
                  <a:lnTo>
                    <a:pt x="49903" y="324171"/>
                  </a:lnTo>
                  <a:lnTo>
                    <a:pt x="60762" y="307628"/>
                  </a:lnTo>
                  <a:lnTo>
                    <a:pt x="76133" y="266089"/>
                  </a:lnTo>
                  <a:lnTo>
                    <a:pt x="92009" y="221247"/>
                  </a:lnTo>
                  <a:lnTo>
                    <a:pt x="99864" y="175047"/>
                  </a:lnTo>
                  <a:lnTo>
                    <a:pt x="110089" y="131055"/>
                  </a:lnTo>
                  <a:lnTo>
                    <a:pt x="113717" y="90385"/>
                  </a:lnTo>
                  <a:lnTo>
                    <a:pt x="114245" y="42814"/>
                  </a:lnTo>
                  <a:lnTo>
                    <a:pt x="113555" y="30179"/>
                  </a:lnTo>
                  <a:lnTo>
                    <a:pt x="110893" y="24228"/>
                  </a:lnTo>
                  <a:lnTo>
                    <a:pt x="109196" y="22358"/>
                  </a:lnTo>
                  <a:lnTo>
                    <a:pt x="102711" y="19112"/>
                  </a:lnTo>
                  <a:lnTo>
                    <a:pt x="98535" y="18766"/>
                  </a:lnTo>
                  <a:lnTo>
                    <a:pt x="94810" y="20566"/>
                  </a:lnTo>
                  <a:lnTo>
                    <a:pt x="92829" y="22034"/>
                  </a:lnTo>
                  <a:lnTo>
                    <a:pt x="90627" y="25547"/>
                  </a:lnTo>
                  <a:lnTo>
                    <a:pt x="89389" y="33372"/>
                  </a:lnTo>
                  <a:lnTo>
                    <a:pt x="83855" y="76381"/>
                  </a:lnTo>
                  <a:lnTo>
                    <a:pt x="82596" y="120256"/>
                  </a:lnTo>
                  <a:lnTo>
                    <a:pt x="87991" y="167161"/>
                  </a:lnTo>
                  <a:lnTo>
                    <a:pt x="97628" y="208781"/>
                  </a:lnTo>
                  <a:lnTo>
                    <a:pt x="112168" y="252845"/>
                  </a:lnTo>
                  <a:lnTo>
                    <a:pt x="120620" y="270177"/>
                  </a:lnTo>
                  <a:lnTo>
                    <a:pt x="129084" y="280604"/>
                  </a:lnTo>
                  <a:lnTo>
                    <a:pt x="133317" y="283224"/>
                  </a:lnTo>
                  <a:lnTo>
                    <a:pt x="141784" y="284906"/>
                  </a:lnTo>
                  <a:lnTo>
                    <a:pt x="151504" y="281826"/>
                  </a:lnTo>
                  <a:lnTo>
                    <a:pt x="159950" y="276445"/>
                  </a:lnTo>
                  <a:lnTo>
                    <a:pt x="169125" y="263236"/>
                  </a:lnTo>
                  <a:lnTo>
                    <a:pt x="186227" y="221412"/>
                  </a:lnTo>
                  <a:lnTo>
                    <a:pt x="198933" y="174846"/>
                  </a:lnTo>
                  <a:lnTo>
                    <a:pt x="214543" y="132866"/>
                  </a:lnTo>
                  <a:lnTo>
                    <a:pt x="226275" y="91285"/>
                  </a:lnTo>
                  <a:lnTo>
                    <a:pt x="239376" y="46066"/>
                  </a:lnTo>
                  <a:lnTo>
                    <a:pt x="247591" y="0"/>
                  </a:lnTo>
                  <a:lnTo>
                    <a:pt x="247615" y="14508"/>
                  </a:lnTo>
                  <a:lnTo>
                    <a:pt x="240736" y="59735"/>
                  </a:lnTo>
                  <a:lnTo>
                    <a:pt x="235520" y="101490"/>
                  </a:lnTo>
                  <a:lnTo>
                    <a:pt x="234970" y="145703"/>
                  </a:lnTo>
                  <a:lnTo>
                    <a:pt x="231553" y="186126"/>
                  </a:lnTo>
                  <a:lnTo>
                    <a:pt x="234503" y="233583"/>
                  </a:lnTo>
                  <a:lnTo>
                    <a:pt x="235585" y="261769"/>
                  </a:lnTo>
                  <a:lnTo>
                    <a:pt x="243032" y="297458"/>
                  </a:lnTo>
                  <a:lnTo>
                    <a:pt x="250082" y="306375"/>
                  </a:lnTo>
                  <a:lnTo>
                    <a:pt x="254121" y="308789"/>
                  </a:lnTo>
                  <a:lnTo>
                    <a:pt x="262464" y="310339"/>
                  </a:lnTo>
                  <a:lnTo>
                    <a:pt x="268792" y="310607"/>
                  </a:lnTo>
                  <a:lnTo>
                    <a:pt x="273020" y="308788"/>
                  </a:lnTo>
                  <a:lnTo>
                    <a:pt x="298417" y="2853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6" name="SMARTInkShape-1341"/>
          <p:cNvSpPr/>
          <p:nvPr>
            <p:custDataLst>
              <p:tags r:id="rId4"/>
            </p:custDataLst>
          </p:nvPr>
        </p:nvSpPr>
        <p:spPr>
          <a:xfrm>
            <a:off x="5029200" y="1952374"/>
            <a:ext cx="88901" cy="390777"/>
          </a:xfrm>
          <a:custGeom>
            <a:avLst/>
            <a:gdLst/>
            <a:ahLst/>
            <a:cxnLst/>
            <a:rect l="0" t="0" r="0" b="0"/>
            <a:pathLst>
              <a:path w="88901" h="390777">
                <a:moveTo>
                  <a:pt x="88900" y="54226"/>
                </a:moveTo>
                <a:lnTo>
                  <a:pt x="88900" y="54226"/>
                </a:lnTo>
                <a:lnTo>
                  <a:pt x="88900" y="50855"/>
                </a:lnTo>
                <a:lnTo>
                  <a:pt x="87018" y="47318"/>
                </a:lnTo>
                <a:lnTo>
                  <a:pt x="83433" y="42670"/>
                </a:lnTo>
                <a:lnTo>
                  <a:pt x="82019" y="32318"/>
                </a:lnTo>
                <a:lnTo>
                  <a:pt x="77558" y="22748"/>
                </a:lnTo>
                <a:lnTo>
                  <a:pt x="77107" y="20540"/>
                </a:lnTo>
                <a:lnTo>
                  <a:pt x="76098" y="19069"/>
                </a:lnTo>
                <a:lnTo>
                  <a:pt x="74721" y="18088"/>
                </a:lnTo>
                <a:lnTo>
                  <a:pt x="73097" y="17434"/>
                </a:lnTo>
                <a:lnTo>
                  <a:pt x="72015" y="16292"/>
                </a:lnTo>
                <a:lnTo>
                  <a:pt x="68396" y="9391"/>
                </a:lnTo>
                <a:lnTo>
                  <a:pt x="60415" y="404"/>
                </a:lnTo>
                <a:lnTo>
                  <a:pt x="58622" y="0"/>
                </a:lnTo>
                <a:lnTo>
                  <a:pt x="56720" y="436"/>
                </a:lnTo>
                <a:lnTo>
                  <a:pt x="50874" y="3738"/>
                </a:lnTo>
                <a:lnTo>
                  <a:pt x="40037" y="14928"/>
                </a:lnTo>
                <a:lnTo>
                  <a:pt x="34519" y="25492"/>
                </a:lnTo>
                <a:lnTo>
                  <a:pt x="25355" y="67786"/>
                </a:lnTo>
                <a:lnTo>
                  <a:pt x="19481" y="113307"/>
                </a:lnTo>
                <a:lnTo>
                  <a:pt x="14062" y="157320"/>
                </a:lnTo>
                <a:lnTo>
                  <a:pt x="12819" y="201731"/>
                </a:lnTo>
                <a:lnTo>
                  <a:pt x="12710" y="246178"/>
                </a:lnTo>
                <a:lnTo>
                  <a:pt x="17727" y="290627"/>
                </a:lnTo>
                <a:lnTo>
                  <a:pt x="16777" y="313125"/>
                </a:lnTo>
                <a:lnTo>
                  <a:pt x="12806" y="358823"/>
                </a:lnTo>
                <a:lnTo>
                  <a:pt x="12041" y="367402"/>
                </a:lnTo>
                <a:lnTo>
                  <a:pt x="7644" y="379460"/>
                </a:lnTo>
                <a:lnTo>
                  <a:pt x="0" y="3907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7" name="SMARTInkShape-1342"/>
          <p:cNvSpPr/>
          <p:nvPr>
            <p:custDataLst>
              <p:tags r:id="rId5"/>
            </p:custDataLst>
          </p:nvPr>
        </p:nvSpPr>
        <p:spPr>
          <a:xfrm>
            <a:off x="4565702" y="1993923"/>
            <a:ext cx="50749" cy="342494"/>
          </a:xfrm>
          <a:custGeom>
            <a:avLst/>
            <a:gdLst/>
            <a:ahLst/>
            <a:cxnLst/>
            <a:rect l="0" t="0" r="0" b="0"/>
            <a:pathLst>
              <a:path w="50749" h="342494">
                <a:moveTo>
                  <a:pt x="25348" y="6327"/>
                </a:moveTo>
                <a:lnTo>
                  <a:pt x="25348" y="6327"/>
                </a:lnTo>
                <a:lnTo>
                  <a:pt x="31620" y="55"/>
                </a:lnTo>
                <a:lnTo>
                  <a:pt x="35045" y="0"/>
                </a:lnTo>
                <a:lnTo>
                  <a:pt x="36047" y="698"/>
                </a:lnTo>
                <a:lnTo>
                  <a:pt x="36714" y="1869"/>
                </a:lnTo>
                <a:lnTo>
                  <a:pt x="37159" y="3355"/>
                </a:lnTo>
                <a:lnTo>
                  <a:pt x="36750" y="5051"/>
                </a:lnTo>
                <a:lnTo>
                  <a:pt x="32905" y="12843"/>
                </a:lnTo>
                <a:lnTo>
                  <a:pt x="31151" y="27646"/>
                </a:lnTo>
                <a:lnTo>
                  <a:pt x="27381" y="36084"/>
                </a:lnTo>
                <a:lnTo>
                  <a:pt x="18933" y="82833"/>
                </a:lnTo>
                <a:lnTo>
                  <a:pt x="13078" y="126995"/>
                </a:lnTo>
                <a:lnTo>
                  <a:pt x="7660" y="170105"/>
                </a:lnTo>
                <a:lnTo>
                  <a:pt x="6417" y="216318"/>
                </a:lnTo>
                <a:lnTo>
                  <a:pt x="1283" y="259808"/>
                </a:lnTo>
                <a:lnTo>
                  <a:pt x="0" y="304640"/>
                </a:lnTo>
                <a:lnTo>
                  <a:pt x="669" y="318220"/>
                </a:lnTo>
                <a:lnTo>
                  <a:pt x="7788" y="336323"/>
                </a:lnTo>
                <a:lnTo>
                  <a:pt x="9408" y="338507"/>
                </a:lnTo>
                <a:lnTo>
                  <a:pt x="13089" y="340935"/>
                </a:lnTo>
                <a:lnTo>
                  <a:pt x="19129" y="342301"/>
                </a:lnTo>
                <a:lnTo>
                  <a:pt x="21202" y="342493"/>
                </a:lnTo>
                <a:lnTo>
                  <a:pt x="22584" y="341915"/>
                </a:lnTo>
                <a:lnTo>
                  <a:pt x="23505" y="340825"/>
                </a:lnTo>
                <a:lnTo>
                  <a:pt x="25234" y="337732"/>
                </a:lnTo>
                <a:lnTo>
                  <a:pt x="46539" y="311979"/>
                </a:lnTo>
                <a:lnTo>
                  <a:pt x="49500" y="303540"/>
                </a:lnTo>
                <a:lnTo>
                  <a:pt x="50748" y="28572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9" name="SMARTInkShape-Group321"/>
          <p:cNvGrpSpPr/>
          <p:nvPr/>
        </p:nvGrpSpPr>
        <p:grpSpPr>
          <a:xfrm>
            <a:off x="3867150" y="1709352"/>
            <a:ext cx="1765070" cy="1122478"/>
            <a:chOff x="3867150" y="1709352"/>
            <a:chExt cx="1765070" cy="1122478"/>
          </a:xfrm>
        </p:grpSpPr>
        <p:sp>
          <p:nvSpPr>
            <p:cNvPr id="318" name="SMARTInkShape-1343"/>
            <p:cNvSpPr/>
            <p:nvPr>
              <p:custDataLst>
                <p:tags r:id="rId61"/>
              </p:custDataLst>
            </p:nvPr>
          </p:nvSpPr>
          <p:spPr>
            <a:xfrm>
              <a:off x="5422978" y="2025989"/>
              <a:ext cx="37762" cy="304264"/>
            </a:xfrm>
            <a:custGeom>
              <a:avLst/>
              <a:gdLst/>
              <a:ahLst/>
              <a:cxnLst/>
              <a:rect l="0" t="0" r="0" b="0"/>
              <a:pathLst>
                <a:path w="37762" h="304264">
                  <a:moveTo>
                    <a:pt x="31672" y="12361"/>
                  </a:moveTo>
                  <a:lnTo>
                    <a:pt x="31672" y="12361"/>
                  </a:lnTo>
                  <a:lnTo>
                    <a:pt x="31672" y="8990"/>
                  </a:lnTo>
                  <a:lnTo>
                    <a:pt x="33553" y="5453"/>
                  </a:lnTo>
                  <a:lnTo>
                    <a:pt x="37761" y="0"/>
                  </a:lnTo>
                  <a:lnTo>
                    <a:pt x="34573" y="3132"/>
                  </a:lnTo>
                  <a:lnTo>
                    <a:pt x="32961" y="6613"/>
                  </a:lnTo>
                  <a:lnTo>
                    <a:pt x="32532" y="8529"/>
                  </a:lnTo>
                  <a:lnTo>
                    <a:pt x="27478" y="17379"/>
                  </a:lnTo>
                  <a:lnTo>
                    <a:pt x="15888" y="64449"/>
                  </a:lnTo>
                  <a:lnTo>
                    <a:pt x="12108" y="112050"/>
                  </a:lnTo>
                  <a:lnTo>
                    <a:pt x="6877" y="156257"/>
                  </a:lnTo>
                  <a:lnTo>
                    <a:pt x="6325" y="200686"/>
                  </a:lnTo>
                  <a:lnTo>
                    <a:pt x="4393" y="245302"/>
                  </a:lnTo>
                  <a:lnTo>
                    <a:pt x="805" y="263847"/>
                  </a:lnTo>
                  <a:lnTo>
                    <a:pt x="0" y="286238"/>
                  </a:lnTo>
                  <a:lnTo>
                    <a:pt x="6012" y="303794"/>
                  </a:lnTo>
                  <a:lnTo>
                    <a:pt x="9566" y="304263"/>
                  </a:lnTo>
                  <a:lnTo>
                    <a:pt x="13145" y="302492"/>
                  </a:lnTo>
                  <a:lnTo>
                    <a:pt x="25322" y="2917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9" name="SMARTInkShape-1344"/>
            <p:cNvSpPr/>
            <p:nvPr>
              <p:custDataLst>
                <p:tags r:id="rId62"/>
              </p:custDataLst>
            </p:nvPr>
          </p:nvSpPr>
          <p:spPr>
            <a:xfrm>
              <a:off x="5251483" y="1993925"/>
              <a:ext cx="88868" cy="342876"/>
            </a:xfrm>
            <a:custGeom>
              <a:avLst/>
              <a:gdLst/>
              <a:ahLst/>
              <a:cxnLst/>
              <a:rect l="0" t="0" r="0" b="0"/>
              <a:pathLst>
                <a:path w="88868" h="342876">
                  <a:moveTo>
                    <a:pt x="88867" y="19025"/>
                  </a:moveTo>
                  <a:lnTo>
                    <a:pt x="88867" y="19025"/>
                  </a:lnTo>
                  <a:lnTo>
                    <a:pt x="88867" y="942"/>
                  </a:lnTo>
                  <a:lnTo>
                    <a:pt x="88161" y="620"/>
                  </a:lnTo>
                  <a:lnTo>
                    <a:pt x="79407" y="0"/>
                  </a:lnTo>
                  <a:lnTo>
                    <a:pt x="75726" y="1868"/>
                  </a:lnTo>
                  <a:lnTo>
                    <a:pt x="52079" y="20956"/>
                  </a:lnTo>
                  <a:lnTo>
                    <a:pt x="40356" y="41151"/>
                  </a:lnTo>
                  <a:lnTo>
                    <a:pt x="25377" y="87731"/>
                  </a:lnTo>
                  <a:lnTo>
                    <a:pt x="12668" y="133782"/>
                  </a:lnTo>
                  <a:lnTo>
                    <a:pt x="2789" y="175718"/>
                  </a:lnTo>
                  <a:lnTo>
                    <a:pt x="339" y="217999"/>
                  </a:lnTo>
                  <a:lnTo>
                    <a:pt x="0" y="263325"/>
                  </a:lnTo>
                  <a:lnTo>
                    <a:pt x="6436" y="305154"/>
                  </a:lnTo>
                  <a:lnTo>
                    <a:pt x="17097" y="325734"/>
                  </a:lnTo>
                  <a:lnTo>
                    <a:pt x="27510" y="338336"/>
                  </a:lnTo>
                  <a:lnTo>
                    <a:pt x="31729" y="340857"/>
                  </a:lnTo>
                  <a:lnTo>
                    <a:pt x="38067" y="3428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0" name="SMARTInkShape-1345"/>
            <p:cNvSpPr/>
            <p:nvPr>
              <p:custDataLst>
                <p:tags r:id="rId63"/>
              </p:custDataLst>
            </p:nvPr>
          </p:nvSpPr>
          <p:spPr>
            <a:xfrm>
              <a:off x="4972080" y="2209800"/>
              <a:ext cx="152371" cy="107951"/>
            </a:xfrm>
            <a:custGeom>
              <a:avLst/>
              <a:gdLst/>
              <a:ahLst/>
              <a:cxnLst/>
              <a:rect l="0" t="0" r="0" b="0"/>
              <a:pathLst>
                <a:path w="152371" h="107951">
                  <a:moveTo>
                    <a:pt x="19020" y="107950"/>
                  </a:moveTo>
                  <a:lnTo>
                    <a:pt x="19020" y="107950"/>
                  </a:lnTo>
                  <a:lnTo>
                    <a:pt x="13994" y="96017"/>
                  </a:lnTo>
                  <a:lnTo>
                    <a:pt x="11181" y="87246"/>
                  </a:lnTo>
                  <a:lnTo>
                    <a:pt x="5879" y="77591"/>
                  </a:lnTo>
                  <a:lnTo>
                    <a:pt x="2596" y="72585"/>
                  </a:lnTo>
                  <a:lnTo>
                    <a:pt x="748" y="65800"/>
                  </a:lnTo>
                  <a:lnTo>
                    <a:pt x="0" y="48690"/>
                  </a:lnTo>
                  <a:lnTo>
                    <a:pt x="1865" y="44453"/>
                  </a:lnTo>
                  <a:lnTo>
                    <a:pt x="5440" y="39355"/>
                  </a:lnTo>
                  <a:lnTo>
                    <a:pt x="23567" y="28048"/>
                  </a:lnTo>
                  <a:lnTo>
                    <a:pt x="36668" y="24042"/>
                  </a:lnTo>
                  <a:lnTo>
                    <a:pt x="39252" y="22378"/>
                  </a:lnTo>
                  <a:lnTo>
                    <a:pt x="83599" y="13669"/>
                  </a:lnTo>
                  <a:lnTo>
                    <a:pt x="127033" y="6290"/>
                  </a:lnTo>
                  <a:lnTo>
                    <a:pt x="15237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1" name="SMARTInkShape-1346"/>
            <p:cNvSpPr/>
            <p:nvPr>
              <p:custDataLst>
                <p:tags r:id="rId64"/>
              </p:custDataLst>
            </p:nvPr>
          </p:nvSpPr>
          <p:spPr>
            <a:xfrm>
              <a:off x="4762500" y="2260600"/>
              <a:ext cx="1" cy="25401"/>
            </a:xfrm>
            <a:custGeom>
              <a:avLst/>
              <a:gdLst/>
              <a:ahLst/>
              <a:cxnLst/>
              <a:rect l="0" t="0" r="0" b="0"/>
              <a:pathLst>
                <a:path w="1" h="25401">
                  <a:moveTo>
                    <a:pt x="0" y="0"/>
                  </a:moveTo>
                  <a:lnTo>
                    <a:pt x="0" y="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2" name="SMARTInkShape-1347"/>
            <p:cNvSpPr/>
            <p:nvPr>
              <p:custDataLst>
                <p:tags r:id="rId65"/>
              </p:custDataLst>
            </p:nvPr>
          </p:nvSpPr>
          <p:spPr>
            <a:xfrm>
              <a:off x="4521207" y="2146300"/>
              <a:ext cx="165094" cy="44451"/>
            </a:xfrm>
            <a:custGeom>
              <a:avLst/>
              <a:gdLst/>
              <a:ahLst/>
              <a:cxnLst/>
              <a:rect l="0" t="0" r="0" b="0"/>
              <a:pathLst>
                <a:path w="165094" h="44451">
                  <a:moveTo>
                    <a:pt x="6343" y="44450"/>
                  </a:moveTo>
                  <a:lnTo>
                    <a:pt x="6343" y="44450"/>
                  </a:lnTo>
                  <a:lnTo>
                    <a:pt x="16" y="44450"/>
                  </a:lnTo>
                  <a:lnTo>
                    <a:pt x="0" y="41079"/>
                  </a:lnTo>
                  <a:lnTo>
                    <a:pt x="703" y="40086"/>
                  </a:lnTo>
                  <a:lnTo>
                    <a:pt x="1877" y="39424"/>
                  </a:lnTo>
                  <a:lnTo>
                    <a:pt x="3366" y="38983"/>
                  </a:lnTo>
                  <a:lnTo>
                    <a:pt x="12858" y="31309"/>
                  </a:lnTo>
                  <a:lnTo>
                    <a:pt x="14920" y="29339"/>
                  </a:lnTo>
                  <a:lnTo>
                    <a:pt x="20974" y="27151"/>
                  </a:lnTo>
                  <a:lnTo>
                    <a:pt x="49638" y="18646"/>
                  </a:lnTo>
                  <a:lnTo>
                    <a:pt x="59452" y="15343"/>
                  </a:lnTo>
                  <a:lnTo>
                    <a:pt x="103610" y="7829"/>
                  </a:lnTo>
                  <a:lnTo>
                    <a:pt x="145663" y="4598"/>
                  </a:lnTo>
                  <a:lnTo>
                    <a:pt x="1650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3" name="SMARTInkShape-1348"/>
            <p:cNvSpPr/>
            <p:nvPr>
              <p:custDataLst>
                <p:tags r:id="rId66"/>
              </p:custDataLst>
            </p:nvPr>
          </p:nvSpPr>
          <p:spPr>
            <a:xfrm>
              <a:off x="4022486" y="1709352"/>
              <a:ext cx="187539" cy="100027"/>
            </a:xfrm>
            <a:custGeom>
              <a:avLst/>
              <a:gdLst/>
              <a:ahLst/>
              <a:cxnLst/>
              <a:rect l="0" t="0" r="0" b="0"/>
              <a:pathLst>
                <a:path w="187539" h="100027">
                  <a:moveTo>
                    <a:pt x="98664" y="17848"/>
                  </a:moveTo>
                  <a:lnTo>
                    <a:pt x="98664" y="17848"/>
                  </a:lnTo>
                  <a:lnTo>
                    <a:pt x="82240" y="34977"/>
                  </a:lnTo>
                  <a:lnTo>
                    <a:pt x="78251" y="43287"/>
                  </a:lnTo>
                  <a:lnTo>
                    <a:pt x="52090" y="70765"/>
                  </a:lnTo>
                  <a:lnTo>
                    <a:pt x="47861" y="73117"/>
                  </a:lnTo>
                  <a:lnTo>
                    <a:pt x="43629" y="74867"/>
                  </a:lnTo>
                  <a:lnTo>
                    <a:pt x="39396" y="77997"/>
                  </a:lnTo>
                  <a:lnTo>
                    <a:pt x="33282" y="79859"/>
                  </a:lnTo>
                  <a:lnTo>
                    <a:pt x="24601" y="81054"/>
                  </a:lnTo>
                  <a:lnTo>
                    <a:pt x="21532" y="79336"/>
                  </a:lnTo>
                  <a:lnTo>
                    <a:pt x="17816" y="76926"/>
                  </a:lnTo>
                  <a:lnTo>
                    <a:pt x="11758" y="74864"/>
                  </a:lnTo>
                  <a:lnTo>
                    <a:pt x="7593" y="71881"/>
                  </a:lnTo>
                  <a:lnTo>
                    <a:pt x="5271" y="68203"/>
                  </a:lnTo>
                  <a:lnTo>
                    <a:pt x="3534" y="64217"/>
                  </a:lnTo>
                  <a:lnTo>
                    <a:pt x="410" y="60093"/>
                  </a:lnTo>
                  <a:lnTo>
                    <a:pt x="0" y="58006"/>
                  </a:lnTo>
                  <a:lnTo>
                    <a:pt x="432" y="55909"/>
                  </a:lnTo>
                  <a:lnTo>
                    <a:pt x="2088" y="51697"/>
                  </a:lnTo>
                  <a:lnTo>
                    <a:pt x="3240" y="44500"/>
                  </a:lnTo>
                  <a:lnTo>
                    <a:pt x="6733" y="40248"/>
                  </a:lnTo>
                  <a:lnTo>
                    <a:pt x="10298" y="38387"/>
                  </a:lnTo>
                  <a:lnTo>
                    <a:pt x="21123" y="37094"/>
                  </a:lnTo>
                  <a:lnTo>
                    <a:pt x="56406" y="37609"/>
                  </a:lnTo>
                  <a:lnTo>
                    <a:pt x="81737" y="44071"/>
                  </a:lnTo>
                  <a:lnTo>
                    <a:pt x="126769" y="72847"/>
                  </a:lnTo>
                  <a:lnTo>
                    <a:pt x="146563" y="85578"/>
                  </a:lnTo>
                  <a:lnTo>
                    <a:pt x="159978" y="97575"/>
                  </a:lnTo>
                  <a:lnTo>
                    <a:pt x="167251" y="100026"/>
                  </a:lnTo>
                  <a:lnTo>
                    <a:pt x="169834" y="98351"/>
                  </a:lnTo>
                  <a:lnTo>
                    <a:pt x="171510" y="96917"/>
                  </a:lnTo>
                  <a:lnTo>
                    <a:pt x="173373" y="93442"/>
                  </a:lnTo>
                  <a:lnTo>
                    <a:pt x="173870" y="91527"/>
                  </a:lnTo>
                  <a:lnTo>
                    <a:pt x="174907" y="90251"/>
                  </a:lnTo>
                  <a:lnTo>
                    <a:pt x="177941" y="88832"/>
                  </a:lnTo>
                  <a:lnTo>
                    <a:pt x="179032" y="87749"/>
                  </a:lnTo>
                  <a:lnTo>
                    <a:pt x="186112" y="69851"/>
                  </a:lnTo>
                  <a:lnTo>
                    <a:pt x="187538" y="38043"/>
                  </a:lnTo>
                  <a:lnTo>
                    <a:pt x="185671" y="31998"/>
                  </a:lnTo>
                  <a:lnTo>
                    <a:pt x="183195" y="26253"/>
                  </a:lnTo>
                  <a:lnTo>
                    <a:pt x="181095" y="16497"/>
                  </a:lnTo>
                  <a:lnTo>
                    <a:pt x="179724" y="14831"/>
                  </a:lnTo>
                  <a:lnTo>
                    <a:pt x="162125" y="601"/>
                  </a:lnTo>
                  <a:lnTo>
                    <a:pt x="160021" y="0"/>
                  </a:lnTo>
                  <a:lnTo>
                    <a:pt x="157913" y="305"/>
                  </a:lnTo>
                  <a:lnTo>
                    <a:pt x="150870" y="3399"/>
                  </a:lnTo>
                  <a:lnTo>
                    <a:pt x="122696" y="5808"/>
                  </a:lnTo>
                  <a:lnTo>
                    <a:pt x="121036" y="6999"/>
                  </a:lnTo>
                  <a:lnTo>
                    <a:pt x="119929" y="8499"/>
                  </a:lnTo>
                  <a:lnTo>
                    <a:pt x="118484" y="9498"/>
                  </a:lnTo>
                  <a:lnTo>
                    <a:pt x="111364" y="114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4" name="SMARTInkShape-1349"/>
            <p:cNvSpPr/>
            <p:nvPr>
              <p:custDataLst>
                <p:tags r:id="rId67"/>
              </p:custDataLst>
            </p:nvPr>
          </p:nvSpPr>
          <p:spPr>
            <a:xfrm>
              <a:off x="4083081" y="2749845"/>
              <a:ext cx="158639" cy="81985"/>
            </a:xfrm>
            <a:custGeom>
              <a:avLst/>
              <a:gdLst/>
              <a:ahLst/>
              <a:cxnLst/>
              <a:rect l="0" t="0" r="0" b="0"/>
              <a:pathLst>
                <a:path w="158639" h="81985">
                  <a:moveTo>
                    <a:pt x="88869" y="12405"/>
                  </a:moveTo>
                  <a:lnTo>
                    <a:pt x="88869" y="12405"/>
                  </a:lnTo>
                  <a:lnTo>
                    <a:pt x="88869" y="22048"/>
                  </a:lnTo>
                  <a:lnTo>
                    <a:pt x="88163" y="23067"/>
                  </a:lnTo>
                  <a:lnTo>
                    <a:pt x="86987" y="23747"/>
                  </a:lnTo>
                  <a:lnTo>
                    <a:pt x="85498" y="24199"/>
                  </a:lnTo>
                  <a:lnTo>
                    <a:pt x="84505" y="25207"/>
                  </a:lnTo>
                  <a:lnTo>
                    <a:pt x="81030" y="31893"/>
                  </a:lnTo>
                  <a:lnTo>
                    <a:pt x="78329" y="35883"/>
                  </a:lnTo>
                  <a:lnTo>
                    <a:pt x="76104" y="42096"/>
                  </a:lnTo>
                  <a:lnTo>
                    <a:pt x="73082" y="46297"/>
                  </a:lnTo>
                  <a:lnTo>
                    <a:pt x="69388" y="48635"/>
                  </a:lnTo>
                  <a:lnTo>
                    <a:pt x="65394" y="50379"/>
                  </a:lnTo>
                  <a:lnTo>
                    <a:pt x="61267" y="53507"/>
                  </a:lnTo>
                  <a:lnTo>
                    <a:pt x="58963" y="57248"/>
                  </a:lnTo>
                  <a:lnTo>
                    <a:pt x="58348" y="59234"/>
                  </a:lnTo>
                  <a:lnTo>
                    <a:pt x="57233" y="60557"/>
                  </a:lnTo>
                  <a:lnTo>
                    <a:pt x="44302" y="68076"/>
                  </a:lnTo>
                  <a:lnTo>
                    <a:pt x="42225" y="68569"/>
                  </a:lnTo>
                  <a:lnTo>
                    <a:pt x="40133" y="68192"/>
                  </a:lnTo>
                  <a:lnTo>
                    <a:pt x="31709" y="64399"/>
                  </a:lnTo>
                  <a:lnTo>
                    <a:pt x="29595" y="64001"/>
                  </a:lnTo>
                  <a:lnTo>
                    <a:pt x="15491" y="56784"/>
                  </a:lnTo>
                  <a:lnTo>
                    <a:pt x="14550" y="55397"/>
                  </a:lnTo>
                  <a:lnTo>
                    <a:pt x="12798" y="51974"/>
                  </a:lnTo>
                  <a:lnTo>
                    <a:pt x="2617" y="39159"/>
                  </a:lnTo>
                  <a:lnTo>
                    <a:pt x="201" y="21455"/>
                  </a:lnTo>
                  <a:lnTo>
                    <a:pt x="0" y="10365"/>
                  </a:lnTo>
                  <a:lnTo>
                    <a:pt x="695" y="8928"/>
                  </a:lnTo>
                  <a:lnTo>
                    <a:pt x="1864" y="7971"/>
                  </a:lnTo>
                  <a:lnTo>
                    <a:pt x="3349" y="7332"/>
                  </a:lnTo>
                  <a:lnTo>
                    <a:pt x="4339" y="6201"/>
                  </a:lnTo>
                  <a:lnTo>
                    <a:pt x="5439" y="3063"/>
                  </a:lnTo>
                  <a:lnTo>
                    <a:pt x="6438" y="1943"/>
                  </a:lnTo>
                  <a:lnTo>
                    <a:pt x="11709" y="0"/>
                  </a:lnTo>
                  <a:lnTo>
                    <a:pt x="17549" y="4833"/>
                  </a:lnTo>
                  <a:lnTo>
                    <a:pt x="29659" y="16011"/>
                  </a:lnTo>
                  <a:lnTo>
                    <a:pt x="33861" y="17536"/>
                  </a:lnTo>
                  <a:lnTo>
                    <a:pt x="38080" y="21976"/>
                  </a:lnTo>
                  <a:lnTo>
                    <a:pt x="62058" y="52716"/>
                  </a:lnTo>
                  <a:lnTo>
                    <a:pt x="87745" y="71593"/>
                  </a:lnTo>
                  <a:lnTo>
                    <a:pt x="96376" y="74627"/>
                  </a:lnTo>
                  <a:lnTo>
                    <a:pt x="105613" y="76358"/>
                  </a:lnTo>
                  <a:lnTo>
                    <a:pt x="114231" y="80881"/>
                  </a:lnTo>
                  <a:lnTo>
                    <a:pt x="122728" y="81984"/>
                  </a:lnTo>
                  <a:lnTo>
                    <a:pt x="126966" y="80253"/>
                  </a:lnTo>
                  <a:lnTo>
                    <a:pt x="131201" y="77837"/>
                  </a:lnTo>
                  <a:lnTo>
                    <a:pt x="137552" y="75772"/>
                  </a:lnTo>
                  <a:lnTo>
                    <a:pt x="148136" y="67142"/>
                  </a:lnTo>
                  <a:lnTo>
                    <a:pt x="150487" y="63073"/>
                  </a:lnTo>
                  <a:lnTo>
                    <a:pt x="152827" y="52604"/>
                  </a:lnTo>
                  <a:lnTo>
                    <a:pt x="157346" y="44152"/>
                  </a:lnTo>
                  <a:lnTo>
                    <a:pt x="158638" y="23871"/>
                  </a:lnTo>
                  <a:lnTo>
                    <a:pt x="156802" y="19147"/>
                  </a:lnTo>
                  <a:lnTo>
                    <a:pt x="149257" y="9429"/>
                  </a:lnTo>
                  <a:lnTo>
                    <a:pt x="145577" y="7554"/>
                  </a:lnTo>
                  <a:lnTo>
                    <a:pt x="133280" y="6187"/>
                  </a:lnTo>
                  <a:lnTo>
                    <a:pt x="121473" y="6081"/>
                  </a:lnTo>
                  <a:lnTo>
                    <a:pt x="115589" y="7948"/>
                  </a:lnTo>
                  <a:lnTo>
                    <a:pt x="110622" y="10424"/>
                  </a:lnTo>
                  <a:lnTo>
                    <a:pt x="103860" y="12524"/>
                  </a:lnTo>
                  <a:lnTo>
                    <a:pt x="95219" y="1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5" name="SMARTInkShape-1350"/>
            <p:cNvSpPr/>
            <p:nvPr>
              <p:custDataLst>
                <p:tags r:id="rId68"/>
              </p:custDataLst>
            </p:nvPr>
          </p:nvSpPr>
          <p:spPr>
            <a:xfrm>
              <a:off x="3867150" y="2794000"/>
              <a:ext cx="139701" cy="12701"/>
            </a:xfrm>
            <a:custGeom>
              <a:avLst/>
              <a:gdLst/>
              <a:ahLst/>
              <a:cxnLst/>
              <a:rect l="0" t="0" r="0" b="0"/>
              <a:pathLst>
                <a:path w="139701" h="12701">
                  <a:moveTo>
                    <a:pt x="0" y="12700"/>
                  </a:moveTo>
                  <a:lnTo>
                    <a:pt x="0" y="12700"/>
                  </a:lnTo>
                  <a:lnTo>
                    <a:pt x="5467" y="12700"/>
                  </a:lnTo>
                  <a:lnTo>
                    <a:pt x="5761" y="11994"/>
                  </a:lnTo>
                  <a:lnTo>
                    <a:pt x="6088" y="9329"/>
                  </a:lnTo>
                  <a:lnTo>
                    <a:pt x="6881" y="8336"/>
                  </a:lnTo>
                  <a:lnTo>
                    <a:pt x="9644" y="7233"/>
                  </a:lnTo>
                  <a:lnTo>
                    <a:pt x="11368" y="7644"/>
                  </a:lnTo>
                  <a:lnTo>
                    <a:pt x="15165" y="9983"/>
                  </a:lnTo>
                  <a:lnTo>
                    <a:pt x="17166" y="9477"/>
                  </a:lnTo>
                  <a:lnTo>
                    <a:pt x="25446" y="2290"/>
                  </a:lnTo>
                  <a:lnTo>
                    <a:pt x="31763" y="678"/>
                  </a:lnTo>
                  <a:lnTo>
                    <a:pt x="76249" y="5"/>
                  </a:lnTo>
                  <a:lnTo>
                    <a:pt x="122767" y="0"/>
                  </a:lnTo>
                  <a:lnTo>
                    <a:pt x="139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6" name="SMARTInkShape-1351"/>
            <p:cNvSpPr/>
            <p:nvPr>
              <p:custDataLst>
                <p:tags r:id="rId69"/>
              </p:custDataLst>
            </p:nvPr>
          </p:nvSpPr>
          <p:spPr>
            <a:xfrm>
              <a:off x="4146550" y="1873282"/>
              <a:ext cx="171189" cy="628498"/>
            </a:xfrm>
            <a:custGeom>
              <a:avLst/>
              <a:gdLst/>
              <a:ahLst/>
              <a:cxnLst/>
              <a:rect l="0" t="0" r="0" b="0"/>
              <a:pathLst>
                <a:path w="171189" h="628498">
                  <a:moveTo>
                    <a:pt x="165100" y="57118"/>
                  </a:moveTo>
                  <a:lnTo>
                    <a:pt x="165100" y="57118"/>
                  </a:lnTo>
                  <a:lnTo>
                    <a:pt x="165100" y="53747"/>
                  </a:lnTo>
                  <a:lnTo>
                    <a:pt x="166981" y="50210"/>
                  </a:lnTo>
                  <a:lnTo>
                    <a:pt x="169464" y="46287"/>
                  </a:lnTo>
                  <a:lnTo>
                    <a:pt x="171057" y="38019"/>
                  </a:lnTo>
                  <a:lnTo>
                    <a:pt x="171188" y="35919"/>
                  </a:lnTo>
                  <a:lnTo>
                    <a:pt x="169452" y="31703"/>
                  </a:lnTo>
                  <a:lnTo>
                    <a:pt x="160906" y="20545"/>
                  </a:lnTo>
                  <a:lnTo>
                    <a:pt x="158683" y="14610"/>
                  </a:lnTo>
                  <a:lnTo>
                    <a:pt x="149996" y="4178"/>
                  </a:lnTo>
                  <a:lnTo>
                    <a:pt x="145922" y="1839"/>
                  </a:lnTo>
                  <a:lnTo>
                    <a:pt x="137780" y="522"/>
                  </a:lnTo>
                  <a:lnTo>
                    <a:pt x="115422" y="0"/>
                  </a:lnTo>
                  <a:lnTo>
                    <a:pt x="103422" y="3349"/>
                  </a:lnTo>
                  <a:lnTo>
                    <a:pt x="94300" y="8809"/>
                  </a:lnTo>
                  <a:lnTo>
                    <a:pt x="59187" y="40325"/>
                  </a:lnTo>
                  <a:lnTo>
                    <a:pt x="39754" y="83356"/>
                  </a:lnTo>
                  <a:lnTo>
                    <a:pt x="22482" y="127802"/>
                  </a:lnTo>
                  <a:lnTo>
                    <a:pt x="16131" y="172948"/>
                  </a:lnTo>
                  <a:lnTo>
                    <a:pt x="13378" y="211649"/>
                  </a:lnTo>
                  <a:lnTo>
                    <a:pt x="12789" y="259179"/>
                  </a:lnTo>
                  <a:lnTo>
                    <a:pt x="19619" y="306221"/>
                  </a:lnTo>
                  <a:lnTo>
                    <a:pt x="29708" y="352806"/>
                  </a:lnTo>
                  <a:lnTo>
                    <a:pt x="40226" y="399071"/>
                  </a:lnTo>
                  <a:lnTo>
                    <a:pt x="50801" y="442183"/>
                  </a:lnTo>
                  <a:lnTo>
                    <a:pt x="58474" y="489275"/>
                  </a:lnTo>
                  <a:lnTo>
                    <a:pt x="63059" y="532842"/>
                  </a:lnTo>
                  <a:lnTo>
                    <a:pt x="61487" y="552262"/>
                  </a:lnTo>
                  <a:lnTo>
                    <a:pt x="47194" y="598142"/>
                  </a:lnTo>
                  <a:lnTo>
                    <a:pt x="44557" y="610729"/>
                  </a:lnTo>
                  <a:lnTo>
                    <a:pt x="39621" y="619241"/>
                  </a:lnTo>
                  <a:lnTo>
                    <a:pt x="35720" y="623980"/>
                  </a:lnTo>
                  <a:lnTo>
                    <a:pt x="29751" y="626557"/>
                  </a:lnTo>
                  <a:lnTo>
                    <a:pt x="10838" y="628497"/>
                  </a:lnTo>
                  <a:lnTo>
                    <a:pt x="6463" y="626683"/>
                  </a:lnTo>
                  <a:lnTo>
                    <a:pt x="0" y="62226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7" name="SMARTInkShape-1352"/>
            <p:cNvSpPr/>
            <p:nvPr>
              <p:custDataLst>
                <p:tags r:id="rId70"/>
              </p:custDataLst>
            </p:nvPr>
          </p:nvSpPr>
          <p:spPr>
            <a:xfrm>
              <a:off x="5568950" y="2039233"/>
              <a:ext cx="63270" cy="329318"/>
            </a:xfrm>
            <a:custGeom>
              <a:avLst/>
              <a:gdLst/>
              <a:ahLst/>
              <a:cxnLst/>
              <a:rect l="0" t="0" r="0" b="0"/>
              <a:pathLst>
                <a:path w="63270" h="329318">
                  <a:moveTo>
                    <a:pt x="31750" y="5467"/>
                  </a:moveTo>
                  <a:lnTo>
                    <a:pt x="31750" y="5467"/>
                  </a:lnTo>
                  <a:lnTo>
                    <a:pt x="37217" y="0"/>
                  </a:lnTo>
                  <a:lnTo>
                    <a:pt x="37512" y="411"/>
                  </a:lnTo>
                  <a:lnTo>
                    <a:pt x="44188" y="47914"/>
                  </a:lnTo>
                  <a:lnTo>
                    <a:pt x="52279" y="91392"/>
                  </a:lnTo>
                  <a:lnTo>
                    <a:pt x="61748" y="137232"/>
                  </a:lnTo>
                  <a:lnTo>
                    <a:pt x="63269" y="179086"/>
                  </a:lnTo>
                  <a:lnTo>
                    <a:pt x="58410" y="226069"/>
                  </a:lnTo>
                  <a:lnTo>
                    <a:pt x="48570" y="267995"/>
                  </a:lnTo>
                  <a:lnTo>
                    <a:pt x="39489" y="296037"/>
                  </a:lnTo>
                  <a:lnTo>
                    <a:pt x="32603" y="306530"/>
                  </a:lnTo>
                  <a:lnTo>
                    <a:pt x="22958" y="314015"/>
                  </a:lnTo>
                  <a:lnTo>
                    <a:pt x="0" y="3293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8" name="SMARTInkShape-1353"/>
            <p:cNvSpPr/>
            <p:nvPr>
              <p:custDataLst>
                <p:tags r:id="rId71"/>
              </p:custDataLst>
            </p:nvPr>
          </p:nvSpPr>
          <p:spPr>
            <a:xfrm>
              <a:off x="5378711" y="2165350"/>
              <a:ext cx="120390" cy="31673"/>
            </a:xfrm>
            <a:custGeom>
              <a:avLst/>
              <a:gdLst/>
              <a:ahLst/>
              <a:cxnLst/>
              <a:rect l="0" t="0" r="0" b="0"/>
              <a:pathLst>
                <a:path w="120390" h="31673">
                  <a:moveTo>
                    <a:pt x="6089" y="25400"/>
                  </a:moveTo>
                  <a:lnTo>
                    <a:pt x="6089" y="25400"/>
                  </a:lnTo>
                  <a:lnTo>
                    <a:pt x="0" y="31489"/>
                  </a:lnTo>
                  <a:lnTo>
                    <a:pt x="3188" y="31672"/>
                  </a:lnTo>
                  <a:lnTo>
                    <a:pt x="6680" y="29834"/>
                  </a:lnTo>
                  <a:lnTo>
                    <a:pt x="10585" y="27371"/>
                  </a:lnTo>
                  <a:lnTo>
                    <a:pt x="17457" y="25984"/>
                  </a:lnTo>
                  <a:lnTo>
                    <a:pt x="28115" y="24867"/>
                  </a:lnTo>
                  <a:lnTo>
                    <a:pt x="48535" y="19955"/>
                  </a:lnTo>
                  <a:lnTo>
                    <a:pt x="74629" y="17288"/>
                  </a:lnTo>
                  <a:lnTo>
                    <a:pt x="1203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2" name="SMARTInkShape-Group322"/>
          <p:cNvGrpSpPr/>
          <p:nvPr/>
        </p:nvGrpSpPr>
        <p:grpSpPr>
          <a:xfrm>
            <a:off x="3219450" y="2165350"/>
            <a:ext cx="171451" cy="145944"/>
            <a:chOff x="3219450" y="2165350"/>
            <a:chExt cx="171451" cy="145944"/>
          </a:xfrm>
        </p:grpSpPr>
        <p:sp>
          <p:nvSpPr>
            <p:cNvPr id="330" name="SMARTInkShape-1354"/>
            <p:cNvSpPr/>
            <p:nvPr>
              <p:custDataLst>
                <p:tags r:id="rId59"/>
              </p:custDataLst>
            </p:nvPr>
          </p:nvSpPr>
          <p:spPr>
            <a:xfrm>
              <a:off x="3226061" y="2273300"/>
              <a:ext cx="164840" cy="37994"/>
            </a:xfrm>
            <a:custGeom>
              <a:avLst/>
              <a:gdLst/>
              <a:ahLst/>
              <a:cxnLst/>
              <a:rect l="0" t="0" r="0" b="0"/>
              <a:pathLst>
                <a:path w="164840" h="37994">
                  <a:moveTo>
                    <a:pt x="6089" y="19050"/>
                  </a:moveTo>
                  <a:lnTo>
                    <a:pt x="6089" y="19050"/>
                  </a:lnTo>
                  <a:lnTo>
                    <a:pt x="2718" y="22421"/>
                  </a:lnTo>
                  <a:lnTo>
                    <a:pt x="1063" y="25958"/>
                  </a:lnTo>
                  <a:lnTo>
                    <a:pt x="0" y="33977"/>
                  </a:lnTo>
                  <a:lnTo>
                    <a:pt x="619" y="35351"/>
                  </a:lnTo>
                  <a:lnTo>
                    <a:pt x="1737" y="36268"/>
                  </a:lnTo>
                  <a:lnTo>
                    <a:pt x="4860" y="37286"/>
                  </a:lnTo>
                  <a:lnTo>
                    <a:pt x="14673" y="37993"/>
                  </a:lnTo>
                  <a:lnTo>
                    <a:pt x="57374" y="26541"/>
                  </a:lnTo>
                  <a:lnTo>
                    <a:pt x="103869" y="16662"/>
                  </a:lnTo>
                  <a:lnTo>
                    <a:pt x="150921" y="4209"/>
                  </a:lnTo>
                  <a:lnTo>
                    <a:pt x="16483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1" name="SMARTInkShape-1355"/>
            <p:cNvSpPr/>
            <p:nvPr>
              <p:custDataLst>
                <p:tags r:id="rId60"/>
              </p:custDataLst>
            </p:nvPr>
          </p:nvSpPr>
          <p:spPr>
            <a:xfrm>
              <a:off x="3219450" y="216535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0"/>
                  </a:moveTo>
                  <a:lnTo>
                    <a:pt x="0" y="0"/>
                  </a:lnTo>
                  <a:lnTo>
                    <a:pt x="28374" y="706"/>
                  </a:lnTo>
                  <a:lnTo>
                    <a:pt x="40471" y="3658"/>
                  </a:lnTo>
                  <a:lnTo>
                    <a:pt x="52992" y="2103"/>
                  </a:lnTo>
                  <a:lnTo>
                    <a:pt x="96780" y="6212"/>
                  </a:lnTo>
                  <a:lnTo>
                    <a:pt x="115085" y="6332"/>
                  </a:lnTo>
                  <a:lnTo>
                    <a:pt x="120058" y="8224"/>
                  </a:lnTo>
                  <a:lnTo>
                    <a:pt x="12700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39" name="SMARTInkShape-Group323"/>
          <p:cNvGrpSpPr/>
          <p:nvPr/>
        </p:nvGrpSpPr>
        <p:grpSpPr>
          <a:xfrm>
            <a:off x="1428750" y="1866900"/>
            <a:ext cx="1205518" cy="526700"/>
            <a:chOff x="1428750" y="1866900"/>
            <a:chExt cx="1205518" cy="526700"/>
          </a:xfrm>
        </p:grpSpPr>
        <p:sp>
          <p:nvSpPr>
            <p:cNvPr id="333" name="SMARTInkShape-1356"/>
            <p:cNvSpPr/>
            <p:nvPr>
              <p:custDataLst>
                <p:tags r:id="rId53"/>
              </p:custDataLst>
            </p:nvPr>
          </p:nvSpPr>
          <p:spPr>
            <a:xfrm>
              <a:off x="2458333" y="1905025"/>
              <a:ext cx="175935" cy="476209"/>
            </a:xfrm>
            <a:custGeom>
              <a:avLst/>
              <a:gdLst/>
              <a:ahLst/>
              <a:cxnLst/>
              <a:rect l="0" t="0" r="0" b="0"/>
              <a:pathLst>
                <a:path w="175935" h="476209">
                  <a:moveTo>
                    <a:pt x="5467" y="31725"/>
                  </a:moveTo>
                  <a:lnTo>
                    <a:pt x="5467" y="31725"/>
                  </a:lnTo>
                  <a:lnTo>
                    <a:pt x="0" y="26258"/>
                  </a:lnTo>
                  <a:lnTo>
                    <a:pt x="411" y="25258"/>
                  </a:lnTo>
                  <a:lnTo>
                    <a:pt x="3655" y="20480"/>
                  </a:lnTo>
                  <a:lnTo>
                    <a:pt x="4662" y="16614"/>
                  </a:lnTo>
                  <a:lnTo>
                    <a:pt x="4225" y="15301"/>
                  </a:lnTo>
                  <a:lnTo>
                    <a:pt x="3227" y="14426"/>
                  </a:lnTo>
                  <a:lnTo>
                    <a:pt x="1858" y="13842"/>
                  </a:lnTo>
                  <a:lnTo>
                    <a:pt x="2355" y="12747"/>
                  </a:lnTo>
                  <a:lnTo>
                    <a:pt x="6671" y="9650"/>
                  </a:lnTo>
                  <a:lnTo>
                    <a:pt x="27416" y="2156"/>
                  </a:lnTo>
                  <a:lnTo>
                    <a:pt x="67742" y="0"/>
                  </a:lnTo>
                  <a:lnTo>
                    <a:pt x="107788" y="6857"/>
                  </a:lnTo>
                  <a:lnTo>
                    <a:pt x="109665" y="8090"/>
                  </a:lnTo>
                  <a:lnTo>
                    <a:pt x="110915" y="9619"/>
                  </a:lnTo>
                  <a:lnTo>
                    <a:pt x="114186" y="11317"/>
                  </a:lnTo>
                  <a:lnTo>
                    <a:pt x="116047" y="11769"/>
                  </a:lnTo>
                  <a:lnTo>
                    <a:pt x="119995" y="16035"/>
                  </a:lnTo>
                  <a:lnTo>
                    <a:pt x="136941" y="37997"/>
                  </a:lnTo>
                  <a:lnTo>
                    <a:pt x="144505" y="71598"/>
                  </a:lnTo>
                  <a:lnTo>
                    <a:pt x="150609" y="114633"/>
                  </a:lnTo>
                  <a:lnTo>
                    <a:pt x="151464" y="159451"/>
                  </a:lnTo>
                  <a:lnTo>
                    <a:pt x="151512" y="202588"/>
                  </a:lnTo>
                  <a:lnTo>
                    <a:pt x="151516" y="245587"/>
                  </a:lnTo>
                  <a:lnTo>
                    <a:pt x="151517" y="291955"/>
                  </a:lnTo>
                  <a:lnTo>
                    <a:pt x="153398" y="330165"/>
                  </a:lnTo>
                  <a:lnTo>
                    <a:pt x="158398" y="376611"/>
                  </a:lnTo>
                  <a:lnTo>
                    <a:pt x="170505" y="420995"/>
                  </a:lnTo>
                  <a:lnTo>
                    <a:pt x="175934" y="438961"/>
                  </a:lnTo>
                  <a:lnTo>
                    <a:pt x="175556" y="441505"/>
                  </a:lnTo>
                  <a:lnTo>
                    <a:pt x="169039" y="457125"/>
                  </a:lnTo>
                  <a:lnTo>
                    <a:pt x="166360" y="461386"/>
                  </a:lnTo>
                  <a:lnTo>
                    <a:pt x="165170" y="465632"/>
                  </a:lnTo>
                  <a:lnTo>
                    <a:pt x="164146" y="467046"/>
                  </a:lnTo>
                  <a:lnTo>
                    <a:pt x="162759" y="467989"/>
                  </a:lnTo>
                  <a:lnTo>
                    <a:pt x="143848" y="475232"/>
                  </a:lnTo>
                  <a:lnTo>
                    <a:pt x="99821" y="476208"/>
                  </a:lnTo>
                  <a:lnTo>
                    <a:pt x="61241" y="474343"/>
                  </a:lnTo>
                  <a:lnTo>
                    <a:pt x="30867" y="463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4" name="SMARTInkShape-1357"/>
            <p:cNvSpPr/>
            <p:nvPr>
              <p:custDataLst>
                <p:tags r:id="rId54"/>
              </p:custDataLst>
            </p:nvPr>
          </p:nvSpPr>
          <p:spPr>
            <a:xfrm>
              <a:off x="2247900" y="2057739"/>
              <a:ext cx="152401" cy="279062"/>
            </a:xfrm>
            <a:custGeom>
              <a:avLst/>
              <a:gdLst/>
              <a:ahLst/>
              <a:cxnLst/>
              <a:rect l="0" t="0" r="0" b="0"/>
              <a:pathLst>
                <a:path w="152401" h="279062">
                  <a:moveTo>
                    <a:pt x="152400" y="12361"/>
                  </a:moveTo>
                  <a:lnTo>
                    <a:pt x="152400" y="12361"/>
                  </a:lnTo>
                  <a:lnTo>
                    <a:pt x="140844" y="805"/>
                  </a:lnTo>
                  <a:lnTo>
                    <a:pt x="138327" y="169"/>
                  </a:lnTo>
                  <a:lnTo>
                    <a:pt x="136668" y="0"/>
                  </a:lnTo>
                  <a:lnTo>
                    <a:pt x="132943" y="1693"/>
                  </a:lnTo>
                  <a:lnTo>
                    <a:pt x="124803" y="8529"/>
                  </a:lnTo>
                  <a:lnTo>
                    <a:pt x="102921" y="39823"/>
                  </a:lnTo>
                  <a:lnTo>
                    <a:pt x="81393" y="85702"/>
                  </a:lnTo>
                  <a:lnTo>
                    <a:pt x="58979" y="129781"/>
                  </a:lnTo>
                  <a:lnTo>
                    <a:pt x="38062" y="171243"/>
                  </a:lnTo>
                  <a:lnTo>
                    <a:pt x="19604" y="216897"/>
                  </a:lnTo>
                  <a:lnTo>
                    <a:pt x="2844" y="261684"/>
                  </a:lnTo>
                  <a:lnTo>
                    <a:pt x="0" y="2790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5" name="SMARTInkShape-1358"/>
            <p:cNvSpPr/>
            <p:nvPr>
              <p:custDataLst>
                <p:tags r:id="rId55"/>
              </p:custDataLst>
            </p:nvPr>
          </p:nvSpPr>
          <p:spPr>
            <a:xfrm>
              <a:off x="2152650" y="2057400"/>
              <a:ext cx="228601" cy="234951"/>
            </a:xfrm>
            <a:custGeom>
              <a:avLst/>
              <a:gdLst/>
              <a:ahLst/>
              <a:cxnLst/>
              <a:rect l="0" t="0" r="0" b="0"/>
              <a:pathLst>
                <a:path w="228601" h="234951">
                  <a:moveTo>
                    <a:pt x="0" y="0"/>
                  </a:moveTo>
                  <a:lnTo>
                    <a:pt x="0" y="0"/>
                  </a:lnTo>
                  <a:lnTo>
                    <a:pt x="9460" y="0"/>
                  </a:lnTo>
                  <a:lnTo>
                    <a:pt x="13141" y="1881"/>
                  </a:lnTo>
                  <a:lnTo>
                    <a:pt x="21254" y="8838"/>
                  </a:lnTo>
                  <a:lnTo>
                    <a:pt x="59198" y="52735"/>
                  </a:lnTo>
                  <a:lnTo>
                    <a:pt x="102268" y="95914"/>
                  </a:lnTo>
                  <a:lnTo>
                    <a:pt x="146089" y="139739"/>
                  </a:lnTo>
                  <a:lnTo>
                    <a:pt x="186020" y="185432"/>
                  </a:lnTo>
                  <a:lnTo>
                    <a:pt x="226276" y="232507"/>
                  </a:lnTo>
                  <a:lnTo>
                    <a:pt x="228600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6" name="SMARTInkShape-1359"/>
            <p:cNvSpPr/>
            <p:nvPr>
              <p:custDataLst>
                <p:tags r:id="rId56"/>
              </p:custDataLst>
            </p:nvPr>
          </p:nvSpPr>
          <p:spPr>
            <a:xfrm>
              <a:off x="1810019" y="1866900"/>
              <a:ext cx="304532" cy="526700"/>
            </a:xfrm>
            <a:custGeom>
              <a:avLst/>
              <a:gdLst/>
              <a:ahLst/>
              <a:cxnLst/>
              <a:rect l="0" t="0" r="0" b="0"/>
              <a:pathLst>
                <a:path w="304532" h="526700">
                  <a:moveTo>
                    <a:pt x="304531" y="0"/>
                  </a:moveTo>
                  <a:lnTo>
                    <a:pt x="304531" y="0"/>
                  </a:lnTo>
                  <a:lnTo>
                    <a:pt x="258281" y="0"/>
                  </a:lnTo>
                  <a:lnTo>
                    <a:pt x="250814" y="706"/>
                  </a:lnTo>
                  <a:lnTo>
                    <a:pt x="229802" y="5761"/>
                  </a:lnTo>
                  <a:lnTo>
                    <a:pt x="210199" y="8115"/>
                  </a:lnTo>
                  <a:lnTo>
                    <a:pt x="163593" y="24830"/>
                  </a:lnTo>
                  <a:lnTo>
                    <a:pt x="118316" y="55104"/>
                  </a:lnTo>
                  <a:lnTo>
                    <a:pt x="106285" y="66265"/>
                  </a:lnTo>
                  <a:lnTo>
                    <a:pt x="78004" y="109495"/>
                  </a:lnTo>
                  <a:lnTo>
                    <a:pt x="64686" y="128768"/>
                  </a:lnTo>
                  <a:lnTo>
                    <a:pt x="46354" y="173505"/>
                  </a:lnTo>
                  <a:lnTo>
                    <a:pt x="39724" y="197256"/>
                  </a:lnTo>
                  <a:lnTo>
                    <a:pt x="29103" y="241324"/>
                  </a:lnTo>
                  <a:lnTo>
                    <a:pt x="24658" y="286457"/>
                  </a:lnTo>
                  <a:lnTo>
                    <a:pt x="19390" y="329611"/>
                  </a:lnTo>
                  <a:lnTo>
                    <a:pt x="13791" y="374616"/>
                  </a:lnTo>
                  <a:lnTo>
                    <a:pt x="7043" y="419098"/>
                  </a:lnTo>
                  <a:lnTo>
                    <a:pt x="1093" y="462061"/>
                  </a:lnTo>
                  <a:lnTo>
                    <a:pt x="0" y="480189"/>
                  </a:lnTo>
                  <a:lnTo>
                    <a:pt x="1732" y="486938"/>
                  </a:lnTo>
                  <a:lnTo>
                    <a:pt x="4148" y="492994"/>
                  </a:lnTo>
                  <a:lnTo>
                    <a:pt x="6214" y="503632"/>
                  </a:lnTo>
                  <a:lnTo>
                    <a:pt x="11473" y="512799"/>
                  </a:lnTo>
                  <a:lnTo>
                    <a:pt x="29673" y="524385"/>
                  </a:lnTo>
                  <a:lnTo>
                    <a:pt x="45363" y="526699"/>
                  </a:lnTo>
                  <a:lnTo>
                    <a:pt x="92890" y="517404"/>
                  </a:lnTo>
                  <a:lnTo>
                    <a:pt x="139597" y="509443"/>
                  </a:lnTo>
                  <a:lnTo>
                    <a:pt x="164864" y="504914"/>
                  </a:lnTo>
                  <a:lnTo>
                    <a:pt x="209281" y="488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7" name="SMARTInkShape-1360"/>
            <p:cNvSpPr/>
            <p:nvPr>
              <p:custDataLst>
                <p:tags r:id="rId57"/>
              </p:custDataLst>
            </p:nvPr>
          </p:nvSpPr>
          <p:spPr>
            <a:xfrm>
              <a:off x="1428750" y="2152650"/>
              <a:ext cx="190501" cy="63240"/>
            </a:xfrm>
            <a:custGeom>
              <a:avLst/>
              <a:gdLst/>
              <a:ahLst/>
              <a:cxnLst/>
              <a:rect l="0" t="0" r="0" b="0"/>
              <a:pathLst>
                <a:path w="190501" h="63240">
                  <a:moveTo>
                    <a:pt x="0" y="57150"/>
                  </a:moveTo>
                  <a:lnTo>
                    <a:pt x="0" y="57150"/>
                  </a:lnTo>
                  <a:lnTo>
                    <a:pt x="0" y="63239"/>
                  </a:lnTo>
                  <a:lnTo>
                    <a:pt x="0" y="60051"/>
                  </a:lnTo>
                  <a:lnTo>
                    <a:pt x="1411" y="59084"/>
                  </a:lnTo>
                  <a:lnTo>
                    <a:pt x="47866" y="42245"/>
                  </a:lnTo>
                  <a:lnTo>
                    <a:pt x="94170" y="27511"/>
                  </a:lnTo>
                  <a:lnTo>
                    <a:pt x="139660" y="14816"/>
                  </a:lnTo>
                  <a:lnTo>
                    <a:pt x="190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8" name="SMARTInkShape-1361"/>
            <p:cNvSpPr/>
            <p:nvPr>
              <p:custDataLst>
                <p:tags r:id="rId58"/>
              </p:custDataLst>
            </p:nvPr>
          </p:nvSpPr>
          <p:spPr>
            <a:xfrm>
              <a:off x="1429145" y="1924956"/>
              <a:ext cx="183756" cy="391799"/>
            </a:xfrm>
            <a:custGeom>
              <a:avLst/>
              <a:gdLst/>
              <a:ahLst/>
              <a:cxnLst/>
              <a:rect l="0" t="0" r="0" b="0"/>
              <a:pathLst>
                <a:path w="183756" h="391799">
                  <a:moveTo>
                    <a:pt x="183755" y="11794"/>
                  </a:moveTo>
                  <a:lnTo>
                    <a:pt x="183755" y="11794"/>
                  </a:lnTo>
                  <a:lnTo>
                    <a:pt x="167969" y="11794"/>
                  </a:lnTo>
                  <a:lnTo>
                    <a:pt x="164274" y="9913"/>
                  </a:lnTo>
                  <a:lnTo>
                    <a:pt x="160280" y="7430"/>
                  </a:lnTo>
                  <a:lnTo>
                    <a:pt x="151967" y="5836"/>
                  </a:lnTo>
                  <a:lnTo>
                    <a:pt x="149863" y="5705"/>
                  </a:lnTo>
                  <a:lnTo>
                    <a:pt x="145644" y="3679"/>
                  </a:lnTo>
                  <a:lnTo>
                    <a:pt x="140557" y="0"/>
                  </a:lnTo>
                  <a:lnTo>
                    <a:pt x="103946" y="6102"/>
                  </a:lnTo>
                  <a:lnTo>
                    <a:pt x="80945" y="20369"/>
                  </a:lnTo>
                  <a:lnTo>
                    <a:pt x="64549" y="37765"/>
                  </a:lnTo>
                  <a:lnTo>
                    <a:pt x="44092" y="83148"/>
                  </a:lnTo>
                  <a:lnTo>
                    <a:pt x="31358" y="124902"/>
                  </a:lnTo>
                  <a:lnTo>
                    <a:pt x="23681" y="165971"/>
                  </a:lnTo>
                  <a:lnTo>
                    <a:pt x="17215" y="208242"/>
                  </a:lnTo>
                  <a:lnTo>
                    <a:pt x="12736" y="246709"/>
                  </a:lnTo>
                  <a:lnTo>
                    <a:pt x="6560" y="293179"/>
                  </a:lnTo>
                  <a:lnTo>
                    <a:pt x="5303" y="324399"/>
                  </a:lnTo>
                  <a:lnTo>
                    <a:pt x="0" y="354655"/>
                  </a:lnTo>
                  <a:lnTo>
                    <a:pt x="486" y="362438"/>
                  </a:lnTo>
                  <a:lnTo>
                    <a:pt x="7455" y="379928"/>
                  </a:lnTo>
                  <a:lnTo>
                    <a:pt x="9071" y="382100"/>
                  </a:lnTo>
                  <a:lnTo>
                    <a:pt x="12749" y="384513"/>
                  </a:lnTo>
                  <a:lnTo>
                    <a:pt x="16736" y="386291"/>
                  </a:lnTo>
                  <a:lnTo>
                    <a:pt x="20860" y="389434"/>
                  </a:lnTo>
                  <a:lnTo>
                    <a:pt x="26925" y="391300"/>
                  </a:lnTo>
                  <a:lnTo>
                    <a:pt x="30519" y="391798"/>
                  </a:lnTo>
                  <a:lnTo>
                    <a:pt x="63155" y="384916"/>
                  </a:lnTo>
                  <a:lnTo>
                    <a:pt x="105282" y="367354"/>
                  </a:lnTo>
                  <a:lnTo>
                    <a:pt x="139305" y="3419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47" name="SMARTInkShape-Group324"/>
          <p:cNvGrpSpPr/>
          <p:nvPr/>
        </p:nvGrpSpPr>
        <p:grpSpPr>
          <a:xfrm>
            <a:off x="387350" y="1917700"/>
            <a:ext cx="632766" cy="342901"/>
            <a:chOff x="387350" y="1917700"/>
            <a:chExt cx="632766" cy="342901"/>
          </a:xfrm>
        </p:grpSpPr>
        <p:sp>
          <p:nvSpPr>
            <p:cNvPr id="340" name="SMARTInkShape-1362"/>
            <p:cNvSpPr/>
            <p:nvPr>
              <p:custDataLst>
                <p:tags r:id="rId46"/>
              </p:custDataLst>
            </p:nvPr>
          </p:nvSpPr>
          <p:spPr>
            <a:xfrm>
              <a:off x="641644" y="2012976"/>
              <a:ext cx="63207" cy="247625"/>
            </a:xfrm>
            <a:custGeom>
              <a:avLst/>
              <a:gdLst/>
              <a:ahLst/>
              <a:cxnLst/>
              <a:rect l="0" t="0" r="0" b="0"/>
              <a:pathLst>
                <a:path w="63207" h="247625">
                  <a:moveTo>
                    <a:pt x="63206" y="44424"/>
                  </a:moveTo>
                  <a:lnTo>
                    <a:pt x="63206" y="44424"/>
                  </a:lnTo>
                  <a:lnTo>
                    <a:pt x="59835" y="41053"/>
                  </a:lnTo>
                  <a:lnTo>
                    <a:pt x="58180" y="35635"/>
                  </a:lnTo>
                  <a:lnTo>
                    <a:pt x="56202" y="14943"/>
                  </a:lnTo>
                  <a:lnTo>
                    <a:pt x="50393" y="6468"/>
                  </a:lnTo>
                  <a:lnTo>
                    <a:pt x="47399" y="3331"/>
                  </a:lnTo>
                  <a:lnTo>
                    <a:pt x="43716" y="1466"/>
                  </a:lnTo>
                  <a:lnTo>
                    <a:pt x="34781" y="61"/>
                  </a:lnTo>
                  <a:lnTo>
                    <a:pt x="29070" y="0"/>
                  </a:lnTo>
                  <a:lnTo>
                    <a:pt x="27749" y="697"/>
                  </a:lnTo>
                  <a:lnTo>
                    <a:pt x="26868" y="1867"/>
                  </a:lnTo>
                  <a:lnTo>
                    <a:pt x="25184" y="5048"/>
                  </a:lnTo>
                  <a:lnTo>
                    <a:pt x="10210" y="30012"/>
                  </a:lnTo>
                  <a:lnTo>
                    <a:pt x="1935" y="74459"/>
                  </a:lnTo>
                  <a:lnTo>
                    <a:pt x="0" y="114440"/>
                  </a:lnTo>
                  <a:lnTo>
                    <a:pt x="3103" y="161552"/>
                  </a:lnTo>
                  <a:lnTo>
                    <a:pt x="14456" y="201386"/>
                  </a:lnTo>
                  <a:lnTo>
                    <a:pt x="29744" y="224850"/>
                  </a:lnTo>
                  <a:lnTo>
                    <a:pt x="50506" y="247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1" name="SMARTInkShape-1363"/>
            <p:cNvSpPr/>
            <p:nvPr>
              <p:custDataLst>
                <p:tags r:id="rId47"/>
              </p:custDataLst>
            </p:nvPr>
          </p:nvSpPr>
          <p:spPr>
            <a:xfrm>
              <a:off x="952500" y="1917700"/>
              <a:ext cx="67616" cy="317501"/>
            </a:xfrm>
            <a:custGeom>
              <a:avLst/>
              <a:gdLst/>
              <a:ahLst/>
              <a:cxnLst/>
              <a:rect l="0" t="0" r="0" b="0"/>
              <a:pathLst>
                <a:path w="67616" h="317501">
                  <a:moveTo>
                    <a:pt x="0" y="0"/>
                  </a:moveTo>
                  <a:lnTo>
                    <a:pt x="0" y="0"/>
                  </a:lnTo>
                  <a:lnTo>
                    <a:pt x="6088" y="0"/>
                  </a:lnTo>
                  <a:lnTo>
                    <a:pt x="6343" y="9460"/>
                  </a:lnTo>
                  <a:lnTo>
                    <a:pt x="8228" y="13141"/>
                  </a:lnTo>
                  <a:lnTo>
                    <a:pt x="19215" y="29202"/>
                  </a:lnTo>
                  <a:lnTo>
                    <a:pt x="24062" y="39084"/>
                  </a:lnTo>
                  <a:lnTo>
                    <a:pt x="39344" y="64605"/>
                  </a:lnTo>
                  <a:lnTo>
                    <a:pt x="52840" y="105068"/>
                  </a:lnTo>
                  <a:lnTo>
                    <a:pt x="61608" y="146228"/>
                  </a:lnTo>
                  <a:lnTo>
                    <a:pt x="67615" y="188407"/>
                  </a:lnTo>
                  <a:lnTo>
                    <a:pt x="67527" y="220373"/>
                  </a:lnTo>
                  <a:lnTo>
                    <a:pt x="56946" y="263330"/>
                  </a:lnTo>
                  <a:lnTo>
                    <a:pt x="42551" y="296830"/>
                  </a:lnTo>
                  <a:lnTo>
                    <a:pt x="35139" y="305491"/>
                  </a:lnTo>
                  <a:lnTo>
                    <a:pt x="19050" y="317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2" name="SMARTInkShape-1364"/>
            <p:cNvSpPr/>
            <p:nvPr>
              <p:custDataLst>
                <p:tags r:id="rId48"/>
              </p:custDataLst>
            </p:nvPr>
          </p:nvSpPr>
          <p:spPr>
            <a:xfrm>
              <a:off x="858133" y="1993900"/>
              <a:ext cx="11818" cy="12701"/>
            </a:xfrm>
            <a:custGeom>
              <a:avLst/>
              <a:gdLst/>
              <a:ahLst/>
              <a:cxnLst/>
              <a:rect l="0" t="0" r="0" b="0"/>
              <a:pathLst>
                <a:path w="11818" h="12701">
                  <a:moveTo>
                    <a:pt x="5467" y="12700"/>
                  </a:moveTo>
                  <a:lnTo>
                    <a:pt x="5467" y="12700"/>
                  </a:lnTo>
                  <a:lnTo>
                    <a:pt x="5467" y="6427"/>
                  </a:lnTo>
                  <a:lnTo>
                    <a:pt x="0" y="889"/>
                  </a:lnTo>
                  <a:lnTo>
                    <a:pt x="411" y="593"/>
                  </a:lnTo>
                  <a:lnTo>
                    <a:pt x="118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3" name="SMARTInkShape-1365"/>
            <p:cNvSpPr/>
            <p:nvPr>
              <p:custDataLst>
                <p:tags r:id="rId49"/>
              </p:custDataLst>
            </p:nvPr>
          </p:nvSpPr>
          <p:spPr>
            <a:xfrm>
              <a:off x="863600" y="2082800"/>
              <a:ext cx="19051" cy="95251"/>
            </a:xfrm>
            <a:custGeom>
              <a:avLst/>
              <a:gdLst/>
              <a:ahLst/>
              <a:cxnLst/>
              <a:rect l="0" t="0" r="0" b="0"/>
              <a:pathLst>
                <a:path w="19051" h="95251">
                  <a:moveTo>
                    <a:pt x="0" y="0"/>
                  </a:moveTo>
                  <a:lnTo>
                    <a:pt x="0" y="0"/>
                  </a:lnTo>
                  <a:lnTo>
                    <a:pt x="0" y="14927"/>
                  </a:lnTo>
                  <a:lnTo>
                    <a:pt x="1881" y="19099"/>
                  </a:lnTo>
                  <a:lnTo>
                    <a:pt x="3371" y="21199"/>
                  </a:lnTo>
                  <a:lnTo>
                    <a:pt x="7839" y="36780"/>
                  </a:lnTo>
                  <a:lnTo>
                    <a:pt x="10540" y="41747"/>
                  </a:lnTo>
                  <a:lnTo>
                    <a:pt x="12060" y="49215"/>
                  </a:lnTo>
                  <a:lnTo>
                    <a:pt x="13349" y="71494"/>
                  </a:lnTo>
                  <a:lnTo>
                    <a:pt x="18160" y="84325"/>
                  </a:lnTo>
                  <a:lnTo>
                    <a:pt x="19050" y="95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4" name="SMARTInkShape-1366"/>
            <p:cNvSpPr/>
            <p:nvPr>
              <p:custDataLst>
                <p:tags r:id="rId50"/>
              </p:custDataLst>
            </p:nvPr>
          </p:nvSpPr>
          <p:spPr>
            <a:xfrm>
              <a:off x="768351" y="2114550"/>
              <a:ext cx="31750" cy="120651"/>
            </a:xfrm>
            <a:custGeom>
              <a:avLst/>
              <a:gdLst/>
              <a:ahLst/>
              <a:cxnLst/>
              <a:rect l="0" t="0" r="0" b="0"/>
              <a:pathLst>
                <a:path w="31750" h="120651">
                  <a:moveTo>
                    <a:pt x="6349" y="6350"/>
                  </a:moveTo>
                  <a:lnTo>
                    <a:pt x="6349" y="6350"/>
                  </a:lnTo>
                  <a:lnTo>
                    <a:pt x="0" y="1"/>
                  </a:lnTo>
                  <a:lnTo>
                    <a:pt x="3370" y="0"/>
                  </a:lnTo>
                  <a:lnTo>
                    <a:pt x="4363" y="706"/>
                  </a:lnTo>
                  <a:lnTo>
                    <a:pt x="5025" y="1881"/>
                  </a:lnTo>
                  <a:lnTo>
                    <a:pt x="6880" y="10831"/>
                  </a:lnTo>
                  <a:lnTo>
                    <a:pt x="10661" y="17007"/>
                  </a:lnTo>
                  <a:lnTo>
                    <a:pt x="12095" y="24011"/>
                  </a:lnTo>
                  <a:lnTo>
                    <a:pt x="13226" y="34709"/>
                  </a:lnTo>
                  <a:lnTo>
                    <a:pt x="24437" y="74355"/>
                  </a:lnTo>
                  <a:lnTo>
                    <a:pt x="26048" y="103027"/>
                  </a:lnTo>
                  <a:lnTo>
                    <a:pt x="31749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5" name="SMARTInkShape-1367"/>
            <p:cNvSpPr/>
            <p:nvPr>
              <p:custDataLst>
                <p:tags r:id="rId51"/>
              </p:custDataLst>
            </p:nvPr>
          </p:nvSpPr>
          <p:spPr>
            <a:xfrm>
              <a:off x="755652" y="1955824"/>
              <a:ext cx="6349" cy="25377"/>
            </a:xfrm>
            <a:custGeom>
              <a:avLst/>
              <a:gdLst/>
              <a:ahLst/>
              <a:cxnLst/>
              <a:rect l="0" t="0" r="0" b="0"/>
              <a:pathLst>
                <a:path w="6349" h="25377">
                  <a:moveTo>
                    <a:pt x="6348" y="12676"/>
                  </a:moveTo>
                  <a:lnTo>
                    <a:pt x="6348" y="12676"/>
                  </a:lnTo>
                  <a:lnTo>
                    <a:pt x="6348" y="3032"/>
                  </a:lnTo>
                  <a:lnTo>
                    <a:pt x="5642" y="2013"/>
                  </a:lnTo>
                  <a:lnTo>
                    <a:pt x="4466" y="1334"/>
                  </a:lnTo>
                  <a:lnTo>
                    <a:pt x="75" y="0"/>
                  </a:lnTo>
                  <a:lnTo>
                    <a:pt x="0" y="9436"/>
                  </a:lnTo>
                  <a:lnTo>
                    <a:pt x="1880" y="13117"/>
                  </a:lnTo>
                  <a:lnTo>
                    <a:pt x="4362" y="17105"/>
                  </a:lnTo>
                  <a:lnTo>
                    <a:pt x="6348" y="25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6" name="SMARTInkShape-1368"/>
            <p:cNvSpPr/>
            <p:nvPr>
              <p:custDataLst>
                <p:tags r:id="rId52"/>
              </p:custDataLst>
            </p:nvPr>
          </p:nvSpPr>
          <p:spPr>
            <a:xfrm>
              <a:off x="387350" y="207010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55" name="SMARTInkShape-Group325"/>
          <p:cNvGrpSpPr/>
          <p:nvPr/>
        </p:nvGrpSpPr>
        <p:grpSpPr>
          <a:xfrm>
            <a:off x="7016773" y="603258"/>
            <a:ext cx="609260" cy="374643"/>
            <a:chOff x="7016773" y="603258"/>
            <a:chExt cx="609260" cy="374643"/>
          </a:xfrm>
        </p:grpSpPr>
        <p:sp>
          <p:nvSpPr>
            <p:cNvPr id="348" name="SMARTInkShape-1369"/>
            <p:cNvSpPr/>
            <p:nvPr>
              <p:custDataLst>
                <p:tags r:id="rId39"/>
              </p:custDataLst>
            </p:nvPr>
          </p:nvSpPr>
          <p:spPr>
            <a:xfrm>
              <a:off x="7524750" y="654466"/>
              <a:ext cx="101283" cy="323435"/>
            </a:xfrm>
            <a:custGeom>
              <a:avLst/>
              <a:gdLst/>
              <a:ahLst/>
              <a:cxnLst/>
              <a:rect l="0" t="0" r="0" b="0"/>
              <a:pathLst>
                <a:path w="101283" h="323435">
                  <a:moveTo>
                    <a:pt x="38100" y="18634"/>
                  </a:moveTo>
                  <a:lnTo>
                    <a:pt x="38100" y="18634"/>
                  </a:lnTo>
                  <a:lnTo>
                    <a:pt x="43125" y="6700"/>
                  </a:lnTo>
                  <a:lnTo>
                    <a:pt x="43567" y="4328"/>
                  </a:lnTo>
                  <a:lnTo>
                    <a:pt x="44567" y="2747"/>
                  </a:lnTo>
                  <a:lnTo>
                    <a:pt x="45940" y="1692"/>
                  </a:lnTo>
                  <a:lnTo>
                    <a:pt x="49839" y="0"/>
                  </a:lnTo>
                  <a:lnTo>
                    <a:pt x="50160" y="567"/>
                  </a:lnTo>
                  <a:lnTo>
                    <a:pt x="51489" y="10836"/>
                  </a:lnTo>
                  <a:lnTo>
                    <a:pt x="59636" y="24210"/>
                  </a:lnTo>
                  <a:lnTo>
                    <a:pt x="72237" y="70462"/>
                  </a:lnTo>
                  <a:lnTo>
                    <a:pt x="88061" y="110995"/>
                  </a:lnTo>
                  <a:lnTo>
                    <a:pt x="97989" y="155101"/>
                  </a:lnTo>
                  <a:lnTo>
                    <a:pt x="101282" y="199521"/>
                  </a:lnTo>
                  <a:lnTo>
                    <a:pt x="99676" y="234104"/>
                  </a:lnTo>
                  <a:lnTo>
                    <a:pt x="92799" y="253457"/>
                  </a:lnTo>
                  <a:lnTo>
                    <a:pt x="77832" y="275588"/>
                  </a:lnTo>
                  <a:lnTo>
                    <a:pt x="52060" y="301010"/>
                  </a:lnTo>
                  <a:lnTo>
                    <a:pt x="41482" y="307118"/>
                  </a:lnTo>
                  <a:lnTo>
                    <a:pt x="0" y="3234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9" name="SMARTInkShape-1370"/>
            <p:cNvSpPr/>
            <p:nvPr>
              <p:custDataLst>
                <p:tags r:id="rId40"/>
              </p:custDataLst>
            </p:nvPr>
          </p:nvSpPr>
          <p:spPr>
            <a:xfrm>
              <a:off x="7373387" y="742950"/>
              <a:ext cx="145014" cy="63501"/>
            </a:xfrm>
            <a:custGeom>
              <a:avLst/>
              <a:gdLst/>
              <a:ahLst/>
              <a:cxnLst/>
              <a:rect l="0" t="0" r="0" b="0"/>
              <a:pathLst>
                <a:path w="145014" h="63501">
                  <a:moveTo>
                    <a:pt x="18013" y="63500"/>
                  </a:moveTo>
                  <a:lnTo>
                    <a:pt x="18013" y="63500"/>
                  </a:lnTo>
                  <a:lnTo>
                    <a:pt x="11271" y="63500"/>
                  </a:lnTo>
                  <a:lnTo>
                    <a:pt x="9285" y="62794"/>
                  </a:lnTo>
                  <a:lnTo>
                    <a:pt x="7961" y="61619"/>
                  </a:lnTo>
                  <a:lnTo>
                    <a:pt x="7078" y="60129"/>
                  </a:lnTo>
                  <a:lnTo>
                    <a:pt x="5784" y="59136"/>
                  </a:lnTo>
                  <a:lnTo>
                    <a:pt x="0" y="57411"/>
                  </a:lnTo>
                  <a:lnTo>
                    <a:pt x="2641" y="57228"/>
                  </a:lnTo>
                  <a:lnTo>
                    <a:pt x="3532" y="56496"/>
                  </a:lnTo>
                  <a:lnTo>
                    <a:pt x="4521" y="53802"/>
                  </a:lnTo>
                  <a:lnTo>
                    <a:pt x="8724" y="50253"/>
                  </a:lnTo>
                  <a:lnTo>
                    <a:pt x="15295" y="47029"/>
                  </a:lnTo>
                  <a:lnTo>
                    <a:pt x="58021" y="36655"/>
                  </a:lnTo>
                  <a:lnTo>
                    <a:pt x="101918" y="26872"/>
                  </a:lnTo>
                  <a:lnTo>
                    <a:pt x="115154" y="20270"/>
                  </a:lnTo>
                  <a:lnTo>
                    <a:pt x="1450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0" name="SMARTInkShape-1371"/>
            <p:cNvSpPr/>
            <p:nvPr>
              <p:custDataLst>
                <p:tags r:id="rId41"/>
              </p:custDataLst>
            </p:nvPr>
          </p:nvSpPr>
          <p:spPr>
            <a:xfrm>
              <a:off x="7429500" y="660510"/>
              <a:ext cx="44451" cy="247507"/>
            </a:xfrm>
            <a:custGeom>
              <a:avLst/>
              <a:gdLst/>
              <a:ahLst/>
              <a:cxnLst/>
              <a:rect l="0" t="0" r="0" b="0"/>
              <a:pathLst>
                <a:path w="44451" h="247507">
                  <a:moveTo>
                    <a:pt x="0" y="44340"/>
                  </a:moveTo>
                  <a:lnTo>
                    <a:pt x="0" y="44340"/>
                  </a:lnTo>
                  <a:lnTo>
                    <a:pt x="8839" y="30034"/>
                  </a:lnTo>
                  <a:lnTo>
                    <a:pt x="22599" y="14737"/>
                  </a:lnTo>
                  <a:lnTo>
                    <a:pt x="26729" y="6246"/>
                  </a:lnTo>
                  <a:lnTo>
                    <a:pt x="31663" y="0"/>
                  </a:lnTo>
                  <a:lnTo>
                    <a:pt x="28353" y="3294"/>
                  </a:lnTo>
                  <a:lnTo>
                    <a:pt x="26712" y="6812"/>
                  </a:lnTo>
                  <a:lnTo>
                    <a:pt x="19938" y="52241"/>
                  </a:lnTo>
                  <a:lnTo>
                    <a:pt x="19084" y="95593"/>
                  </a:lnTo>
                  <a:lnTo>
                    <a:pt x="17179" y="114324"/>
                  </a:lnTo>
                  <a:lnTo>
                    <a:pt x="8510" y="159234"/>
                  </a:lnTo>
                  <a:lnTo>
                    <a:pt x="643" y="205680"/>
                  </a:lnTo>
                  <a:lnTo>
                    <a:pt x="2" y="246229"/>
                  </a:lnTo>
                  <a:lnTo>
                    <a:pt x="707" y="246666"/>
                  </a:lnTo>
                  <a:lnTo>
                    <a:pt x="10831" y="247463"/>
                  </a:lnTo>
                  <a:lnTo>
                    <a:pt x="14927" y="247506"/>
                  </a:lnTo>
                  <a:lnTo>
                    <a:pt x="19098" y="245643"/>
                  </a:lnTo>
                  <a:lnTo>
                    <a:pt x="33869" y="232612"/>
                  </a:lnTo>
                  <a:lnTo>
                    <a:pt x="36219" y="228441"/>
                  </a:lnTo>
                  <a:lnTo>
                    <a:pt x="44450" y="2094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1" name="SMARTInkShape-1372"/>
            <p:cNvSpPr/>
            <p:nvPr>
              <p:custDataLst>
                <p:tags r:id="rId42"/>
              </p:custDataLst>
            </p:nvPr>
          </p:nvSpPr>
          <p:spPr>
            <a:xfrm>
              <a:off x="7302500" y="800102"/>
              <a:ext cx="50801" cy="120640"/>
            </a:xfrm>
            <a:custGeom>
              <a:avLst/>
              <a:gdLst/>
              <a:ahLst/>
              <a:cxnLst/>
              <a:rect l="0" t="0" r="0" b="0"/>
              <a:pathLst>
                <a:path w="50801" h="120640">
                  <a:moveTo>
                    <a:pt x="50800" y="12698"/>
                  </a:moveTo>
                  <a:lnTo>
                    <a:pt x="50800" y="12698"/>
                  </a:lnTo>
                  <a:lnTo>
                    <a:pt x="50800" y="7231"/>
                  </a:lnTo>
                  <a:lnTo>
                    <a:pt x="47429" y="3239"/>
                  </a:lnTo>
                  <a:lnTo>
                    <a:pt x="43892" y="1438"/>
                  </a:lnTo>
                  <a:lnTo>
                    <a:pt x="29600" y="82"/>
                  </a:lnTo>
                  <a:lnTo>
                    <a:pt x="10582" y="0"/>
                  </a:lnTo>
                  <a:lnTo>
                    <a:pt x="6348" y="1880"/>
                  </a:lnTo>
                  <a:lnTo>
                    <a:pt x="1254" y="5466"/>
                  </a:lnTo>
                  <a:lnTo>
                    <a:pt x="557" y="7837"/>
                  </a:lnTo>
                  <a:lnTo>
                    <a:pt x="9" y="27541"/>
                  </a:lnTo>
                  <a:lnTo>
                    <a:pt x="6468" y="48094"/>
                  </a:lnTo>
                  <a:lnTo>
                    <a:pt x="17299" y="63464"/>
                  </a:lnTo>
                  <a:lnTo>
                    <a:pt x="25911" y="92957"/>
                  </a:lnTo>
                  <a:lnTo>
                    <a:pt x="30387" y="101563"/>
                  </a:lnTo>
                  <a:lnTo>
                    <a:pt x="30842" y="103692"/>
                  </a:lnTo>
                  <a:lnTo>
                    <a:pt x="30438" y="105110"/>
                  </a:lnTo>
                  <a:lnTo>
                    <a:pt x="29464" y="106056"/>
                  </a:lnTo>
                  <a:lnTo>
                    <a:pt x="28110" y="106687"/>
                  </a:lnTo>
                  <a:lnTo>
                    <a:pt x="27206" y="107813"/>
                  </a:lnTo>
                  <a:lnTo>
                    <a:pt x="23876" y="114689"/>
                  </a:lnTo>
                  <a:lnTo>
                    <a:pt x="20003" y="119471"/>
                  </a:lnTo>
                  <a:lnTo>
                    <a:pt x="17592" y="120125"/>
                  </a:lnTo>
                  <a:lnTo>
                    <a:pt x="3946" y="120639"/>
                  </a:lnTo>
                  <a:lnTo>
                    <a:pt x="2631" y="119936"/>
                  </a:lnTo>
                  <a:lnTo>
                    <a:pt x="1754" y="118762"/>
                  </a:lnTo>
                  <a:lnTo>
                    <a:pt x="780" y="115577"/>
                  </a:lnTo>
                  <a:lnTo>
                    <a:pt x="0" y="888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2" name="SMARTInkShape-1373"/>
            <p:cNvSpPr/>
            <p:nvPr>
              <p:custDataLst>
                <p:tags r:id="rId43"/>
              </p:custDataLst>
            </p:nvPr>
          </p:nvSpPr>
          <p:spPr>
            <a:xfrm>
              <a:off x="7169176" y="819151"/>
              <a:ext cx="114275" cy="94808"/>
            </a:xfrm>
            <a:custGeom>
              <a:avLst/>
              <a:gdLst/>
              <a:ahLst/>
              <a:cxnLst/>
              <a:rect l="0" t="0" r="0" b="0"/>
              <a:pathLst>
                <a:path w="114275" h="94808">
                  <a:moveTo>
                    <a:pt x="19024" y="19049"/>
                  </a:moveTo>
                  <a:lnTo>
                    <a:pt x="19024" y="19049"/>
                  </a:lnTo>
                  <a:lnTo>
                    <a:pt x="12936" y="19049"/>
                  </a:lnTo>
                  <a:lnTo>
                    <a:pt x="6404" y="25321"/>
                  </a:lnTo>
                  <a:lnTo>
                    <a:pt x="9718" y="22005"/>
                  </a:lnTo>
                  <a:lnTo>
                    <a:pt x="13242" y="20363"/>
                  </a:lnTo>
                  <a:lnTo>
                    <a:pt x="15169" y="19925"/>
                  </a:lnTo>
                  <a:lnTo>
                    <a:pt x="16454" y="20338"/>
                  </a:lnTo>
                  <a:lnTo>
                    <a:pt x="17311" y="21320"/>
                  </a:lnTo>
                  <a:lnTo>
                    <a:pt x="17881" y="22679"/>
                  </a:lnTo>
                  <a:lnTo>
                    <a:pt x="18262" y="22880"/>
                  </a:lnTo>
                  <a:lnTo>
                    <a:pt x="18517" y="22309"/>
                  </a:lnTo>
                  <a:lnTo>
                    <a:pt x="18685" y="21222"/>
                  </a:lnTo>
                  <a:lnTo>
                    <a:pt x="19504" y="20498"/>
                  </a:lnTo>
                  <a:lnTo>
                    <a:pt x="24462" y="19240"/>
                  </a:lnTo>
                  <a:lnTo>
                    <a:pt x="34132" y="19066"/>
                  </a:lnTo>
                  <a:lnTo>
                    <a:pt x="35445" y="18355"/>
                  </a:lnTo>
                  <a:lnTo>
                    <a:pt x="36321" y="17175"/>
                  </a:lnTo>
                  <a:lnTo>
                    <a:pt x="37728" y="13583"/>
                  </a:lnTo>
                  <a:lnTo>
                    <a:pt x="43511" y="7309"/>
                  </a:lnTo>
                  <a:lnTo>
                    <a:pt x="44344" y="966"/>
                  </a:lnTo>
                  <a:lnTo>
                    <a:pt x="43665" y="644"/>
                  </a:lnTo>
                  <a:lnTo>
                    <a:pt x="20252" y="0"/>
                  </a:lnTo>
                  <a:lnTo>
                    <a:pt x="10293" y="8837"/>
                  </a:lnTo>
                  <a:lnTo>
                    <a:pt x="8087" y="12864"/>
                  </a:lnTo>
                  <a:lnTo>
                    <a:pt x="6402" y="17006"/>
                  </a:lnTo>
                  <a:lnTo>
                    <a:pt x="2192" y="23304"/>
                  </a:lnTo>
                  <a:lnTo>
                    <a:pt x="631" y="30344"/>
                  </a:lnTo>
                  <a:lnTo>
                    <a:pt x="0" y="52654"/>
                  </a:lnTo>
                  <a:lnTo>
                    <a:pt x="6442" y="73479"/>
                  </a:lnTo>
                  <a:lnTo>
                    <a:pt x="17857" y="87621"/>
                  </a:lnTo>
                  <a:lnTo>
                    <a:pt x="28228" y="93010"/>
                  </a:lnTo>
                  <a:lnTo>
                    <a:pt x="39682" y="94807"/>
                  </a:lnTo>
                  <a:lnTo>
                    <a:pt x="47256" y="94347"/>
                  </a:lnTo>
                  <a:lnTo>
                    <a:pt x="90398" y="80136"/>
                  </a:lnTo>
                  <a:lnTo>
                    <a:pt x="114274" y="69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3" name="SMARTInkShape-1374"/>
            <p:cNvSpPr/>
            <p:nvPr>
              <p:custDataLst>
                <p:tags r:id="rId44"/>
              </p:custDataLst>
            </p:nvPr>
          </p:nvSpPr>
          <p:spPr>
            <a:xfrm>
              <a:off x="7016773" y="769242"/>
              <a:ext cx="114278" cy="43559"/>
            </a:xfrm>
            <a:custGeom>
              <a:avLst/>
              <a:gdLst/>
              <a:ahLst/>
              <a:cxnLst/>
              <a:rect l="0" t="0" r="0" b="0"/>
              <a:pathLst>
                <a:path w="114278" h="43559">
                  <a:moveTo>
                    <a:pt x="57127" y="24508"/>
                  </a:moveTo>
                  <a:lnTo>
                    <a:pt x="57127" y="24508"/>
                  </a:lnTo>
                  <a:lnTo>
                    <a:pt x="25710" y="6272"/>
                  </a:lnTo>
                  <a:lnTo>
                    <a:pt x="20046" y="5565"/>
                  </a:lnTo>
                  <a:lnTo>
                    <a:pt x="21362" y="3624"/>
                  </a:lnTo>
                  <a:lnTo>
                    <a:pt x="24583" y="0"/>
                  </a:lnTo>
                  <a:lnTo>
                    <a:pt x="24848" y="408"/>
                  </a:lnTo>
                  <a:lnTo>
                    <a:pt x="25141" y="2743"/>
                  </a:lnTo>
                  <a:lnTo>
                    <a:pt x="25925" y="3648"/>
                  </a:lnTo>
                  <a:lnTo>
                    <a:pt x="28678" y="4654"/>
                  </a:lnTo>
                  <a:lnTo>
                    <a:pt x="29695" y="5627"/>
                  </a:lnTo>
                  <a:lnTo>
                    <a:pt x="30823" y="8591"/>
                  </a:lnTo>
                  <a:lnTo>
                    <a:pt x="31830" y="9663"/>
                  </a:lnTo>
                  <a:lnTo>
                    <a:pt x="40485" y="14897"/>
                  </a:lnTo>
                  <a:lnTo>
                    <a:pt x="63208" y="36939"/>
                  </a:lnTo>
                  <a:lnTo>
                    <a:pt x="69824" y="30861"/>
                  </a:lnTo>
                  <a:lnTo>
                    <a:pt x="69825" y="30860"/>
                  </a:lnTo>
                  <a:lnTo>
                    <a:pt x="69825" y="30859"/>
                  </a:lnTo>
                  <a:lnTo>
                    <a:pt x="69827" y="36947"/>
                  </a:lnTo>
                  <a:lnTo>
                    <a:pt x="69827" y="30933"/>
                  </a:lnTo>
                  <a:lnTo>
                    <a:pt x="64360" y="30865"/>
                  </a:lnTo>
                  <a:lnTo>
                    <a:pt x="57411" y="24770"/>
                  </a:lnTo>
                  <a:lnTo>
                    <a:pt x="51685" y="24531"/>
                  </a:lnTo>
                  <a:lnTo>
                    <a:pt x="51382" y="23818"/>
                  </a:lnTo>
                  <a:lnTo>
                    <a:pt x="50777" y="18158"/>
                  </a:lnTo>
                  <a:lnTo>
                    <a:pt x="57049" y="24430"/>
                  </a:lnTo>
                  <a:lnTo>
                    <a:pt x="45332" y="36302"/>
                  </a:lnTo>
                  <a:lnTo>
                    <a:pt x="39038" y="37128"/>
                  </a:lnTo>
                  <a:lnTo>
                    <a:pt x="32694" y="42668"/>
                  </a:lnTo>
                  <a:lnTo>
                    <a:pt x="26344" y="43480"/>
                  </a:lnTo>
                  <a:lnTo>
                    <a:pt x="0" y="43558"/>
                  </a:lnTo>
                  <a:lnTo>
                    <a:pt x="3354" y="43558"/>
                  </a:lnTo>
                  <a:lnTo>
                    <a:pt x="4345" y="42852"/>
                  </a:lnTo>
                  <a:lnTo>
                    <a:pt x="5445" y="40187"/>
                  </a:lnTo>
                  <a:lnTo>
                    <a:pt x="7151" y="39194"/>
                  </a:lnTo>
                  <a:lnTo>
                    <a:pt x="22868" y="36677"/>
                  </a:lnTo>
                  <a:lnTo>
                    <a:pt x="40995" y="27098"/>
                  </a:lnTo>
                  <a:lnTo>
                    <a:pt x="86770" y="18449"/>
                  </a:lnTo>
                  <a:lnTo>
                    <a:pt x="114277" y="11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4" name="SMARTInkShape-1375"/>
            <p:cNvSpPr/>
            <p:nvPr>
              <p:custDataLst>
                <p:tags r:id="rId45"/>
              </p:custDataLst>
            </p:nvPr>
          </p:nvSpPr>
          <p:spPr>
            <a:xfrm>
              <a:off x="7081602" y="603258"/>
              <a:ext cx="36747" cy="317336"/>
            </a:xfrm>
            <a:custGeom>
              <a:avLst/>
              <a:gdLst/>
              <a:ahLst/>
              <a:cxnLst/>
              <a:rect l="0" t="0" r="0" b="0"/>
              <a:pathLst>
                <a:path w="36747" h="317336">
                  <a:moveTo>
                    <a:pt x="24048" y="25392"/>
                  </a:moveTo>
                  <a:lnTo>
                    <a:pt x="24048" y="25392"/>
                  </a:lnTo>
                  <a:lnTo>
                    <a:pt x="24048" y="982"/>
                  </a:lnTo>
                  <a:lnTo>
                    <a:pt x="24753" y="652"/>
                  </a:lnTo>
                  <a:lnTo>
                    <a:pt x="33692" y="0"/>
                  </a:lnTo>
                  <a:lnTo>
                    <a:pt x="34710" y="703"/>
                  </a:lnTo>
                  <a:lnTo>
                    <a:pt x="35389" y="1877"/>
                  </a:lnTo>
                  <a:lnTo>
                    <a:pt x="36345" y="6900"/>
                  </a:lnTo>
                  <a:lnTo>
                    <a:pt x="36746" y="52758"/>
                  </a:lnTo>
                  <a:lnTo>
                    <a:pt x="34866" y="89065"/>
                  </a:lnTo>
                  <a:lnTo>
                    <a:pt x="25764" y="132033"/>
                  </a:lnTo>
                  <a:lnTo>
                    <a:pt x="19204" y="170695"/>
                  </a:lnTo>
                  <a:lnTo>
                    <a:pt x="12522" y="213842"/>
                  </a:lnTo>
                  <a:lnTo>
                    <a:pt x="5983" y="259279"/>
                  </a:lnTo>
                  <a:lnTo>
                    <a:pt x="0" y="300366"/>
                  </a:lnTo>
                  <a:lnTo>
                    <a:pt x="3801" y="316696"/>
                  </a:lnTo>
                  <a:lnTo>
                    <a:pt x="4200" y="316961"/>
                  </a:lnTo>
                  <a:lnTo>
                    <a:pt x="8133" y="317335"/>
                  </a:lnTo>
                  <a:lnTo>
                    <a:pt x="11800" y="315541"/>
                  </a:lnTo>
                  <a:lnTo>
                    <a:pt x="13765" y="314074"/>
                  </a:lnTo>
                  <a:lnTo>
                    <a:pt x="15951" y="310564"/>
                  </a:lnTo>
                  <a:lnTo>
                    <a:pt x="17627" y="306652"/>
                  </a:lnTo>
                  <a:lnTo>
                    <a:pt x="26434" y="292920"/>
                  </a:lnTo>
                  <a:lnTo>
                    <a:pt x="35763" y="256075"/>
                  </a:lnTo>
                  <a:lnTo>
                    <a:pt x="30398" y="234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0" name="SMARTInkShape-Group326"/>
          <p:cNvGrpSpPr/>
          <p:nvPr/>
        </p:nvGrpSpPr>
        <p:grpSpPr>
          <a:xfrm>
            <a:off x="5398397" y="622568"/>
            <a:ext cx="1269104" cy="317233"/>
            <a:chOff x="5398397" y="622568"/>
            <a:chExt cx="1269104" cy="317233"/>
          </a:xfrm>
        </p:grpSpPr>
        <p:sp>
          <p:nvSpPr>
            <p:cNvPr id="356" name="SMARTInkShape-1376"/>
            <p:cNvSpPr/>
            <p:nvPr>
              <p:custDataLst>
                <p:tags r:id="rId25"/>
              </p:custDataLst>
            </p:nvPr>
          </p:nvSpPr>
          <p:spPr>
            <a:xfrm>
              <a:off x="6572250" y="812800"/>
              <a:ext cx="95251" cy="82551"/>
            </a:xfrm>
            <a:custGeom>
              <a:avLst/>
              <a:gdLst/>
              <a:ahLst/>
              <a:cxnLst/>
              <a:rect l="0" t="0" r="0" b="0"/>
              <a:pathLst>
                <a:path w="95251" h="82551">
                  <a:moveTo>
                    <a:pt x="6350" y="0"/>
                  </a:moveTo>
                  <a:lnTo>
                    <a:pt x="6350" y="0"/>
                  </a:lnTo>
                  <a:lnTo>
                    <a:pt x="12622" y="0"/>
                  </a:lnTo>
                  <a:lnTo>
                    <a:pt x="9306" y="3371"/>
                  </a:lnTo>
                  <a:lnTo>
                    <a:pt x="7663" y="6908"/>
                  </a:lnTo>
                  <a:lnTo>
                    <a:pt x="53" y="54394"/>
                  </a:lnTo>
                  <a:lnTo>
                    <a:pt x="0" y="76167"/>
                  </a:lnTo>
                  <a:lnTo>
                    <a:pt x="15955" y="48985"/>
                  </a:lnTo>
                  <a:lnTo>
                    <a:pt x="52911" y="4263"/>
                  </a:lnTo>
                  <a:lnTo>
                    <a:pt x="59029" y="1895"/>
                  </a:lnTo>
                  <a:lnTo>
                    <a:pt x="62636" y="1263"/>
                  </a:lnTo>
                  <a:lnTo>
                    <a:pt x="68524" y="2443"/>
                  </a:lnTo>
                  <a:lnTo>
                    <a:pt x="74684" y="5578"/>
                  </a:lnTo>
                  <a:lnTo>
                    <a:pt x="86237" y="22897"/>
                  </a:lnTo>
                  <a:lnTo>
                    <a:pt x="87716" y="27345"/>
                  </a:lnTo>
                  <a:lnTo>
                    <a:pt x="89371" y="40313"/>
                  </a:lnTo>
                  <a:lnTo>
                    <a:pt x="93194" y="48790"/>
                  </a:lnTo>
                  <a:lnTo>
                    <a:pt x="952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7" name="SMARTInkShape-1377"/>
            <p:cNvSpPr/>
            <p:nvPr>
              <p:custDataLst>
                <p:tags r:id="rId26"/>
              </p:custDataLst>
            </p:nvPr>
          </p:nvSpPr>
          <p:spPr>
            <a:xfrm>
              <a:off x="6464302" y="812800"/>
              <a:ext cx="57116" cy="95139"/>
            </a:xfrm>
            <a:custGeom>
              <a:avLst/>
              <a:gdLst/>
              <a:ahLst/>
              <a:cxnLst/>
              <a:rect l="0" t="0" r="0" b="0"/>
              <a:pathLst>
                <a:path w="57116" h="95139">
                  <a:moveTo>
                    <a:pt x="12698" y="6350"/>
                  </a:moveTo>
                  <a:lnTo>
                    <a:pt x="12698" y="6350"/>
                  </a:lnTo>
                  <a:lnTo>
                    <a:pt x="18786" y="6350"/>
                  </a:lnTo>
                  <a:lnTo>
                    <a:pt x="15599" y="6350"/>
                  </a:lnTo>
                  <a:lnTo>
                    <a:pt x="14631" y="7055"/>
                  </a:lnTo>
                  <a:lnTo>
                    <a:pt x="13558" y="9721"/>
                  </a:lnTo>
                  <a:lnTo>
                    <a:pt x="12163" y="17181"/>
                  </a:lnTo>
                  <a:lnTo>
                    <a:pt x="8384" y="23357"/>
                  </a:lnTo>
                  <a:lnTo>
                    <a:pt x="6245" y="29655"/>
                  </a:lnTo>
                  <a:lnTo>
                    <a:pt x="2163" y="35990"/>
                  </a:lnTo>
                  <a:lnTo>
                    <a:pt x="639" y="43041"/>
                  </a:lnTo>
                  <a:lnTo>
                    <a:pt x="0" y="84382"/>
                  </a:lnTo>
                  <a:lnTo>
                    <a:pt x="1880" y="88773"/>
                  </a:lnTo>
                  <a:lnTo>
                    <a:pt x="5466" y="93971"/>
                  </a:lnTo>
                  <a:lnTo>
                    <a:pt x="7838" y="94681"/>
                  </a:lnTo>
                  <a:lnTo>
                    <a:pt x="11738" y="95138"/>
                  </a:lnTo>
                  <a:lnTo>
                    <a:pt x="17578" y="90864"/>
                  </a:lnTo>
                  <a:lnTo>
                    <a:pt x="30971" y="85788"/>
                  </a:lnTo>
                  <a:lnTo>
                    <a:pt x="33346" y="84003"/>
                  </a:lnTo>
                  <a:lnTo>
                    <a:pt x="37396" y="77414"/>
                  </a:lnTo>
                  <a:lnTo>
                    <a:pt x="54362" y="48016"/>
                  </a:lnTo>
                  <a:lnTo>
                    <a:pt x="57115" y="11568"/>
                  </a:lnTo>
                  <a:lnTo>
                    <a:pt x="55252" y="6788"/>
                  </a:lnTo>
                  <a:lnTo>
                    <a:pt x="53768" y="4525"/>
                  </a:lnTo>
                  <a:lnTo>
                    <a:pt x="52072" y="3017"/>
                  </a:lnTo>
                  <a:lnTo>
                    <a:pt x="444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8" name="SMARTInkShape-1378"/>
            <p:cNvSpPr/>
            <p:nvPr>
              <p:custDataLst>
                <p:tags r:id="rId27"/>
              </p:custDataLst>
            </p:nvPr>
          </p:nvSpPr>
          <p:spPr>
            <a:xfrm>
              <a:off x="6388100" y="812800"/>
              <a:ext cx="6351" cy="82551"/>
            </a:xfrm>
            <a:custGeom>
              <a:avLst/>
              <a:gdLst/>
              <a:ahLst/>
              <a:cxnLst/>
              <a:rect l="0" t="0" r="0" b="0"/>
              <a:pathLst>
                <a:path w="6351" h="82551">
                  <a:moveTo>
                    <a:pt x="0" y="0"/>
                  </a:moveTo>
                  <a:lnTo>
                    <a:pt x="0" y="0"/>
                  </a:lnTo>
                  <a:lnTo>
                    <a:pt x="0" y="46491"/>
                  </a:lnTo>
                  <a:lnTo>
                    <a:pt x="0" y="52894"/>
                  </a:lnTo>
                  <a:lnTo>
                    <a:pt x="6340" y="82099"/>
                  </a:lnTo>
                  <a:lnTo>
                    <a:pt x="6350" y="825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9" name="SMARTInkShape-1379"/>
            <p:cNvSpPr/>
            <p:nvPr>
              <p:custDataLst>
                <p:tags r:id="rId28"/>
              </p:custDataLst>
            </p:nvPr>
          </p:nvSpPr>
          <p:spPr>
            <a:xfrm>
              <a:off x="6263811" y="819150"/>
              <a:ext cx="98890" cy="12701"/>
            </a:xfrm>
            <a:custGeom>
              <a:avLst/>
              <a:gdLst/>
              <a:ahLst/>
              <a:cxnLst/>
              <a:rect l="0" t="0" r="0" b="0"/>
              <a:pathLst>
                <a:path w="98890" h="12701">
                  <a:moveTo>
                    <a:pt x="16339" y="12700"/>
                  </a:moveTo>
                  <a:lnTo>
                    <a:pt x="16339" y="12700"/>
                  </a:lnTo>
                  <a:lnTo>
                    <a:pt x="298" y="12700"/>
                  </a:lnTo>
                  <a:lnTo>
                    <a:pt x="0" y="11994"/>
                  </a:lnTo>
                  <a:lnTo>
                    <a:pt x="1551" y="9329"/>
                  </a:lnTo>
                  <a:lnTo>
                    <a:pt x="6474" y="7674"/>
                  </a:lnTo>
                  <a:lnTo>
                    <a:pt x="52415" y="6357"/>
                  </a:lnTo>
                  <a:lnTo>
                    <a:pt x="69274" y="5646"/>
                  </a:lnTo>
                  <a:lnTo>
                    <a:pt x="9888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0" name="SMARTInkShape-1380"/>
            <p:cNvSpPr/>
            <p:nvPr>
              <p:custDataLst>
                <p:tags r:id="rId29"/>
              </p:custDataLst>
            </p:nvPr>
          </p:nvSpPr>
          <p:spPr>
            <a:xfrm>
              <a:off x="5740433" y="813767"/>
              <a:ext cx="101568" cy="113239"/>
            </a:xfrm>
            <a:custGeom>
              <a:avLst/>
              <a:gdLst/>
              <a:ahLst/>
              <a:cxnLst/>
              <a:rect l="0" t="0" r="0" b="0"/>
              <a:pathLst>
                <a:path w="101568" h="113239">
                  <a:moveTo>
                    <a:pt x="69817" y="24433"/>
                  </a:moveTo>
                  <a:lnTo>
                    <a:pt x="69817" y="24433"/>
                  </a:lnTo>
                  <a:lnTo>
                    <a:pt x="58022" y="12639"/>
                  </a:lnTo>
                  <a:lnTo>
                    <a:pt x="57386" y="8630"/>
                  </a:lnTo>
                  <a:lnTo>
                    <a:pt x="56591" y="7548"/>
                  </a:lnTo>
                  <a:lnTo>
                    <a:pt x="53826" y="6345"/>
                  </a:lnTo>
                  <a:lnTo>
                    <a:pt x="52806" y="5319"/>
                  </a:lnTo>
                  <a:lnTo>
                    <a:pt x="51674" y="2297"/>
                  </a:lnTo>
                  <a:lnTo>
                    <a:pt x="50666" y="1209"/>
                  </a:lnTo>
                  <a:lnTo>
                    <a:pt x="47665" y="0"/>
                  </a:lnTo>
                  <a:lnTo>
                    <a:pt x="45876" y="383"/>
                  </a:lnTo>
                  <a:lnTo>
                    <a:pt x="39235" y="4585"/>
                  </a:lnTo>
                  <a:lnTo>
                    <a:pt x="27304" y="16873"/>
                  </a:lnTo>
                  <a:lnTo>
                    <a:pt x="2788" y="58911"/>
                  </a:lnTo>
                  <a:lnTo>
                    <a:pt x="15" y="95618"/>
                  </a:lnTo>
                  <a:lnTo>
                    <a:pt x="0" y="99406"/>
                  </a:lnTo>
                  <a:lnTo>
                    <a:pt x="694" y="101932"/>
                  </a:lnTo>
                  <a:lnTo>
                    <a:pt x="1863" y="103615"/>
                  </a:lnTo>
                  <a:lnTo>
                    <a:pt x="3348" y="104738"/>
                  </a:lnTo>
                  <a:lnTo>
                    <a:pt x="4997" y="107867"/>
                  </a:lnTo>
                  <a:lnTo>
                    <a:pt x="5437" y="109689"/>
                  </a:lnTo>
                  <a:lnTo>
                    <a:pt x="6436" y="110903"/>
                  </a:lnTo>
                  <a:lnTo>
                    <a:pt x="9428" y="112253"/>
                  </a:lnTo>
                  <a:lnTo>
                    <a:pt x="21221" y="113238"/>
                  </a:lnTo>
                  <a:lnTo>
                    <a:pt x="25406" y="111409"/>
                  </a:lnTo>
                  <a:lnTo>
                    <a:pt x="40186" y="98404"/>
                  </a:lnTo>
                  <a:lnTo>
                    <a:pt x="42536" y="94233"/>
                  </a:lnTo>
                  <a:lnTo>
                    <a:pt x="50810" y="71586"/>
                  </a:lnTo>
                  <a:lnTo>
                    <a:pt x="55662" y="62649"/>
                  </a:lnTo>
                  <a:lnTo>
                    <a:pt x="56147" y="60493"/>
                  </a:lnTo>
                  <a:lnTo>
                    <a:pt x="57176" y="59057"/>
                  </a:lnTo>
                  <a:lnTo>
                    <a:pt x="58567" y="58099"/>
                  </a:lnTo>
                  <a:lnTo>
                    <a:pt x="60201" y="57460"/>
                  </a:lnTo>
                  <a:lnTo>
                    <a:pt x="61290" y="56329"/>
                  </a:lnTo>
                  <a:lnTo>
                    <a:pt x="63382" y="50128"/>
                  </a:lnTo>
                  <a:lnTo>
                    <a:pt x="63465" y="59300"/>
                  </a:lnTo>
                  <a:lnTo>
                    <a:pt x="64171" y="60378"/>
                  </a:lnTo>
                  <a:lnTo>
                    <a:pt x="65348" y="61096"/>
                  </a:lnTo>
                  <a:lnTo>
                    <a:pt x="66838" y="61575"/>
                  </a:lnTo>
                  <a:lnTo>
                    <a:pt x="67831" y="62600"/>
                  </a:lnTo>
                  <a:lnTo>
                    <a:pt x="68934" y="65620"/>
                  </a:lnTo>
                  <a:lnTo>
                    <a:pt x="70348" y="73308"/>
                  </a:lnTo>
                  <a:lnTo>
                    <a:pt x="74130" y="79523"/>
                  </a:lnTo>
                  <a:lnTo>
                    <a:pt x="75898" y="86686"/>
                  </a:lnTo>
                  <a:lnTo>
                    <a:pt x="76693" y="87102"/>
                  </a:lnTo>
                  <a:lnTo>
                    <a:pt x="91896" y="87923"/>
                  </a:lnTo>
                  <a:lnTo>
                    <a:pt x="95622" y="86047"/>
                  </a:lnTo>
                  <a:lnTo>
                    <a:pt x="101567" y="8158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1" name="SMARTInkShape-1381"/>
            <p:cNvSpPr/>
            <p:nvPr>
              <p:custDataLst>
                <p:tags r:id="rId30"/>
              </p:custDataLst>
            </p:nvPr>
          </p:nvSpPr>
          <p:spPr>
            <a:xfrm>
              <a:off x="6299217" y="692328"/>
              <a:ext cx="31734" cy="218291"/>
            </a:xfrm>
            <a:custGeom>
              <a:avLst/>
              <a:gdLst/>
              <a:ahLst/>
              <a:cxnLst/>
              <a:rect l="0" t="0" r="0" b="0"/>
              <a:pathLst>
                <a:path w="31734" h="218291">
                  <a:moveTo>
                    <a:pt x="25383" y="18872"/>
                  </a:moveTo>
                  <a:lnTo>
                    <a:pt x="25383" y="18872"/>
                  </a:lnTo>
                  <a:lnTo>
                    <a:pt x="28754" y="15501"/>
                  </a:lnTo>
                  <a:lnTo>
                    <a:pt x="30409" y="10083"/>
                  </a:lnTo>
                  <a:lnTo>
                    <a:pt x="31710" y="0"/>
                  </a:lnTo>
                  <a:lnTo>
                    <a:pt x="31726" y="9988"/>
                  </a:lnTo>
                  <a:lnTo>
                    <a:pt x="31023" y="12949"/>
                  </a:lnTo>
                  <a:lnTo>
                    <a:pt x="29849" y="14923"/>
                  </a:lnTo>
                  <a:lnTo>
                    <a:pt x="22894" y="21463"/>
                  </a:lnTo>
                  <a:lnTo>
                    <a:pt x="20749" y="29196"/>
                  </a:lnTo>
                  <a:lnTo>
                    <a:pt x="17661" y="43568"/>
                  </a:lnTo>
                  <a:lnTo>
                    <a:pt x="14157" y="58645"/>
                  </a:lnTo>
                  <a:lnTo>
                    <a:pt x="7302" y="101520"/>
                  </a:lnTo>
                  <a:lnTo>
                    <a:pt x="628" y="145878"/>
                  </a:lnTo>
                  <a:lnTo>
                    <a:pt x="0" y="192191"/>
                  </a:lnTo>
                  <a:lnTo>
                    <a:pt x="693" y="204360"/>
                  </a:lnTo>
                  <a:lnTo>
                    <a:pt x="5451" y="217457"/>
                  </a:lnTo>
                  <a:lnTo>
                    <a:pt x="6450" y="218290"/>
                  </a:lnTo>
                  <a:lnTo>
                    <a:pt x="7823" y="218139"/>
                  </a:lnTo>
                  <a:lnTo>
                    <a:pt x="11228" y="216796"/>
                  </a:lnTo>
                  <a:lnTo>
                    <a:pt x="23323" y="215111"/>
                  </a:lnTo>
                  <a:lnTo>
                    <a:pt x="27526" y="212393"/>
                  </a:lnTo>
                  <a:lnTo>
                    <a:pt x="29863" y="208833"/>
                  </a:lnTo>
                  <a:lnTo>
                    <a:pt x="31733" y="2030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2" name="SMARTInkShape-1382"/>
            <p:cNvSpPr/>
            <p:nvPr>
              <p:custDataLst>
                <p:tags r:id="rId31"/>
              </p:custDataLst>
            </p:nvPr>
          </p:nvSpPr>
          <p:spPr>
            <a:xfrm>
              <a:off x="6172226" y="825792"/>
              <a:ext cx="69825" cy="94874"/>
            </a:xfrm>
            <a:custGeom>
              <a:avLst/>
              <a:gdLst/>
              <a:ahLst/>
              <a:cxnLst/>
              <a:rect l="0" t="0" r="0" b="0"/>
              <a:pathLst>
                <a:path w="69825" h="94874">
                  <a:moveTo>
                    <a:pt x="63474" y="37808"/>
                  </a:moveTo>
                  <a:lnTo>
                    <a:pt x="63474" y="37808"/>
                  </a:lnTo>
                  <a:lnTo>
                    <a:pt x="63474" y="15749"/>
                  </a:lnTo>
                  <a:lnTo>
                    <a:pt x="61592" y="12011"/>
                  </a:lnTo>
                  <a:lnTo>
                    <a:pt x="60103" y="10027"/>
                  </a:lnTo>
                  <a:lnTo>
                    <a:pt x="56567" y="7822"/>
                  </a:lnTo>
                  <a:lnTo>
                    <a:pt x="52642" y="6136"/>
                  </a:lnTo>
                  <a:lnTo>
                    <a:pt x="45646" y="694"/>
                  </a:lnTo>
                  <a:lnTo>
                    <a:pt x="41414" y="0"/>
                  </a:lnTo>
                  <a:lnTo>
                    <a:pt x="37676" y="1719"/>
                  </a:lnTo>
                  <a:lnTo>
                    <a:pt x="35694" y="3165"/>
                  </a:lnTo>
                  <a:lnTo>
                    <a:pt x="23780" y="6192"/>
                  </a:lnTo>
                  <a:lnTo>
                    <a:pt x="22195" y="7559"/>
                  </a:lnTo>
                  <a:lnTo>
                    <a:pt x="9022" y="27414"/>
                  </a:lnTo>
                  <a:lnTo>
                    <a:pt x="633" y="54808"/>
                  </a:lnTo>
                  <a:lnTo>
                    <a:pt x="0" y="77738"/>
                  </a:lnTo>
                  <a:lnTo>
                    <a:pt x="698" y="79245"/>
                  </a:lnTo>
                  <a:lnTo>
                    <a:pt x="1867" y="80249"/>
                  </a:lnTo>
                  <a:lnTo>
                    <a:pt x="5443" y="81861"/>
                  </a:lnTo>
                  <a:lnTo>
                    <a:pt x="9434" y="85511"/>
                  </a:lnTo>
                  <a:lnTo>
                    <a:pt x="11220" y="85838"/>
                  </a:lnTo>
                  <a:lnTo>
                    <a:pt x="13116" y="85350"/>
                  </a:lnTo>
                  <a:lnTo>
                    <a:pt x="18951" y="81960"/>
                  </a:lnTo>
                  <a:lnTo>
                    <a:pt x="37728" y="63554"/>
                  </a:lnTo>
                  <a:lnTo>
                    <a:pt x="44154" y="63217"/>
                  </a:lnTo>
                  <a:lnTo>
                    <a:pt x="44424" y="87623"/>
                  </a:lnTo>
                  <a:lnTo>
                    <a:pt x="47795" y="91687"/>
                  </a:lnTo>
                  <a:lnTo>
                    <a:pt x="51331" y="93504"/>
                  </a:lnTo>
                  <a:lnTo>
                    <a:pt x="60156" y="94873"/>
                  </a:lnTo>
                  <a:lnTo>
                    <a:pt x="63881" y="93039"/>
                  </a:lnTo>
                  <a:lnTo>
                    <a:pt x="69824" y="886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3" name="SMARTInkShape-1383"/>
            <p:cNvSpPr/>
            <p:nvPr>
              <p:custDataLst>
                <p:tags r:id="rId32"/>
              </p:custDataLst>
            </p:nvPr>
          </p:nvSpPr>
          <p:spPr>
            <a:xfrm>
              <a:off x="6045210" y="705335"/>
              <a:ext cx="95241" cy="215042"/>
            </a:xfrm>
            <a:custGeom>
              <a:avLst/>
              <a:gdLst/>
              <a:ahLst/>
              <a:cxnLst/>
              <a:rect l="0" t="0" r="0" b="0"/>
              <a:pathLst>
                <a:path w="95241" h="215042">
                  <a:moveTo>
                    <a:pt x="69840" y="145565"/>
                  </a:moveTo>
                  <a:lnTo>
                    <a:pt x="69840" y="145565"/>
                  </a:lnTo>
                  <a:lnTo>
                    <a:pt x="63752" y="139477"/>
                  </a:lnTo>
                  <a:lnTo>
                    <a:pt x="63567" y="135921"/>
                  </a:lnTo>
                  <a:lnTo>
                    <a:pt x="61644" y="132342"/>
                  </a:lnTo>
                  <a:lnTo>
                    <a:pt x="60141" y="130400"/>
                  </a:lnTo>
                  <a:lnTo>
                    <a:pt x="59846" y="128399"/>
                  </a:lnTo>
                  <a:lnTo>
                    <a:pt x="60355" y="126360"/>
                  </a:lnTo>
                  <a:lnTo>
                    <a:pt x="61399" y="124295"/>
                  </a:lnTo>
                  <a:lnTo>
                    <a:pt x="61391" y="122213"/>
                  </a:lnTo>
                  <a:lnTo>
                    <a:pt x="57347" y="114184"/>
                  </a:lnTo>
                  <a:lnTo>
                    <a:pt x="51691" y="108380"/>
                  </a:lnTo>
                  <a:lnTo>
                    <a:pt x="47686" y="107736"/>
                  </a:lnTo>
                  <a:lnTo>
                    <a:pt x="44000" y="109467"/>
                  </a:lnTo>
                  <a:lnTo>
                    <a:pt x="23265" y="128666"/>
                  </a:lnTo>
                  <a:lnTo>
                    <a:pt x="4223" y="157142"/>
                  </a:lnTo>
                  <a:lnTo>
                    <a:pt x="1244" y="169143"/>
                  </a:lnTo>
                  <a:lnTo>
                    <a:pt x="0" y="204724"/>
                  </a:lnTo>
                  <a:lnTo>
                    <a:pt x="1877" y="209017"/>
                  </a:lnTo>
                  <a:lnTo>
                    <a:pt x="3363" y="211150"/>
                  </a:lnTo>
                  <a:lnTo>
                    <a:pt x="6900" y="213519"/>
                  </a:lnTo>
                  <a:lnTo>
                    <a:pt x="12855" y="214853"/>
                  </a:lnTo>
                  <a:lnTo>
                    <a:pt x="14917" y="215041"/>
                  </a:lnTo>
                  <a:lnTo>
                    <a:pt x="19088" y="213367"/>
                  </a:lnTo>
                  <a:lnTo>
                    <a:pt x="27516" y="206544"/>
                  </a:lnTo>
                  <a:lnTo>
                    <a:pt x="45983" y="180571"/>
                  </a:lnTo>
                  <a:lnTo>
                    <a:pt x="50776" y="164404"/>
                  </a:lnTo>
                  <a:lnTo>
                    <a:pt x="69528" y="121043"/>
                  </a:lnTo>
                  <a:lnTo>
                    <a:pt x="84638" y="75766"/>
                  </a:lnTo>
                  <a:lnTo>
                    <a:pt x="93750" y="31824"/>
                  </a:lnTo>
                  <a:lnTo>
                    <a:pt x="95232" y="0"/>
                  </a:lnTo>
                  <a:lnTo>
                    <a:pt x="95238" y="8396"/>
                  </a:lnTo>
                  <a:lnTo>
                    <a:pt x="93358" y="12399"/>
                  </a:lnTo>
                  <a:lnTo>
                    <a:pt x="91869" y="14454"/>
                  </a:lnTo>
                  <a:lnTo>
                    <a:pt x="83981" y="46016"/>
                  </a:lnTo>
                  <a:lnTo>
                    <a:pt x="81890" y="89083"/>
                  </a:lnTo>
                  <a:lnTo>
                    <a:pt x="78898" y="107663"/>
                  </a:lnTo>
                  <a:lnTo>
                    <a:pt x="84147" y="150045"/>
                  </a:lnTo>
                  <a:lnTo>
                    <a:pt x="95240" y="1836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4" name="SMARTInkShape-1384"/>
            <p:cNvSpPr/>
            <p:nvPr>
              <p:custDataLst>
                <p:tags r:id="rId33"/>
              </p:custDataLst>
            </p:nvPr>
          </p:nvSpPr>
          <p:spPr>
            <a:xfrm>
              <a:off x="5969883" y="777469"/>
              <a:ext cx="11818" cy="35332"/>
            </a:xfrm>
            <a:custGeom>
              <a:avLst/>
              <a:gdLst/>
              <a:ahLst/>
              <a:cxnLst/>
              <a:rect l="0" t="0" r="0" b="0"/>
              <a:pathLst>
                <a:path w="11818" h="35332">
                  <a:moveTo>
                    <a:pt x="5467" y="35331"/>
                  </a:moveTo>
                  <a:lnTo>
                    <a:pt x="5467" y="35331"/>
                  </a:lnTo>
                  <a:lnTo>
                    <a:pt x="5465" y="8043"/>
                  </a:lnTo>
                  <a:lnTo>
                    <a:pt x="4762" y="6556"/>
                  </a:lnTo>
                  <a:lnTo>
                    <a:pt x="3585" y="5564"/>
                  </a:lnTo>
                  <a:lnTo>
                    <a:pt x="0" y="3973"/>
                  </a:lnTo>
                  <a:lnTo>
                    <a:pt x="1390" y="1874"/>
                  </a:lnTo>
                  <a:lnTo>
                    <a:pt x="2749" y="326"/>
                  </a:lnTo>
                  <a:lnTo>
                    <a:pt x="3655" y="0"/>
                  </a:lnTo>
                  <a:lnTo>
                    <a:pt x="4259" y="488"/>
                  </a:lnTo>
                  <a:lnTo>
                    <a:pt x="4662" y="1519"/>
                  </a:lnTo>
                  <a:lnTo>
                    <a:pt x="5636" y="2206"/>
                  </a:lnTo>
                  <a:lnTo>
                    <a:pt x="11817" y="358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5" name="SMARTInkShape-1385"/>
            <p:cNvSpPr/>
            <p:nvPr>
              <p:custDataLst>
                <p:tags r:id="rId34"/>
              </p:custDataLst>
            </p:nvPr>
          </p:nvSpPr>
          <p:spPr>
            <a:xfrm>
              <a:off x="5956300" y="863600"/>
              <a:ext cx="19051" cy="31751"/>
            </a:xfrm>
            <a:custGeom>
              <a:avLst/>
              <a:gdLst/>
              <a:ahLst/>
              <a:cxnLst/>
              <a:rect l="0" t="0" r="0" b="0"/>
              <a:pathLst>
                <a:path w="19051" h="31751">
                  <a:moveTo>
                    <a:pt x="0" y="0"/>
                  </a:moveTo>
                  <a:lnTo>
                    <a:pt x="0" y="0"/>
                  </a:lnTo>
                  <a:lnTo>
                    <a:pt x="6273" y="0"/>
                  </a:lnTo>
                  <a:lnTo>
                    <a:pt x="9699" y="3371"/>
                  </a:lnTo>
                  <a:lnTo>
                    <a:pt x="11366" y="8789"/>
                  </a:lnTo>
                  <a:lnTo>
                    <a:pt x="12107" y="13784"/>
                  </a:lnTo>
                  <a:lnTo>
                    <a:pt x="12305" y="14128"/>
                  </a:lnTo>
                  <a:lnTo>
                    <a:pt x="12437" y="13652"/>
                  </a:lnTo>
                  <a:lnTo>
                    <a:pt x="12700" y="31459"/>
                  </a:lnTo>
                  <a:lnTo>
                    <a:pt x="19050" y="31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6" name="SMARTInkShape-1386"/>
            <p:cNvSpPr/>
            <p:nvPr>
              <p:custDataLst>
                <p:tags r:id="rId35"/>
              </p:custDataLst>
            </p:nvPr>
          </p:nvSpPr>
          <p:spPr>
            <a:xfrm>
              <a:off x="6407150" y="742950"/>
              <a:ext cx="6351" cy="25401"/>
            </a:xfrm>
            <a:custGeom>
              <a:avLst/>
              <a:gdLst/>
              <a:ahLst/>
              <a:cxnLst/>
              <a:rect l="0" t="0" r="0" b="0"/>
              <a:pathLst>
                <a:path w="6351" h="25401">
                  <a:moveTo>
                    <a:pt x="0" y="25400"/>
                  </a:moveTo>
                  <a:lnTo>
                    <a:pt x="0" y="25400"/>
                  </a:lnTo>
                  <a:lnTo>
                    <a:pt x="0" y="298"/>
                  </a:lnTo>
                  <a:lnTo>
                    <a:pt x="63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7" name="SMARTInkShape-1387"/>
            <p:cNvSpPr/>
            <p:nvPr>
              <p:custDataLst>
                <p:tags r:id="rId36"/>
              </p:custDataLst>
            </p:nvPr>
          </p:nvSpPr>
          <p:spPr>
            <a:xfrm>
              <a:off x="5905500" y="688785"/>
              <a:ext cx="12684" cy="212916"/>
            </a:xfrm>
            <a:custGeom>
              <a:avLst/>
              <a:gdLst/>
              <a:ahLst/>
              <a:cxnLst/>
              <a:rect l="0" t="0" r="0" b="0"/>
              <a:pathLst>
                <a:path w="12684" h="212916">
                  <a:moveTo>
                    <a:pt x="0" y="28765"/>
                  </a:moveTo>
                  <a:lnTo>
                    <a:pt x="0" y="28765"/>
                  </a:lnTo>
                  <a:lnTo>
                    <a:pt x="3371" y="25394"/>
                  </a:lnTo>
                  <a:lnTo>
                    <a:pt x="5026" y="19976"/>
                  </a:lnTo>
                  <a:lnTo>
                    <a:pt x="6467" y="13570"/>
                  </a:lnTo>
                  <a:lnTo>
                    <a:pt x="11740" y="4848"/>
                  </a:lnTo>
                  <a:lnTo>
                    <a:pt x="11354" y="3648"/>
                  </a:lnTo>
                  <a:lnTo>
                    <a:pt x="8853" y="0"/>
                  </a:lnTo>
                  <a:lnTo>
                    <a:pt x="10519" y="1399"/>
                  </a:lnTo>
                  <a:lnTo>
                    <a:pt x="11731" y="4373"/>
                  </a:lnTo>
                  <a:lnTo>
                    <a:pt x="12683" y="24549"/>
                  </a:lnTo>
                  <a:lnTo>
                    <a:pt x="3240" y="67968"/>
                  </a:lnTo>
                  <a:lnTo>
                    <a:pt x="190" y="110674"/>
                  </a:lnTo>
                  <a:lnTo>
                    <a:pt x="7" y="156029"/>
                  </a:lnTo>
                  <a:lnTo>
                    <a:pt x="1882" y="182524"/>
                  </a:lnTo>
                  <a:lnTo>
                    <a:pt x="6350" y="2129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8" name="SMARTInkShape-1388"/>
            <p:cNvSpPr/>
            <p:nvPr>
              <p:custDataLst>
                <p:tags r:id="rId37"/>
              </p:custDataLst>
            </p:nvPr>
          </p:nvSpPr>
          <p:spPr>
            <a:xfrm>
              <a:off x="5569029" y="673100"/>
              <a:ext cx="120572" cy="233845"/>
            </a:xfrm>
            <a:custGeom>
              <a:avLst/>
              <a:gdLst/>
              <a:ahLst/>
              <a:cxnLst/>
              <a:rect l="0" t="0" r="0" b="0"/>
              <a:pathLst>
                <a:path w="120572" h="233845">
                  <a:moveTo>
                    <a:pt x="12621" y="12700"/>
                  </a:moveTo>
                  <a:lnTo>
                    <a:pt x="12621" y="12700"/>
                  </a:lnTo>
                  <a:lnTo>
                    <a:pt x="12621" y="6611"/>
                  </a:lnTo>
                  <a:lnTo>
                    <a:pt x="2977" y="6352"/>
                  </a:lnTo>
                  <a:lnTo>
                    <a:pt x="1959" y="7057"/>
                  </a:lnTo>
                  <a:lnTo>
                    <a:pt x="1280" y="8232"/>
                  </a:lnTo>
                  <a:lnTo>
                    <a:pt x="323" y="13258"/>
                  </a:lnTo>
                  <a:lnTo>
                    <a:pt x="0" y="24648"/>
                  </a:lnTo>
                  <a:lnTo>
                    <a:pt x="1838" y="30475"/>
                  </a:lnTo>
                  <a:lnTo>
                    <a:pt x="8767" y="46707"/>
                  </a:lnTo>
                  <a:lnTo>
                    <a:pt x="16759" y="89032"/>
                  </a:lnTo>
                  <a:lnTo>
                    <a:pt x="25748" y="133358"/>
                  </a:lnTo>
                  <a:lnTo>
                    <a:pt x="34695" y="177800"/>
                  </a:lnTo>
                  <a:lnTo>
                    <a:pt x="49242" y="224788"/>
                  </a:lnTo>
                  <a:lnTo>
                    <a:pt x="50769" y="227611"/>
                  </a:lnTo>
                  <a:lnTo>
                    <a:pt x="56101" y="233844"/>
                  </a:lnTo>
                  <a:lnTo>
                    <a:pt x="56425" y="233507"/>
                  </a:lnTo>
                  <a:lnTo>
                    <a:pt x="63940" y="215134"/>
                  </a:lnTo>
                  <a:lnTo>
                    <a:pt x="80374" y="170467"/>
                  </a:lnTo>
                  <a:lnTo>
                    <a:pt x="92350" y="127564"/>
                  </a:lnTo>
                  <a:lnTo>
                    <a:pt x="101913" y="84465"/>
                  </a:lnTo>
                  <a:lnTo>
                    <a:pt x="105223" y="74229"/>
                  </a:lnTo>
                  <a:lnTo>
                    <a:pt x="109229" y="54174"/>
                  </a:lnTo>
                  <a:lnTo>
                    <a:pt x="112742" y="45450"/>
                  </a:lnTo>
                  <a:lnTo>
                    <a:pt x="114269" y="40661"/>
                  </a:lnTo>
                  <a:lnTo>
                    <a:pt x="117299" y="36181"/>
                  </a:lnTo>
                  <a:lnTo>
                    <a:pt x="117684" y="33998"/>
                  </a:lnTo>
                  <a:lnTo>
                    <a:pt x="117236" y="31838"/>
                  </a:lnTo>
                  <a:lnTo>
                    <a:pt x="116230" y="29692"/>
                  </a:lnTo>
                  <a:lnTo>
                    <a:pt x="116266" y="27556"/>
                  </a:lnTo>
                  <a:lnTo>
                    <a:pt x="120100" y="14820"/>
                  </a:lnTo>
                  <a:lnTo>
                    <a:pt x="12057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9" name="SMARTInkShape-1389"/>
            <p:cNvSpPr/>
            <p:nvPr>
              <p:custDataLst>
                <p:tags r:id="rId38"/>
              </p:custDataLst>
            </p:nvPr>
          </p:nvSpPr>
          <p:spPr>
            <a:xfrm>
              <a:off x="5398397" y="622568"/>
              <a:ext cx="88004" cy="317233"/>
            </a:xfrm>
            <a:custGeom>
              <a:avLst/>
              <a:gdLst/>
              <a:ahLst/>
              <a:cxnLst/>
              <a:rect l="0" t="0" r="0" b="0"/>
              <a:pathLst>
                <a:path w="88004" h="317233">
                  <a:moveTo>
                    <a:pt x="75303" y="18782"/>
                  </a:moveTo>
                  <a:lnTo>
                    <a:pt x="75303" y="18782"/>
                  </a:lnTo>
                  <a:lnTo>
                    <a:pt x="75303" y="6350"/>
                  </a:lnTo>
                  <a:lnTo>
                    <a:pt x="69836" y="638"/>
                  </a:lnTo>
                  <a:lnTo>
                    <a:pt x="65843" y="0"/>
                  </a:lnTo>
                  <a:lnTo>
                    <a:pt x="62162" y="1733"/>
                  </a:lnTo>
                  <a:lnTo>
                    <a:pt x="58174" y="4149"/>
                  </a:lnTo>
                  <a:lnTo>
                    <a:pt x="51961" y="6215"/>
                  </a:lnTo>
                  <a:lnTo>
                    <a:pt x="41428" y="14845"/>
                  </a:lnTo>
                  <a:lnTo>
                    <a:pt x="22386" y="48533"/>
                  </a:lnTo>
                  <a:lnTo>
                    <a:pt x="13684" y="81531"/>
                  </a:lnTo>
                  <a:lnTo>
                    <a:pt x="6942" y="122198"/>
                  </a:lnTo>
                  <a:lnTo>
                    <a:pt x="558" y="169460"/>
                  </a:lnTo>
                  <a:lnTo>
                    <a:pt x="0" y="207069"/>
                  </a:lnTo>
                  <a:lnTo>
                    <a:pt x="11979" y="253602"/>
                  </a:lnTo>
                  <a:lnTo>
                    <a:pt x="16821" y="265669"/>
                  </a:lnTo>
                  <a:lnTo>
                    <a:pt x="35210" y="292990"/>
                  </a:lnTo>
                  <a:lnTo>
                    <a:pt x="54432" y="306244"/>
                  </a:lnTo>
                  <a:lnTo>
                    <a:pt x="71128" y="314330"/>
                  </a:lnTo>
                  <a:lnTo>
                    <a:pt x="88003" y="3172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1" name="SMARTInkShape-1390"/>
          <p:cNvSpPr/>
          <p:nvPr>
            <p:custDataLst>
              <p:tags r:id="rId6"/>
            </p:custDataLst>
          </p:nvPr>
        </p:nvSpPr>
        <p:spPr>
          <a:xfrm>
            <a:off x="4140200" y="609685"/>
            <a:ext cx="25401" cy="347735"/>
          </a:xfrm>
          <a:custGeom>
            <a:avLst/>
            <a:gdLst/>
            <a:ahLst/>
            <a:cxnLst/>
            <a:rect l="0" t="0" r="0" b="0"/>
            <a:pathLst>
              <a:path w="25401" h="347735">
                <a:moveTo>
                  <a:pt x="0" y="18965"/>
                </a:moveTo>
                <a:lnTo>
                  <a:pt x="0" y="18965"/>
                </a:lnTo>
                <a:lnTo>
                  <a:pt x="0" y="0"/>
                </a:lnTo>
                <a:lnTo>
                  <a:pt x="1881" y="40076"/>
                </a:lnTo>
                <a:lnTo>
                  <a:pt x="5761" y="70742"/>
                </a:lnTo>
                <a:lnTo>
                  <a:pt x="6272" y="110389"/>
                </a:lnTo>
                <a:lnTo>
                  <a:pt x="13247" y="152369"/>
                </a:lnTo>
                <a:lnTo>
                  <a:pt x="18286" y="194655"/>
                </a:lnTo>
                <a:lnTo>
                  <a:pt x="18983" y="240379"/>
                </a:lnTo>
                <a:lnTo>
                  <a:pt x="19045" y="283606"/>
                </a:lnTo>
                <a:lnTo>
                  <a:pt x="19755" y="314856"/>
                </a:lnTo>
                <a:lnTo>
                  <a:pt x="25322" y="347734"/>
                </a:lnTo>
                <a:lnTo>
                  <a:pt x="25400" y="33646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74" name="SMARTInkShape-Group328"/>
          <p:cNvGrpSpPr/>
          <p:nvPr/>
        </p:nvGrpSpPr>
        <p:grpSpPr>
          <a:xfrm>
            <a:off x="3418996" y="736600"/>
            <a:ext cx="181455" cy="114220"/>
            <a:chOff x="3418996" y="736600"/>
            <a:chExt cx="181455" cy="114220"/>
          </a:xfrm>
        </p:grpSpPr>
        <p:sp>
          <p:nvSpPr>
            <p:cNvPr id="372" name="SMARTInkShape-1391"/>
            <p:cNvSpPr/>
            <p:nvPr>
              <p:custDataLst>
                <p:tags r:id="rId23"/>
              </p:custDataLst>
            </p:nvPr>
          </p:nvSpPr>
          <p:spPr>
            <a:xfrm>
              <a:off x="3436709" y="800100"/>
              <a:ext cx="163742" cy="50720"/>
            </a:xfrm>
            <a:custGeom>
              <a:avLst/>
              <a:gdLst/>
              <a:ahLst/>
              <a:cxnLst/>
              <a:rect l="0" t="0" r="0" b="0"/>
              <a:pathLst>
                <a:path w="163742" h="50720">
                  <a:moveTo>
                    <a:pt x="49441" y="0"/>
                  </a:moveTo>
                  <a:lnTo>
                    <a:pt x="49441" y="0"/>
                  </a:lnTo>
                  <a:lnTo>
                    <a:pt x="35626" y="11933"/>
                  </a:lnTo>
                  <a:lnTo>
                    <a:pt x="5519" y="37688"/>
                  </a:lnTo>
                  <a:lnTo>
                    <a:pt x="0" y="43114"/>
                  </a:lnTo>
                  <a:lnTo>
                    <a:pt x="252" y="43560"/>
                  </a:lnTo>
                  <a:lnTo>
                    <a:pt x="3979" y="44892"/>
                  </a:lnTo>
                  <a:lnTo>
                    <a:pt x="7598" y="47704"/>
                  </a:lnTo>
                  <a:lnTo>
                    <a:pt x="13440" y="49424"/>
                  </a:lnTo>
                  <a:lnTo>
                    <a:pt x="41097" y="50719"/>
                  </a:lnTo>
                  <a:lnTo>
                    <a:pt x="87711" y="39813"/>
                  </a:lnTo>
                  <a:lnTo>
                    <a:pt x="132001" y="32733"/>
                  </a:lnTo>
                  <a:lnTo>
                    <a:pt x="16374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3" name="SMARTInkShape-1392"/>
            <p:cNvSpPr/>
            <p:nvPr>
              <p:custDataLst>
                <p:tags r:id="rId24"/>
              </p:custDataLst>
            </p:nvPr>
          </p:nvSpPr>
          <p:spPr>
            <a:xfrm>
              <a:off x="3418996" y="736600"/>
              <a:ext cx="156055" cy="6351"/>
            </a:xfrm>
            <a:custGeom>
              <a:avLst/>
              <a:gdLst/>
              <a:ahLst/>
              <a:cxnLst/>
              <a:rect l="0" t="0" r="0" b="0"/>
              <a:pathLst>
                <a:path w="156055" h="6351">
                  <a:moveTo>
                    <a:pt x="10004" y="0"/>
                  </a:moveTo>
                  <a:lnTo>
                    <a:pt x="10004" y="0"/>
                  </a:lnTo>
                  <a:lnTo>
                    <a:pt x="3676" y="6327"/>
                  </a:lnTo>
                  <a:lnTo>
                    <a:pt x="0" y="6346"/>
                  </a:lnTo>
                  <a:lnTo>
                    <a:pt x="43433" y="6350"/>
                  </a:lnTo>
                  <a:lnTo>
                    <a:pt x="89673" y="6350"/>
                  </a:lnTo>
                  <a:lnTo>
                    <a:pt x="135402" y="6350"/>
                  </a:lnTo>
                  <a:lnTo>
                    <a:pt x="156054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77" name="SMARTInkShape-Group329"/>
          <p:cNvGrpSpPr/>
          <p:nvPr/>
        </p:nvGrpSpPr>
        <p:grpSpPr>
          <a:xfrm>
            <a:off x="2806703" y="539889"/>
            <a:ext cx="273048" cy="341475"/>
            <a:chOff x="2806703" y="539889"/>
            <a:chExt cx="273048" cy="341475"/>
          </a:xfrm>
        </p:grpSpPr>
        <p:sp>
          <p:nvSpPr>
            <p:cNvPr id="375" name="SMARTInkShape-1393"/>
            <p:cNvSpPr/>
            <p:nvPr>
              <p:custDataLst>
                <p:tags r:id="rId21"/>
              </p:custDataLst>
            </p:nvPr>
          </p:nvSpPr>
          <p:spPr>
            <a:xfrm>
              <a:off x="2952857" y="679450"/>
              <a:ext cx="126894" cy="12701"/>
            </a:xfrm>
            <a:custGeom>
              <a:avLst/>
              <a:gdLst/>
              <a:ahLst/>
              <a:cxnLst/>
              <a:rect l="0" t="0" r="0" b="0"/>
              <a:pathLst>
                <a:path w="126894" h="12701">
                  <a:moveTo>
                    <a:pt x="18943" y="12700"/>
                  </a:moveTo>
                  <a:lnTo>
                    <a:pt x="18943" y="12700"/>
                  </a:lnTo>
                  <a:lnTo>
                    <a:pt x="15572" y="12700"/>
                  </a:lnTo>
                  <a:lnTo>
                    <a:pt x="12036" y="10819"/>
                  </a:lnTo>
                  <a:lnTo>
                    <a:pt x="8112" y="8336"/>
                  </a:lnTo>
                  <a:lnTo>
                    <a:pt x="0" y="6373"/>
                  </a:lnTo>
                  <a:lnTo>
                    <a:pt x="3296" y="9728"/>
                  </a:lnTo>
                  <a:lnTo>
                    <a:pt x="6814" y="11379"/>
                  </a:lnTo>
                  <a:lnTo>
                    <a:pt x="37133" y="12693"/>
                  </a:lnTo>
                  <a:lnTo>
                    <a:pt x="69947" y="11994"/>
                  </a:lnTo>
                  <a:lnTo>
                    <a:pt x="114160" y="1440"/>
                  </a:lnTo>
                  <a:lnTo>
                    <a:pt x="1268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6" name="SMARTInkShape-1394"/>
            <p:cNvSpPr/>
            <p:nvPr>
              <p:custDataLst>
                <p:tags r:id="rId22"/>
              </p:custDataLst>
            </p:nvPr>
          </p:nvSpPr>
          <p:spPr>
            <a:xfrm>
              <a:off x="2806703" y="539889"/>
              <a:ext cx="241298" cy="341475"/>
            </a:xfrm>
            <a:custGeom>
              <a:avLst/>
              <a:gdLst/>
              <a:ahLst/>
              <a:cxnLst/>
              <a:rect l="0" t="0" r="0" b="0"/>
              <a:pathLst>
                <a:path w="241298" h="341475">
                  <a:moveTo>
                    <a:pt x="88897" y="190361"/>
                  </a:moveTo>
                  <a:lnTo>
                    <a:pt x="88897" y="190361"/>
                  </a:lnTo>
                  <a:lnTo>
                    <a:pt x="88897" y="178805"/>
                  </a:lnTo>
                  <a:lnTo>
                    <a:pt x="79437" y="168231"/>
                  </a:lnTo>
                  <a:lnTo>
                    <a:pt x="75756" y="166414"/>
                  </a:lnTo>
                  <a:lnTo>
                    <a:pt x="73786" y="165930"/>
                  </a:lnTo>
                  <a:lnTo>
                    <a:pt x="71767" y="166313"/>
                  </a:lnTo>
                  <a:lnTo>
                    <a:pt x="63458" y="170115"/>
                  </a:lnTo>
                  <a:lnTo>
                    <a:pt x="52908" y="171859"/>
                  </a:lnTo>
                  <a:lnTo>
                    <a:pt x="42565" y="180069"/>
                  </a:lnTo>
                  <a:lnTo>
                    <a:pt x="25789" y="198246"/>
                  </a:lnTo>
                  <a:lnTo>
                    <a:pt x="5136" y="229805"/>
                  </a:lnTo>
                  <a:lnTo>
                    <a:pt x="1012" y="249763"/>
                  </a:lnTo>
                  <a:lnTo>
                    <a:pt x="23" y="293888"/>
                  </a:lnTo>
                  <a:lnTo>
                    <a:pt x="0" y="315219"/>
                  </a:lnTo>
                  <a:lnTo>
                    <a:pt x="1410" y="318755"/>
                  </a:lnTo>
                  <a:lnTo>
                    <a:pt x="21012" y="338417"/>
                  </a:lnTo>
                  <a:lnTo>
                    <a:pt x="25330" y="340830"/>
                  </a:lnTo>
                  <a:lnTo>
                    <a:pt x="27469" y="341474"/>
                  </a:lnTo>
                  <a:lnTo>
                    <a:pt x="29601" y="341197"/>
                  </a:lnTo>
                  <a:lnTo>
                    <a:pt x="43581" y="333810"/>
                  </a:lnTo>
                  <a:lnTo>
                    <a:pt x="45986" y="331149"/>
                  </a:lnTo>
                  <a:lnTo>
                    <a:pt x="63579" y="288144"/>
                  </a:lnTo>
                  <a:lnTo>
                    <a:pt x="76204" y="245852"/>
                  </a:lnTo>
                  <a:lnTo>
                    <a:pt x="86076" y="204959"/>
                  </a:lnTo>
                  <a:lnTo>
                    <a:pt x="91896" y="162816"/>
                  </a:lnTo>
                  <a:lnTo>
                    <a:pt x="94953" y="117509"/>
                  </a:lnTo>
                  <a:lnTo>
                    <a:pt x="95230" y="70612"/>
                  </a:lnTo>
                  <a:lnTo>
                    <a:pt x="95247" y="25382"/>
                  </a:lnTo>
                  <a:lnTo>
                    <a:pt x="91876" y="28668"/>
                  </a:lnTo>
                  <a:lnTo>
                    <a:pt x="90221" y="32184"/>
                  </a:lnTo>
                  <a:lnTo>
                    <a:pt x="88920" y="76553"/>
                  </a:lnTo>
                  <a:lnTo>
                    <a:pt x="88899" y="117575"/>
                  </a:lnTo>
                  <a:lnTo>
                    <a:pt x="88897" y="158782"/>
                  </a:lnTo>
                  <a:lnTo>
                    <a:pt x="93923" y="204400"/>
                  </a:lnTo>
                  <a:lnTo>
                    <a:pt x="95131" y="247071"/>
                  </a:lnTo>
                  <a:lnTo>
                    <a:pt x="97094" y="264549"/>
                  </a:lnTo>
                  <a:lnTo>
                    <a:pt x="103083" y="289903"/>
                  </a:lnTo>
                  <a:lnTo>
                    <a:pt x="105785" y="295280"/>
                  </a:lnTo>
                  <a:lnTo>
                    <a:pt x="108012" y="302273"/>
                  </a:lnTo>
                  <a:lnTo>
                    <a:pt x="111033" y="306657"/>
                  </a:lnTo>
                  <a:lnTo>
                    <a:pt x="114728" y="309076"/>
                  </a:lnTo>
                  <a:lnTo>
                    <a:pt x="116701" y="309721"/>
                  </a:lnTo>
                  <a:lnTo>
                    <a:pt x="118016" y="309445"/>
                  </a:lnTo>
                  <a:lnTo>
                    <a:pt x="118893" y="308556"/>
                  </a:lnTo>
                  <a:lnTo>
                    <a:pt x="126191" y="295035"/>
                  </a:lnTo>
                  <a:lnTo>
                    <a:pt x="138493" y="277150"/>
                  </a:lnTo>
                  <a:lnTo>
                    <a:pt x="154443" y="231316"/>
                  </a:lnTo>
                  <a:lnTo>
                    <a:pt x="170114" y="190180"/>
                  </a:lnTo>
                  <a:lnTo>
                    <a:pt x="185513" y="143640"/>
                  </a:lnTo>
                  <a:lnTo>
                    <a:pt x="193212" y="99603"/>
                  </a:lnTo>
                  <a:lnTo>
                    <a:pt x="205366" y="57405"/>
                  </a:lnTo>
                  <a:lnTo>
                    <a:pt x="209475" y="10816"/>
                  </a:lnTo>
                  <a:lnTo>
                    <a:pt x="209537" y="1443"/>
                  </a:lnTo>
                  <a:lnTo>
                    <a:pt x="208835" y="916"/>
                  </a:lnTo>
                  <a:lnTo>
                    <a:pt x="204079" y="0"/>
                  </a:lnTo>
                  <a:lnTo>
                    <a:pt x="200087" y="3273"/>
                  </a:lnTo>
                  <a:lnTo>
                    <a:pt x="198287" y="8668"/>
                  </a:lnTo>
                  <a:lnTo>
                    <a:pt x="195392" y="19639"/>
                  </a:lnTo>
                  <a:lnTo>
                    <a:pt x="192673" y="28407"/>
                  </a:lnTo>
                  <a:lnTo>
                    <a:pt x="190582" y="74087"/>
                  </a:lnTo>
                  <a:lnTo>
                    <a:pt x="190504" y="117359"/>
                  </a:lnTo>
                  <a:lnTo>
                    <a:pt x="190498" y="161705"/>
                  </a:lnTo>
                  <a:lnTo>
                    <a:pt x="190497" y="208243"/>
                  </a:lnTo>
                  <a:lnTo>
                    <a:pt x="191203" y="248723"/>
                  </a:lnTo>
                  <a:lnTo>
                    <a:pt x="198612" y="284106"/>
                  </a:lnTo>
                  <a:lnTo>
                    <a:pt x="204676" y="293153"/>
                  </a:lnTo>
                  <a:lnTo>
                    <a:pt x="208585" y="297292"/>
                  </a:lnTo>
                  <a:lnTo>
                    <a:pt x="216004" y="294638"/>
                  </a:lnTo>
                  <a:lnTo>
                    <a:pt x="223768" y="289383"/>
                  </a:lnTo>
                  <a:lnTo>
                    <a:pt x="226451" y="285406"/>
                  </a:lnTo>
                  <a:lnTo>
                    <a:pt x="239524" y="251809"/>
                  </a:lnTo>
                  <a:lnTo>
                    <a:pt x="241297" y="23481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88" name="SMARTInkShape-Group330"/>
          <p:cNvGrpSpPr/>
          <p:nvPr/>
        </p:nvGrpSpPr>
        <p:grpSpPr>
          <a:xfrm>
            <a:off x="1423283" y="254000"/>
            <a:ext cx="1109569" cy="1015024"/>
            <a:chOff x="1423283" y="254000"/>
            <a:chExt cx="1109569" cy="1015024"/>
          </a:xfrm>
        </p:grpSpPr>
        <p:sp>
          <p:nvSpPr>
            <p:cNvPr id="378" name="SMARTInkShape-1395"/>
            <p:cNvSpPr/>
            <p:nvPr>
              <p:custDataLst>
                <p:tags r:id="rId11"/>
              </p:custDataLst>
            </p:nvPr>
          </p:nvSpPr>
          <p:spPr>
            <a:xfrm>
              <a:off x="2451100" y="584200"/>
              <a:ext cx="81752" cy="281779"/>
            </a:xfrm>
            <a:custGeom>
              <a:avLst/>
              <a:gdLst/>
              <a:ahLst/>
              <a:cxnLst/>
              <a:rect l="0" t="0" r="0" b="0"/>
              <a:pathLst>
                <a:path w="81752" h="281779">
                  <a:moveTo>
                    <a:pt x="44450" y="0"/>
                  </a:moveTo>
                  <a:lnTo>
                    <a:pt x="44450" y="0"/>
                  </a:lnTo>
                  <a:lnTo>
                    <a:pt x="38361" y="0"/>
                  </a:lnTo>
                  <a:lnTo>
                    <a:pt x="38107" y="9459"/>
                  </a:lnTo>
                  <a:lnTo>
                    <a:pt x="53211" y="55074"/>
                  </a:lnTo>
                  <a:lnTo>
                    <a:pt x="65100" y="77044"/>
                  </a:lnTo>
                  <a:lnTo>
                    <a:pt x="74502" y="118738"/>
                  </a:lnTo>
                  <a:lnTo>
                    <a:pt x="81751" y="158582"/>
                  </a:lnTo>
                  <a:lnTo>
                    <a:pt x="80511" y="184117"/>
                  </a:lnTo>
                  <a:lnTo>
                    <a:pt x="67614" y="228598"/>
                  </a:lnTo>
                  <a:lnTo>
                    <a:pt x="46184" y="261232"/>
                  </a:lnTo>
                  <a:lnTo>
                    <a:pt x="33753" y="272919"/>
                  </a:lnTo>
                  <a:lnTo>
                    <a:pt x="21133" y="280851"/>
                  </a:lnTo>
                  <a:lnTo>
                    <a:pt x="16911" y="281778"/>
                  </a:lnTo>
                  <a:lnTo>
                    <a:pt x="0" y="279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9" name="SMARTInkShape-1396"/>
            <p:cNvSpPr/>
            <p:nvPr>
              <p:custDataLst>
                <p:tags r:id="rId12"/>
              </p:custDataLst>
            </p:nvPr>
          </p:nvSpPr>
          <p:spPr>
            <a:xfrm>
              <a:off x="2311509" y="698500"/>
              <a:ext cx="101492" cy="49902"/>
            </a:xfrm>
            <a:custGeom>
              <a:avLst/>
              <a:gdLst/>
              <a:ahLst/>
              <a:cxnLst/>
              <a:rect l="0" t="0" r="0" b="0"/>
              <a:pathLst>
                <a:path w="101492" h="49902">
                  <a:moveTo>
                    <a:pt x="25291" y="44450"/>
                  </a:moveTo>
                  <a:lnTo>
                    <a:pt x="25291" y="44450"/>
                  </a:lnTo>
                  <a:lnTo>
                    <a:pt x="21920" y="44450"/>
                  </a:lnTo>
                  <a:lnTo>
                    <a:pt x="18383" y="42568"/>
                  </a:lnTo>
                  <a:lnTo>
                    <a:pt x="16452" y="41079"/>
                  </a:lnTo>
                  <a:lnTo>
                    <a:pt x="14460" y="40792"/>
                  </a:lnTo>
                  <a:lnTo>
                    <a:pt x="1135" y="44266"/>
                  </a:lnTo>
                  <a:lnTo>
                    <a:pt x="721" y="45033"/>
                  </a:lnTo>
                  <a:lnTo>
                    <a:pt x="0" y="49901"/>
                  </a:lnTo>
                  <a:lnTo>
                    <a:pt x="4982" y="46259"/>
                  </a:lnTo>
                  <a:lnTo>
                    <a:pt x="10728" y="44986"/>
                  </a:lnTo>
                  <a:lnTo>
                    <a:pt x="23902" y="43791"/>
                  </a:lnTo>
                  <a:lnTo>
                    <a:pt x="30789" y="41100"/>
                  </a:lnTo>
                  <a:lnTo>
                    <a:pt x="36672" y="35670"/>
                  </a:lnTo>
                  <a:lnTo>
                    <a:pt x="39228" y="32247"/>
                  </a:lnTo>
                  <a:lnTo>
                    <a:pt x="47713" y="28443"/>
                  </a:lnTo>
                  <a:lnTo>
                    <a:pt x="57128" y="26047"/>
                  </a:lnTo>
                  <a:lnTo>
                    <a:pt x="87782" y="10732"/>
                  </a:lnTo>
                  <a:lnTo>
                    <a:pt x="10149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0" name="SMARTInkShape-1397"/>
            <p:cNvSpPr/>
            <p:nvPr>
              <p:custDataLst>
                <p:tags r:id="rId13"/>
              </p:custDataLst>
            </p:nvPr>
          </p:nvSpPr>
          <p:spPr>
            <a:xfrm>
              <a:off x="2343157" y="571500"/>
              <a:ext cx="50794" cy="272830"/>
            </a:xfrm>
            <a:custGeom>
              <a:avLst/>
              <a:gdLst/>
              <a:ahLst/>
              <a:cxnLst/>
              <a:rect l="0" t="0" r="0" b="0"/>
              <a:pathLst>
                <a:path w="50794" h="272830">
                  <a:moveTo>
                    <a:pt x="50793" y="0"/>
                  </a:moveTo>
                  <a:lnTo>
                    <a:pt x="50793" y="0"/>
                  </a:lnTo>
                  <a:lnTo>
                    <a:pt x="45326" y="0"/>
                  </a:lnTo>
                  <a:lnTo>
                    <a:pt x="35682" y="8838"/>
                  </a:lnTo>
                  <a:lnTo>
                    <a:pt x="33494" y="12865"/>
                  </a:lnTo>
                  <a:lnTo>
                    <a:pt x="25831" y="44620"/>
                  </a:lnTo>
                  <a:lnTo>
                    <a:pt x="23641" y="59082"/>
                  </a:lnTo>
                  <a:lnTo>
                    <a:pt x="15941" y="105084"/>
                  </a:lnTo>
                  <a:lnTo>
                    <a:pt x="8519" y="152232"/>
                  </a:lnTo>
                  <a:lnTo>
                    <a:pt x="2170" y="194849"/>
                  </a:lnTo>
                  <a:lnTo>
                    <a:pt x="78" y="238734"/>
                  </a:lnTo>
                  <a:lnTo>
                    <a:pt x="0" y="264544"/>
                  </a:lnTo>
                  <a:lnTo>
                    <a:pt x="703" y="267379"/>
                  </a:lnTo>
                  <a:lnTo>
                    <a:pt x="1878" y="269269"/>
                  </a:lnTo>
                  <a:lnTo>
                    <a:pt x="5461" y="272303"/>
                  </a:lnTo>
                  <a:lnTo>
                    <a:pt x="9453" y="272829"/>
                  </a:lnTo>
                  <a:lnTo>
                    <a:pt x="13134" y="271070"/>
                  </a:lnTo>
                  <a:lnTo>
                    <a:pt x="27536" y="258117"/>
                  </a:lnTo>
                  <a:lnTo>
                    <a:pt x="29873" y="252067"/>
                  </a:lnTo>
                  <a:lnTo>
                    <a:pt x="31743" y="241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1" name="SMARTInkShape-1398"/>
            <p:cNvSpPr/>
            <p:nvPr>
              <p:custDataLst>
                <p:tags r:id="rId14"/>
              </p:custDataLst>
            </p:nvPr>
          </p:nvSpPr>
          <p:spPr>
            <a:xfrm>
              <a:off x="2140391" y="565230"/>
              <a:ext cx="94810" cy="310871"/>
            </a:xfrm>
            <a:custGeom>
              <a:avLst/>
              <a:gdLst/>
              <a:ahLst/>
              <a:cxnLst/>
              <a:rect l="0" t="0" r="0" b="0"/>
              <a:pathLst>
                <a:path w="94810" h="310871">
                  <a:moveTo>
                    <a:pt x="94809" y="31670"/>
                  </a:moveTo>
                  <a:lnTo>
                    <a:pt x="94809" y="31670"/>
                  </a:lnTo>
                  <a:lnTo>
                    <a:pt x="94809" y="6557"/>
                  </a:lnTo>
                  <a:lnTo>
                    <a:pt x="88720" y="189"/>
                  </a:lnTo>
                  <a:lnTo>
                    <a:pt x="85165" y="0"/>
                  </a:lnTo>
                  <a:lnTo>
                    <a:pt x="81586" y="1837"/>
                  </a:lnTo>
                  <a:lnTo>
                    <a:pt x="60933" y="21120"/>
                  </a:lnTo>
                  <a:lnTo>
                    <a:pt x="52474" y="35335"/>
                  </a:lnTo>
                  <a:lnTo>
                    <a:pt x="35542" y="82613"/>
                  </a:lnTo>
                  <a:lnTo>
                    <a:pt x="22842" y="129421"/>
                  </a:lnTo>
                  <a:lnTo>
                    <a:pt x="10142" y="176499"/>
                  </a:lnTo>
                  <a:lnTo>
                    <a:pt x="4585" y="216217"/>
                  </a:lnTo>
                  <a:lnTo>
                    <a:pt x="0" y="259747"/>
                  </a:lnTo>
                  <a:lnTo>
                    <a:pt x="461" y="272032"/>
                  </a:lnTo>
                  <a:lnTo>
                    <a:pt x="9026" y="303367"/>
                  </a:lnTo>
                  <a:lnTo>
                    <a:pt x="10809" y="305934"/>
                  </a:lnTo>
                  <a:lnTo>
                    <a:pt x="14672" y="308788"/>
                  </a:lnTo>
                  <a:lnTo>
                    <a:pt x="20814" y="310394"/>
                  </a:lnTo>
                  <a:lnTo>
                    <a:pt x="30473" y="310870"/>
                  </a:lnTo>
                  <a:lnTo>
                    <a:pt x="36346" y="309099"/>
                  </a:lnTo>
                  <a:lnTo>
                    <a:pt x="44009" y="3047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2" name="SMARTInkShape-1399"/>
            <p:cNvSpPr/>
            <p:nvPr>
              <p:custDataLst>
                <p:tags r:id="rId15"/>
              </p:custDataLst>
            </p:nvPr>
          </p:nvSpPr>
          <p:spPr>
            <a:xfrm>
              <a:off x="1949530" y="717550"/>
              <a:ext cx="126921" cy="76201"/>
            </a:xfrm>
            <a:custGeom>
              <a:avLst/>
              <a:gdLst/>
              <a:ahLst/>
              <a:cxnLst/>
              <a:rect l="0" t="0" r="0" b="0"/>
              <a:pathLst>
                <a:path w="126921" h="76201">
                  <a:moveTo>
                    <a:pt x="18970" y="76200"/>
                  </a:moveTo>
                  <a:lnTo>
                    <a:pt x="18970" y="76200"/>
                  </a:lnTo>
                  <a:lnTo>
                    <a:pt x="7414" y="55185"/>
                  </a:lnTo>
                  <a:lnTo>
                    <a:pt x="5790" y="46597"/>
                  </a:lnTo>
                  <a:lnTo>
                    <a:pt x="832" y="39358"/>
                  </a:lnTo>
                  <a:lnTo>
                    <a:pt x="0" y="32743"/>
                  </a:lnTo>
                  <a:lnTo>
                    <a:pt x="679" y="32412"/>
                  </a:lnTo>
                  <a:lnTo>
                    <a:pt x="11167" y="31062"/>
                  </a:lnTo>
                  <a:lnTo>
                    <a:pt x="17050" y="27391"/>
                  </a:lnTo>
                  <a:lnTo>
                    <a:pt x="25359" y="25793"/>
                  </a:lnTo>
                  <a:lnTo>
                    <a:pt x="40272" y="24746"/>
                  </a:lnTo>
                  <a:lnTo>
                    <a:pt x="52210" y="20384"/>
                  </a:lnTo>
                  <a:lnTo>
                    <a:pt x="76251" y="17286"/>
                  </a:lnTo>
                  <a:lnTo>
                    <a:pt x="88859" y="14059"/>
                  </a:lnTo>
                  <a:lnTo>
                    <a:pt x="101531" y="11221"/>
                  </a:lnTo>
                  <a:lnTo>
                    <a:pt x="1269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3" name="SMARTInkShape-1400"/>
            <p:cNvSpPr/>
            <p:nvPr>
              <p:custDataLst>
                <p:tags r:id="rId16"/>
              </p:custDataLst>
            </p:nvPr>
          </p:nvSpPr>
          <p:spPr>
            <a:xfrm>
              <a:off x="2000267" y="510750"/>
              <a:ext cx="88884" cy="352851"/>
            </a:xfrm>
            <a:custGeom>
              <a:avLst/>
              <a:gdLst/>
              <a:ahLst/>
              <a:cxnLst/>
              <a:rect l="0" t="0" r="0" b="0"/>
              <a:pathLst>
                <a:path w="88884" h="352851">
                  <a:moveTo>
                    <a:pt x="88883" y="41700"/>
                  </a:moveTo>
                  <a:lnTo>
                    <a:pt x="88883" y="41700"/>
                  </a:lnTo>
                  <a:lnTo>
                    <a:pt x="85512" y="38329"/>
                  </a:lnTo>
                  <a:lnTo>
                    <a:pt x="83857" y="34792"/>
                  </a:lnTo>
                  <a:lnTo>
                    <a:pt x="82002" y="24693"/>
                  </a:lnTo>
                  <a:lnTo>
                    <a:pt x="77541" y="16285"/>
                  </a:lnTo>
                  <a:lnTo>
                    <a:pt x="76451" y="11201"/>
                  </a:lnTo>
                  <a:lnTo>
                    <a:pt x="70739" y="4593"/>
                  </a:lnTo>
                  <a:lnTo>
                    <a:pt x="68354" y="4041"/>
                  </a:lnTo>
                  <a:lnTo>
                    <a:pt x="66730" y="3894"/>
                  </a:lnTo>
                  <a:lnTo>
                    <a:pt x="63045" y="1849"/>
                  </a:lnTo>
                  <a:lnTo>
                    <a:pt x="61074" y="316"/>
                  </a:lnTo>
                  <a:lnTo>
                    <a:pt x="59055" y="0"/>
                  </a:lnTo>
                  <a:lnTo>
                    <a:pt x="57003" y="494"/>
                  </a:lnTo>
                  <a:lnTo>
                    <a:pt x="50896" y="3897"/>
                  </a:lnTo>
                  <a:lnTo>
                    <a:pt x="40024" y="15101"/>
                  </a:lnTo>
                  <a:lnTo>
                    <a:pt x="16914" y="62039"/>
                  </a:lnTo>
                  <a:lnTo>
                    <a:pt x="8214" y="92670"/>
                  </a:lnTo>
                  <a:lnTo>
                    <a:pt x="1472" y="137522"/>
                  </a:lnTo>
                  <a:lnTo>
                    <a:pt x="114" y="182774"/>
                  </a:lnTo>
                  <a:lnTo>
                    <a:pt x="0" y="223209"/>
                  </a:lnTo>
                  <a:lnTo>
                    <a:pt x="1868" y="250728"/>
                  </a:lnTo>
                  <a:lnTo>
                    <a:pt x="6864" y="297666"/>
                  </a:lnTo>
                  <a:lnTo>
                    <a:pt x="11777" y="324338"/>
                  </a:lnTo>
                  <a:lnTo>
                    <a:pt x="10399" y="331476"/>
                  </a:lnTo>
                  <a:lnTo>
                    <a:pt x="7538" y="339461"/>
                  </a:lnTo>
                  <a:lnTo>
                    <a:pt x="6333" y="352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4" name="SMARTInkShape-1401"/>
            <p:cNvSpPr/>
            <p:nvPr>
              <p:custDataLst>
                <p:tags r:id="rId17"/>
              </p:custDataLst>
            </p:nvPr>
          </p:nvSpPr>
          <p:spPr>
            <a:xfrm>
              <a:off x="1423283" y="254000"/>
              <a:ext cx="145065" cy="63494"/>
            </a:xfrm>
            <a:custGeom>
              <a:avLst/>
              <a:gdLst/>
              <a:ahLst/>
              <a:cxnLst/>
              <a:rect l="0" t="0" r="0" b="0"/>
              <a:pathLst>
                <a:path w="145065" h="63494">
                  <a:moveTo>
                    <a:pt x="75317" y="12700"/>
                  </a:moveTo>
                  <a:lnTo>
                    <a:pt x="75317" y="12700"/>
                  </a:lnTo>
                  <a:lnTo>
                    <a:pt x="68967" y="6350"/>
                  </a:lnTo>
                  <a:lnTo>
                    <a:pt x="63941" y="18283"/>
                  </a:lnTo>
                  <a:lnTo>
                    <a:pt x="63500" y="20656"/>
                  </a:lnTo>
                  <a:lnTo>
                    <a:pt x="61128" y="25173"/>
                  </a:lnTo>
                  <a:lnTo>
                    <a:pt x="58427" y="29532"/>
                  </a:lnTo>
                  <a:lnTo>
                    <a:pt x="56202" y="35953"/>
                  </a:lnTo>
                  <a:lnTo>
                    <a:pt x="52093" y="42324"/>
                  </a:lnTo>
                  <a:lnTo>
                    <a:pt x="50204" y="49544"/>
                  </a:lnTo>
                  <a:lnTo>
                    <a:pt x="43260" y="53799"/>
                  </a:lnTo>
                  <a:lnTo>
                    <a:pt x="35636" y="56157"/>
                  </a:lnTo>
                  <a:lnTo>
                    <a:pt x="5816" y="57150"/>
                  </a:lnTo>
                  <a:lnTo>
                    <a:pt x="5476" y="45594"/>
                  </a:lnTo>
                  <a:lnTo>
                    <a:pt x="0" y="39083"/>
                  </a:lnTo>
                  <a:lnTo>
                    <a:pt x="411" y="38050"/>
                  </a:lnTo>
                  <a:lnTo>
                    <a:pt x="8599" y="28666"/>
                  </a:lnTo>
                  <a:lnTo>
                    <a:pt x="12268" y="26852"/>
                  </a:lnTo>
                  <a:lnTo>
                    <a:pt x="14235" y="26368"/>
                  </a:lnTo>
                  <a:lnTo>
                    <a:pt x="32128" y="30952"/>
                  </a:lnTo>
                  <a:lnTo>
                    <a:pt x="36837" y="33277"/>
                  </a:lnTo>
                  <a:lnTo>
                    <a:pt x="41281" y="35956"/>
                  </a:lnTo>
                  <a:lnTo>
                    <a:pt x="58499" y="42981"/>
                  </a:lnTo>
                  <a:lnTo>
                    <a:pt x="66963" y="48170"/>
                  </a:lnTo>
                  <a:lnTo>
                    <a:pt x="80226" y="52162"/>
                  </a:lnTo>
                  <a:lnTo>
                    <a:pt x="82823" y="53825"/>
                  </a:lnTo>
                  <a:lnTo>
                    <a:pt x="111109" y="62854"/>
                  </a:lnTo>
                  <a:lnTo>
                    <a:pt x="131210" y="63493"/>
                  </a:lnTo>
                  <a:lnTo>
                    <a:pt x="143990" y="51944"/>
                  </a:lnTo>
                  <a:lnTo>
                    <a:pt x="144644" y="49427"/>
                  </a:lnTo>
                  <a:lnTo>
                    <a:pt x="145064" y="42062"/>
                  </a:lnTo>
                  <a:lnTo>
                    <a:pt x="143240" y="37979"/>
                  </a:lnTo>
                  <a:lnTo>
                    <a:pt x="140783" y="33813"/>
                  </a:lnTo>
                  <a:lnTo>
                    <a:pt x="138694" y="27501"/>
                  </a:lnTo>
                  <a:lnTo>
                    <a:pt x="123092" y="9700"/>
                  </a:lnTo>
                  <a:lnTo>
                    <a:pt x="119363" y="7839"/>
                  </a:lnTo>
                  <a:lnTo>
                    <a:pt x="117381" y="7343"/>
                  </a:lnTo>
                  <a:lnTo>
                    <a:pt x="1070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5" name="SMARTInkShape-1402"/>
            <p:cNvSpPr/>
            <p:nvPr>
              <p:custDataLst>
                <p:tags r:id="rId18"/>
              </p:custDataLst>
            </p:nvPr>
          </p:nvSpPr>
          <p:spPr>
            <a:xfrm>
              <a:off x="1647538" y="1181100"/>
              <a:ext cx="181232" cy="87924"/>
            </a:xfrm>
            <a:custGeom>
              <a:avLst/>
              <a:gdLst/>
              <a:ahLst/>
              <a:cxnLst/>
              <a:rect l="0" t="0" r="0" b="0"/>
              <a:pathLst>
                <a:path w="181232" h="87924">
                  <a:moveTo>
                    <a:pt x="92362" y="0"/>
                  </a:moveTo>
                  <a:lnTo>
                    <a:pt x="92362" y="0"/>
                  </a:lnTo>
                  <a:lnTo>
                    <a:pt x="97829" y="0"/>
                  </a:lnTo>
                  <a:lnTo>
                    <a:pt x="98123" y="705"/>
                  </a:lnTo>
                  <a:lnTo>
                    <a:pt x="98634" y="5467"/>
                  </a:lnTo>
                  <a:lnTo>
                    <a:pt x="82303" y="6272"/>
                  </a:lnTo>
                  <a:lnTo>
                    <a:pt x="82129" y="7004"/>
                  </a:lnTo>
                  <a:lnTo>
                    <a:pt x="83816" y="9698"/>
                  </a:lnTo>
                  <a:lnTo>
                    <a:pt x="83842" y="11404"/>
                  </a:lnTo>
                  <a:lnTo>
                    <a:pt x="79866" y="24178"/>
                  </a:lnTo>
                  <a:lnTo>
                    <a:pt x="79723" y="28409"/>
                  </a:lnTo>
                  <a:lnTo>
                    <a:pt x="77807" y="32147"/>
                  </a:lnTo>
                  <a:lnTo>
                    <a:pt x="75310" y="36160"/>
                  </a:lnTo>
                  <a:lnTo>
                    <a:pt x="73198" y="42386"/>
                  </a:lnTo>
                  <a:lnTo>
                    <a:pt x="52119" y="65617"/>
                  </a:lnTo>
                  <a:lnTo>
                    <a:pt x="47900" y="67969"/>
                  </a:lnTo>
                  <a:lnTo>
                    <a:pt x="39677" y="69293"/>
                  </a:lnTo>
                  <a:lnTo>
                    <a:pt x="20657" y="69817"/>
                  </a:lnTo>
                  <a:lnTo>
                    <a:pt x="16278" y="67954"/>
                  </a:lnTo>
                  <a:lnTo>
                    <a:pt x="14123" y="66469"/>
                  </a:lnTo>
                  <a:lnTo>
                    <a:pt x="11728" y="62938"/>
                  </a:lnTo>
                  <a:lnTo>
                    <a:pt x="9958" y="59017"/>
                  </a:lnTo>
                  <a:lnTo>
                    <a:pt x="6819" y="54922"/>
                  </a:lnTo>
                  <a:lnTo>
                    <a:pt x="4954" y="48869"/>
                  </a:lnTo>
                  <a:lnTo>
                    <a:pt x="3420" y="42181"/>
                  </a:lnTo>
                  <a:lnTo>
                    <a:pt x="386" y="36856"/>
                  </a:lnTo>
                  <a:lnTo>
                    <a:pt x="0" y="34449"/>
                  </a:lnTo>
                  <a:lnTo>
                    <a:pt x="448" y="32138"/>
                  </a:lnTo>
                  <a:lnTo>
                    <a:pt x="2123" y="26984"/>
                  </a:lnTo>
                  <a:lnTo>
                    <a:pt x="3286" y="11489"/>
                  </a:lnTo>
                  <a:lnTo>
                    <a:pt x="4050" y="9776"/>
                  </a:lnTo>
                  <a:lnTo>
                    <a:pt x="5265" y="8634"/>
                  </a:lnTo>
                  <a:lnTo>
                    <a:pt x="6781" y="7872"/>
                  </a:lnTo>
                  <a:lnTo>
                    <a:pt x="7791" y="6659"/>
                  </a:lnTo>
                  <a:lnTo>
                    <a:pt x="8914" y="3430"/>
                  </a:lnTo>
                  <a:lnTo>
                    <a:pt x="9919" y="2287"/>
                  </a:lnTo>
                  <a:lnTo>
                    <a:pt x="15200" y="301"/>
                  </a:lnTo>
                  <a:lnTo>
                    <a:pt x="22943" y="5066"/>
                  </a:lnTo>
                  <a:lnTo>
                    <a:pt x="24916" y="5494"/>
                  </a:lnTo>
                  <a:lnTo>
                    <a:pt x="28990" y="9732"/>
                  </a:lnTo>
                  <a:lnTo>
                    <a:pt x="37354" y="20580"/>
                  </a:lnTo>
                  <a:lnTo>
                    <a:pt x="83997" y="55032"/>
                  </a:lnTo>
                  <a:lnTo>
                    <a:pt x="94430" y="62089"/>
                  </a:lnTo>
                  <a:lnTo>
                    <a:pt x="102304" y="71392"/>
                  </a:lnTo>
                  <a:lnTo>
                    <a:pt x="115589" y="80142"/>
                  </a:lnTo>
                  <a:lnTo>
                    <a:pt x="121979" y="82542"/>
                  </a:lnTo>
                  <a:lnTo>
                    <a:pt x="128340" y="86703"/>
                  </a:lnTo>
                  <a:lnTo>
                    <a:pt x="132577" y="87923"/>
                  </a:lnTo>
                  <a:lnTo>
                    <a:pt x="134694" y="87543"/>
                  </a:lnTo>
                  <a:lnTo>
                    <a:pt x="143162" y="83745"/>
                  </a:lnTo>
                  <a:lnTo>
                    <a:pt x="145278" y="83347"/>
                  </a:lnTo>
                  <a:lnTo>
                    <a:pt x="151629" y="79415"/>
                  </a:lnTo>
                  <a:lnTo>
                    <a:pt x="165740" y="59796"/>
                  </a:lnTo>
                  <a:lnTo>
                    <a:pt x="175304" y="39455"/>
                  </a:lnTo>
                  <a:lnTo>
                    <a:pt x="178614" y="34469"/>
                  </a:lnTo>
                  <a:lnTo>
                    <a:pt x="180477" y="27695"/>
                  </a:lnTo>
                  <a:lnTo>
                    <a:pt x="181231" y="10590"/>
                  </a:lnTo>
                  <a:lnTo>
                    <a:pt x="179367" y="6353"/>
                  </a:lnTo>
                  <a:lnTo>
                    <a:pt x="177882" y="4235"/>
                  </a:lnTo>
                  <a:lnTo>
                    <a:pt x="174350" y="1882"/>
                  </a:lnTo>
                  <a:lnTo>
                    <a:pt x="168396" y="558"/>
                  </a:lnTo>
                  <a:lnTo>
                    <a:pt x="129489" y="3"/>
                  </a:lnTo>
                  <a:lnTo>
                    <a:pt x="124620" y="1883"/>
                  </a:lnTo>
                  <a:lnTo>
                    <a:pt x="120104" y="4364"/>
                  </a:lnTo>
                  <a:lnTo>
                    <a:pt x="111563" y="6176"/>
                  </a:lnTo>
                  <a:lnTo>
                    <a:pt x="105062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6" name="SMARTInkShape-1403"/>
            <p:cNvSpPr/>
            <p:nvPr>
              <p:custDataLst>
                <p:tags r:id="rId19"/>
              </p:custDataLst>
            </p:nvPr>
          </p:nvSpPr>
          <p:spPr>
            <a:xfrm>
              <a:off x="1428757" y="1238250"/>
              <a:ext cx="126994" cy="16359"/>
            </a:xfrm>
            <a:custGeom>
              <a:avLst/>
              <a:gdLst/>
              <a:ahLst/>
              <a:cxnLst/>
              <a:rect l="0" t="0" r="0" b="0"/>
              <a:pathLst>
                <a:path w="126994" h="16359">
                  <a:moveTo>
                    <a:pt x="6343" y="12700"/>
                  </a:moveTo>
                  <a:lnTo>
                    <a:pt x="6343" y="12700"/>
                  </a:lnTo>
                  <a:lnTo>
                    <a:pt x="876" y="12700"/>
                  </a:lnTo>
                  <a:lnTo>
                    <a:pt x="581" y="13406"/>
                  </a:lnTo>
                  <a:lnTo>
                    <a:pt x="167" y="16358"/>
                  </a:lnTo>
                  <a:lnTo>
                    <a:pt x="0" y="9513"/>
                  </a:lnTo>
                  <a:lnTo>
                    <a:pt x="703" y="8459"/>
                  </a:lnTo>
                  <a:lnTo>
                    <a:pt x="1877" y="7756"/>
                  </a:lnTo>
                  <a:lnTo>
                    <a:pt x="6461" y="6535"/>
                  </a:lnTo>
                  <a:lnTo>
                    <a:pt x="52165" y="6351"/>
                  </a:lnTo>
                  <a:lnTo>
                    <a:pt x="88856" y="5644"/>
                  </a:lnTo>
                  <a:lnTo>
                    <a:pt x="12699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7" name="SMARTInkShape-1404"/>
            <p:cNvSpPr/>
            <p:nvPr>
              <p:custDataLst>
                <p:tags r:id="rId20"/>
              </p:custDataLst>
            </p:nvPr>
          </p:nvSpPr>
          <p:spPr>
            <a:xfrm>
              <a:off x="1556004" y="432085"/>
              <a:ext cx="126747" cy="564866"/>
            </a:xfrm>
            <a:custGeom>
              <a:avLst/>
              <a:gdLst/>
              <a:ahLst/>
              <a:cxnLst/>
              <a:rect l="0" t="0" r="0" b="0"/>
              <a:pathLst>
                <a:path w="126747" h="564866">
                  <a:moveTo>
                    <a:pt x="126746" y="31465"/>
                  </a:moveTo>
                  <a:lnTo>
                    <a:pt x="126746" y="31465"/>
                  </a:lnTo>
                  <a:lnTo>
                    <a:pt x="120657" y="25377"/>
                  </a:lnTo>
                  <a:lnTo>
                    <a:pt x="120403" y="13566"/>
                  </a:lnTo>
                  <a:lnTo>
                    <a:pt x="119695" y="13182"/>
                  </a:lnTo>
                  <a:lnTo>
                    <a:pt x="117027" y="12756"/>
                  </a:lnTo>
                  <a:lnTo>
                    <a:pt x="116033" y="11937"/>
                  </a:lnTo>
                  <a:lnTo>
                    <a:pt x="113515" y="5968"/>
                  </a:lnTo>
                  <a:lnTo>
                    <a:pt x="110752" y="2964"/>
                  </a:lnTo>
                  <a:lnTo>
                    <a:pt x="103410" y="1159"/>
                  </a:lnTo>
                  <a:lnTo>
                    <a:pt x="88191" y="0"/>
                  </a:lnTo>
                  <a:lnTo>
                    <a:pt x="73321" y="4841"/>
                  </a:lnTo>
                  <a:lnTo>
                    <a:pt x="52596" y="14649"/>
                  </a:lnTo>
                  <a:lnTo>
                    <a:pt x="35716" y="33161"/>
                  </a:lnTo>
                  <a:lnTo>
                    <a:pt x="17932" y="63438"/>
                  </a:lnTo>
                  <a:lnTo>
                    <a:pt x="2642" y="107678"/>
                  </a:lnTo>
                  <a:lnTo>
                    <a:pt x="0" y="150836"/>
                  </a:lnTo>
                  <a:lnTo>
                    <a:pt x="3150" y="192442"/>
                  </a:lnTo>
                  <a:lnTo>
                    <a:pt x="19523" y="236561"/>
                  </a:lnTo>
                  <a:lnTo>
                    <a:pt x="35873" y="277373"/>
                  </a:lnTo>
                  <a:lnTo>
                    <a:pt x="52691" y="318700"/>
                  </a:lnTo>
                  <a:lnTo>
                    <a:pt x="71483" y="356654"/>
                  </a:lnTo>
                  <a:lnTo>
                    <a:pt x="95819" y="403338"/>
                  </a:lnTo>
                  <a:lnTo>
                    <a:pt x="109364" y="446245"/>
                  </a:lnTo>
                  <a:lnTo>
                    <a:pt x="119102" y="493753"/>
                  </a:lnTo>
                  <a:lnTo>
                    <a:pt x="119435" y="519460"/>
                  </a:lnTo>
                  <a:lnTo>
                    <a:pt x="111524" y="543294"/>
                  </a:lnTo>
                  <a:lnTo>
                    <a:pt x="105634" y="550104"/>
                  </a:lnTo>
                  <a:lnTo>
                    <a:pt x="90622" y="561771"/>
                  </a:lnTo>
                  <a:lnTo>
                    <a:pt x="74786" y="564458"/>
                  </a:lnTo>
                  <a:lnTo>
                    <a:pt x="63246" y="5648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3" name="SMARTInkShape-Group331"/>
          <p:cNvGrpSpPr/>
          <p:nvPr/>
        </p:nvGrpSpPr>
        <p:grpSpPr>
          <a:xfrm>
            <a:off x="587688" y="470195"/>
            <a:ext cx="351735" cy="310856"/>
            <a:chOff x="587688" y="470195"/>
            <a:chExt cx="351735" cy="310856"/>
          </a:xfrm>
        </p:grpSpPr>
        <p:sp>
          <p:nvSpPr>
            <p:cNvPr id="389" name="SMARTInkShape-1405"/>
            <p:cNvSpPr/>
            <p:nvPr>
              <p:custDataLst>
                <p:tags r:id="rId7"/>
              </p:custDataLst>
            </p:nvPr>
          </p:nvSpPr>
          <p:spPr>
            <a:xfrm>
              <a:off x="857250" y="540972"/>
              <a:ext cx="82173" cy="233729"/>
            </a:xfrm>
            <a:custGeom>
              <a:avLst/>
              <a:gdLst/>
              <a:ahLst/>
              <a:cxnLst/>
              <a:rect l="0" t="0" r="0" b="0"/>
              <a:pathLst>
                <a:path w="82173" h="233729">
                  <a:moveTo>
                    <a:pt x="0" y="17828"/>
                  </a:moveTo>
                  <a:lnTo>
                    <a:pt x="0" y="17828"/>
                  </a:lnTo>
                  <a:lnTo>
                    <a:pt x="10126" y="6997"/>
                  </a:lnTo>
                  <a:lnTo>
                    <a:pt x="11556" y="2901"/>
                  </a:lnTo>
                  <a:lnTo>
                    <a:pt x="12643" y="1527"/>
                  </a:lnTo>
                  <a:lnTo>
                    <a:pt x="15732" y="0"/>
                  </a:lnTo>
                  <a:lnTo>
                    <a:pt x="16838" y="298"/>
                  </a:lnTo>
                  <a:lnTo>
                    <a:pt x="17575" y="1202"/>
                  </a:lnTo>
                  <a:lnTo>
                    <a:pt x="18067" y="2511"/>
                  </a:lnTo>
                  <a:lnTo>
                    <a:pt x="19100" y="3383"/>
                  </a:lnTo>
                  <a:lnTo>
                    <a:pt x="25828" y="6665"/>
                  </a:lnTo>
                  <a:lnTo>
                    <a:pt x="33951" y="13898"/>
                  </a:lnTo>
                  <a:lnTo>
                    <a:pt x="42350" y="27896"/>
                  </a:lnTo>
                  <a:lnTo>
                    <a:pt x="52685" y="48431"/>
                  </a:lnTo>
                  <a:lnTo>
                    <a:pt x="62177" y="63820"/>
                  </a:lnTo>
                  <a:lnTo>
                    <a:pt x="78239" y="110189"/>
                  </a:lnTo>
                  <a:lnTo>
                    <a:pt x="82172" y="154295"/>
                  </a:lnTo>
                  <a:lnTo>
                    <a:pt x="77406" y="181584"/>
                  </a:lnTo>
                  <a:lnTo>
                    <a:pt x="64242" y="209127"/>
                  </a:lnTo>
                  <a:lnTo>
                    <a:pt x="44450" y="2337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0" name="SMARTInkShape-1406"/>
            <p:cNvSpPr/>
            <p:nvPr>
              <p:custDataLst>
                <p:tags r:id="rId8"/>
              </p:custDataLst>
            </p:nvPr>
          </p:nvSpPr>
          <p:spPr>
            <a:xfrm>
              <a:off x="587688" y="546100"/>
              <a:ext cx="167963" cy="234951"/>
            </a:xfrm>
            <a:custGeom>
              <a:avLst/>
              <a:gdLst/>
              <a:ahLst/>
              <a:cxnLst/>
              <a:rect l="0" t="0" r="0" b="0"/>
              <a:pathLst>
                <a:path w="167963" h="234951">
                  <a:moveTo>
                    <a:pt x="79062" y="0"/>
                  </a:moveTo>
                  <a:lnTo>
                    <a:pt x="79062" y="0"/>
                  </a:lnTo>
                  <a:lnTo>
                    <a:pt x="50810" y="706"/>
                  </a:lnTo>
                  <a:lnTo>
                    <a:pt x="39333" y="5070"/>
                  </a:lnTo>
                  <a:lnTo>
                    <a:pt x="26488" y="14927"/>
                  </a:lnTo>
                  <a:lnTo>
                    <a:pt x="7690" y="40471"/>
                  </a:lnTo>
                  <a:lnTo>
                    <a:pt x="127" y="64788"/>
                  </a:lnTo>
                  <a:lnTo>
                    <a:pt x="0" y="74891"/>
                  </a:lnTo>
                  <a:lnTo>
                    <a:pt x="7820" y="120847"/>
                  </a:lnTo>
                  <a:lnTo>
                    <a:pt x="21145" y="152426"/>
                  </a:lnTo>
                  <a:lnTo>
                    <a:pt x="53715" y="196294"/>
                  </a:lnTo>
                  <a:lnTo>
                    <a:pt x="75541" y="217238"/>
                  </a:lnTo>
                  <a:lnTo>
                    <a:pt x="104835" y="230335"/>
                  </a:lnTo>
                  <a:lnTo>
                    <a:pt x="126277" y="234038"/>
                  </a:lnTo>
                  <a:lnTo>
                    <a:pt x="167962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1" name="SMARTInkShape-1407"/>
            <p:cNvSpPr/>
            <p:nvPr>
              <p:custDataLst>
                <p:tags r:id="rId9"/>
              </p:custDataLst>
            </p:nvPr>
          </p:nvSpPr>
          <p:spPr>
            <a:xfrm>
              <a:off x="732993" y="470195"/>
              <a:ext cx="9958" cy="31456"/>
            </a:xfrm>
            <a:custGeom>
              <a:avLst/>
              <a:gdLst/>
              <a:ahLst/>
              <a:cxnLst/>
              <a:rect l="0" t="0" r="0" b="0"/>
              <a:pathLst>
                <a:path w="9958" h="31456">
                  <a:moveTo>
                    <a:pt x="9957" y="31455"/>
                  </a:moveTo>
                  <a:lnTo>
                    <a:pt x="9957" y="31455"/>
                  </a:lnTo>
                  <a:lnTo>
                    <a:pt x="9957" y="24713"/>
                  </a:lnTo>
                  <a:lnTo>
                    <a:pt x="8075" y="19521"/>
                  </a:lnTo>
                  <a:lnTo>
                    <a:pt x="5593" y="14862"/>
                  </a:lnTo>
                  <a:lnTo>
                    <a:pt x="3868" y="7354"/>
                  </a:lnTo>
                  <a:lnTo>
                    <a:pt x="313" y="3069"/>
                  </a:lnTo>
                  <a:lnTo>
                    <a:pt x="0" y="1948"/>
                  </a:lnTo>
                  <a:lnTo>
                    <a:pt x="497" y="1200"/>
                  </a:lnTo>
                  <a:lnTo>
                    <a:pt x="2993" y="0"/>
                  </a:lnTo>
                  <a:lnTo>
                    <a:pt x="3334" y="1718"/>
                  </a:lnTo>
                  <a:lnTo>
                    <a:pt x="3607" y="187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2" name="SMARTInkShape-1408"/>
            <p:cNvSpPr/>
            <p:nvPr>
              <p:custDataLst>
                <p:tags r:id="rId10"/>
              </p:custDataLst>
            </p:nvPr>
          </p:nvSpPr>
          <p:spPr>
            <a:xfrm>
              <a:off x="762000" y="609625"/>
              <a:ext cx="31751" cy="138596"/>
            </a:xfrm>
            <a:custGeom>
              <a:avLst/>
              <a:gdLst/>
              <a:ahLst/>
              <a:cxnLst/>
              <a:rect l="0" t="0" r="0" b="0"/>
              <a:pathLst>
                <a:path w="31751" h="138596">
                  <a:moveTo>
                    <a:pt x="0" y="12675"/>
                  </a:moveTo>
                  <a:lnTo>
                    <a:pt x="0" y="12675"/>
                  </a:lnTo>
                  <a:lnTo>
                    <a:pt x="0" y="0"/>
                  </a:lnTo>
                  <a:lnTo>
                    <a:pt x="3371" y="3353"/>
                  </a:lnTo>
                  <a:lnTo>
                    <a:pt x="5026" y="6886"/>
                  </a:lnTo>
                  <a:lnTo>
                    <a:pt x="14462" y="51218"/>
                  </a:lnTo>
                  <a:lnTo>
                    <a:pt x="17691" y="63606"/>
                  </a:lnTo>
                  <a:lnTo>
                    <a:pt x="20812" y="88886"/>
                  </a:lnTo>
                  <a:lnTo>
                    <a:pt x="24041" y="101578"/>
                  </a:lnTo>
                  <a:lnTo>
                    <a:pt x="25927" y="118378"/>
                  </a:lnTo>
                  <a:lnTo>
                    <a:pt x="31347" y="134208"/>
                  </a:lnTo>
                  <a:lnTo>
                    <a:pt x="31670" y="138595"/>
                  </a:lnTo>
                  <a:lnTo>
                    <a:pt x="31750" y="1333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786879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SMARTInkShape-Group332"/>
          <p:cNvGrpSpPr/>
          <p:nvPr/>
        </p:nvGrpSpPr>
        <p:grpSpPr>
          <a:xfrm>
            <a:off x="356483" y="401047"/>
            <a:ext cx="665868" cy="449515"/>
            <a:chOff x="356483" y="401047"/>
            <a:chExt cx="665868" cy="449515"/>
          </a:xfrm>
        </p:grpSpPr>
        <p:sp>
          <p:nvSpPr>
            <p:cNvPr id="2" name="SMARTInkShape-1409"/>
            <p:cNvSpPr/>
            <p:nvPr>
              <p:custDataLst>
                <p:tags r:id="rId175"/>
              </p:custDataLst>
            </p:nvPr>
          </p:nvSpPr>
          <p:spPr>
            <a:xfrm>
              <a:off x="368604" y="412750"/>
              <a:ext cx="215597" cy="330151"/>
            </a:xfrm>
            <a:custGeom>
              <a:avLst/>
              <a:gdLst/>
              <a:ahLst/>
              <a:cxnLst/>
              <a:rect l="0" t="0" r="0" b="0"/>
              <a:pathLst>
                <a:path w="215597" h="330151">
                  <a:moveTo>
                    <a:pt x="69546" y="0"/>
                  </a:moveTo>
                  <a:lnTo>
                    <a:pt x="69546" y="0"/>
                  </a:lnTo>
                  <a:lnTo>
                    <a:pt x="64476" y="5775"/>
                  </a:lnTo>
                  <a:lnTo>
                    <a:pt x="59420" y="15195"/>
                  </a:lnTo>
                  <a:lnTo>
                    <a:pt x="57185" y="23917"/>
                  </a:lnTo>
                  <a:lnTo>
                    <a:pt x="50766" y="31450"/>
                  </a:lnTo>
                  <a:lnTo>
                    <a:pt x="50576" y="35032"/>
                  </a:lnTo>
                  <a:lnTo>
                    <a:pt x="51255" y="36055"/>
                  </a:lnTo>
                  <a:lnTo>
                    <a:pt x="52413" y="36736"/>
                  </a:lnTo>
                  <a:lnTo>
                    <a:pt x="55970" y="37831"/>
                  </a:lnTo>
                  <a:lnTo>
                    <a:pt x="56457" y="39862"/>
                  </a:lnTo>
                  <a:lnTo>
                    <a:pt x="56587" y="41391"/>
                  </a:lnTo>
                  <a:lnTo>
                    <a:pt x="58612" y="44972"/>
                  </a:lnTo>
                  <a:lnTo>
                    <a:pt x="60140" y="46915"/>
                  </a:lnTo>
                  <a:lnTo>
                    <a:pt x="63719" y="49073"/>
                  </a:lnTo>
                  <a:lnTo>
                    <a:pt x="71766" y="50459"/>
                  </a:lnTo>
                  <a:lnTo>
                    <a:pt x="81414" y="50699"/>
                  </a:lnTo>
                  <a:lnTo>
                    <a:pt x="87286" y="48874"/>
                  </a:lnTo>
                  <a:lnTo>
                    <a:pt x="96155" y="42957"/>
                  </a:lnTo>
                  <a:lnTo>
                    <a:pt x="97869" y="41338"/>
                  </a:lnTo>
                  <a:lnTo>
                    <a:pt x="101654" y="39539"/>
                  </a:lnTo>
                  <a:lnTo>
                    <a:pt x="111927" y="37584"/>
                  </a:lnTo>
                  <a:lnTo>
                    <a:pt x="119098" y="32658"/>
                  </a:lnTo>
                  <a:lnTo>
                    <a:pt x="125169" y="31224"/>
                  </a:lnTo>
                  <a:lnTo>
                    <a:pt x="131869" y="26306"/>
                  </a:lnTo>
                  <a:lnTo>
                    <a:pt x="138410" y="14545"/>
                  </a:lnTo>
                  <a:lnTo>
                    <a:pt x="138739" y="14635"/>
                  </a:lnTo>
                  <a:lnTo>
                    <a:pt x="139104" y="16618"/>
                  </a:lnTo>
                  <a:lnTo>
                    <a:pt x="138496" y="17428"/>
                  </a:lnTo>
                  <a:lnTo>
                    <a:pt x="132450" y="20611"/>
                  </a:lnTo>
                  <a:lnTo>
                    <a:pt x="93455" y="53597"/>
                  </a:lnTo>
                  <a:lnTo>
                    <a:pt x="80490" y="74173"/>
                  </a:lnTo>
                  <a:lnTo>
                    <a:pt x="71049" y="96970"/>
                  </a:lnTo>
                  <a:lnTo>
                    <a:pt x="70548" y="100630"/>
                  </a:lnTo>
                  <a:lnTo>
                    <a:pt x="70920" y="103070"/>
                  </a:lnTo>
                  <a:lnTo>
                    <a:pt x="71873" y="104697"/>
                  </a:lnTo>
                  <a:lnTo>
                    <a:pt x="86570" y="117949"/>
                  </a:lnTo>
                  <a:lnTo>
                    <a:pt x="92856" y="119850"/>
                  </a:lnTo>
                  <a:lnTo>
                    <a:pt x="100045" y="120545"/>
                  </a:lnTo>
                  <a:lnTo>
                    <a:pt x="106654" y="126108"/>
                  </a:lnTo>
                  <a:lnTo>
                    <a:pt x="107559" y="141227"/>
                  </a:lnTo>
                  <a:lnTo>
                    <a:pt x="105726" y="145788"/>
                  </a:lnTo>
                  <a:lnTo>
                    <a:pt x="75324" y="190271"/>
                  </a:lnTo>
                  <a:lnTo>
                    <a:pt x="29323" y="237064"/>
                  </a:lnTo>
                  <a:lnTo>
                    <a:pt x="11533" y="258233"/>
                  </a:lnTo>
                  <a:lnTo>
                    <a:pt x="2003" y="282105"/>
                  </a:lnTo>
                  <a:lnTo>
                    <a:pt x="0" y="302761"/>
                  </a:lnTo>
                  <a:lnTo>
                    <a:pt x="1712" y="309303"/>
                  </a:lnTo>
                  <a:lnTo>
                    <a:pt x="8561" y="319252"/>
                  </a:lnTo>
                  <a:lnTo>
                    <a:pt x="18002" y="325859"/>
                  </a:lnTo>
                  <a:lnTo>
                    <a:pt x="29736" y="328914"/>
                  </a:lnTo>
                  <a:lnTo>
                    <a:pt x="76077" y="330150"/>
                  </a:lnTo>
                  <a:lnTo>
                    <a:pt x="87971" y="329472"/>
                  </a:lnTo>
                  <a:lnTo>
                    <a:pt x="132119" y="317334"/>
                  </a:lnTo>
                  <a:lnTo>
                    <a:pt x="177442" y="304770"/>
                  </a:lnTo>
                  <a:lnTo>
                    <a:pt x="215596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410"/>
            <p:cNvSpPr/>
            <p:nvPr>
              <p:custDataLst>
                <p:tags r:id="rId176"/>
              </p:custDataLst>
            </p:nvPr>
          </p:nvSpPr>
          <p:spPr>
            <a:xfrm>
              <a:off x="596923" y="571851"/>
              <a:ext cx="222228" cy="112688"/>
            </a:xfrm>
            <a:custGeom>
              <a:avLst/>
              <a:gdLst/>
              <a:ahLst/>
              <a:cxnLst/>
              <a:rect l="0" t="0" r="0" b="0"/>
              <a:pathLst>
                <a:path w="222228" h="112688">
                  <a:moveTo>
                    <a:pt x="6327" y="31399"/>
                  </a:moveTo>
                  <a:lnTo>
                    <a:pt x="6327" y="31399"/>
                  </a:lnTo>
                  <a:lnTo>
                    <a:pt x="0" y="25072"/>
                  </a:lnTo>
                  <a:lnTo>
                    <a:pt x="5446" y="19584"/>
                  </a:lnTo>
                  <a:lnTo>
                    <a:pt x="9437" y="18961"/>
                  </a:lnTo>
                  <a:lnTo>
                    <a:pt x="49655" y="18700"/>
                  </a:lnTo>
                  <a:lnTo>
                    <a:pt x="55688" y="20581"/>
                  </a:lnTo>
                  <a:lnTo>
                    <a:pt x="67521" y="29530"/>
                  </a:lnTo>
                  <a:lnTo>
                    <a:pt x="74004" y="36411"/>
                  </a:lnTo>
                  <a:lnTo>
                    <a:pt x="79688" y="46368"/>
                  </a:lnTo>
                  <a:lnTo>
                    <a:pt x="81686" y="54806"/>
                  </a:lnTo>
                  <a:lnTo>
                    <a:pt x="82153" y="62028"/>
                  </a:lnTo>
                  <a:lnTo>
                    <a:pt x="80479" y="68060"/>
                  </a:lnTo>
                  <a:lnTo>
                    <a:pt x="78089" y="73798"/>
                  </a:lnTo>
                  <a:lnTo>
                    <a:pt x="76038" y="84257"/>
                  </a:lnTo>
                  <a:lnTo>
                    <a:pt x="71275" y="92138"/>
                  </a:lnTo>
                  <a:lnTo>
                    <a:pt x="54984" y="109691"/>
                  </a:lnTo>
                  <a:lnTo>
                    <a:pt x="50765" y="112056"/>
                  </a:lnTo>
                  <a:lnTo>
                    <a:pt x="48653" y="112687"/>
                  </a:lnTo>
                  <a:lnTo>
                    <a:pt x="46538" y="112402"/>
                  </a:lnTo>
                  <a:lnTo>
                    <a:pt x="39331" y="108371"/>
                  </a:lnTo>
                  <a:lnTo>
                    <a:pt x="38634" y="106061"/>
                  </a:lnTo>
                  <a:lnTo>
                    <a:pt x="38448" y="104457"/>
                  </a:lnTo>
                  <a:lnTo>
                    <a:pt x="40124" y="100793"/>
                  </a:lnTo>
                  <a:lnTo>
                    <a:pt x="41558" y="98828"/>
                  </a:lnTo>
                  <a:lnTo>
                    <a:pt x="53191" y="65148"/>
                  </a:lnTo>
                  <a:lnTo>
                    <a:pt x="59140" y="58628"/>
                  </a:lnTo>
                  <a:lnTo>
                    <a:pt x="65783" y="52673"/>
                  </a:lnTo>
                  <a:lnTo>
                    <a:pt x="90725" y="20153"/>
                  </a:lnTo>
                  <a:lnTo>
                    <a:pt x="97459" y="15818"/>
                  </a:lnTo>
                  <a:lnTo>
                    <a:pt x="107532" y="11153"/>
                  </a:lnTo>
                  <a:lnTo>
                    <a:pt x="109780" y="9435"/>
                  </a:lnTo>
                  <a:lnTo>
                    <a:pt x="112278" y="5645"/>
                  </a:lnTo>
                  <a:lnTo>
                    <a:pt x="114160" y="0"/>
                  </a:lnTo>
                  <a:lnTo>
                    <a:pt x="114242" y="3124"/>
                  </a:lnTo>
                  <a:lnTo>
                    <a:pt x="113548" y="4082"/>
                  </a:lnTo>
                  <a:lnTo>
                    <a:pt x="110896" y="5147"/>
                  </a:lnTo>
                  <a:lnTo>
                    <a:pt x="107365" y="9383"/>
                  </a:lnTo>
                  <a:lnTo>
                    <a:pt x="91677" y="29872"/>
                  </a:lnTo>
                  <a:lnTo>
                    <a:pt x="89123" y="47734"/>
                  </a:lnTo>
                  <a:lnTo>
                    <a:pt x="88986" y="52300"/>
                  </a:lnTo>
                  <a:lnTo>
                    <a:pt x="90807" y="56681"/>
                  </a:lnTo>
                  <a:lnTo>
                    <a:pt x="99714" y="71025"/>
                  </a:lnTo>
                  <a:lnTo>
                    <a:pt x="113448" y="78585"/>
                  </a:lnTo>
                  <a:lnTo>
                    <a:pt x="155761" y="87572"/>
                  </a:lnTo>
                  <a:lnTo>
                    <a:pt x="200156" y="88524"/>
                  </a:lnTo>
                  <a:lnTo>
                    <a:pt x="222227" y="88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411"/>
            <p:cNvSpPr/>
            <p:nvPr>
              <p:custDataLst>
                <p:tags r:id="rId177"/>
              </p:custDataLst>
            </p:nvPr>
          </p:nvSpPr>
          <p:spPr>
            <a:xfrm>
              <a:off x="356483" y="736600"/>
              <a:ext cx="449968" cy="113962"/>
            </a:xfrm>
            <a:custGeom>
              <a:avLst/>
              <a:gdLst/>
              <a:ahLst/>
              <a:cxnLst/>
              <a:rect l="0" t="0" r="0" b="0"/>
              <a:pathLst>
                <a:path w="449968" h="113962">
                  <a:moveTo>
                    <a:pt x="5467" y="101600"/>
                  </a:moveTo>
                  <a:lnTo>
                    <a:pt x="5467" y="101600"/>
                  </a:lnTo>
                  <a:lnTo>
                    <a:pt x="2096" y="104971"/>
                  </a:lnTo>
                  <a:lnTo>
                    <a:pt x="441" y="108507"/>
                  </a:lnTo>
                  <a:lnTo>
                    <a:pt x="0" y="110438"/>
                  </a:lnTo>
                  <a:lnTo>
                    <a:pt x="411" y="111726"/>
                  </a:lnTo>
                  <a:lnTo>
                    <a:pt x="1391" y="112584"/>
                  </a:lnTo>
                  <a:lnTo>
                    <a:pt x="4361" y="113537"/>
                  </a:lnTo>
                  <a:lnTo>
                    <a:pt x="8033" y="113961"/>
                  </a:lnTo>
                  <a:lnTo>
                    <a:pt x="54997" y="101155"/>
                  </a:lnTo>
                  <a:lnTo>
                    <a:pt x="98035" y="86757"/>
                  </a:lnTo>
                  <a:lnTo>
                    <a:pt x="133995" y="73052"/>
                  </a:lnTo>
                  <a:lnTo>
                    <a:pt x="175707" y="65202"/>
                  </a:lnTo>
                  <a:lnTo>
                    <a:pt x="215614" y="57068"/>
                  </a:lnTo>
                  <a:lnTo>
                    <a:pt x="254097" y="48667"/>
                  </a:lnTo>
                  <a:lnTo>
                    <a:pt x="293945" y="36555"/>
                  </a:lnTo>
                  <a:lnTo>
                    <a:pt x="333906" y="32699"/>
                  </a:lnTo>
                  <a:lnTo>
                    <a:pt x="377063" y="26806"/>
                  </a:lnTo>
                  <a:lnTo>
                    <a:pt x="422507" y="12658"/>
                  </a:lnTo>
                  <a:lnTo>
                    <a:pt x="4499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412"/>
            <p:cNvSpPr/>
            <p:nvPr>
              <p:custDataLst>
                <p:tags r:id="rId178"/>
              </p:custDataLst>
            </p:nvPr>
          </p:nvSpPr>
          <p:spPr>
            <a:xfrm>
              <a:off x="946150" y="401047"/>
              <a:ext cx="76201" cy="284754"/>
            </a:xfrm>
            <a:custGeom>
              <a:avLst/>
              <a:gdLst/>
              <a:ahLst/>
              <a:cxnLst/>
              <a:rect l="0" t="0" r="0" b="0"/>
              <a:pathLst>
                <a:path w="76201" h="284754">
                  <a:moveTo>
                    <a:pt x="0" y="30753"/>
                  </a:moveTo>
                  <a:lnTo>
                    <a:pt x="0" y="30753"/>
                  </a:lnTo>
                  <a:lnTo>
                    <a:pt x="0" y="24011"/>
                  </a:lnTo>
                  <a:lnTo>
                    <a:pt x="1881" y="18820"/>
                  </a:lnTo>
                  <a:lnTo>
                    <a:pt x="4364" y="14160"/>
                  </a:lnTo>
                  <a:lnTo>
                    <a:pt x="6176" y="5514"/>
                  </a:lnTo>
                  <a:lnTo>
                    <a:pt x="6272" y="2367"/>
                  </a:lnTo>
                  <a:lnTo>
                    <a:pt x="7004" y="1246"/>
                  </a:lnTo>
                  <a:lnTo>
                    <a:pt x="8197" y="498"/>
                  </a:lnTo>
                  <a:lnTo>
                    <a:pt x="9698" y="0"/>
                  </a:lnTo>
                  <a:lnTo>
                    <a:pt x="18552" y="2669"/>
                  </a:lnTo>
                  <a:lnTo>
                    <a:pt x="24238" y="7923"/>
                  </a:lnTo>
                  <a:lnTo>
                    <a:pt x="26742" y="11300"/>
                  </a:lnTo>
                  <a:lnTo>
                    <a:pt x="29524" y="20696"/>
                  </a:lnTo>
                  <a:lnTo>
                    <a:pt x="37087" y="60561"/>
                  </a:lnTo>
                  <a:lnTo>
                    <a:pt x="39848" y="107812"/>
                  </a:lnTo>
                  <a:lnTo>
                    <a:pt x="43541" y="149456"/>
                  </a:lnTo>
                  <a:lnTo>
                    <a:pt x="46212" y="195318"/>
                  </a:lnTo>
                  <a:lnTo>
                    <a:pt x="50531" y="242879"/>
                  </a:lnTo>
                  <a:lnTo>
                    <a:pt x="51452" y="261142"/>
                  </a:lnTo>
                  <a:lnTo>
                    <a:pt x="55854" y="273367"/>
                  </a:lnTo>
                  <a:lnTo>
                    <a:pt x="59631" y="279222"/>
                  </a:lnTo>
                  <a:lnTo>
                    <a:pt x="62332" y="281066"/>
                  </a:lnTo>
                  <a:lnTo>
                    <a:pt x="76200" y="28475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SMARTInkShape-Group333"/>
          <p:cNvGrpSpPr/>
          <p:nvPr/>
        </p:nvGrpSpPr>
        <p:grpSpPr>
          <a:xfrm>
            <a:off x="1930407" y="342984"/>
            <a:ext cx="1503928" cy="336467"/>
            <a:chOff x="1930407" y="342984"/>
            <a:chExt cx="1503928" cy="336467"/>
          </a:xfrm>
        </p:grpSpPr>
        <p:sp>
          <p:nvSpPr>
            <p:cNvPr id="7" name="SMARTInkShape-1413"/>
            <p:cNvSpPr/>
            <p:nvPr>
              <p:custDataLst>
                <p:tags r:id="rId164"/>
              </p:custDataLst>
            </p:nvPr>
          </p:nvSpPr>
          <p:spPr>
            <a:xfrm>
              <a:off x="1930407" y="394766"/>
              <a:ext cx="139694" cy="277951"/>
            </a:xfrm>
            <a:custGeom>
              <a:avLst/>
              <a:gdLst/>
              <a:ahLst/>
              <a:cxnLst/>
              <a:rect l="0" t="0" r="0" b="0"/>
              <a:pathLst>
                <a:path w="139694" h="277951">
                  <a:moveTo>
                    <a:pt x="12693" y="37034"/>
                  </a:moveTo>
                  <a:lnTo>
                    <a:pt x="12693" y="37034"/>
                  </a:lnTo>
                  <a:lnTo>
                    <a:pt x="12693" y="31567"/>
                  </a:lnTo>
                  <a:lnTo>
                    <a:pt x="17057" y="25789"/>
                  </a:lnTo>
                  <a:lnTo>
                    <a:pt x="18782" y="19151"/>
                  </a:lnTo>
                  <a:lnTo>
                    <a:pt x="19036" y="11926"/>
                  </a:lnTo>
                  <a:lnTo>
                    <a:pt x="10204" y="20498"/>
                  </a:lnTo>
                  <a:lnTo>
                    <a:pt x="8059" y="26392"/>
                  </a:lnTo>
                  <a:lnTo>
                    <a:pt x="905" y="73445"/>
                  </a:lnTo>
                  <a:lnTo>
                    <a:pt x="73" y="116457"/>
                  </a:lnTo>
                  <a:lnTo>
                    <a:pt x="0" y="159506"/>
                  </a:lnTo>
                  <a:lnTo>
                    <a:pt x="8832" y="201411"/>
                  </a:lnTo>
                  <a:lnTo>
                    <a:pt x="25408" y="245067"/>
                  </a:lnTo>
                  <a:lnTo>
                    <a:pt x="33862" y="259847"/>
                  </a:lnTo>
                  <a:lnTo>
                    <a:pt x="54438" y="275421"/>
                  </a:lnTo>
                  <a:lnTo>
                    <a:pt x="61202" y="277471"/>
                  </a:lnTo>
                  <a:lnTo>
                    <a:pt x="65532" y="277950"/>
                  </a:lnTo>
                  <a:lnTo>
                    <a:pt x="75308" y="274849"/>
                  </a:lnTo>
                  <a:lnTo>
                    <a:pt x="83770" y="269462"/>
                  </a:lnTo>
                  <a:lnTo>
                    <a:pt x="94117" y="256655"/>
                  </a:lnTo>
                  <a:lnTo>
                    <a:pt x="98270" y="247297"/>
                  </a:lnTo>
                  <a:lnTo>
                    <a:pt x="101527" y="237729"/>
                  </a:lnTo>
                  <a:lnTo>
                    <a:pt x="109883" y="220442"/>
                  </a:lnTo>
                  <a:lnTo>
                    <a:pt x="123339" y="177949"/>
                  </a:lnTo>
                  <a:lnTo>
                    <a:pt x="131886" y="139770"/>
                  </a:lnTo>
                  <a:lnTo>
                    <a:pt x="135033" y="113941"/>
                  </a:lnTo>
                  <a:lnTo>
                    <a:pt x="138312" y="100743"/>
                  </a:lnTo>
                  <a:lnTo>
                    <a:pt x="139669" y="56108"/>
                  </a:lnTo>
                  <a:lnTo>
                    <a:pt x="139693" y="9988"/>
                  </a:lnTo>
                  <a:lnTo>
                    <a:pt x="139693" y="0"/>
                  </a:lnTo>
                  <a:lnTo>
                    <a:pt x="139693" y="116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414"/>
            <p:cNvSpPr/>
            <p:nvPr>
              <p:custDataLst>
                <p:tags r:id="rId165"/>
              </p:custDataLst>
            </p:nvPr>
          </p:nvSpPr>
          <p:spPr>
            <a:xfrm>
              <a:off x="2127250" y="533440"/>
              <a:ext cx="107951" cy="120611"/>
            </a:xfrm>
            <a:custGeom>
              <a:avLst/>
              <a:gdLst/>
              <a:ahLst/>
              <a:cxnLst/>
              <a:rect l="0" t="0" r="0" b="0"/>
              <a:pathLst>
                <a:path w="107951" h="120611">
                  <a:moveTo>
                    <a:pt x="0" y="25360"/>
                  </a:moveTo>
                  <a:lnTo>
                    <a:pt x="0" y="25360"/>
                  </a:lnTo>
                  <a:lnTo>
                    <a:pt x="6327" y="25360"/>
                  </a:lnTo>
                  <a:lnTo>
                    <a:pt x="881" y="19893"/>
                  </a:lnTo>
                  <a:lnTo>
                    <a:pt x="587" y="20304"/>
                  </a:lnTo>
                  <a:lnTo>
                    <a:pt x="2" y="45917"/>
                  </a:lnTo>
                  <a:lnTo>
                    <a:pt x="1882" y="50489"/>
                  </a:lnTo>
                  <a:lnTo>
                    <a:pt x="3372" y="52696"/>
                  </a:lnTo>
                  <a:lnTo>
                    <a:pt x="5467" y="62544"/>
                  </a:lnTo>
                  <a:lnTo>
                    <a:pt x="6350" y="107801"/>
                  </a:lnTo>
                  <a:lnTo>
                    <a:pt x="6350" y="64222"/>
                  </a:lnTo>
                  <a:lnTo>
                    <a:pt x="7056" y="42394"/>
                  </a:lnTo>
                  <a:lnTo>
                    <a:pt x="15810" y="13898"/>
                  </a:lnTo>
                  <a:lnTo>
                    <a:pt x="21461" y="5187"/>
                  </a:lnTo>
                  <a:lnTo>
                    <a:pt x="25531" y="2283"/>
                  </a:lnTo>
                  <a:lnTo>
                    <a:pt x="31789" y="648"/>
                  </a:lnTo>
                  <a:lnTo>
                    <a:pt x="46569" y="0"/>
                  </a:lnTo>
                  <a:lnTo>
                    <a:pt x="50801" y="1859"/>
                  </a:lnTo>
                  <a:lnTo>
                    <a:pt x="59267" y="8802"/>
                  </a:lnTo>
                  <a:lnTo>
                    <a:pt x="61618" y="12827"/>
                  </a:lnTo>
                  <a:lnTo>
                    <a:pt x="66499" y="24531"/>
                  </a:lnTo>
                  <a:lnTo>
                    <a:pt x="73552" y="36067"/>
                  </a:lnTo>
                  <a:lnTo>
                    <a:pt x="89327" y="82914"/>
                  </a:lnTo>
                  <a:lnTo>
                    <a:pt x="93495" y="93448"/>
                  </a:lnTo>
                  <a:lnTo>
                    <a:pt x="95887" y="117131"/>
                  </a:lnTo>
                  <a:lnTo>
                    <a:pt x="97086" y="118290"/>
                  </a:lnTo>
                  <a:lnTo>
                    <a:pt x="100708" y="120152"/>
                  </a:lnTo>
                  <a:lnTo>
                    <a:pt x="107950" y="12061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415"/>
            <p:cNvSpPr/>
            <p:nvPr>
              <p:custDataLst>
                <p:tags r:id="rId166"/>
              </p:custDataLst>
            </p:nvPr>
          </p:nvSpPr>
          <p:spPr>
            <a:xfrm>
              <a:off x="2311400" y="567842"/>
              <a:ext cx="25401" cy="60809"/>
            </a:xfrm>
            <a:custGeom>
              <a:avLst/>
              <a:gdLst/>
              <a:ahLst/>
              <a:cxnLst/>
              <a:rect l="0" t="0" r="0" b="0"/>
              <a:pathLst>
                <a:path w="25401" h="60809">
                  <a:moveTo>
                    <a:pt x="0" y="3658"/>
                  </a:moveTo>
                  <a:lnTo>
                    <a:pt x="0" y="3658"/>
                  </a:lnTo>
                  <a:lnTo>
                    <a:pt x="3371" y="287"/>
                  </a:lnTo>
                  <a:lnTo>
                    <a:pt x="5069" y="0"/>
                  </a:lnTo>
                  <a:lnTo>
                    <a:pt x="6908" y="513"/>
                  </a:lnTo>
                  <a:lnTo>
                    <a:pt x="12643" y="3949"/>
                  </a:lnTo>
                  <a:lnTo>
                    <a:pt x="15732" y="6845"/>
                  </a:lnTo>
                  <a:lnTo>
                    <a:pt x="17575" y="10484"/>
                  </a:lnTo>
                  <a:lnTo>
                    <a:pt x="18993" y="16834"/>
                  </a:lnTo>
                  <a:lnTo>
                    <a:pt x="19049" y="37555"/>
                  </a:lnTo>
                  <a:lnTo>
                    <a:pt x="20931" y="41771"/>
                  </a:lnTo>
                  <a:lnTo>
                    <a:pt x="23414" y="45997"/>
                  </a:lnTo>
                  <a:lnTo>
                    <a:pt x="25008" y="54459"/>
                  </a:lnTo>
                  <a:lnTo>
                    <a:pt x="25400" y="608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416"/>
            <p:cNvSpPr/>
            <p:nvPr>
              <p:custDataLst>
                <p:tags r:id="rId167"/>
              </p:custDataLst>
            </p:nvPr>
          </p:nvSpPr>
          <p:spPr>
            <a:xfrm>
              <a:off x="2324100" y="4445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6350" y="69850"/>
                  </a:moveTo>
                  <a:lnTo>
                    <a:pt x="6350" y="69850"/>
                  </a:lnTo>
                  <a:lnTo>
                    <a:pt x="5644" y="48188"/>
                  </a:lnTo>
                  <a:lnTo>
                    <a:pt x="392" y="2592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417"/>
            <p:cNvSpPr/>
            <p:nvPr>
              <p:custDataLst>
                <p:tags r:id="rId168"/>
              </p:custDataLst>
            </p:nvPr>
          </p:nvSpPr>
          <p:spPr>
            <a:xfrm>
              <a:off x="2527745" y="342984"/>
              <a:ext cx="94806" cy="304717"/>
            </a:xfrm>
            <a:custGeom>
              <a:avLst/>
              <a:gdLst/>
              <a:ahLst/>
              <a:cxnLst/>
              <a:rect l="0" t="0" r="0" b="0"/>
              <a:pathLst>
                <a:path w="94806" h="304717">
                  <a:moveTo>
                    <a:pt x="94805" y="31666"/>
                  </a:moveTo>
                  <a:lnTo>
                    <a:pt x="94805" y="31666"/>
                  </a:lnTo>
                  <a:lnTo>
                    <a:pt x="91434" y="31666"/>
                  </a:lnTo>
                  <a:lnTo>
                    <a:pt x="87898" y="29785"/>
                  </a:lnTo>
                  <a:lnTo>
                    <a:pt x="83249" y="26199"/>
                  </a:lnTo>
                  <a:lnTo>
                    <a:pt x="77262" y="16762"/>
                  </a:lnTo>
                  <a:lnTo>
                    <a:pt x="69753" y="12778"/>
                  </a:lnTo>
                  <a:lnTo>
                    <a:pt x="69508" y="9293"/>
                  </a:lnTo>
                  <a:lnTo>
                    <a:pt x="68768" y="8284"/>
                  </a:lnTo>
                  <a:lnTo>
                    <a:pt x="66065" y="7163"/>
                  </a:lnTo>
                  <a:lnTo>
                    <a:pt x="65061" y="6158"/>
                  </a:lnTo>
                  <a:lnTo>
                    <a:pt x="63319" y="877"/>
                  </a:lnTo>
                  <a:lnTo>
                    <a:pt x="61291" y="343"/>
                  </a:lnTo>
                  <a:lnTo>
                    <a:pt x="57611" y="0"/>
                  </a:lnTo>
                  <a:lnTo>
                    <a:pt x="50231" y="3312"/>
                  </a:lnTo>
                  <a:lnTo>
                    <a:pt x="44891" y="10598"/>
                  </a:lnTo>
                  <a:lnTo>
                    <a:pt x="25869" y="54340"/>
                  </a:lnTo>
                  <a:lnTo>
                    <a:pt x="14970" y="92067"/>
                  </a:lnTo>
                  <a:lnTo>
                    <a:pt x="7904" y="133490"/>
                  </a:lnTo>
                  <a:lnTo>
                    <a:pt x="2929" y="179015"/>
                  </a:lnTo>
                  <a:lnTo>
                    <a:pt x="0" y="225691"/>
                  </a:lnTo>
                  <a:lnTo>
                    <a:pt x="4620" y="269512"/>
                  </a:lnTo>
                  <a:lnTo>
                    <a:pt x="7406" y="284643"/>
                  </a:lnTo>
                  <a:lnTo>
                    <a:pt x="12255" y="3047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418"/>
            <p:cNvSpPr/>
            <p:nvPr>
              <p:custDataLst>
                <p:tags r:id="rId169"/>
              </p:custDataLst>
            </p:nvPr>
          </p:nvSpPr>
          <p:spPr>
            <a:xfrm>
              <a:off x="2470258" y="508000"/>
              <a:ext cx="139593" cy="120651"/>
            </a:xfrm>
            <a:custGeom>
              <a:avLst/>
              <a:gdLst/>
              <a:ahLst/>
              <a:cxnLst/>
              <a:rect l="0" t="0" r="0" b="0"/>
              <a:pathLst>
                <a:path w="139593" h="120651">
                  <a:moveTo>
                    <a:pt x="31642" y="120650"/>
                  </a:moveTo>
                  <a:lnTo>
                    <a:pt x="31642" y="120650"/>
                  </a:lnTo>
                  <a:lnTo>
                    <a:pt x="24900" y="117279"/>
                  </a:lnTo>
                  <a:lnTo>
                    <a:pt x="22914" y="115580"/>
                  </a:lnTo>
                  <a:lnTo>
                    <a:pt x="19413" y="110524"/>
                  </a:lnTo>
                  <a:lnTo>
                    <a:pt x="10259" y="104918"/>
                  </a:lnTo>
                  <a:lnTo>
                    <a:pt x="1127" y="96424"/>
                  </a:lnTo>
                  <a:lnTo>
                    <a:pt x="0" y="75580"/>
                  </a:lnTo>
                  <a:lnTo>
                    <a:pt x="1822" y="70515"/>
                  </a:lnTo>
                  <a:lnTo>
                    <a:pt x="4277" y="65912"/>
                  </a:lnTo>
                  <a:lnTo>
                    <a:pt x="6365" y="59354"/>
                  </a:lnTo>
                  <a:lnTo>
                    <a:pt x="9354" y="55072"/>
                  </a:lnTo>
                  <a:lnTo>
                    <a:pt x="18375" y="48695"/>
                  </a:lnTo>
                  <a:lnTo>
                    <a:pt x="58592" y="28606"/>
                  </a:lnTo>
                  <a:lnTo>
                    <a:pt x="103538" y="14694"/>
                  </a:lnTo>
                  <a:lnTo>
                    <a:pt x="13959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419"/>
            <p:cNvSpPr/>
            <p:nvPr>
              <p:custDataLst>
                <p:tags r:id="rId170"/>
              </p:custDataLst>
            </p:nvPr>
          </p:nvSpPr>
          <p:spPr>
            <a:xfrm>
              <a:off x="2749730" y="361974"/>
              <a:ext cx="107771" cy="279377"/>
            </a:xfrm>
            <a:custGeom>
              <a:avLst/>
              <a:gdLst/>
              <a:ahLst/>
              <a:cxnLst/>
              <a:rect l="0" t="0" r="0" b="0"/>
              <a:pathLst>
                <a:path w="107771" h="279377">
                  <a:moveTo>
                    <a:pt x="107770" y="19026"/>
                  </a:moveTo>
                  <a:lnTo>
                    <a:pt x="107770" y="19026"/>
                  </a:lnTo>
                  <a:lnTo>
                    <a:pt x="107770" y="245"/>
                  </a:lnTo>
                  <a:lnTo>
                    <a:pt x="102303" y="0"/>
                  </a:lnTo>
                  <a:lnTo>
                    <a:pt x="59412" y="35919"/>
                  </a:lnTo>
                  <a:lnTo>
                    <a:pt x="33715" y="75661"/>
                  </a:lnTo>
                  <a:lnTo>
                    <a:pt x="14405" y="119792"/>
                  </a:lnTo>
                  <a:lnTo>
                    <a:pt x="2890" y="162144"/>
                  </a:lnTo>
                  <a:lnTo>
                    <a:pt x="0" y="209354"/>
                  </a:lnTo>
                  <a:lnTo>
                    <a:pt x="1311" y="222150"/>
                  </a:lnTo>
                  <a:lnTo>
                    <a:pt x="12761" y="254544"/>
                  </a:lnTo>
                  <a:lnTo>
                    <a:pt x="18742" y="260814"/>
                  </a:lnTo>
                  <a:lnTo>
                    <a:pt x="42328" y="275000"/>
                  </a:lnTo>
                  <a:lnTo>
                    <a:pt x="63320" y="27937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420"/>
            <p:cNvSpPr/>
            <p:nvPr>
              <p:custDataLst>
                <p:tags r:id="rId171"/>
              </p:custDataLst>
            </p:nvPr>
          </p:nvSpPr>
          <p:spPr>
            <a:xfrm>
              <a:off x="2851238" y="501689"/>
              <a:ext cx="126913" cy="88862"/>
            </a:xfrm>
            <a:custGeom>
              <a:avLst/>
              <a:gdLst/>
              <a:ahLst/>
              <a:cxnLst/>
              <a:rect l="0" t="0" r="0" b="0"/>
              <a:pathLst>
                <a:path w="126913" h="88862">
                  <a:moveTo>
                    <a:pt x="69762" y="38061"/>
                  </a:moveTo>
                  <a:lnTo>
                    <a:pt x="69762" y="38061"/>
                  </a:lnTo>
                  <a:lnTo>
                    <a:pt x="69762" y="23134"/>
                  </a:lnTo>
                  <a:lnTo>
                    <a:pt x="64295" y="5067"/>
                  </a:lnTo>
                  <a:lnTo>
                    <a:pt x="63295" y="3365"/>
                  </a:lnTo>
                  <a:lnTo>
                    <a:pt x="61923" y="2230"/>
                  </a:lnTo>
                  <a:lnTo>
                    <a:pt x="58517" y="970"/>
                  </a:lnTo>
                  <a:lnTo>
                    <a:pt x="42220" y="0"/>
                  </a:lnTo>
                  <a:lnTo>
                    <a:pt x="38001" y="1860"/>
                  </a:lnTo>
                  <a:lnTo>
                    <a:pt x="10757" y="21161"/>
                  </a:lnTo>
                  <a:lnTo>
                    <a:pt x="8260" y="27257"/>
                  </a:lnTo>
                  <a:lnTo>
                    <a:pt x="0" y="68848"/>
                  </a:lnTo>
                  <a:lnTo>
                    <a:pt x="1833" y="74792"/>
                  </a:lnTo>
                  <a:lnTo>
                    <a:pt x="4293" y="79786"/>
                  </a:lnTo>
                  <a:lnTo>
                    <a:pt x="5387" y="84357"/>
                  </a:lnTo>
                  <a:lnTo>
                    <a:pt x="7090" y="85859"/>
                  </a:lnTo>
                  <a:lnTo>
                    <a:pt x="15523" y="87971"/>
                  </a:lnTo>
                  <a:lnTo>
                    <a:pt x="39194" y="88826"/>
                  </a:lnTo>
                  <a:lnTo>
                    <a:pt x="43947" y="86964"/>
                  </a:lnTo>
                  <a:lnTo>
                    <a:pt x="46202" y="85480"/>
                  </a:lnTo>
                  <a:lnTo>
                    <a:pt x="47705" y="83785"/>
                  </a:lnTo>
                  <a:lnTo>
                    <a:pt x="55518" y="71854"/>
                  </a:lnTo>
                  <a:lnTo>
                    <a:pt x="60759" y="65556"/>
                  </a:lnTo>
                  <a:lnTo>
                    <a:pt x="64769" y="57107"/>
                  </a:lnTo>
                  <a:lnTo>
                    <a:pt x="69675" y="50871"/>
                  </a:lnTo>
                  <a:lnTo>
                    <a:pt x="75222" y="50771"/>
                  </a:lnTo>
                  <a:lnTo>
                    <a:pt x="75518" y="51473"/>
                  </a:lnTo>
                  <a:lnTo>
                    <a:pt x="75848" y="54135"/>
                  </a:lnTo>
                  <a:lnTo>
                    <a:pt x="76641" y="55127"/>
                  </a:lnTo>
                  <a:lnTo>
                    <a:pt x="79405" y="56229"/>
                  </a:lnTo>
                  <a:lnTo>
                    <a:pt x="80424" y="57229"/>
                  </a:lnTo>
                  <a:lnTo>
                    <a:pt x="83941" y="63902"/>
                  </a:lnTo>
                  <a:lnTo>
                    <a:pt x="91221" y="72015"/>
                  </a:lnTo>
                  <a:lnTo>
                    <a:pt x="95292" y="74318"/>
                  </a:lnTo>
                  <a:lnTo>
                    <a:pt x="117862" y="82556"/>
                  </a:lnTo>
                  <a:lnTo>
                    <a:pt x="126912" y="8886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421"/>
            <p:cNvSpPr/>
            <p:nvPr>
              <p:custDataLst>
                <p:tags r:id="rId172"/>
              </p:custDataLst>
            </p:nvPr>
          </p:nvSpPr>
          <p:spPr>
            <a:xfrm>
              <a:off x="3022600" y="609600"/>
              <a:ext cx="25401" cy="69851"/>
            </a:xfrm>
            <a:custGeom>
              <a:avLst/>
              <a:gdLst/>
              <a:ahLst/>
              <a:cxnLst/>
              <a:rect l="0" t="0" r="0" b="0"/>
              <a:pathLst>
                <a:path w="25401" h="69851">
                  <a:moveTo>
                    <a:pt x="25400" y="0"/>
                  </a:moveTo>
                  <a:lnTo>
                    <a:pt x="25400" y="0"/>
                  </a:lnTo>
                  <a:lnTo>
                    <a:pt x="25400" y="21438"/>
                  </a:lnTo>
                  <a:lnTo>
                    <a:pt x="23518" y="25521"/>
                  </a:lnTo>
                  <a:lnTo>
                    <a:pt x="21036" y="29687"/>
                  </a:lnTo>
                  <a:lnTo>
                    <a:pt x="18933" y="35999"/>
                  </a:lnTo>
                  <a:lnTo>
                    <a:pt x="14860" y="42338"/>
                  </a:lnTo>
                  <a:lnTo>
                    <a:pt x="12635" y="48685"/>
                  </a:lnTo>
                  <a:lnTo>
                    <a:pt x="8526" y="55034"/>
                  </a:lnTo>
                  <a:lnTo>
                    <a:pt x="6289" y="61383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422"/>
            <p:cNvSpPr/>
            <p:nvPr>
              <p:custDataLst>
                <p:tags r:id="rId173"/>
              </p:custDataLst>
            </p:nvPr>
          </p:nvSpPr>
          <p:spPr>
            <a:xfrm>
              <a:off x="3232157" y="349605"/>
              <a:ext cx="87717" cy="290491"/>
            </a:xfrm>
            <a:custGeom>
              <a:avLst/>
              <a:gdLst/>
              <a:ahLst/>
              <a:cxnLst/>
              <a:rect l="0" t="0" r="0" b="0"/>
              <a:pathLst>
                <a:path w="87717" h="290491">
                  <a:moveTo>
                    <a:pt x="6343" y="37745"/>
                  </a:moveTo>
                  <a:lnTo>
                    <a:pt x="6343" y="37745"/>
                  </a:lnTo>
                  <a:lnTo>
                    <a:pt x="6343" y="28907"/>
                  </a:lnTo>
                  <a:lnTo>
                    <a:pt x="167" y="7691"/>
                  </a:lnTo>
                  <a:lnTo>
                    <a:pt x="0" y="0"/>
                  </a:lnTo>
                  <a:lnTo>
                    <a:pt x="3366" y="6492"/>
                  </a:lnTo>
                  <a:lnTo>
                    <a:pt x="8109" y="52594"/>
                  </a:lnTo>
                  <a:lnTo>
                    <a:pt x="12089" y="93061"/>
                  </a:lnTo>
                  <a:lnTo>
                    <a:pt x="12614" y="138520"/>
                  </a:lnTo>
                  <a:lnTo>
                    <a:pt x="12677" y="178406"/>
                  </a:lnTo>
                  <a:lnTo>
                    <a:pt x="16350" y="220716"/>
                  </a:lnTo>
                  <a:lnTo>
                    <a:pt x="12747" y="267169"/>
                  </a:lnTo>
                  <a:lnTo>
                    <a:pt x="12698" y="272210"/>
                  </a:lnTo>
                  <a:lnTo>
                    <a:pt x="12693" y="263814"/>
                  </a:lnTo>
                  <a:lnTo>
                    <a:pt x="18651" y="229388"/>
                  </a:lnTo>
                  <a:lnTo>
                    <a:pt x="19574" y="220286"/>
                  </a:lnTo>
                  <a:lnTo>
                    <a:pt x="30283" y="182397"/>
                  </a:lnTo>
                  <a:lnTo>
                    <a:pt x="40296" y="169352"/>
                  </a:lnTo>
                  <a:lnTo>
                    <a:pt x="44481" y="166792"/>
                  </a:lnTo>
                  <a:lnTo>
                    <a:pt x="49546" y="165149"/>
                  </a:lnTo>
                  <a:lnTo>
                    <a:pt x="52120" y="166806"/>
                  </a:lnTo>
                  <a:lnTo>
                    <a:pt x="71982" y="185947"/>
                  </a:lnTo>
                  <a:lnTo>
                    <a:pt x="74321" y="192042"/>
                  </a:lnTo>
                  <a:lnTo>
                    <a:pt x="76067" y="198749"/>
                  </a:lnTo>
                  <a:lnTo>
                    <a:pt x="86245" y="218324"/>
                  </a:lnTo>
                  <a:lnTo>
                    <a:pt x="87716" y="226423"/>
                  </a:lnTo>
                  <a:lnTo>
                    <a:pt x="86488" y="232844"/>
                  </a:lnTo>
                  <a:lnTo>
                    <a:pt x="84296" y="238756"/>
                  </a:lnTo>
                  <a:lnTo>
                    <a:pt x="82357" y="249312"/>
                  </a:lnTo>
                  <a:lnTo>
                    <a:pt x="77627" y="257222"/>
                  </a:lnTo>
                  <a:lnTo>
                    <a:pt x="48674" y="287509"/>
                  </a:lnTo>
                  <a:lnTo>
                    <a:pt x="44442" y="289863"/>
                  </a:lnTo>
                  <a:lnTo>
                    <a:pt x="42326" y="290490"/>
                  </a:lnTo>
                  <a:lnTo>
                    <a:pt x="36211" y="289306"/>
                  </a:lnTo>
                  <a:lnTo>
                    <a:pt x="19435" y="283857"/>
                  </a:lnTo>
                  <a:lnTo>
                    <a:pt x="10654" y="276625"/>
                  </a:lnTo>
                  <a:lnTo>
                    <a:pt x="8259" y="272560"/>
                  </a:lnTo>
                  <a:lnTo>
                    <a:pt x="7195" y="266991"/>
                  </a:lnTo>
                  <a:lnTo>
                    <a:pt x="6343" y="2409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423"/>
            <p:cNvSpPr/>
            <p:nvPr>
              <p:custDataLst>
                <p:tags r:id="rId174"/>
              </p:custDataLst>
            </p:nvPr>
          </p:nvSpPr>
          <p:spPr>
            <a:xfrm>
              <a:off x="3321050" y="356515"/>
              <a:ext cx="113285" cy="310236"/>
            </a:xfrm>
            <a:custGeom>
              <a:avLst/>
              <a:gdLst/>
              <a:ahLst/>
              <a:cxnLst/>
              <a:rect l="0" t="0" r="0" b="0"/>
              <a:pathLst>
                <a:path w="113285" h="310236">
                  <a:moveTo>
                    <a:pt x="44450" y="43535"/>
                  </a:moveTo>
                  <a:lnTo>
                    <a:pt x="44450" y="43535"/>
                  </a:lnTo>
                  <a:lnTo>
                    <a:pt x="60182" y="16063"/>
                  </a:lnTo>
                  <a:lnTo>
                    <a:pt x="68676" y="6693"/>
                  </a:lnTo>
                  <a:lnTo>
                    <a:pt x="71209" y="5994"/>
                  </a:lnTo>
                  <a:lnTo>
                    <a:pt x="72873" y="5808"/>
                  </a:lnTo>
                  <a:lnTo>
                    <a:pt x="76603" y="3719"/>
                  </a:lnTo>
                  <a:lnTo>
                    <a:pt x="80612" y="1145"/>
                  </a:lnTo>
                  <a:lnTo>
                    <a:pt x="84746" y="0"/>
                  </a:lnTo>
                  <a:lnTo>
                    <a:pt x="90817" y="3255"/>
                  </a:lnTo>
                  <a:lnTo>
                    <a:pt x="94411" y="6098"/>
                  </a:lnTo>
                  <a:lnTo>
                    <a:pt x="102841" y="20213"/>
                  </a:lnTo>
                  <a:lnTo>
                    <a:pt x="109158" y="62092"/>
                  </a:lnTo>
                  <a:lnTo>
                    <a:pt x="113284" y="96354"/>
                  </a:lnTo>
                  <a:lnTo>
                    <a:pt x="109735" y="139733"/>
                  </a:lnTo>
                  <a:lnTo>
                    <a:pt x="104540" y="181123"/>
                  </a:lnTo>
                  <a:lnTo>
                    <a:pt x="90343" y="220055"/>
                  </a:lnTo>
                  <a:lnTo>
                    <a:pt x="60090" y="265115"/>
                  </a:lnTo>
                  <a:lnTo>
                    <a:pt x="28472" y="294988"/>
                  </a:lnTo>
                  <a:lnTo>
                    <a:pt x="0" y="31023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4" name="SMARTInkShape-Group334"/>
          <p:cNvGrpSpPr/>
          <p:nvPr/>
        </p:nvGrpSpPr>
        <p:grpSpPr>
          <a:xfrm>
            <a:off x="1111250" y="463550"/>
            <a:ext cx="609601" cy="304801"/>
            <a:chOff x="1111250" y="463550"/>
            <a:chExt cx="609601" cy="304801"/>
          </a:xfrm>
        </p:grpSpPr>
        <p:sp>
          <p:nvSpPr>
            <p:cNvPr id="19" name="SMARTInkShape-1424"/>
            <p:cNvSpPr/>
            <p:nvPr>
              <p:custDataLst>
                <p:tags r:id="rId159"/>
              </p:custDataLst>
            </p:nvPr>
          </p:nvSpPr>
          <p:spPr>
            <a:xfrm>
              <a:off x="1111250" y="546100"/>
              <a:ext cx="3659" cy="19051"/>
            </a:xfrm>
            <a:custGeom>
              <a:avLst/>
              <a:gdLst/>
              <a:ahLst/>
              <a:cxnLst/>
              <a:rect l="0" t="0" r="0" b="0"/>
              <a:pathLst>
                <a:path w="3659" h="19051">
                  <a:moveTo>
                    <a:pt x="0" y="0"/>
                  </a:moveTo>
                  <a:lnTo>
                    <a:pt x="0" y="0"/>
                  </a:lnTo>
                  <a:lnTo>
                    <a:pt x="0" y="3371"/>
                  </a:lnTo>
                  <a:lnTo>
                    <a:pt x="1881" y="6908"/>
                  </a:lnTo>
                  <a:lnTo>
                    <a:pt x="3371" y="8838"/>
                  </a:lnTo>
                  <a:lnTo>
                    <a:pt x="3658" y="10126"/>
                  </a:lnTo>
                  <a:lnTo>
                    <a:pt x="3144" y="10984"/>
                  </a:lnTo>
                  <a:lnTo>
                    <a:pt x="2096" y="11556"/>
                  </a:lnTo>
                  <a:lnTo>
                    <a:pt x="1397" y="12643"/>
                  </a:lnTo>
                  <a:lnTo>
                    <a:pt x="0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425"/>
            <p:cNvSpPr/>
            <p:nvPr>
              <p:custDataLst>
                <p:tags r:id="rId160"/>
              </p:custDataLst>
            </p:nvPr>
          </p:nvSpPr>
          <p:spPr>
            <a:xfrm>
              <a:off x="1123950" y="666750"/>
              <a:ext cx="19051" cy="25108"/>
            </a:xfrm>
            <a:custGeom>
              <a:avLst/>
              <a:gdLst/>
              <a:ahLst/>
              <a:cxnLst/>
              <a:rect l="0" t="0" r="0" b="0"/>
              <a:pathLst>
                <a:path w="19051" h="25108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7"/>
                  </a:lnTo>
                  <a:lnTo>
                    <a:pt x="6348" y="25107"/>
                  </a:lnTo>
                  <a:lnTo>
                    <a:pt x="6350" y="19907"/>
                  </a:lnTo>
                  <a:lnTo>
                    <a:pt x="8231" y="19431"/>
                  </a:lnTo>
                  <a:lnTo>
                    <a:pt x="11817" y="19125"/>
                  </a:lnTo>
                  <a:lnTo>
                    <a:pt x="12308" y="17202"/>
                  </a:lnTo>
                  <a:lnTo>
                    <a:pt x="12438" y="15701"/>
                  </a:lnTo>
                  <a:lnTo>
                    <a:pt x="13231" y="14701"/>
                  </a:lnTo>
                  <a:lnTo>
                    <a:pt x="190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426"/>
            <p:cNvSpPr/>
            <p:nvPr>
              <p:custDataLst>
                <p:tags r:id="rId161"/>
              </p:custDataLst>
            </p:nvPr>
          </p:nvSpPr>
          <p:spPr>
            <a:xfrm>
              <a:off x="1314450" y="463550"/>
              <a:ext cx="215901" cy="285751"/>
            </a:xfrm>
            <a:custGeom>
              <a:avLst/>
              <a:gdLst/>
              <a:ahLst/>
              <a:cxnLst/>
              <a:rect l="0" t="0" r="0" b="0"/>
              <a:pathLst>
                <a:path w="215901" h="285751">
                  <a:moveTo>
                    <a:pt x="0" y="0"/>
                  </a:moveTo>
                  <a:lnTo>
                    <a:pt x="0" y="0"/>
                  </a:lnTo>
                  <a:lnTo>
                    <a:pt x="0" y="9698"/>
                  </a:lnTo>
                  <a:lnTo>
                    <a:pt x="706" y="10699"/>
                  </a:lnTo>
                  <a:lnTo>
                    <a:pt x="1882" y="11366"/>
                  </a:lnTo>
                  <a:lnTo>
                    <a:pt x="3371" y="11811"/>
                  </a:lnTo>
                  <a:lnTo>
                    <a:pt x="4364" y="12813"/>
                  </a:lnTo>
                  <a:lnTo>
                    <a:pt x="7839" y="19490"/>
                  </a:lnTo>
                  <a:lnTo>
                    <a:pt x="47234" y="65692"/>
                  </a:lnTo>
                  <a:lnTo>
                    <a:pt x="84684" y="108788"/>
                  </a:lnTo>
                  <a:lnTo>
                    <a:pt x="118534" y="155412"/>
                  </a:lnTo>
                  <a:lnTo>
                    <a:pt x="152400" y="198291"/>
                  </a:lnTo>
                  <a:lnTo>
                    <a:pt x="191362" y="245448"/>
                  </a:lnTo>
                  <a:lnTo>
                    <a:pt x="215900" y="2857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427"/>
            <p:cNvSpPr/>
            <p:nvPr>
              <p:custDataLst>
                <p:tags r:id="rId162"/>
              </p:custDataLst>
            </p:nvPr>
          </p:nvSpPr>
          <p:spPr>
            <a:xfrm>
              <a:off x="1333500" y="469909"/>
              <a:ext cx="222251" cy="298442"/>
            </a:xfrm>
            <a:custGeom>
              <a:avLst/>
              <a:gdLst/>
              <a:ahLst/>
              <a:cxnLst/>
              <a:rect l="0" t="0" r="0" b="0"/>
              <a:pathLst>
                <a:path w="222251" h="298442">
                  <a:moveTo>
                    <a:pt x="222250" y="12691"/>
                  </a:moveTo>
                  <a:lnTo>
                    <a:pt x="222250" y="12691"/>
                  </a:lnTo>
                  <a:lnTo>
                    <a:pt x="222250" y="1135"/>
                  </a:lnTo>
                  <a:lnTo>
                    <a:pt x="221544" y="754"/>
                  </a:lnTo>
                  <a:lnTo>
                    <a:pt x="206518" y="0"/>
                  </a:lnTo>
                  <a:lnTo>
                    <a:pt x="202793" y="1876"/>
                  </a:lnTo>
                  <a:lnTo>
                    <a:pt x="194653" y="8830"/>
                  </a:lnTo>
                  <a:lnTo>
                    <a:pt x="192346" y="12856"/>
                  </a:lnTo>
                  <a:lnTo>
                    <a:pt x="190615" y="16998"/>
                  </a:lnTo>
                  <a:lnTo>
                    <a:pt x="159605" y="61485"/>
                  </a:lnTo>
                  <a:lnTo>
                    <a:pt x="128822" y="108937"/>
                  </a:lnTo>
                  <a:lnTo>
                    <a:pt x="99466" y="154552"/>
                  </a:lnTo>
                  <a:lnTo>
                    <a:pt x="73376" y="196380"/>
                  </a:lnTo>
                  <a:lnTo>
                    <a:pt x="39595" y="242156"/>
                  </a:lnTo>
                  <a:lnTo>
                    <a:pt x="23161" y="261087"/>
                  </a:lnTo>
                  <a:lnTo>
                    <a:pt x="11958" y="270597"/>
                  </a:lnTo>
                  <a:lnTo>
                    <a:pt x="1652" y="291638"/>
                  </a:lnTo>
                  <a:lnTo>
                    <a:pt x="0" y="2984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MARTInkShape-1428"/>
            <p:cNvSpPr/>
            <p:nvPr>
              <p:custDataLst>
                <p:tags r:id="rId163"/>
              </p:custDataLst>
            </p:nvPr>
          </p:nvSpPr>
          <p:spPr>
            <a:xfrm>
              <a:off x="1571162" y="596900"/>
              <a:ext cx="149689" cy="69851"/>
            </a:xfrm>
            <a:custGeom>
              <a:avLst/>
              <a:gdLst/>
              <a:ahLst/>
              <a:cxnLst/>
              <a:rect l="0" t="0" r="0" b="0"/>
              <a:pathLst>
                <a:path w="149689" h="69851">
                  <a:moveTo>
                    <a:pt x="41738" y="69850"/>
                  </a:moveTo>
                  <a:lnTo>
                    <a:pt x="41738" y="69850"/>
                  </a:lnTo>
                  <a:lnTo>
                    <a:pt x="25952" y="69850"/>
                  </a:lnTo>
                  <a:lnTo>
                    <a:pt x="22257" y="67968"/>
                  </a:lnTo>
                  <a:lnTo>
                    <a:pt x="17507" y="64383"/>
                  </a:lnTo>
                  <a:lnTo>
                    <a:pt x="11500" y="62969"/>
                  </a:lnTo>
                  <a:lnTo>
                    <a:pt x="4813" y="58056"/>
                  </a:lnTo>
                  <a:lnTo>
                    <a:pt x="4160" y="55671"/>
                  </a:lnTo>
                  <a:lnTo>
                    <a:pt x="3741" y="51762"/>
                  </a:lnTo>
                  <a:lnTo>
                    <a:pt x="298" y="47714"/>
                  </a:lnTo>
                  <a:lnTo>
                    <a:pt x="0" y="45921"/>
                  </a:lnTo>
                  <a:lnTo>
                    <a:pt x="507" y="44019"/>
                  </a:lnTo>
                  <a:lnTo>
                    <a:pt x="2246" y="40025"/>
                  </a:lnTo>
                  <a:lnTo>
                    <a:pt x="3455" y="29608"/>
                  </a:lnTo>
                  <a:lnTo>
                    <a:pt x="4221" y="28205"/>
                  </a:lnTo>
                  <a:lnTo>
                    <a:pt x="5438" y="27270"/>
                  </a:lnTo>
                  <a:lnTo>
                    <a:pt x="6955" y="26647"/>
                  </a:lnTo>
                  <a:lnTo>
                    <a:pt x="7966" y="25526"/>
                  </a:lnTo>
                  <a:lnTo>
                    <a:pt x="9089" y="22398"/>
                  </a:lnTo>
                  <a:lnTo>
                    <a:pt x="10094" y="21282"/>
                  </a:lnTo>
                  <a:lnTo>
                    <a:pt x="13093" y="20042"/>
                  </a:lnTo>
                  <a:lnTo>
                    <a:pt x="31424" y="19058"/>
                  </a:lnTo>
                  <a:lnTo>
                    <a:pt x="35508" y="20935"/>
                  </a:lnTo>
                  <a:lnTo>
                    <a:pt x="39675" y="23415"/>
                  </a:lnTo>
                  <a:lnTo>
                    <a:pt x="43878" y="24518"/>
                  </a:lnTo>
                  <a:lnTo>
                    <a:pt x="45282" y="25518"/>
                  </a:lnTo>
                  <a:lnTo>
                    <a:pt x="46217" y="26890"/>
                  </a:lnTo>
                  <a:lnTo>
                    <a:pt x="46841" y="28510"/>
                  </a:lnTo>
                  <a:lnTo>
                    <a:pt x="47962" y="29590"/>
                  </a:lnTo>
                  <a:lnTo>
                    <a:pt x="65931" y="36649"/>
                  </a:lnTo>
                  <a:lnTo>
                    <a:pt x="107330" y="44425"/>
                  </a:lnTo>
                  <a:lnTo>
                    <a:pt x="111577" y="42557"/>
                  </a:lnTo>
                  <a:lnTo>
                    <a:pt x="122170" y="34323"/>
                  </a:lnTo>
                  <a:lnTo>
                    <a:pt x="126404" y="32894"/>
                  </a:lnTo>
                  <a:lnTo>
                    <a:pt x="127815" y="31807"/>
                  </a:lnTo>
                  <a:lnTo>
                    <a:pt x="133899" y="22320"/>
                  </a:lnTo>
                  <a:lnTo>
                    <a:pt x="137496" y="20503"/>
                  </a:lnTo>
                  <a:lnTo>
                    <a:pt x="139443" y="20019"/>
                  </a:lnTo>
                  <a:lnTo>
                    <a:pt x="140742" y="18990"/>
                  </a:lnTo>
                  <a:lnTo>
                    <a:pt x="142184" y="15966"/>
                  </a:lnTo>
                  <a:lnTo>
                    <a:pt x="143237" y="4148"/>
                  </a:lnTo>
                  <a:lnTo>
                    <a:pt x="143976" y="2766"/>
                  </a:lnTo>
                  <a:lnTo>
                    <a:pt x="145175" y="1844"/>
                  </a:lnTo>
                  <a:lnTo>
                    <a:pt x="14968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SMARTInkShape-Group335"/>
          <p:cNvGrpSpPr/>
          <p:nvPr/>
        </p:nvGrpSpPr>
        <p:grpSpPr>
          <a:xfrm>
            <a:off x="5454652" y="533487"/>
            <a:ext cx="755539" cy="552364"/>
            <a:chOff x="5454652" y="533487"/>
            <a:chExt cx="755539" cy="552364"/>
          </a:xfrm>
        </p:grpSpPr>
        <p:sp>
          <p:nvSpPr>
            <p:cNvPr id="25" name="SMARTInkShape-1429"/>
            <p:cNvSpPr/>
            <p:nvPr>
              <p:custDataLst>
                <p:tags r:id="rId152"/>
              </p:custDataLst>
            </p:nvPr>
          </p:nvSpPr>
          <p:spPr>
            <a:xfrm>
              <a:off x="5518150" y="533487"/>
              <a:ext cx="82551" cy="387264"/>
            </a:xfrm>
            <a:custGeom>
              <a:avLst/>
              <a:gdLst/>
              <a:ahLst/>
              <a:cxnLst/>
              <a:rect l="0" t="0" r="0" b="0"/>
              <a:pathLst>
                <a:path w="82551" h="387264">
                  <a:moveTo>
                    <a:pt x="82550" y="38013"/>
                  </a:moveTo>
                  <a:lnTo>
                    <a:pt x="82550" y="38013"/>
                  </a:lnTo>
                  <a:lnTo>
                    <a:pt x="82550" y="29175"/>
                  </a:lnTo>
                  <a:lnTo>
                    <a:pt x="81844" y="27887"/>
                  </a:lnTo>
                  <a:lnTo>
                    <a:pt x="80669" y="27029"/>
                  </a:lnTo>
                  <a:lnTo>
                    <a:pt x="77083" y="25652"/>
                  </a:lnTo>
                  <a:lnTo>
                    <a:pt x="76592" y="23582"/>
                  </a:lnTo>
                  <a:lnTo>
                    <a:pt x="76461" y="22042"/>
                  </a:lnTo>
                  <a:lnTo>
                    <a:pt x="74435" y="18450"/>
                  </a:lnTo>
                  <a:lnTo>
                    <a:pt x="71888" y="14502"/>
                  </a:lnTo>
                  <a:lnTo>
                    <a:pt x="70756" y="10395"/>
                  </a:lnTo>
                  <a:lnTo>
                    <a:pt x="69748" y="9018"/>
                  </a:lnTo>
                  <a:lnTo>
                    <a:pt x="68371" y="8099"/>
                  </a:lnTo>
                  <a:lnTo>
                    <a:pt x="66747" y="7487"/>
                  </a:lnTo>
                  <a:lnTo>
                    <a:pt x="65665" y="6374"/>
                  </a:lnTo>
                  <a:lnTo>
                    <a:pt x="64462" y="3255"/>
                  </a:lnTo>
                  <a:lnTo>
                    <a:pt x="63435" y="2141"/>
                  </a:lnTo>
                  <a:lnTo>
                    <a:pt x="60414" y="903"/>
                  </a:lnTo>
                  <a:lnTo>
                    <a:pt x="51969" y="0"/>
                  </a:lnTo>
                  <a:lnTo>
                    <a:pt x="44047" y="4950"/>
                  </a:lnTo>
                  <a:lnTo>
                    <a:pt x="42064" y="5388"/>
                  </a:lnTo>
                  <a:lnTo>
                    <a:pt x="37981" y="9637"/>
                  </a:lnTo>
                  <a:lnTo>
                    <a:pt x="12699" y="52737"/>
                  </a:lnTo>
                  <a:lnTo>
                    <a:pt x="8231" y="70363"/>
                  </a:lnTo>
                  <a:lnTo>
                    <a:pt x="3089" y="112152"/>
                  </a:lnTo>
                  <a:lnTo>
                    <a:pt x="271" y="155503"/>
                  </a:lnTo>
                  <a:lnTo>
                    <a:pt x="5491" y="201953"/>
                  </a:lnTo>
                  <a:lnTo>
                    <a:pt x="6236" y="241618"/>
                  </a:lnTo>
                  <a:lnTo>
                    <a:pt x="6335" y="282894"/>
                  </a:lnTo>
                  <a:lnTo>
                    <a:pt x="6349" y="328069"/>
                  </a:lnTo>
                  <a:lnTo>
                    <a:pt x="6350" y="361723"/>
                  </a:lnTo>
                  <a:lnTo>
                    <a:pt x="4469" y="367210"/>
                  </a:lnTo>
                  <a:lnTo>
                    <a:pt x="2979" y="369661"/>
                  </a:lnTo>
                  <a:lnTo>
                    <a:pt x="0" y="3872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MARTInkShape-1430"/>
            <p:cNvSpPr/>
            <p:nvPr>
              <p:custDataLst>
                <p:tags r:id="rId153"/>
              </p:custDataLst>
            </p:nvPr>
          </p:nvSpPr>
          <p:spPr>
            <a:xfrm>
              <a:off x="5454652" y="774700"/>
              <a:ext cx="120649" cy="38101"/>
            </a:xfrm>
            <a:custGeom>
              <a:avLst/>
              <a:gdLst/>
              <a:ahLst/>
              <a:cxnLst/>
              <a:rect l="0" t="0" r="0" b="0"/>
              <a:pathLst>
                <a:path w="120649" h="38101">
                  <a:moveTo>
                    <a:pt x="6348" y="38100"/>
                  </a:moveTo>
                  <a:lnTo>
                    <a:pt x="6348" y="38100"/>
                  </a:lnTo>
                  <a:lnTo>
                    <a:pt x="6348" y="34729"/>
                  </a:lnTo>
                  <a:lnTo>
                    <a:pt x="5643" y="33736"/>
                  </a:lnTo>
                  <a:lnTo>
                    <a:pt x="4466" y="33074"/>
                  </a:lnTo>
                  <a:lnTo>
                    <a:pt x="21" y="31757"/>
                  </a:lnTo>
                  <a:lnTo>
                    <a:pt x="0" y="26283"/>
                  </a:lnTo>
                  <a:lnTo>
                    <a:pt x="705" y="25989"/>
                  </a:lnTo>
                  <a:lnTo>
                    <a:pt x="10830" y="24746"/>
                  </a:lnTo>
                  <a:lnTo>
                    <a:pt x="28373" y="15279"/>
                  </a:lnTo>
                  <a:lnTo>
                    <a:pt x="75821" y="7719"/>
                  </a:lnTo>
                  <a:lnTo>
                    <a:pt x="120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MARTInkShape-1431"/>
            <p:cNvSpPr/>
            <p:nvPr>
              <p:custDataLst>
                <p:tags r:id="rId154"/>
              </p:custDataLst>
            </p:nvPr>
          </p:nvSpPr>
          <p:spPr>
            <a:xfrm>
              <a:off x="5619750" y="928842"/>
              <a:ext cx="120651" cy="99859"/>
            </a:xfrm>
            <a:custGeom>
              <a:avLst/>
              <a:gdLst/>
              <a:ahLst/>
              <a:cxnLst/>
              <a:rect l="0" t="0" r="0" b="0"/>
              <a:pathLst>
                <a:path w="120651" h="99859">
                  <a:moveTo>
                    <a:pt x="0" y="4608"/>
                  </a:moveTo>
                  <a:lnTo>
                    <a:pt x="0" y="4608"/>
                  </a:lnTo>
                  <a:lnTo>
                    <a:pt x="0" y="10696"/>
                  </a:lnTo>
                  <a:lnTo>
                    <a:pt x="0" y="0"/>
                  </a:lnTo>
                  <a:lnTo>
                    <a:pt x="0" y="2145"/>
                  </a:lnTo>
                  <a:lnTo>
                    <a:pt x="706" y="2966"/>
                  </a:lnTo>
                  <a:lnTo>
                    <a:pt x="6908" y="6165"/>
                  </a:lnTo>
                  <a:lnTo>
                    <a:pt x="10831" y="8828"/>
                  </a:lnTo>
                  <a:lnTo>
                    <a:pt x="17007" y="11032"/>
                  </a:lnTo>
                  <a:lnTo>
                    <a:pt x="61449" y="46358"/>
                  </a:lnTo>
                  <a:lnTo>
                    <a:pt x="89847" y="63852"/>
                  </a:lnTo>
                  <a:lnTo>
                    <a:pt x="103327" y="79481"/>
                  </a:lnTo>
                  <a:lnTo>
                    <a:pt x="115504" y="89012"/>
                  </a:lnTo>
                  <a:lnTo>
                    <a:pt x="118363" y="93391"/>
                  </a:lnTo>
                  <a:lnTo>
                    <a:pt x="120650" y="998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SMARTInkShape-1432"/>
            <p:cNvSpPr/>
            <p:nvPr>
              <p:custDataLst>
                <p:tags r:id="rId155"/>
              </p:custDataLst>
            </p:nvPr>
          </p:nvSpPr>
          <p:spPr>
            <a:xfrm>
              <a:off x="5619750" y="920750"/>
              <a:ext cx="120651" cy="165101"/>
            </a:xfrm>
            <a:custGeom>
              <a:avLst/>
              <a:gdLst/>
              <a:ahLst/>
              <a:cxnLst/>
              <a:rect l="0" t="0" r="0" b="0"/>
              <a:pathLst>
                <a:path w="120651" h="165101">
                  <a:moveTo>
                    <a:pt x="120650" y="0"/>
                  </a:moveTo>
                  <a:lnTo>
                    <a:pt x="120650" y="0"/>
                  </a:lnTo>
                  <a:lnTo>
                    <a:pt x="108910" y="0"/>
                  </a:lnTo>
                  <a:lnTo>
                    <a:pt x="99196" y="8838"/>
                  </a:lnTo>
                  <a:lnTo>
                    <a:pt x="97004" y="12865"/>
                  </a:lnTo>
                  <a:lnTo>
                    <a:pt x="95324" y="17007"/>
                  </a:lnTo>
                  <a:lnTo>
                    <a:pt x="63882" y="63549"/>
                  </a:lnTo>
                  <a:lnTo>
                    <a:pt x="36251" y="109205"/>
                  </a:lnTo>
                  <a:lnTo>
                    <a:pt x="2875" y="155956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433"/>
            <p:cNvSpPr/>
            <p:nvPr>
              <p:custDataLst>
                <p:tags r:id="rId156"/>
              </p:custDataLst>
            </p:nvPr>
          </p:nvSpPr>
          <p:spPr>
            <a:xfrm>
              <a:off x="5842773" y="571769"/>
              <a:ext cx="75428" cy="291832"/>
            </a:xfrm>
            <a:custGeom>
              <a:avLst/>
              <a:gdLst/>
              <a:ahLst/>
              <a:cxnLst/>
              <a:rect l="0" t="0" r="0" b="0"/>
              <a:pathLst>
                <a:path w="75428" h="291832">
                  <a:moveTo>
                    <a:pt x="75427" y="25131"/>
                  </a:moveTo>
                  <a:lnTo>
                    <a:pt x="75427" y="25131"/>
                  </a:lnTo>
                  <a:lnTo>
                    <a:pt x="72056" y="21760"/>
                  </a:lnTo>
                  <a:lnTo>
                    <a:pt x="70401" y="18223"/>
                  </a:lnTo>
                  <a:lnTo>
                    <a:pt x="69339" y="13575"/>
                  </a:lnTo>
                  <a:lnTo>
                    <a:pt x="62996" y="6372"/>
                  </a:lnTo>
                  <a:lnTo>
                    <a:pt x="62750" y="639"/>
                  </a:lnTo>
                  <a:lnTo>
                    <a:pt x="62037" y="336"/>
                  </a:lnTo>
                  <a:lnTo>
                    <a:pt x="59363" y="0"/>
                  </a:lnTo>
                  <a:lnTo>
                    <a:pt x="55823" y="1732"/>
                  </a:lnTo>
                  <a:lnTo>
                    <a:pt x="53891" y="3182"/>
                  </a:lnTo>
                  <a:lnTo>
                    <a:pt x="51744" y="6674"/>
                  </a:lnTo>
                  <a:lnTo>
                    <a:pt x="46995" y="18036"/>
                  </a:lnTo>
                  <a:lnTo>
                    <a:pt x="24617" y="64852"/>
                  </a:lnTo>
                  <a:lnTo>
                    <a:pt x="13808" y="101473"/>
                  </a:lnTo>
                  <a:lnTo>
                    <a:pt x="10211" y="144470"/>
                  </a:lnTo>
                  <a:lnTo>
                    <a:pt x="380" y="190154"/>
                  </a:lnTo>
                  <a:lnTo>
                    <a:pt x="0" y="235368"/>
                  </a:lnTo>
                  <a:lnTo>
                    <a:pt x="10785" y="270608"/>
                  </a:lnTo>
                  <a:lnTo>
                    <a:pt x="12577" y="274155"/>
                  </a:lnTo>
                  <a:lnTo>
                    <a:pt x="18331" y="279977"/>
                  </a:lnTo>
                  <a:lnTo>
                    <a:pt x="29504" y="287221"/>
                  </a:lnTo>
                  <a:lnTo>
                    <a:pt x="41750" y="290465"/>
                  </a:lnTo>
                  <a:lnTo>
                    <a:pt x="62727" y="2918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434"/>
            <p:cNvSpPr/>
            <p:nvPr>
              <p:custDataLst>
                <p:tags r:id="rId157"/>
              </p:custDataLst>
            </p:nvPr>
          </p:nvSpPr>
          <p:spPr>
            <a:xfrm>
              <a:off x="5995290" y="717557"/>
              <a:ext cx="126111" cy="114259"/>
            </a:xfrm>
            <a:custGeom>
              <a:avLst/>
              <a:gdLst/>
              <a:ahLst/>
              <a:cxnLst/>
              <a:rect l="0" t="0" r="0" b="0"/>
              <a:pathLst>
                <a:path w="126111" h="114259">
                  <a:moveTo>
                    <a:pt x="5460" y="12693"/>
                  </a:moveTo>
                  <a:lnTo>
                    <a:pt x="5460" y="12693"/>
                  </a:lnTo>
                  <a:lnTo>
                    <a:pt x="5460" y="0"/>
                  </a:lnTo>
                  <a:lnTo>
                    <a:pt x="8831" y="3366"/>
                  </a:lnTo>
                  <a:lnTo>
                    <a:pt x="10486" y="6901"/>
                  </a:lnTo>
                  <a:lnTo>
                    <a:pt x="10927" y="8832"/>
                  </a:lnTo>
                  <a:lnTo>
                    <a:pt x="16719" y="19092"/>
                  </a:lnTo>
                  <a:lnTo>
                    <a:pt x="17200" y="21192"/>
                  </a:lnTo>
                  <a:lnTo>
                    <a:pt x="21247" y="27519"/>
                  </a:lnTo>
                  <a:lnTo>
                    <a:pt x="26914" y="33862"/>
                  </a:lnTo>
                  <a:lnTo>
                    <a:pt x="29107" y="39976"/>
                  </a:lnTo>
                  <a:lnTo>
                    <a:pt x="30758" y="64466"/>
                  </a:lnTo>
                  <a:lnTo>
                    <a:pt x="21399" y="94089"/>
                  </a:lnTo>
                  <a:lnTo>
                    <a:pt x="13560" y="107512"/>
                  </a:lnTo>
                  <a:lnTo>
                    <a:pt x="12977" y="109772"/>
                  </a:lnTo>
                  <a:lnTo>
                    <a:pt x="11883" y="111279"/>
                  </a:lnTo>
                  <a:lnTo>
                    <a:pt x="10447" y="112284"/>
                  </a:lnTo>
                  <a:lnTo>
                    <a:pt x="5546" y="114258"/>
                  </a:lnTo>
                  <a:lnTo>
                    <a:pt x="2115" y="110912"/>
                  </a:lnTo>
                  <a:lnTo>
                    <a:pt x="445" y="107381"/>
                  </a:lnTo>
                  <a:lnTo>
                    <a:pt x="0" y="105451"/>
                  </a:lnTo>
                  <a:lnTo>
                    <a:pt x="4655" y="87626"/>
                  </a:lnTo>
                  <a:lnTo>
                    <a:pt x="6984" y="82921"/>
                  </a:lnTo>
                  <a:lnTo>
                    <a:pt x="35228" y="42963"/>
                  </a:lnTo>
                  <a:lnTo>
                    <a:pt x="58093" y="23384"/>
                  </a:lnTo>
                  <a:lnTo>
                    <a:pt x="64366" y="20972"/>
                  </a:lnTo>
                  <a:lnTo>
                    <a:pt x="71151" y="19195"/>
                  </a:lnTo>
                  <a:lnTo>
                    <a:pt x="76518" y="16053"/>
                  </a:lnTo>
                  <a:lnTo>
                    <a:pt x="79374" y="12305"/>
                  </a:lnTo>
                  <a:lnTo>
                    <a:pt x="80136" y="10318"/>
                  </a:lnTo>
                  <a:lnTo>
                    <a:pt x="81350" y="8993"/>
                  </a:lnTo>
                  <a:lnTo>
                    <a:pt x="87708" y="6446"/>
                  </a:lnTo>
                  <a:lnTo>
                    <a:pt x="87920" y="9745"/>
                  </a:lnTo>
                  <a:lnTo>
                    <a:pt x="86089" y="13264"/>
                  </a:lnTo>
                  <a:lnTo>
                    <a:pt x="82535" y="17901"/>
                  </a:lnTo>
                  <a:lnTo>
                    <a:pt x="81127" y="23887"/>
                  </a:lnTo>
                  <a:lnTo>
                    <a:pt x="77347" y="29807"/>
                  </a:lnTo>
                  <a:lnTo>
                    <a:pt x="71830" y="46706"/>
                  </a:lnTo>
                  <a:lnTo>
                    <a:pt x="75133" y="65533"/>
                  </a:lnTo>
                  <a:lnTo>
                    <a:pt x="75898" y="66970"/>
                  </a:lnTo>
                  <a:lnTo>
                    <a:pt x="77113" y="67927"/>
                  </a:lnTo>
                  <a:lnTo>
                    <a:pt x="80344" y="69697"/>
                  </a:lnTo>
                  <a:lnTo>
                    <a:pt x="84132" y="72836"/>
                  </a:lnTo>
                  <a:lnTo>
                    <a:pt x="90049" y="74701"/>
                  </a:lnTo>
                  <a:lnTo>
                    <a:pt x="108925" y="76106"/>
                  </a:lnTo>
                  <a:lnTo>
                    <a:pt x="126110" y="6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435"/>
            <p:cNvSpPr/>
            <p:nvPr>
              <p:custDataLst>
                <p:tags r:id="rId158"/>
              </p:custDataLst>
            </p:nvPr>
          </p:nvSpPr>
          <p:spPr>
            <a:xfrm>
              <a:off x="6155856" y="605957"/>
              <a:ext cx="54335" cy="238594"/>
            </a:xfrm>
            <a:custGeom>
              <a:avLst/>
              <a:gdLst/>
              <a:ahLst/>
              <a:cxnLst/>
              <a:rect l="0" t="0" r="0" b="0"/>
              <a:pathLst>
                <a:path w="54335" h="238594">
                  <a:moveTo>
                    <a:pt x="9994" y="9993"/>
                  </a:moveTo>
                  <a:lnTo>
                    <a:pt x="9994" y="9993"/>
                  </a:lnTo>
                  <a:lnTo>
                    <a:pt x="0" y="0"/>
                  </a:lnTo>
                  <a:lnTo>
                    <a:pt x="7595" y="8300"/>
                  </a:lnTo>
                  <a:lnTo>
                    <a:pt x="11402" y="16427"/>
                  </a:lnTo>
                  <a:lnTo>
                    <a:pt x="31185" y="52438"/>
                  </a:lnTo>
                  <a:lnTo>
                    <a:pt x="48095" y="99062"/>
                  </a:lnTo>
                  <a:lnTo>
                    <a:pt x="52563" y="117993"/>
                  </a:lnTo>
                  <a:lnTo>
                    <a:pt x="54334" y="162396"/>
                  </a:lnTo>
                  <a:lnTo>
                    <a:pt x="47522" y="197288"/>
                  </a:lnTo>
                  <a:lnTo>
                    <a:pt x="36730" y="221238"/>
                  </a:lnTo>
                  <a:lnTo>
                    <a:pt x="22694" y="23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SMARTInkShape-Group336"/>
          <p:cNvGrpSpPr/>
          <p:nvPr/>
        </p:nvGrpSpPr>
        <p:grpSpPr>
          <a:xfrm>
            <a:off x="6451863" y="375260"/>
            <a:ext cx="632046" cy="1059799"/>
            <a:chOff x="6451863" y="375260"/>
            <a:chExt cx="632046" cy="1059799"/>
          </a:xfrm>
        </p:grpSpPr>
        <p:sp>
          <p:nvSpPr>
            <p:cNvPr id="33" name="SMARTInkShape-1436"/>
            <p:cNvSpPr/>
            <p:nvPr>
              <p:custDataLst>
                <p:tags r:id="rId149"/>
              </p:custDataLst>
            </p:nvPr>
          </p:nvSpPr>
          <p:spPr>
            <a:xfrm>
              <a:off x="6451863" y="717811"/>
              <a:ext cx="114038" cy="6090"/>
            </a:xfrm>
            <a:custGeom>
              <a:avLst/>
              <a:gdLst/>
              <a:ahLst/>
              <a:cxnLst/>
              <a:rect l="0" t="0" r="0" b="0"/>
              <a:pathLst>
                <a:path w="114038" h="6090">
                  <a:moveTo>
                    <a:pt x="12437" y="6089"/>
                  </a:moveTo>
                  <a:lnTo>
                    <a:pt x="12437" y="6089"/>
                  </a:lnTo>
                  <a:lnTo>
                    <a:pt x="6164" y="6089"/>
                  </a:lnTo>
                  <a:lnTo>
                    <a:pt x="0" y="0"/>
                  </a:lnTo>
                  <a:lnTo>
                    <a:pt x="3186" y="3187"/>
                  </a:lnTo>
                  <a:lnTo>
                    <a:pt x="6680" y="4799"/>
                  </a:lnTo>
                  <a:lnTo>
                    <a:pt x="53907" y="6088"/>
                  </a:lnTo>
                  <a:lnTo>
                    <a:pt x="84875" y="5383"/>
                  </a:lnTo>
                  <a:lnTo>
                    <a:pt x="96537" y="2431"/>
                  </a:lnTo>
                  <a:lnTo>
                    <a:pt x="114037" y="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437"/>
            <p:cNvSpPr/>
            <p:nvPr>
              <p:custDataLst>
                <p:tags r:id="rId150"/>
              </p:custDataLst>
            </p:nvPr>
          </p:nvSpPr>
          <p:spPr>
            <a:xfrm>
              <a:off x="6451897" y="793750"/>
              <a:ext cx="164804" cy="31162"/>
            </a:xfrm>
            <a:custGeom>
              <a:avLst/>
              <a:gdLst/>
              <a:ahLst/>
              <a:cxnLst/>
              <a:rect l="0" t="0" r="0" b="0"/>
              <a:pathLst>
                <a:path w="164804" h="31162">
                  <a:moveTo>
                    <a:pt x="25103" y="0"/>
                  </a:moveTo>
                  <a:lnTo>
                    <a:pt x="25103" y="0"/>
                  </a:lnTo>
                  <a:lnTo>
                    <a:pt x="10798" y="8838"/>
                  </a:lnTo>
                  <a:lnTo>
                    <a:pt x="8162" y="12865"/>
                  </a:lnTo>
                  <a:lnTo>
                    <a:pt x="7459" y="14927"/>
                  </a:lnTo>
                  <a:lnTo>
                    <a:pt x="6284" y="16301"/>
                  </a:lnTo>
                  <a:lnTo>
                    <a:pt x="0" y="18943"/>
                  </a:lnTo>
                  <a:lnTo>
                    <a:pt x="3162" y="22389"/>
                  </a:lnTo>
                  <a:lnTo>
                    <a:pt x="6650" y="24062"/>
                  </a:lnTo>
                  <a:lnTo>
                    <a:pt x="27000" y="25365"/>
                  </a:lnTo>
                  <a:lnTo>
                    <a:pt x="46520" y="26101"/>
                  </a:lnTo>
                  <a:lnTo>
                    <a:pt x="72397" y="31161"/>
                  </a:lnTo>
                  <a:lnTo>
                    <a:pt x="95515" y="29752"/>
                  </a:lnTo>
                  <a:lnTo>
                    <a:pt x="140012" y="21206"/>
                  </a:lnTo>
                  <a:lnTo>
                    <a:pt x="164803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438"/>
            <p:cNvSpPr/>
            <p:nvPr>
              <p:custDataLst>
                <p:tags r:id="rId151"/>
              </p:custDataLst>
            </p:nvPr>
          </p:nvSpPr>
          <p:spPr>
            <a:xfrm>
              <a:off x="6839148" y="375260"/>
              <a:ext cx="244761" cy="1059799"/>
            </a:xfrm>
            <a:custGeom>
              <a:avLst/>
              <a:gdLst/>
              <a:ahLst/>
              <a:cxnLst/>
              <a:rect l="0" t="0" r="0" b="0"/>
              <a:pathLst>
                <a:path w="244761" h="1059799">
                  <a:moveTo>
                    <a:pt x="241102" y="31140"/>
                  </a:moveTo>
                  <a:lnTo>
                    <a:pt x="241102" y="31140"/>
                  </a:lnTo>
                  <a:lnTo>
                    <a:pt x="244472" y="31140"/>
                  </a:lnTo>
                  <a:lnTo>
                    <a:pt x="244760" y="30434"/>
                  </a:lnTo>
                  <a:lnTo>
                    <a:pt x="241723" y="25673"/>
                  </a:lnTo>
                  <a:lnTo>
                    <a:pt x="229602" y="14011"/>
                  </a:lnTo>
                  <a:lnTo>
                    <a:pt x="219742" y="8504"/>
                  </a:lnTo>
                  <a:lnTo>
                    <a:pt x="192141" y="0"/>
                  </a:lnTo>
                  <a:lnTo>
                    <a:pt x="181126" y="276"/>
                  </a:lnTo>
                  <a:lnTo>
                    <a:pt x="139102" y="14324"/>
                  </a:lnTo>
                  <a:lnTo>
                    <a:pt x="95733" y="39156"/>
                  </a:lnTo>
                  <a:lnTo>
                    <a:pt x="72136" y="55340"/>
                  </a:lnTo>
                  <a:lnTo>
                    <a:pt x="57557" y="75711"/>
                  </a:lnTo>
                  <a:lnTo>
                    <a:pt x="53693" y="84110"/>
                  </a:lnTo>
                  <a:lnTo>
                    <a:pt x="50783" y="113693"/>
                  </a:lnTo>
                  <a:lnTo>
                    <a:pt x="51331" y="131199"/>
                  </a:lnTo>
                  <a:lnTo>
                    <a:pt x="67609" y="177198"/>
                  </a:lnTo>
                  <a:lnTo>
                    <a:pt x="84237" y="213843"/>
                  </a:lnTo>
                  <a:lnTo>
                    <a:pt x="112661" y="260260"/>
                  </a:lnTo>
                  <a:lnTo>
                    <a:pt x="130979" y="304799"/>
                  </a:lnTo>
                  <a:lnTo>
                    <a:pt x="143968" y="343650"/>
                  </a:lnTo>
                  <a:lnTo>
                    <a:pt x="145742" y="381352"/>
                  </a:lnTo>
                  <a:lnTo>
                    <a:pt x="143921" y="389755"/>
                  </a:lnTo>
                  <a:lnTo>
                    <a:pt x="130922" y="416550"/>
                  </a:lnTo>
                  <a:lnTo>
                    <a:pt x="124870" y="423037"/>
                  </a:lnTo>
                  <a:lnTo>
                    <a:pt x="102986" y="440997"/>
                  </a:lnTo>
                  <a:lnTo>
                    <a:pt x="90060" y="445200"/>
                  </a:lnTo>
                  <a:lnTo>
                    <a:pt x="87490" y="446880"/>
                  </a:lnTo>
                  <a:lnTo>
                    <a:pt x="77132" y="449244"/>
                  </a:lnTo>
                  <a:lnTo>
                    <a:pt x="68497" y="449945"/>
                  </a:lnTo>
                  <a:lnTo>
                    <a:pt x="66765" y="450749"/>
                  </a:lnTo>
                  <a:lnTo>
                    <a:pt x="65610" y="451990"/>
                  </a:lnTo>
                  <a:lnTo>
                    <a:pt x="63437" y="456321"/>
                  </a:lnTo>
                  <a:lnTo>
                    <a:pt x="57846" y="456566"/>
                  </a:lnTo>
                  <a:lnTo>
                    <a:pt x="66434" y="456589"/>
                  </a:lnTo>
                  <a:lnTo>
                    <a:pt x="70102" y="458471"/>
                  </a:lnTo>
                  <a:lnTo>
                    <a:pt x="74086" y="460954"/>
                  </a:lnTo>
                  <a:lnTo>
                    <a:pt x="80295" y="463057"/>
                  </a:lnTo>
                  <a:lnTo>
                    <a:pt x="86602" y="467130"/>
                  </a:lnTo>
                  <a:lnTo>
                    <a:pt x="90827" y="468330"/>
                  </a:lnTo>
                  <a:lnTo>
                    <a:pt x="95055" y="472626"/>
                  </a:lnTo>
                  <a:lnTo>
                    <a:pt x="99993" y="478534"/>
                  </a:lnTo>
                  <a:lnTo>
                    <a:pt x="109295" y="485826"/>
                  </a:lnTo>
                  <a:lnTo>
                    <a:pt x="128973" y="518340"/>
                  </a:lnTo>
                  <a:lnTo>
                    <a:pt x="131914" y="530782"/>
                  </a:lnTo>
                  <a:lnTo>
                    <a:pt x="133130" y="578078"/>
                  </a:lnTo>
                  <a:lnTo>
                    <a:pt x="131266" y="602805"/>
                  </a:lnTo>
                  <a:lnTo>
                    <a:pt x="124362" y="621739"/>
                  </a:lnTo>
                  <a:lnTo>
                    <a:pt x="108095" y="661676"/>
                  </a:lnTo>
                  <a:lnTo>
                    <a:pt x="95982" y="690658"/>
                  </a:lnTo>
                  <a:lnTo>
                    <a:pt x="71664" y="732934"/>
                  </a:lnTo>
                  <a:lnTo>
                    <a:pt x="46360" y="777193"/>
                  </a:lnTo>
                  <a:lnTo>
                    <a:pt x="26435" y="821626"/>
                  </a:lnTo>
                  <a:lnTo>
                    <a:pt x="10678" y="862703"/>
                  </a:lnTo>
                  <a:lnTo>
                    <a:pt x="3178" y="906532"/>
                  </a:lnTo>
                  <a:lnTo>
                    <a:pt x="0" y="951837"/>
                  </a:lnTo>
                  <a:lnTo>
                    <a:pt x="566" y="970219"/>
                  </a:lnTo>
                  <a:lnTo>
                    <a:pt x="16810" y="1016844"/>
                  </a:lnTo>
                  <a:lnTo>
                    <a:pt x="21001" y="1025679"/>
                  </a:lnTo>
                  <a:lnTo>
                    <a:pt x="28979" y="1032428"/>
                  </a:lnTo>
                  <a:lnTo>
                    <a:pt x="56726" y="1050108"/>
                  </a:lnTo>
                  <a:lnTo>
                    <a:pt x="101641" y="1059120"/>
                  </a:lnTo>
                  <a:lnTo>
                    <a:pt x="149010" y="1059798"/>
                  </a:lnTo>
                  <a:lnTo>
                    <a:pt x="195954" y="1056467"/>
                  </a:lnTo>
                  <a:lnTo>
                    <a:pt x="241102" y="10407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SMARTInkShape-Group338"/>
          <p:cNvGrpSpPr/>
          <p:nvPr/>
        </p:nvGrpSpPr>
        <p:grpSpPr>
          <a:xfrm>
            <a:off x="8483600" y="247728"/>
            <a:ext cx="755651" cy="196511"/>
            <a:chOff x="8483600" y="247728"/>
            <a:chExt cx="755651" cy="196511"/>
          </a:xfrm>
        </p:grpSpPr>
        <p:sp>
          <p:nvSpPr>
            <p:cNvPr id="37" name="SMARTInkShape-1439"/>
            <p:cNvSpPr/>
            <p:nvPr>
              <p:custDataLst>
                <p:tags r:id="rId145"/>
              </p:custDataLst>
            </p:nvPr>
          </p:nvSpPr>
          <p:spPr>
            <a:xfrm>
              <a:off x="8483600" y="292101"/>
              <a:ext cx="114301" cy="95250"/>
            </a:xfrm>
            <a:custGeom>
              <a:avLst/>
              <a:gdLst/>
              <a:ahLst/>
              <a:cxnLst/>
              <a:rect l="0" t="0" r="0" b="0"/>
              <a:pathLst>
                <a:path w="114301" h="95250">
                  <a:moveTo>
                    <a:pt x="0" y="12699"/>
                  </a:moveTo>
                  <a:lnTo>
                    <a:pt x="0" y="12699"/>
                  </a:lnTo>
                  <a:lnTo>
                    <a:pt x="0" y="22"/>
                  </a:lnTo>
                  <a:lnTo>
                    <a:pt x="17644" y="0"/>
                  </a:lnTo>
                  <a:lnTo>
                    <a:pt x="35327" y="23181"/>
                  </a:lnTo>
                  <a:lnTo>
                    <a:pt x="42220" y="45407"/>
                  </a:lnTo>
                  <a:lnTo>
                    <a:pt x="44441" y="81074"/>
                  </a:lnTo>
                  <a:lnTo>
                    <a:pt x="39422" y="89262"/>
                  </a:lnTo>
                  <a:lnTo>
                    <a:pt x="38122" y="95145"/>
                  </a:lnTo>
                  <a:lnTo>
                    <a:pt x="25500" y="95249"/>
                  </a:lnTo>
                  <a:lnTo>
                    <a:pt x="25429" y="91878"/>
                  </a:lnTo>
                  <a:lnTo>
                    <a:pt x="24714" y="90885"/>
                  </a:lnTo>
                  <a:lnTo>
                    <a:pt x="22037" y="89782"/>
                  </a:lnTo>
                  <a:lnTo>
                    <a:pt x="21747" y="88076"/>
                  </a:lnTo>
                  <a:lnTo>
                    <a:pt x="23306" y="82419"/>
                  </a:lnTo>
                  <a:lnTo>
                    <a:pt x="30056" y="72358"/>
                  </a:lnTo>
                  <a:lnTo>
                    <a:pt x="35402" y="65732"/>
                  </a:lnTo>
                  <a:lnTo>
                    <a:pt x="39449" y="57172"/>
                  </a:lnTo>
                  <a:lnTo>
                    <a:pt x="41115" y="55048"/>
                  </a:lnTo>
                  <a:lnTo>
                    <a:pt x="44849" y="52687"/>
                  </a:lnTo>
                  <a:lnTo>
                    <a:pt x="48861" y="50933"/>
                  </a:lnTo>
                  <a:lnTo>
                    <a:pt x="73499" y="34520"/>
                  </a:lnTo>
                  <a:lnTo>
                    <a:pt x="82435" y="30415"/>
                  </a:lnTo>
                  <a:lnTo>
                    <a:pt x="93895" y="21093"/>
                  </a:lnTo>
                  <a:lnTo>
                    <a:pt x="101598" y="19049"/>
                  </a:lnTo>
                  <a:lnTo>
                    <a:pt x="101599" y="19049"/>
                  </a:lnTo>
                  <a:lnTo>
                    <a:pt x="101599" y="22420"/>
                  </a:lnTo>
                  <a:lnTo>
                    <a:pt x="99718" y="25956"/>
                  </a:lnTo>
                  <a:lnTo>
                    <a:pt x="97236" y="29880"/>
                  </a:lnTo>
                  <a:lnTo>
                    <a:pt x="95511" y="36877"/>
                  </a:lnTo>
                  <a:lnTo>
                    <a:pt x="95327" y="41108"/>
                  </a:lnTo>
                  <a:lnTo>
                    <a:pt x="97165" y="44846"/>
                  </a:lnTo>
                  <a:lnTo>
                    <a:pt x="114300" y="634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440"/>
            <p:cNvSpPr/>
            <p:nvPr>
              <p:custDataLst>
                <p:tags r:id="rId146"/>
              </p:custDataLst>
            </p:nvPr>
          </p:nvSpPr>
          <p:spPr>
            <a:xfrm>
              <a:off x="9138541" y="273051"/>
              <a:ext cx="100710" cy="57150"/>
            </a:xfrm>
            <a:custGeom>
              <a:avLst/>
              <a:gdLst/>
              <a:ahLst/>
              <a:cxnLst/>
              <a:rect l="0" t="0" r="0" b="0"/>
              <a:pathLst>
                <a:path w="100710" h="57150">
                  <a:moveTo>
                    <a:pt x="49909" y="25399"/>
                  </a:moveTo>
                  <a:lnTo>
                    <a:pt x="49909" y="25399"/>
                  </a:lnTo>
                  <a:lnTo>
                    <a:pt x="56181" y="19126"/>
                  </a:lnTo>
                  <a:lnTo>
                    <a:pt x="56253" y="13588"/>
                  </a:lnTo>
                  <a:lnTo>
                    <a:pt x="56961" y="13292"/>
                  </a:lnTo>
                  <a:lnTo>
                    <a:pt x="62347" y="12722"/>
                  </a:lnTo>
                  <a:lnTo>
                    <a:pt x="62586" y="7234"/>
                  </a:lnTo>
                  <a:lnTo>
                    <a:pt x="56520" y="284"/>
                  </a:lnTo>
                  <a:lnTo>
                    <a:pt x="38376" y="0"/>
                  </a:lnTo>
                  <a:lnTo>
                    <a:pt x="31664" y="4363"/>
                  </a:lnTo>
                  <a:lnTo>
                    <a:pt x="20215" y="6087"/>
                  </a:lnTo>
                  <a:lnTo>
                    <a:pt x="13496" y="11367"/>
                  </a:lnTo>
                  <a:lnTo>
                    <a:pt x="6657" y="17898"/>
                  </a:lnTo>
                  <a:lnTo>
                    <a:pt x="5992" y="20419"/>
                  </a:lnTo>
                  <a:lnTo>
                    <a:pt x="5564" y="27786"/>
                  </a:lnTo>
                  <a:lnTo>
                    <a:pt x="3624" y="31869"/>
                  </a:lnTo>
                  <a:lnTo>
                    <a:pt x="0" y="36868"/>
                  </a:lnTo>
                  <a:lnTo>
                    <a:pt x="408" y="37984"/>
                  </a:lnTo>
                  <a:lnTo>
                    <a:pt x="3649" y="42925"/>
                  </a:lnTo>
                  <a:lnTo>
                    <a:pt x="5388" y="50450"/>
                  </a:lnTo>
                  <a:lnTo>
                    <a:pt x="8808" y="54067"/>
                  </a:lnTo>
                  <a:lnTo>
                    <a:pt x="10515" y="54389"/>
                  </a:lnTo>
                  <a:lnTo>
                    <a:pt x="12356" y="53898"/>
                  </a:lnTo>
                  <a:lnTo>
                    <a:pt x="16285" y="52176"/>
                  </a:lnTo>
                  <a:lnTo>
                    <a:pt x="28763" y="50214"/>
                  </a:lnTo>
                  <a:lnTo>
                    <a:pt x="37213" y="45797"/>
                  </a:lnTo>
                  <a:lnTo>
                    <a:pt x="39328" y="45348"/>
                  </a:lnTo>
                  <a:lnTo>
                    <a:pt x="48655" y="39061"/>
                  </a:lnTo>
                  <a:lnTo>
                    <a:pt x="55265" y="32716"/>
                  </a:lnTo>
                  <a:lnTo>
                    <a:pt x="61132" y="31234"/>
                  </a:lnTo>
                  <a:lnTo>
                    <a:pt x="68613" y="25668"/>
                  </a:lnTo>
                  <a:lnTo>
                    <a:pt x="72227" y="25479"/>
                  </a:lnTo>
                  <a:lnTo>
                    <a:pt x="73255" y="26158"/>
                  </a:lnTo>
                  <a:lnTo>
                    <a:pt x="73939" y="27316"/>
                  </a:lnTo>
                  <a:lnTo>
                    <a:pt x="75038" y="30873"/>
                  </a:lnTo>
                  <a:lnTo>
                    <a:pt x="83983" y="36646"/>
                  </a:lnTo>
                  <a:lnTo>
                    <a:pt x="100709" y="571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441"/>
            <p:cNvSpPr/>
            <p:nvPr>
              <p:custDataLst>
                <p:tags r:id="rId147"/>
              </p:custDataLst>
            </p:nvPr>
          </p:nvSpPr>
          <p:spPr>
            <a:xfrm>
              <a:off x="8820250" y="431800"/>
              <a:ext cx="101501" cy="12439"/>
            </a:xfrm>
            <a:custGeom>
              <a:avLst/>
              <a:gdLst/>
              <a:ahLst/>
              <a:cxnLst/>
              <a:rect l="0" t="0" r="0" b="0"/>
              <a:pathLst>
                <a:path w="101501" h="12439">
                  <a:moveTo>
                    <a:pt x="12600" y="0"/>
                  </a:moveTo>
                  <a:lnTo>
                    <a:pt x="12600" y="0"/>
                  </a:lnTo>
                  <a:lnTo>
                    <a:pt x="9229" y="0"/>
                  </a:lnTo>
                  <a:lnTo>
                    <a:pt x="5693" y="1881"/>
                  </a:lnTo>
                  <a:lnTo>
                    <a:pt x="0" y="6273"/>
                  </a:lnTo>
                  <a:lnTo>
                    <a:pt x="17614" y="7054"/>
                  </a:lnTo>
                  <a:lnTo>
                    <a:pt x="32893" y="11817"/>
                  </a:lnTo>
                  <a:lnTo>
                    <a:pt x="43228" y="12438"/>
                  </a:lnTo>
                  <a:lnTo>
                    <a:pt x="49260" y="10702"/>
                  </a:lnTo>
                  <a:lnTo>
                    <a:pt x="54294" y="8284"/>
                  </a:lnTo>
                  <a:lnTo>
                    <a:pt x="65154" y="6732"/>
                  </a:lnTo>
                  <a:lnTo>
                    <a:pt x="10150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442"/>
            <p:cNvSpPr/>
            <p:nvPr>
              <p:custDataLst>
                <p:tags r:id="rId148"/>
              </p:custDataLst>
            </p:nvPr>
          </p:nvSpPr>
          <p:spPr>
            <a:xfrm>
              <a:off x="8845580" y="247728"/>
              <a:ext cx="76169" cy="107873"/>
            </a:xfrm>
            <a:custGeom>
              <a:avLst/>
              <a:gdLst/>
              <a:ahLst/>
              <a:cxnLst/>
              <a:rect l="0" t="0" r="0" b="0"/>
              <a:pathLst>
                <a:path w="76169" h="107873">
                  <a:moveTo>
                    <a:pt x="57120" y="18972"/>
                  </a:moveTo>
                  <a:lnTo>
                    <a:pt x="57120" y="18972"/>
                  </a:lnTo>
                  <a:lnTo>
                    <a:pt x="57120" y="13505"/>
                  </a:lnTo>
                  <a:lnTo>
                    <a:pt x="57825" y="13210"/>
                  </a:lnTo>
                  <a:lnTo>
                    <a:pt x="60490" y="12884"/>
                  </a:lnTo>
                  <a:lnTo>
                    <a:pt x="61483" y="12091"/>
                  </a:lnTo>
                  <a:lnTo>
                    <a:pt x="63209" y="7178"/>
                  </a:lnTo>
                  <a:lnTo>
                    <a:pt x="65235" y="6674"/>
                  </a:lnTo>
                  <a:lnTo>
                    <a:pt x="72922" y="6296"/>
                  </a:lnTo>
                  <a:lnTo>
                    <a:pt x="74006" y="5582"/>
                  </a:lnTo>
                  <a:lnTo>
                    <a:pt x="74727" y="4401"/>
                  </a:lnTo>
                  <a:lnTo>
                    <a:pt x="76144" y="0"/>
                  </a:lnTo>
                  <a:lnTo>
                    <a:pt x="76168" y="9383"/>
                  </a:lnTo>
                  <a:lnTo>
                    <a:pt x="72407" y="13064"/>
                  </a:lnTo>
                  <a:lnTo>
                    <a:pt x="35773" y="41602"/>
                  </a:lnTo>
                  <a:lnTo>
                    <a:pt x="28060" y="44257"/>
                  </a:lnTo>
                  <a:lnTo>
                    <a:pt x="16979" y="53102"/>
                  </a:lnTo>
                  <a:lnTo>
                    <a:pt x="14585" y="57189"/>
                  </a:lnTo>
                  <a:lnTo>
                    <a:pt x="13048" y="62191"/>
                  </a:lnTo>
                  <a:lnTo>
                    <a:pt x="71" y="76019"/>
                  </a:lnTo>
                  <a:lnTo>
                    <a:pt x="0" y="79462"/>
                  </a:lnTo>
                  <a:lnTo>
                    <a:pt x="3747" y="83016"/>
                  </a:lnTo>
                  <a:lnTo>
                    <a:pt x="8704" y="86947"/>
                  </a:lnTo>
                  <a:lnTo>
                    <a:pt x="12200" y="92421"/>
                  </a:lnTo>
                  <a:lnTo>
                    <a:pt x="15519" y="93950"/>
                  </a:lnTo>
                  <a:lnTo>
                    <a:pt x="29646" y="95806"/>
                  </a:lnTo>
                  <a:lnTo>
                    <a:pt x="38078" y="100184"/>
                  </a:lnTo>
                  <a:lnTo>
                    <a:pt x="40192" y="100630"/>
                  </a:lnTo>
                  <a:lnTo>
                    <a:pt x="50770" y="1078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6" name="SMARTInkShape-Group340"/>
          <p:cNvGrpSpPr/>
          <p:nvPr/>
        </p:nvGrpSpPr>
        <p:grpSpPr>
          <a:xfrm>
            <a:off x="8477250" y="1240942"/>
            <a:ext cx="920647" cy="289409"/>
            <a:chOff x="8477250" y="1240942"/>
            <a:chExt cx="920647" cy="289409"/>
          </a:xfrm>
        </p:grpSpPr>
        <p:sp>
          <p:nvSpPr>
            <p:cNvPr id="42" name="SMARTInkShape-1443"/>
            <p:cNvSpPr/>
            <p:nvPr>
              <p:custDataLst>
                <p:tags r:id="rId141"/>
              </p:custDataLst>
            </p:nvPr>
          </p:nvSpPr>
          <p:spPr>
            <a:xfrm>
              <a:off x="9277350" y="1240942"/>
              <a:ext cx="120547" cy="267347"/>
            </a:xfrm>
            <a:custGeom>
              <a:avLst/>
              <a:gdLst/>
              <a:ahLst/>
              <a:cxnLst/>
              <a:rect l="0" t="0" r="0" b="0"/>
              <a:pathLst>
                <a:path w="120547" h="267347">
                  <a:moveTo>
                    <a:pt x="31750" y="3658"/>
                  </a:moveTo>
                  <a:lnTo>
                    <a:pt x="31750" y="3658"/>
                  </a:lnTo>
                  <a:lnTo>
                    <a:pt x="31749" y="0"/>
                  </a:lnTo>
                  <a:lnTo>
                    <a:pt x="31749" y="44014"/>
                  </a:lnTo>
                  <a:lnTo>
                    <a:pt x="29869" y="86688"/>
                  </a:lnTo>
                  <a:lnTo>
                    <a:pt x="25661" y="130686"/>
                  </a:lnTo>
                  <a:lnTo>
                    <a:pt x="25415" y="175110"/>
                  </a:lnTo>
                  <a:lnTo>
                    <a:pt x="24695" y="208139"/>
                  </a:lnTo>
                  <a:lnTo>
                    <a:pt x="19224" y="241983"/>
                  </a:lnTo>
                  <a:lnTo>
                    <a:pt x="19056" y="250903"/>
                  </a:lnTo>
                  <a:lnTo>
                    <a:pt x="22422" y="251188"/>
                  </a:lnTo>
                  <a:lnTo>
                    <a:pt x="23415" y="250522"/>
                  </a:lnTo>
                  <a:lnTo>
                    <a:pt x="24077" y="249373"/>
                  </a:lnTo>
                  <a:lnTo>
                    <a:pt x="24518" y="247902"/>
                  </a:lnTo>
                  <a:lnTo>
                    <a:pt x="30309" y="238438"/>
                  </a:lnTo>
                  <a:lnTo>
                    <a:pt x="34836" y="226737"/>
                  </a:lnTo>
                  <a:lnTo>
                    <a:pt x="46651" y="211350"/>
                  </a:lnTo>
                  <a:lnTo>
                    <a:pt x="74083" y="184282"/>
                  </a:lnTo>
                  <a:lnTo>
                    <a:pt x="80433" y="182295"/>
                  </a:lnTo>
                  <a:lnTo>
                    <a:pt x="97366" y="181491"/>
                  </a:lnTo>
                  <a:lnTo>
                    <a:pt x="101600" y="183354"/>
                  </a:lnTo>
                  <a:lnTo>
                    <a:pt x="116677" y="196569"/>
                  </a:lnTo>
                  <a:lnTo>
                    <a:pt x="118884" y="202520"/>
                  </a:lnTo>
                  <a:lnTo>
                    <a:pt x="120546" y="221421"/>
                  </a:lnTo>
                  <a:lnTo>
                    <a:pt x="118722" y="225795"/>
                  </a:lnTo>
                  <a:lnTo>
                    <a:pt x="109662" y="238598"/>
                  </a:lnTo>
                  <a:lnTo>
                    <a:pt x="108005" y="242837"/>
                  </a:lnTo>
                  <a:lnTo>
                    <a:pt x="99212" y="253424"/>
                  </a:lnTo>
                  <a:lnTo>
                    <a:pt x="89682" y="259775"/>
                  </a:lnTo>
                  <a:lnTo>
                    <a:pt x="81293" y="262753"/>
                  </a:lnTo>
                  <a:lnTo>
                    <a:pt x="55693" y="265840"/>
                  </a:lnTo>
                  <a:lnTo>
                    <a:pt x="51946" y="267346"/>
                  </a:lnTo>
                  <a:lnTo>
                    <a:pt x="44018" y="267138"/>
                  </a:lnTo>
                  <a:lnTo>
                    <a:pt x="23226" y="263009"/>
                  </a:lnTo>
                  <a:lnTo>
                    <a:pt x="0" y="244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444"/>
            <p:cNvSpPr/>
            <p:nvPr>
              <p:custDataLst>
                <p:tags r:id="rId142"/>
              </p:custDataLst>
            </p:nvPr>
          </p:nvSpPr>
          <p:spPr>
            <a:xfrm>
              <a:off x="8997950" y="1454150"/>
              <a:ext cx="120651" cy="76201"/>
            </a:xfrm>
            <a:custGeom>
              <a:avLst/>
              <a:gdLst/>
              <a:ahLst/>
              <a:cxnLst/>
              <a:rect l="0" t="0" r="0" b="0"/>
              <a:pathLst>
                <a:path w="120651" h="76201">
                  <a:moveTo>
                    <a:pt x="120650" y="0"/>
                  </a:moveTo>
                  <a:lnTo>
                    <a:pt x="120650" y="0"/>
                  </a:lnTo>
                  <a:lnTo>
                    <a:pt x="120649" y="3371"/>
                  </a:lnTo>
                  <a:lnTo>
                    <a:pt x="118769" y="6907"/>
                  </a:lnTo>
                  <a:lnTo>
                    <a:pt x="111812" y="14927"/>
                  </a:lnTo>
                  <a:lnTo>
                    <a:pt x="105904" y="17218"/>
                  </a:lnTo>
                  <a:lnTo>
                    <a:pt x="102353" y="17828"/>
                  </a:lnTo>
                  <a:lnTo>
                    <a:pt x="99985" y="18941"/>
                  </a:lnTo>
                  <a:lnTo>
                    <a:pt x="98406" y="20388"/>
                  </a:lnTo>
                  <a:lnTo>
                    <a:pt x="92502" y="27781"/>
                  </a:lnTo>
                  <a:lnTo>
                    <a:pt x="46528" y="52919"/>
                  </a:lnTo>
                  <a:lnTo>
                    <a:pt x="27277" y="58474"/>
                  </a:lnTo>
                  <a:lnTo>
                    <a:pt x="0" y="76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445"/>
            <p:cNvSpPr/>
            <p:nvPr>
              <p:custDataLst>
                <p:tags r:id="rId143"/>
              </p:custDataLst>
            </p:nvPr>
          </p:nvSpPr>
          <p:spPr>
            <a:xfrm>
              <a:off x="8902701" y="1295401"/>
              <a:ext cx="184035" cy="146050"/>
            </a:xfrm>
            <a:custGeom>
              <a:avLst/>
              <a:gdLst/>
              <a:ahLst/>
              <a:cxnLst/>
              <a:rect l="0" t="0" r="0" b="0"/>
              <a:pathLst>
                <a:path w="184035" h="146050">
                  <a:moveTo>
                    <a:pt x="6349" y="6349"/>
                  </a:moveTo>
                  <a:lnTo>
                    <a:pt x="6349" y="6349"/>
                  </a:lnTo>
                  <a:lnTo>
                    <a:pt x="881" y="6349"/>
                  </a:lnTo>
                  <a:lnTo>
                    <a:pt x="587" y="5643"/>
                  </a:lnTo>
                  <a:lnTo>
                    <a:pt x="0" y="6"/>
                  </a:lnTo>
                  <a:lnTo>
                    <a:pt x="8836" y="0"/>
                  </a:lnTo>
                  <a:lnTo>
                    <a:pt x="12864" y="1881"/>
                  </a:lnTo>
                  <a:lnTo>
                    <a:pt x="17006" y="4363"/>
                  </a:lnTo>
                  <a:lnTo>
                    <a:pt x="64409" y="21943"/>
                  </a:lnTo>
                  <a:lnTo>
                    <a:pt x="108868" y="40163"/>
                  </a:lnTo>
                  <a:lnTo>
                    <a:pt x="136057" y="50792"/>
                  </a:lnTo>
                  <a:lnTo>
                    <a:pt x="170569" y="67967"/>
                  </a:lnTo>
                  <a:lnTo>
                    <a:pt x="175291" y="69718"/>
                  </a:lnTo>
                  <a:lnTo>
                    <a:pt x="179742" y="72848"/>
                  </a:lnTo>
                  <a:lnTo>
                    <a:pt x="182190" y="76591"/>
                  </a:lnTo>
                  <a:lnTo>
                    <a:pt x="183891" y="82470"/>
                  </a:lnTo>
                  <a:lnTo>
                    <a:pt x="184034" y="85571"/>
                  </a:lnTo>
                  <a:lnTo>
                    <a:pt x="183366" y="86681"/>
                  </a:lnTo>
                  <a:lnTo>
                    <a:pt x="182217" y="87420"/>
                  </a:lnTo>
                  <a:lnTo>
                    <a:pt x="180744" y="87913"/>
                  </a:lnTo>
                  <a:lnTo>
                    <a:pt x="166435" y="98967"/>
                  </a:lnTo>
                  <a:lnTo>
                    <a:pt x="153708" y="102961"/>
                  </a:lnTo>
                  <a:lnTo>
                    <a:pt x="112957" y="122789"/>
                  </a:lnTo>
                  <a:lnTo>
                    <a:pt x="71647" y="134789"/>
                  </a:lnTo>
                  <a:lnTo>
                    <a:pt x="50799" y="1460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446"/>
            <p:cNvSpPr/>
            <p:nvPr>
              <p:custDataLst>
                <p:tags r:id="rId144"/>
              </p:custDataLst>
            </p:nvPr>
          </p:nvSpPr>
          <p:spPr>
            <a:xfrm>
              <a:off x="8477250" y="1308368"/>
              <a:ext cx="171451" cy="145482"/>
            </a:xfrm>
            <a:custGeom>
              <a:avLst/>
              <a:gdLst/>
              <a:ahLst/>
              <a:cxnLst/>
              <a:rect l="0" t="0" r="0" b="0"/>
              <a:pathLst>
                <a:path w="171451" h="145482">
                  <a:moveTo>
                    <a:pt x="0" y="18782"/>
                  </a:moveTo>
                  <a:lnTo>
                    <a:pt x="0" y="18782"/>
                  </a:lnTo>
                  <a:lnTo>
                    <a:pt x="0" y="2789"/>
                  </a:lnTo>
                  <a:lnTo>
                    <a:pt x="705" y="1770"/>
                  </a:lnTo>
                  <a:lnTo>
                    <a:pt x="1881" y="1091"/>
                  </a:lnTo>
                  <a:lnTo>
                    <a:pt x="6907" y="134"/>
                  </a:lnTo>
                  <a:lnTo>
                    <a:pt x="8839" y="0"/>
                  </a:lnTo>
                  <a:lnTo>
                    <a:pt x="18297" y="3182"/>
                  </a:lnTo>
                  <a:lnTo>
                    <a:pt x="59208" y="30078"/>
                  </a:lnTo>
                  <a:lnTo>
                    <a:pt x="71679" y="48788"/>
                  </a:lnTo>
                  <a:lnTo>
                    <a:pt x="74861" y="61226"/>
                  </a:lnTo>
                  <a:lnTo>
                    <a:pt x="76083" y="86525"/>
                  </a:lnTo>
                  <a:lnTo>
                    <a:pt x="72794" y="99218"/>
                  </a:lnTo>
                  <a:lnTo>
                    <a:pt x="65362" y="111080"/>
                  </a:lnTo>
                  <a:lnTo>
                    <a:pt x="46560" y="136000"/>
                  </a:lnTo>
                  <a:lnTo>
                    <a:pt x="31749" y="144257"/>
                  </a:lnTo>
                  <a:lnTo>
                    <a:pt x="23283" y="145481"/>
                  </a:lnTo>
                  <a:lnTo>
                    <a:pt x="21872" y="144876"/>
                  </a:lnTo>
                  <a:lnTo>
                    <a:pt x="20931" y="143767"/>
                  </a:lnTo>
                  <a:lnTo>
                    <a:pt x="19180" y="140653"/>
                  </a:lnTo>
                  <a:lnTo>
                    <a:pt x="14934" y="134933"/>
                  </a:lnTo>
                  <a:lnTo>
                    <a:pt x="13361" y="128770"/>
                  </a:lnTo>
                  <a:lnTo>
                    <a:pt x="12993" y="124580"/>
                  </a:lnTo>
                  <a:lnTo>
                    <a:pt x="14712" y="120366"/>
                  </a:lnTo>
                  <a:lnTo>
                    <a:pt x="37272" y="89756"/>
                  </a:lnTo>
                  <a:lnTo>
                    <a:pt x="82565" y="52286"/>
                  </a:lnTo>
                  <a:lnTo>
                    <a:pt x="128744" y="16752"/>
                  </a:lnTo>
                  <a:lnTo>
                    <a:pt x="136804" y="8216"/>
                  </a:lnTo>
                  <a:lnTo>
                    <a:pt x="139587" y="104"/>
                  </a:lnTo>
                  <a:lnTo>
                    <a:pt x="124588" y="14846"/>
                  </a:lnTo>
                  <a:lnTo>
                    <a:pt x="122400" y="20795"/>
                  </a:lnTo>
                  <a:lnTo>
                    <a:pt x="120723" y="27438"/>
                  </a:lnTo>
                  <a:lnTo>
                    <a:pt x="109712" y="49095"/>
                  </a:lnTo>
                  <a:lnTo>
                    <a:pt x="108027" y="54127"/>
                  </a:lnTo>
                  <a:lnTo>
                    <a:pt x="103817" y="61632"/>
                  </a:lnTo>
                  <a:lnTo>
                    <a:pt x="102584" y="68636"/>
                  </a:lnTo>
                  <a:lnTo>
                    <a:pt x="103919" y="74571"/>
                  </a:lnTo>
                  <a:lnTo>
                    <a:pt x="106159" y="79560"/>
                  </a:lnTo>
                  <a:lnTo>
                    <a:pt x="108124" y="86336"/>
                  </a:lnTo>
                  <a:lnTo>
                    <a:pt x="116718" y="97075"/>
                  </a:lnTo>
                  <a:lnTo>
                    <a:pt x="122665" y="99440"/>
                  </a:lnTo>
                  <a:lnTo>
                    <a:pt x="171450" y="1013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2" name="SMARTInkShape-Group341"/>
          <p:cNvGrpSpPr/>
          <p:nvPr/>
        </p:nvGrpSpPr>
        <p:grpSpPr>
          <a:xfrm>
            <a:off x="8162510" y="685877"/>
            <a:ext cx="1248183" cy="247574"/>
            <a:chOff x="8162510" y="685877"/>
            <a:chExt cx="1248183" cy="247574"/>
          </a:xfrm>
        </p:grpSpPr>
        <p:sp>
          <p:nvSpPr>
            <p:cNvPr id="47" name="SMARTInkShape-1447"/>
            <p:cNvSpPr/>
            <p:nvPr>
              <p:custDataLst>
                <p:tags r:id="rId136"/>
              </p:custDataLst>
            </p:nvPr>
          </p:nvSpPr>
          <p:spPr>
            <a:xfrm>
              <a:off x="8775702" y="774723"/>
              <a:ext cx="165099" cy="120541"/>
            </a:xfrm>
            <a:custGeom>
              <a:avLst/>
              <a:gdLst/>
              <a:ahLst/>
              <a:cxnLst/>
              <a:rect l="0" t="0" r="0" b="0"/>
              <a:pathLst>
                <a:path w="165099" h="120541">
                  <a:moveTo>
                    <a:pt x="6348" y="19027"/>
                  </a:moveTo>
                  <a:lnTo>
                    <a:pt x="6348" y="19027"/>
                  </a:lnTo>
                  <a:lnTo>
                    <a:pt x="881" y="19027"/>
                  </a:lnTo>
                  <a:lnTo>
                    <a:pt x="586" y="18321"/>
                  </a:lnTo>
                  <a:lnTo>
                    <a:pt x="0" y="6427"/>
                  </a:lnTo>
                  <a:lnTo>
                    <a:pt x="5465" y="869"/>
                  </a:lnTo>
                  <a:lnTo>
                    <a:pt x="9457" y="241"/>
                  </a:lnTo>
                  <a:lnTo>
                    <a:pt x="21252" y="0"/>
                  </a:lnTo>
                  <a:lnTo>
                    <a:pt x="25438" y="1869"/>
                  </a:lnTo>
                  <a:lnTo>
                    <a:pt x="29649" y="4346"/>
                  </a:lnTo>
                  <a:lnTo>
                    <a:pt x="35987" y="6446"/>
                  </a:lnTo>
                  <a:lnTo>
                    <a:pt x="40217" y="9437"/>
                  </a:lnTo>
                  <a:lnTo>
                    <a:pt x="59264" y="33608"/>
                  </a:lnTo>
                  <a:lnTo>
                    <a:pt x="61617" y="39854"/>
                  </a:lnTo>
                  <a:lnTo>
                    <a:pt x="69553" y="74974"/>
                  </a:lnTo>
                  <a:lnTo>
                    <a:pt x="63363" y="98678"/>
                  </a:lnTo>
                  <a:lnTo>
                    <a:pt x="54735" y="109941"/>
                  </a:lnTo>
                  <a:lnTo>
                    <a:pt x="50666" y="112350"/>
                  </a:lnTo>
                  <a:lnTo>
                    <a:pt x="46506" y="114126"/>
                  </a:lnTo>
                  <a:lnTo>
                    <a:pt x="39344" y="119632"/>
                  </a:lnTo>
                  <a:lnTo>
                    <a:pt x="32739" y="120540"/>
                  </a:lnTo>
                  <a:lnTo>
                    <a:pt x="32409" y="119863"/>
                  </a:lnTo>
                  <a:lnTo>
                    <a:pt x="31756" y="99427"/>
                  </a:lnTo>
                  <a:lnTo>
                    <a:pt x="33632" y="95212"/>
                  </a:lnTo>
                  <a:lnTo>
                    <a:pt x="65384" y="49404"/>
                  </a:lnTo>
                  <a:lnTo>
                    <a:pt x="105228" y="9755"/>
                  </a:lnTo>
                  <a:lnTo>
                    <a:pt x="111297" y="6637"/>
                  </a:lnTo>
                  <a:lnTo>
                    <a:pt x="114288" y="3"/>
                  </a:lnTo>
                  <a:lnTo>
                    <a:pt x="108830" y="5447"/>
                  </a:lnTo>
                  <a:lnTo>
                    <a:pt x="96998" y="25116"/>
                  </a:lnTo>
                  <a:lnTo>
                    <a:pt x="92222" y="37163"/>
                  </a:lnTo>
                  <a:lnTo>
                    <a:pt x="85190" y="48767"/>
                  </a:lnTo>
                  <a:lnTo>
                    <a:pt x="82701" y="69400"/>
                  </a:lnTo>
                  <a:lnTo>
                    <a:pt x="82578" y="78209"/>
                  </a:lnTo>
                  <a:lnTo>
                    <a:pt x="83274" y="79648"/>
                  </a:lnTo>
                  <a:lnTo>
                    <a:pt x="84442" y="80608"/>
                  </a:lnTo>
                  <a:lnTo>
                    <a:pt x="87622" y="82380"/>
                  </a:lnTo>
                  <a:lnTo>
                    <a:pt x="91389" y="85519"/>
                  </a:lnTo>
                  <a:lnTo>
                    <a:pt x="94087" y="85933"/>
                  </a:lnTo>
                  <a:lnTo>
                    <a:pt x="140988" y="82579"/>
                  </a:lnTo>
                  <a:lnTo>
                    <a:pt x="165098" y="761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448"/>
            <p:cNvSpPr/>
            <p:nvPr>
              <p:custDataLst>
                <p:tags r:id="rId137"/>
              </p:custDataLst>
            </p:nvPr>
          </p:nvSpPr>
          <p:spPr>
            <a:xfrm>
              <a:off x="9037045" y="749301"/>
              <a:ext cx="145056" cy="152375"/>
            </a:xfrm>
            <a:custGeom>
              <a:avLst/>
              <a:gdLst/>
              <a:ahLst/>
              <a:cxnLst/>
              <a:rect l="0" t="0" r="0" b="0"/>
              <a:pathLst>
                <a:path w="145056" h="152375">
                  <a:moveTo>
                    <a:pt x="126005" y="6349"/>
                  </a:moveTo>
                  <a:lnTo>
                    <a:pt x="126005" y="6349"/>
                  </a:lnTo>
                  <a:lnTo>
                    <a:pt x="126005" y="882"/>
                  </a:lnTo>
                  <a:lnTo>
                    <a:pt x="126710" y="587"/>
                  </a:lnTo>
                  <a:lnTo>
                    <a:pt x="132349" y="0"/>
                  </a:lnTo>
                  <a:lnTo>
                    <a:pt x="132355" y="6088"/>
                  </a:lnTo>
                  <a:lnTo>
                    <a:pt x="128984" y="6271"/>
                  </a:lnTo>
                  <a:lnTo>
                    <a:pt x="125448" y="8196"/>
                  </a:lnTo>
                  <a:lnTo>
                    <a:pt x="115348" y="16470"/>
                  </a:lnTo>
                  <a:lnTo>
                    <a:pt x="106940" y="20421"/>
                  </a:lnTo>
                  <a:lnTo>
                    <a:pt x="60191" y="48687"/>
                  </a:lnTo>
                  <a:lnTo>
                    <a:pt x="25891" y="67968"/>
                  </a:lnTo>
                  <a:lnTo>
                    <a:pt x="20832" y="69718"/>
                  </a:lnTo>
                  <a:lnTo>
                    <a:pt x="5503" y="81764"/>
                  </a:lnTo>
                  <a:lnTo>
                    <a:pt x="2363" y="82200"/>
                  </a:lnTo>
                  <a:lnTo>
                    <a:pt x="1244" y="83022"/>
                  </a:lnTo>
                  <a:lnTo>
                    <a:pt x="497" y="84275"/>
                  </a:lnTo>
                  <a:lnTo>
                    <a:pt x="0" y="85817"/>
                  </a:lnTo>
                  <a:lnTo>
                    <a:pt x="373" y="86844"/>
                  </a:lnTo>
                  <a:lnTo>
                    <a:pt x="1328" y="87529"/>
                  </a:lnTo>
                  <a:lnTo>
                    <a:pt x="2671" y="87986"/>
                  </a:lnTo>
                  <a:lnTo>
                    <a:pt x="3565" y="88996"/>
                  </a:lnTo>
                  <a:lnTo>
                    <a:pt x="6884" y="95686"/>
                  </a:lnTo>
                  <a:lnTo>
                    <a:pt x="10752" y="100431"/>
                  </a:lnTo>
                  <a:lnTo>
                    <a:pt x="28947" y="111656"/>
                  </a:lnTo>
                  <a:lnTo>
                    <a:pt x="73115" y="125824"/>
                  </a:lnTo>
                  <a:lnTo>
                    <a:pt x="93685" y="131836"/>
                  </a:lnTo>
                  <a:lnTo>
                    <a:pt x="104120" y="137056"/>
                  </a:lnTo>
                  <a:lnTo>
                    <a:pt x="115131" y="139621"/>
                  </a:lnTo>
                  <a:lnTo>
                    <a:pt x="125529" y="144570"/>
                  </a:lnTo>
                  <a:lnTo>
                    <a:pt x="130026" y="146097"/>
                  </a:lnTo>
                  <a:lnTo>
                    <a:pt x="136525" y="150218"/>
                  </a:lnTo>
                  <a:lnTo>
                    <a:pt x="144943" y="152374"/>
                  </a:lnTo>
                  <a:lnTo>
                    <a:pt x="145055" y="1396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449"/>
            <p:cNvSpPr/>
            <p:nvPr>
              <p:custDataLst>
                <p:tags r:id="rId138"/>
              </p:custDataLst>
            </p:nvPr>
          </p:nvSpPr>
          <p:spPr>
            <a:xfrm>
              <a:off x="9309102" y="685877"/>
              <a:ext cx="101591" cy="209448"/>
            </a:xfrm>
            <a:custGeom>
              <a:avLst/>
              <a:gdLst/>
              <a:ahLst/>
              <a:cxnLst/>
              <a:rect l="0" t="0" r="0" b="0"/>
              <a:pathLst>
                <a:path w="101591" h="209448">
                  <a:moveTo>
                    <a:pt x="31748" y="6273"/>
                  </a:moveTo>
                  <a:lnTo>
                    <a:pt x="31748" y="6273"/>
                  </a:lnTo>
                  <a:lnTo>
                    <a:pt x="31748" y="185"/>
                  </a:lnTo>
                  <a:lnTo>
                    <a:pt x="28377" y="0"/>
                  </a:lnTo>
                  <a:lnTo>
                    <a:pt x="27384" y="680"/>
                  </a:lnTo>
                  <a:lnTo>
                    <a:pt x="26721" y="1839"/>
                  </a:lnTo>
                  <a:lnTo>
                    <a:pt x="25658" y="8768"/>
                  </a:lnTo>
                  <a:lnTo>
                    <a:pt x="25399" y="53038"/>
                  </a:lnTo>
                  <a:lnTo>
                    <a:pt x="24692" y="82621"/>
                  </a:lnTo>
                  <a:lnTo>
                    <a:pt x="14858" y="128400"/>
                  </a:lnTo>
                  <a:lnTo>
                    <a:pt x="6288" y="162053"/>
                  </a:lnTo>
                  <a:lnTo>
                    <a:pt x="1448" y="171205"/>
                  </a:lnTo>
                  <a:lnTo>
                    <a:pt x="5" y="183157"/>
                  </a:lnTo>
                  <a:lnTo>
                    <a:pt x="0" y="180431"/>
                  </a:lnTo>
                  <a:lnTo>
                    <a:pt x="1881" y="177045"/>
                  </a:lnTo>
                  <a:lnTo>
                    <a:pt x="4362" y="173188"/>
                  </a:lnTo>
                  <a:lnTo>
                    <a:pt x="6465" y="167050"/>
                  </a:lnTo>
                  <a:lnTo>
                    <a:pt x="40217" y="124884"/>
                  </a:lnTo>
                  <a:lnTo>
                    <a:pt x="44449" y="122489"/>
                  </a:lnTo>
                  <a:lnTo>
                    <a:pt x="52915" y="120951"/>
                  </a:lnTo>
                  <a:lnTo>
                    <a:pt x="76218" y="120576"/>
                  </a:lnTo>
                  <a:lnTo>
                    <a:pt x="78328" y="121280"/>
                  </a:lnTo>
                  <a:lnTo>
                    <a:pt x="79734" y="122456"/>
                  </a:lnTo>
                  <a:lnTo>
                    <a:pt x="80672" y="123945"/>
                  </a:lnTo>
                  <a:lnTo>
                    <a:pt x="82003" y="124938"/>
                  </a:lnTo>
                  <a:lnTo>
                    <a:pt x="85363" y="126041"/>
                  </a:lnTo>
                  <a:lnTo>
                    <a:pt x="89208" y="130294"/>
                  </a:lnTo>
                  <a:lnTo>
                    <a:pt x="92564" y="136182"/>
                  </a:lnTo>
                  <a:lnTo>
                    <a:pt x="95157" y="143464"/>
                  </a:lnTo>
                  <a:lnTo>
                    <a:pt x="99376" y="150796"/>
                  </a:lnTo>
                  <a:lnTo>
                    <a:pt x="101590" y="191634"/>
                  </a:lnTo>
                  <a:lnTo>
                    <a:pt x="99712" y="196370"/>
                  </a:lnTo>
                  <a:lnTo>
                    <a:pt x="98224" y="198621"/>
                  </a:lnTo>
                  <a:lnTo>
                    <a:pt x="96526" y="200122"/>
                  </a:lnTo>
                  <a:lnTo>
                    <a:pt x="82499" y="207973"/>
                  </a:lnTo>
                  <a:lnTo>
                    <a:pt x="64357" y="209385"/>
                  </a:lnTo>
                  <a:lnTo>
                    <a:pt x="55912" y="209447"/>
                  </a:lnTo>
                  <a:lnTo>
                    <a:pt x="33570" y="200632"/>
                  </a:lnTo>
                  <a:lnTo>
                    <a:pt x="29030" y="196607"/>
                  </a:lnTo>
                  <a:lnTo>
                    <a:pt x="22745" y="188273"/>
                  </a:lnTo>
                  <a:lnTo>
                    <a:pt x="6348" y="1777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450"/>
            <p:cNvSpPr/>
            <p:nvPr>
              <p:custDataLst>
                <p:tags r:id="rId139"/>
              </p:custDataLst>
            </p:nvPr>
          </p:nvSpPr>
          <p:spPr>
            <a:xfrm>
              <a:off x="8458202" y="762000"/>
              <a:ext cx="146049" cy="171451"/>
            </a:xfrm>
            <a:custGeom>
              <a:avLst/>
              <a:gdLst/>
              <a:ahLst/>
              <a:cxnLst/>
              <a:rect l="0" t="0" r="0" b="0"/>
              <a:pathLst>
                <a:path w="146049" h="171451">
                  <a:moveTo>
                    <a:pt x="146048" y="12700"/>
                  </a:moveTo>
                  <a:lnTo>
                    <a:pt x="146048" y="12700"/>
                  </a:lnTo>
                  <a:lnTo>
                    <a:pt x="146047" y="0"/>
                  </a:lnTo>
                  <a:lnTo>
                    <a:pt x="142677" y="0"/>
                  </a:lnTo>
                  <a:lnTo>
                    <a:pt x="139141" y="1881"/>
                  </a:lnTo>
                  <a:lnTo>
                    <a:pt x="135216" y="4364"/>
                  </a:lnTo>
                  <a:lnTo>
                    <a:pt x="118378" y="11245"/>
                  </a:lnTo>
                  <a:lnTo>
                    <a:pt x="74022" y="41750"/>
                  </a:lnTo>
                  <a:lnTo>
                    <a:pt x="48676" y="54277"/>
                  </a:lnTo>
                  <a:lnTo>
                    <a:pt x="27513" y="60143"/>
                  </a:lnTo>
                  <a:lnTo>
                    <a:pt x="22811" y="63889"/>
                  </a:lnTo>
                  <a:lnTo>
                    <a:pt x="21556" y="65876"/>
                  </a:lnTo>
                  <a:lnTo>
                    <a:pt x="20014" y="67201"/>
                  </a:lnTo>
                  <a:lnTo>
                    <a:pt x="16420" y="68673"/>
                  </a:lnTo>
                  <a:lnTo>
                    <a:pt x="10430" y="69501"/>
                  </a:lnTo>
                  <a:lnTo>
                    <a:pt x="9069" y="70323"/>
                  </a:lnTo>
                  <a:lnTo>
                    <a:pt x="8163" y="71576"/>
                  </a:lnTo>
                  <a:lnTo>
                    <a:pt x="6449" y="74851"/>
                  </a:lnTo>
                  <a:lnTo>
                    <a:pt x="987" y="81397"/>
                  </a:lnTo>
                  <a:lnTo>
                    <a:pt x="291" y="85579"/>
                  </a:lnTo>
                  <a:lnTo>
                    <a:pt x="0" y="103985"/>
                  </a:lnTo>
                  <a:lnTo>
                    <a:pt x="705" y="105307"/>
                  </a:lnTo>
                  <a:lnTo>
                    <a:pt x="1880" y="106188"/>
                  </a:lnTo>
                  <a:lnTo>
                    <a:pt x="5067" y="107872"/>
                  </a:lnTo>
                  <a:lnTo>
                    <a:pt x="14925" y="116685"/>
                  </a:lnTo>
                  <a:lnTo>
                    <a:pt x="17216" y="120769"/>
                  </a:lnTo>
                  <a:lnTo>
                    <a:pt x="17826" y="122846"/>
                  </a:lnTo>
                  <a:lnTo>
                    <a:pt x="22269" y="127035"/>
                  </a:lnTo>
                  <a:lnTo>
                    <a:pt x="48869" y="141819"/>
                  </a:lnTo>
                  <a:lnTo>
                    <a:pt x="65651" y="146625"/>
                  </a:lnTo>
                  <a:lnTo>
                    <a:pt x="80674" y="155937"/>
                  </a:lnTo>
                  <a:lnTo>
                    <a:pt x="108828" y="165107"/>
                  </a:lnTo>
                  <a:lnTo>
                    <a:pt x="110651" y="166516"/>
                  </a:lnTo>
                  <a:lnTo>
                    <a:pt x="111867" y="168161"/>
                  </a:lnTo>
                  <a:lnTo>
                    <a:pt x="115099" y="169988"/>
                  </a:lnTo>
                  <a:lnTo>
                    <a:pt x="120619" y="171442"/>
                  </a:lnTo>
                  <a:lnTo>
                    <a:pt x="11429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451"/>
            <p:cNvSpPr/>
            <p:nvPr>
              <p:custDataLst>
                <p:tags r:id="rId140"/>
              </p:custDataLst>
            </p:nvPr>
          </p:nvSpPr>
          <p:spPr>
            <a:xfrm>
              <a:off x="8162510" y="807342"/>
              <a:ext cx="111541" cy="100709"/>
            </a:xfrm>
            <a:custGeom>
              <a:avLst/>
              <a:gdLst/>
              <a:ahLst/>
              <a:cxnLst/>
              <a:rect l="0" t="0" r="0" b="0"/>
              <a:pathLst>
                <a:path w="111541" h="100709">
                  <a:moveTo>
                    <a:pt x="98840" y="62608"/>
                  </a:moveTo>
                  <a:lnTo>
                    <a:pt x="98840" y="62608"/>
                  </a:lnTo>
                  <a:lnTo>
                    <a:pt x="95469" y="59237"/>
                  </a:lnTo>
                  <a:lnTo>
                    <a:pt x="93814" y="55700"/>
                  </a:lnTo>
                  <a:lnTo>
                    <a:pt x="92751" y="51052"/>
                  </a:lnTo>
                  <a:lnTo>
                    <a:pt x="88177" y="45064"/>
                  </a:lnTo>
                  <a:lnTo>
                    <a:pt x="86038" y="39144"/>
                  </a:lnTo>
                  <a:lnTo>
                    <a:pt x="75615" y="26032"/>
                  </a:lnTo>
                  <a:lnTo>
                    <a:pt x="73727" y="19334"/>
                  </a:lnTo>
                  <a:lnTo>
                    <a:pt x="69133" y="13321"/>
                  </a:lnTo>
                  <a:lnTo>
                    <a:pt x="67998" y="9423"/>
                  </a:lnTo>
                  <a:lnTo>
                    <a:pt x="66990" y="8101"/>
                  </a:lnTo>
                  <a:lnTo>
                    <a:pt x="63988" y="6633"/>
                  </a:lnTo>
                  <a:lnTo>
                    <a:pt x="55558" y="5561"/>
                  </a:lnTo>
                  <a:lnTo>
                    <a:pt x="49552" y="1114"/>
                  </a:lnTo>
                  <a:lnTo>
                    <a:pt x="45654" y="0"/>
                  </a:lnTo>
                  <a:lnTo>
                    <a:pt x="44333" y="408"/>
                  </a:lnTo>
                  <a:lnTo>
                    <a:pt x="43452" y="1386"/>
                  </a:lnTo>
                  <a:lnTo>
                    <a:pt x="42864" y="2743"/>
                  </a:lnTo>
                  <a:lnTo>
                    <a:pt x="41767" y="3648"/>
                  </a:lnTo>
                  <a:lnTo>
                    <a:pt x="34936" y="6982"/>
                  </a:lnTo>
                  <a:lnTo>
                    <a:pt x="30927" y="11074"/>
                  </a:lnTo>
                  <a:lnTo>
                    <a:pt x="18160" y="30505"/>
                  </a:lnTo>
                  <a:lnTo>
                    <a:pt x="13289" y="42626"/>
                  </a:lnTo>
                  <a:lnTo>
                    <a:pt x="5355" y="55856"/>
                  </a:lnTo>
                  <a:lnTo>
                    <a:pt x="0" y="76834"/>
                  </a:lnTo>
                  <a:lnTo>
                    <a:pt x="492" y="78442"/>
                  </a:lnTo>
                  <a:lnTo>
                    <a:pt x="1524" y="79514"/>
                  </a:lnTo>
                  <a:lnTo>
                    <a:pt x="2671" y="82587"/>
                  </a:lnTo>
                  <a:lnTo>
                    <a:pt x="3409" y="90308"/>
                  </a:lnTo>
                  <a:lnTo>
                    <a:pt x="4174" y="91658"/>
                  </a:lnTo>
                  <a:lnTo>
                    <a:pt x="5390" y="92558"/>
                  </a:lnTo>
                  <a:lnTo>
                    <a:pt x="8624" y="93558"/>
                  </a:lnTo>
                  <a:lnTo>
                    <a:pt x="24788" y="94327"/>
                  </a:lnTo>
                  <a:lnTo>
                    <a:pt x="29003" y="92463"/>
                  </a:lnTo>
                  <a:lnTo>
                    <a:pt x="33229" y="89988"/>
                  </a:lnTo>
                  <a:lnTo>
                    <a:pt x="39575" y="87889"/>
                  </a:lnTo>
                  <a:lnTo>
                    <a:pt x="79765" y="49933"/>
                  </a:lnTo>
                  <a:lnTo>
                    <a:pt x="79789" y="59368"/>
                  </a:lnTo>
                  <a:lnTo>
                    <a:pt x="81671" y="63049"/>
                  </a:lnTo>
                  <a:lnTo>
                    <a:pt x="84154" y="67038"/>
                  </a:lnTo>
                  <a:lnTo>
                    <a:pt x="85747" y="75347"/>
                  </a:lnTo>
                  <a:lnTo>
                    <a:pt x="85878" y="77451"/>
                  </a:lnTo>
                  <a:lnTo>
                    <a:pt x="87905" y="81669"/>
                  </a:lnTo>
                  <a:lnTo>
                    <a:pt x="94955" y="90127"/>
                  </a:lnTo>
                  <a:lnTo>
                    <a:pt x="98995" y="92477"/>
                  </a:lnTo>
                  <a:lnTo>
                    <a:pt x="103142" y="94228"/>
                  </a:lnTo>
                  <a:lnTo>
                    <a:pt x="111540" y="10070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3" name="SMARTInkShape-1452"/>
          <p:cNvSpPr/>
          <p:nvPr>
            <p:custDataLst>
              <p:tags r:id="rId1"/>
            </p:custDataLst>
          </p:nvPr>
        </p:nvSpPr>
        <p:spPr>
          <a:xfrm>
            <a:off x="7118372" y="812800"/>
            <a:ext cx="152378" cy="152401"/>
          </a:xfrm>
          <a:custGeom>
            <a:avLst/>
            <a:gdLst/>
            <a:ahLst/>
            <a:cxnLst/>
            <a:rect l="0" t="0" r="0" b="0"/>
            <a:pathLst>
              <a:path w="152378" h="152401">
                <a:moveTo>
                  <a:pt x="6328" y="0"/>
                </a:moveTo>
                <a:lnTo>
                  <a:pt x="6328" y="0"/>
                </a:lnTo>
                <a:lnTo>
                  <a:pt x="2957" y="0"/>
                </a:lnTo>
                <a:lnTo>
                  <a:pt x="1964" y="1411"/>
                </a:lnTo>
                <a:lnTo>
                  <a:pt x="0" y="12545"/>
                </a:lnTo>
                <a:lnTo>
                  <a:pt x="33847" y="12700"/>
                </a:lnTo>
                <a:lnTo>
                  <a:pt x="67654" y="6524"/>
                </a:lnTo>
                <a:lnTo>
                  <a:pt x="91176" y="5660"/>
                </a:lnTo>
                <a:lnTo>
                  <a:pt x="118756" y="393"/>
                </a:lnTo>
                <a:lnTo>
                  <a:pt x="121498" y="262"/>
                </a:lnTo>
                <a:lnTo>
                  <a:pt x="126423" y="1998"/>
                </a:lnTo>
                <a:lnTo>
                  <a:pt x="130965" y="4416"/>
                </a:lnTo>
                <a:lnTo>
                  <a:pt x="139629" y="5968"/>
                </a:lnTo>
                <a:lnTo>
                  <a:pt x="152375" y="6350"/>
                </a:lnTo>
                <a:lnTo>
                  <a:pt x="152377" y="17906"/>
                </a:lnTo>
                <a:lnTo>
                  <a:pt x="141394" y="31870"/>
                </a:lnTo>
                <a:lnTo>
                  <a:pt x="139735" y="36037"/>
                </a:lnTo>
                <a:lnTo>
                  <a:pt x="136646" y="40240"/>
                </a:lnTo>
                <a:lnTo>
                  <a:pt x="132921" y="42579"/>
                </a:lnTo>
                <a:lnTo>
                  <a:pt x="128914" y="44324"/>
                </a:lnTo>
                <a:lnTo>
                  <a:pt x="112154" y="59344"/>
                </a:lnTo>
                <a:lnTo>
                  <a:pt x="96639" y="79849"/>
                </a:lnTo>
                <a:lnTo>
                  <a:pt x="81293" y="90940"/>
                </a:lnTo>
                <a:lnTo>
                  <a:pt x="72119" y="103127"/>
                </a:lnTo>
                <a:lnTo>
                  <a:pt x="31844" y="137709"/>
                </a:lnTo>
                <a:lnTo>
                  <a:pt x="29689" y="138373"/>
                </a:lnTo>
                <a:lnTo>
                  <a:pt x="28251" y="139521"/>
                </a:lnTo>
                <a:lnTo>
                  <a:pt x="19031" y="152397"/>
                </a:lnTo>
                <a:lnTo>
                  <a:pt x="19027" y="152400"/>
                </a:lnTo>
                <a:lnTo>
                  <a:pt x="19027" y="146933"/>
                </a:lnTo>
                <a:lnTo>
                  <a:pt x="19733" y="146638"/>
                </a:lnTo>
                <a:lnTo>
                  <a:pt x="65335" y="146050"/>
                </a:lnTo>
                <a:lnTo>
                  <a:pt x="99399" y="145344"/>
                </a:lnTo>
                <a:lnTo>
                  <a:pt x="120191" y="138211"/>
                </a:lnTo>
                <a:lnTo>
                  <a:pt x="124667" y="135510"/>
                </a:lnTo>
                <a:lnTo>
                  <a:pt x="133289" y="133777"/>
                </a:lnTo>
                <a:lnTo>
                  <a:pt x="135418" y="133634"/>
                </a:lnTo>
                <a:lnTo>
                  <a:pt x="136838" y="132834"/>
                </a:lnTo>
                <a:lnTo>
                  <a:pt x="137785" y="131595"/>
                </a:lnTo>
                <a:lnTo>
                  <a:pt x="139678" y="1270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SMARTInkShape-1453"/>
          <p:cNvSpPr/>
          <p:nvPr>
            <p:custDataLst>
              <p:tags r:id="rId2"/>
            </p:custDataLst>
          </p:nvPr>
        </p:nvSpPr>
        <p:spPr>
          <a:xfrm>
            <a:off x="7328003" y="260375"/>
            <a:ext cx="101489" cy="145656"/>
          </a:xfrm>
          <a:custGeom>
            <a:avLst/>
            <a:gdLst/>
            <a:ahLst/>
            <a:cxnLst/>
            <a:rect l="0" t="0" r="0" b="0"/>
            <a:pathLst>
              <a:path w="101489" h="145656">
                <a:moveTo>
                  <a:pt x="57047" y="44425"/>
                </a:moveTo>
                <a:lnTo>
                  <a:pt x="57047" y="44425"/>
                </a:lnTo>
                <a:lnTo>
                  <a:pt x="62514" y="38958"/>
                </a:lnTo>
                <a:lnTo>
                  <a:pt x="63927" y="33180"/>
                </a:lnTo>
                <a:lnTo>
                  <a:pt x="68841" y="26542"/>
                </a:lnTo>
                <a:lnTo>
                  <a:pt x="70273" y="20536"/>
                </a:lnTo>
                <a:lnTo>
                  <a:pt x="76073" y="12706"/>
                </a:lnTo>
                <a:lnTo>
                  <a:pt x="70627" y="7210"/>
                </a:lnTo>
                <a:lnTo>
                  <a:pt x="69824" y="935"/>
                </a:lnTo>
                <a:lnTo>
                  <a:pt x="69093" y="615"/>
                </a:lnTo>
                <a:lnTo>
                  <a:pt x="56918" y="0"/>
                </a:lnTo>
                <a:lnTo>
                  <a:pt x="54844" y="697"/>
                </a:lnTo>
                <a:lnTo>
                  <a:pt x="53462" y="1868"/>
                </a:lnTo>
                <a:lnTo>
                  <a:pt x="47487" y="9435"/>
                </a:lnTo>
                <a:lnTo>
                  <a:pt x="35534" y="17810"/>
                </a:lnTo>
                <a:lnTo>
                  <a:pt x="23413" y="32985"/>
                </a:lnTo>
                <a:lnTo>
                  <a:pt x="7779" y="78604"/>
                </a:lnTo>
                <a:lnTo>
                  <a:pt x="0" y="118472"/>
                </a:lnTo>
                <a:lnTo>
                  <a:pt x="1824" y="121549"/>
                </a:lnTo>
                <a:lnTo>
                  <a:pt x="4281" y="125269"/>
                </a:lnTo>
                <a:lnTo>
                  <a:pt x="5664" y="131330"/>
                </a:lnTo>
                <a:lnTo>
                  <a:pt x="5987" y="135496"/>
                </a:lnTo>
                <a:lnTo>
                  <a:pt x="8013" y="139699"/>
                </a:lnTo>
                <a:lnTo>
                  <a:pt x="9541" y="141808"/>
                </a:lnTo>
                <a:lnTo>
                  <a:pt x="13119" y="144151"/>
                </a:lnTo>
                <a:lnTo>
                  <a:pt x="17768" y="145192"/>
                </a:lnTo>
                <a:lnTo>
                  <a:pt x="24537" y="145655"/>
                </a:lnTo>
                <a:lnTo>
                  <a:pt x="30369" y="143979"/>
                </a:lnTo>
                <a:lnTo>
                  <a:pt x="42062" y="135172"/>
                </a:lnTo>
                <a:lnTo>
                  <a:pt x="52545" y="126922"/>
                </a:lnTo>
                <a:lnTo>
                  <a:pt x="64625" y="118498"/>
                </a:lnTo>
                <a:lnTo>
                  <a:pt x="91514" y="78675"/>
                </a:lnTo>
                <a:lnTo>
                  <a:pt x="100767" y="57236"/>
                </a:lnTo>
                <a:lnTo>
                  <a:pt x="101488" y="26300"/>
                </a:lnTo>
                <a:lnTo>
                  <a:pt x="99611" y="20377"/>
                </a:lnTo>
                <a:lnTo>
                  <a:pt x="98123" y="17810"/>
                </a:lnTo>
                <a:lnTo>
                  <a:pt x="96425" y="16098"/>
                </a:lnTo>
                <a:lnTo>
                  <a:pt x="82447" y="632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SMARTInkShape-Group344"/>
          <p:cNvGrpSpPr/>
          <p:nvPr/>
        </p:nvGrpSpPr>
        <p:grpSpPr>
          <a:xfrm>
            <a:off x="7188201" y="1270000"/>
            <a:ext cx="176823" cy="228601"/>
            <a:chOff x="7188201" y="1270000"/>
            <a:chExt cx="176823" cy="228601"/>
          </a:xfrm>
        </p:grpSpPr>
        <p:sp>
          <p:nvSpPr>
            <p:cNvPr id="55" name="SMARTInkShape-1454"/>
            <p:cNvSpPr/>
            <p:nvPr>
              <p:custDataLst>
                <p:tags r:id="rId134"/>
              </p:custDataLst>
            </p:nvPr>
          </p:nvSpPr>
          <p:spPr>
            <a:xfrm>
              <a:off x="7289800" y="1270000"/>
              <a:ext cx="75224" cy="196851"/>
            </a:xfrm>
            <a:custGeom>
              <a:avLst/>
              <a:gdLst/>
              <a:ahLst/>
              <a:cxnLst/>
              <a:rect l="0" t="0" r="0" b="0"/>
              <a:pathLst>
                <a:path w="75224" h="196851">
                  <a:moveTo>
                    <a:pt x="0" y="196850"/>
                  </a:moveTo>
                  <a:lnTo>
                    <a:pt x="0" y="196850"/>
                  </a:lnTo>
                  <a:lnTo>
                    <a:pt x="39336" y="154142"/>
                  </a:lnTo>
                  <a:lnTo>
                    <a:pt x="58640" y="124156"/>
                  </a:lnTo>
                  <a:lnTo>
                    <a:pt x="68778" y="81556"/>
                  </a:lnTo>
                  <a:lnTo>
                    <a:pt x="75223" y="49830"/>
                  </a:lnTo>
                  <a:lnTo>
                    <a:pt x="73884" y="41432"/>
                  </a:lnTo>
                  <a:lnTo>
                    <a:pt x="63297" y="20667"/>
                  </a:lnTo>
                  <a:lnTo>
                    <a:pt x="48671" y="4328"/>
                  </a:lnTo>
                  <a:lnTo>
                    <a:pt x="44445" y="1924"/>
                  </a:lnTo>
                  <a:lnTo>
                    <a:pt x="36217" y="570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455"/>
            <p:cNvSpPr/>
            <p:nvPr>
              <p:custDataLst>
                <p:tags r:id="rId135"/>
              </p:custDataLst>
            </p:nvPr>
          </p:nvSpPr>
          <p:spPr>
            <a:xfrm>
              <a:off x="7188201" y="1282700"/>
              <a:ext cx="146050" cy="215901"/>
            </a:xfrm>
            <a:custGeom>
              <a:avLst/>
              <a:gdLst/>
              <a:ahLst/>
              <a:cxnLst/>
              <a:rect l="0" t="0" r="0" b="0"/>
              <a:pathLst>
                <a:path w="146050" h="215901">
                  <a:moveTo>
                    <a:pt x="146049" y="19050"/>
                  </a:moveTo>
                  <a:lnTo>
                    <a:pt x="146049" y="19050"/>
                  </a:lnTo>
                  <a:lnTo>
                    <a:pt x="139705" y="19050"/>
                  </a:lnTo>
                  <a:lnTo>
                    <a:pt x="139700" y="13583"/>
                  </a:lnTo>
                  <a:lnTo>
                    <a:pt x="138994" y="13288"/>
                  </a:lnTo>
                  <a:lnTo>
                    <a:pt x="134231" y="12777"/>
                  </a:lnTo>
                  <a:lnTo>
                    <a:pt x="127959" y="7240"/>
                  </a:lnTo>
                  <a:lnTo>
                    <a:pt x="120935" y="6373"/>
                  </a:lnTo>
                  <a:lnTo>
                    <a:pt x="117362" y="6357"/>
                  </a:lnTo>
                  <a:lnTo>
                    <a:pt x="116342" y="5649"/>
                  </a:lnTo>
                  <a:lnTo>
                    <a:pt x="115661" y="4472"/>
                  </a:lnTo>
                  <a:lnTo>
                    <a:pt x="115207" y="2981"/>
                  </a:lnTo>
                  <a:lnTo>
                    <a:pt x="114198" y="1987"/>
                  </a:lnTo>
                  <a:lnTo>
                    <a:pt x="108911" y="262"/>
                  </a:lnTo>
                  <a:lnTo>
                    <a:pt x="85820" y="0"/>
                  </a:lnTo>
                  <a:lnTo>
                    <a:pt x="82121" y="1881"/>
                  </a:lnTo>
                  <a:lnTo>
                    <a:pt x="78125" y="4364"/>
                  </a:lnTo>
                  <a:lnTo>
                    <a:pt x="69812" y="5958"/>
                  </a:lnTo>
                  <a:lnTo>
                    <a:pt x="64746" y="6272"/>
                  </a:lnTo>
                  <a:lnTo>
                    <a:pt x="54072" y="15807"/>
                  </a:lnTo>
                  <a:lnTo>
                    <a:pt x="52253" y="19490"/>
                  </a:lnTo>
                  <a:lnTo>
                    <a:pt x="51769" y="21460"/>
                  </a:lnTo>
                  <a:lnTo>
                    <a:pt x="50740" y="22774"/>
                  </a:lnTo>
                  <a:lnTo>
                    <a:pt x="42045" y="28425"/>
                  </a:lnTo>
                  <a:lnTo>
                    <a:pt x="39853" y="32154"/>
                  </a:lnTo>
                  <a:lnTo>
                    <a:pt x="38173" y="36163"/>
                  </a:lnTo>
                  <a:lnTo>
                    <a:pt x="33965" y="42387"/>
                  </a:lnTo>
                  <a:lnTo>
                    <a:pt x="32734" y="46590"/>
                  </a:lnTo>
                  <a:lnTo>
                    <a:pt x="31700" y="47994"/>
                  </a:lnTo>
                  <a:lnTo>
                    <a:pt x="30305" y="48929"/>
                  </a:lnTo>
                  <a:lnTo>
                    <a:pt x="26874" y="50674"/>
                  </a:lnTo>
                  <a:lnTo>
                    <a:pt x="22997" y="53801"/>
                  </a:lnTo>
                  <a:lnTo>
                    <a:pt x="20803" y="59425"/>
                  </a:lnTo>
                  <a:lnTo>
                    <a:pt x="19152" y="74707"/>
                  </a:lnTo>
                  <a:lnTo>
                    <a:pt x="14705" y="81680"/>
                  </a:lnTo>
                  <a:lnTo>
                    <a:pt x="12963" y="96555"/>
                  </a:lnTo>
                  <a:lnTo>
                    <a:pt x="12170" y="98237"/>
                  </a:lnTo>
                  <a:lnTo>
                    <a:pt x="10935" y="99358"/>
                  </a:lnTo>
                  <a:lnTo>
                    <a:pt x="9406" y="100105"/>
                  </a:lnTo>
                  <a:lnTo>
                    <a:pt x="8388" y="101309"/>
                  </a:lnTo>
                  <a:lnTo>
                    <a:pt x="7255" y="104528"/>
                  </a:lnTo>
                  <a:lnTo>
                    <a:pt x="5823" y="112344"/>
                  </a:lnTo>
                  <a:lnTo>
                    <a:pt x="2038" y="118581"/>
                  </a:lnTo>
                  <a:lnTo>
                    <a:pt x="402" y="127009"/>
                  </a:lnTo>
                  <a:lnTo>
                    <a:pt x="0" y="151169"/>
                  </a:lnTo>
                  <a:lnTo>
                    <a:pt x="4362" y="157226"/>
                  </a:lnTo>
                  <a:lnTo>
                    <a:pt x="5760" y="163159"/>
                  </a:lnTo>
                  <a:lnTo>
                    <a:pt x="6271" y="170219"/>
                  </a:lnTo>
                  <a:lnTo>
                    <a:pt x="17608" y="184577"/>
                  </a:lnTo>
                  <a:lnTo>
                    <a:pt x="18089" y="186551"/>
                  </a:lnTo>
                  <a:lnTo>
                    <a:pt x="19114" y="187867"/>
                  </a:lnTo>
                  <a:lnTo>
                    <a:pt x="38502" y="201746"/>
                  </a:lnTo>
                  <a:lnTo>
                    <a:pt x="40484" y="202231"/>
                  </a:lnTo>
                  <a:lnTo>
                    <a:pt x="50834" y="208098"/>
                  </a:lnTo>
                  <a:lnTo>
                    <a:pt x="52938" y="208582"/>
                  </a:lnTo>
                  <a:lnTo>
                    <a:pt x="63370" y="215255"/>
                  </a:lnTo>
                  <a:lnTo>
                    <a:pt x="100691" y="215900"/>
                  </a:lnTo>
                  <a:lnTo>
                    <a:pt x="107663" y="209812"/>
                  </a:lnTo>
                  <a:lnTo>
                    <a:pt x="111235" y="212999"/>
                  </a:lnTo>
                  <a:lnTo>
                    <a:pt x="111551" y="213966"/>
                  </a:lnTo>
                  <a:lnTo>
                    <a:pt x="111056" y="214610"/>
                  </a:lnTo>
                  <a:lnTo>
                    <a:pt x="108130" y="215825"/>
                  </a:lnTo>
                  <a:lnTo>
                    <a:pt x="114299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7" name="SMARTInkShape-Group345"/>
          <p:cNvGrpSpPr/>
          <p:nvPr/>
        </p:nvGrpSpPr>
        <p:grpSpPr>
          <a:xfrm>
            <a:off x="223140" y="1536962"/>
            <a:ext cx="3491160" cy="1624835"/>
            <a:chOff x="223140" y="1536962"/>
            <a:chExt cx="3491160" cy="1624835"/>
          </a:xfrm>
        </p:grpSpPr>
        <p:sp>
          <p:nvSpPr>
            <p:cNvPr id="58" name="SMARTInkShape-1456"/>
            <p:cNvSpPr/>
            <p:nvPr>
              <p:custDataLst>
                <p:tags r:id="rId125"/>
              </p:custDataLst>
            </p:nvPr>
          </p:nvSpPr>
          <p:spPr>
            <a:xfrm>
              <a:off x="539774" y="2838450"/>
              <a:ext cx="3174526" cy="247651"/>
            </a:xfrm>
            <a:custGeom>
              <a:avLst/>
              <a:gdLst/>
              <a:ahLst/>
              <a:cxnLst/>
              <a:rect l="0" t="0" r="0" b="0"/>
              <a:pathLst>
                <a:path w="3174526" h="247651">
                  <a:moveTo>
                    <a:pt x="50776" y="247650"/>
                  </a:moveTo>
                  <a:lnTo>
                    <a:pt x="50776" y="247650"/>
                  </a:lnTo>
                  <a:lnTo>
                    <a:pt x="47405" y="247650"/>
                  </a:lnTo>
                  <a:lnTo>
                    <a:pt x="43868" y="245768"/>
                  </a:lnTo>
                  <a:lnTo>
                    <a:pt x="39945" y="243286"/>
                  </a:lnTo>
                  <a:lnTo>
                    <a:pt x="32948" y="241561"/>
                  </a:lnTo>
                  <a:lnTo>
                    <a:pt x="13286" y="241302"/>
                  </a:lnTo>
                  <a:lnTo>
                    <a:pt x="6603" y="235211"/>
                  </a:lnTo>
                  <a:lnTo>
                    <a:pt x="0" y="234951"/>
                  </a:lnTo>
                  <a:lnTo>
                    <a:pt x="3354" y="238321"/>
                  </a:lnTo>
                  <a:lnTo>
                    <a:pt x="6887" y="239976"/>
                  </a:lnTo>
                  <a:lnTo>
                    <a:pt x="8816" y="240417"/>
                  </a:lnTo>
                  <a:lnTo>
                    <a:pt x="10809" y="240006"/>
                  </a:lnTo>
                  <a:lnTo>
                    <a:pt x="17689" y="236762"/>
                  </a:lnTo>
                  <a:lnTo>
                    <a:pt x="63107" y="234292"/>
                  </a:lnTo>
                  <a:lnTo>
                    <a:pt x="107294" y="229489"/>
                  </a:lnTo>
                  <a:lnTo>
                    <a:pt x="149847" y="223706"/>
                  </a:lnTo>
                  <a:lnTo>
                    <a:pt x="190824" y="218527"/>
                  </a:lnTo>
                  <a:lnTo>
                    <a:pt x="222146" y="217067"/>
                  </a:lnTo>
                  <a:lnTo>
                    <a:pt x="256762" y="214537"/>
                  </a:lnTo>
                  <a:lnTo>
                    <a:pt x="293314" y="210355"/>
                  </a:lnTo>
                  <a:lnTo>
                    <a:pt x="330726" y="203793"/>
                  </a:lnTo>
                  <a:lnTo>
                    <a:pt x="374165" y="198054"/>
                  </a:lnTo>
                  <a:lnTo>
                    <a:pt x="420282" y="193152"/>
                  </a:lnTo>
                  <a:lnTo>
                    <a:pt x="464297" y="188621"/>
                  </a:lnTo>
                  <a:lnTo>
                    <a:pt x="488735" y="185720"/>
                  </a:lnTo>
                  <a:lnTo>
                    <a:pt x="514904" y="182374"/>
                  </a:lnTo>
                  <a:lnTo>
                    <a:pt x="542228" y="178733"/>
                  </a:lnTo>
                  <a:lnTo>
                    <a:pt x="568911" y="175600"/>
                  </a:lnTo>
                  <a:lnTo>
                    <a:pt x="595166" y="172805"/>
                  </a:lnTo>
                  <a:lnTo>
                    <a:pt x="621136" y="170237"/>
                  </a:lnTo>
                  <a:lnTo>
                    <a:pt x="647621" y="167114"/>
                  </a:lnTo>
                  <a:lnTo>
                    <a:pt x="674451" y="163620"/>
                  </a:lnTo>
                  <a:lnTo>
                    <a:pt x="701509" y="159880"/>
                  </a:lnTo>
                  <a:lnTo>
                    <a:pt x="728720" y="156681"/>
                  </a:lnTo>
                  <a:lnTo>
                    <a:pt x="756033" y="153843"/>
                  </a:lnTo>
                  <a:lnTo>
                    <a:pt x="783414" y="151245"/>
                  </a:lnTo>
                  <a:lnTo>
                    <a:pt x="812251" y="148808"/>
                  </a:lnTo>
                  <a:lnTo>
                    <a:pt x="842060" y="146477"/>
                  </a:lnTo>
                  <a:lnTo>
                    <a:pt x="872515" y="144219"/>
                  </a:lnTo>
                  <a:lnTo>
                    <a:pt x="903402" y="141301"/>
                  </a:lnTo>
                  <a:lnTo>
                    <a:pt x="934577" y="137945"/>
                  </a:lnTo>
                  <a:lnTo>
                    <a:pt x="965943" y="134297"/>
                  </a:lnTo>
                  <a:lnTo>
                    <a:pt x="998143" y="131159"/>
                  </a:lnTo>
                  <a:lnTo>
                    <a:pt x="1030898" y="128362"/>
                  </a:lnTo>
                  <a:lnTo>
                    <a:pt x="1064024" y="125791"/>
                  </a:lnTo>
                  <a:lnTo>
                    <a:pt x="1098103" y="122666"/>
                  </a:lnTo>
                  <a:lnTo>
                    <a:pt x="1132816" y="119172"/>
                  </a:lnTo>
                  <a:lnTo>
                    <a:pt x="1167953" y="115431"/>
                  </a:lnTo>
                  <a:lnTo>
                    <a:pt x="1201960" y="112232"/>
                  </a:lnTo>
                  <a:lnTo>
                    <a:pt x="1235216" y="109394"/>
                  </a:lnTo>
                  <a:lnTo>
                    <a:pt x="1267969" y="106796"/>
                  </a:lnTo>
                  <a:lnTo>
                    <a:pt x="1303916" y="104359"/>
                  </a:lnTo>
                  <a:lnTo>
                    <a:pt x="1341991" y="102027"/>
                  </a:lnTo>
                  <a:lnTo>
                    <a:pt x="1381486" y="99769"/>
                  </a:lnTo>
                  <a:lnTo>
                    <a:pt x="1419810" y="97557"/>
                  </a:lnTo>
                  <a:lnTo>
                    <a:pt x="1457355" y="95377"/>
                  </a:lnTo>
                  <a:lnTo>
                    <a:pt x="1494378" y="93218"/>
                  </a:lnTo>
                  <a:lnTo>
                    <a:pt x="1532466" y="91073"/>
                  </a:lnTo>
                  <a:lnTo>
                    <a:pt x="1571264" y="88938"/>
                  </a:lnTo>
                  <a:lnTo>
                    <a:pt x="1610535" y="86808"/>
                  </a:lnTo>
                  <a:lnTo>
                    <a:pt x="1649415" y="84684"/>
                  </a:lnTo>
                  <a:lnTo>
                    <a:pt x="1688035" y="82561"/>
                  </a:lnTo>
                  <a:lnTo>
                    <a:pt x="1726482" y="80441"/>
                  </a:lnTo>
                  <a:lnTo>
                    <a:pt x="1766930" y="78322"/>
                  </a:lnTo>
                  <a:lnTo>
                    <a:pt x="1808712" y="76203"/>
                  </a:lnTo>
                  <a:lnTo>
                    <a:pt x="1851383" y="74085"/>
                  </a:lnTo>
                  <a:lnTo>
                    <a:pt x="1891825" y="71968"/>
                  </a:lnTo>
                  <a:lnTo>
                    <a:pt x="1930781" y="69851"/>
                  </a:lnTo>
                  <a:lnTo>
                    <a:pt x="1968746" y="67734"/>
                  </a:lnTo>
                  <a:lnTo>
                    <a:pt x="2007461" y="66323"/>
                  </a:lnTo>
                  <a:lnTo>
                    <a:pt x="2046677" y="65382"/>
                  </a:lnTo>
                  <a:lnTo>
                    <a:pt x="2086227" y="64755"/>
                  </a:lnTo>
                  <a:lnTo>
                    <a:pt x="2125293" y="63631"/>
                  </a:lnTo>
                  <a:lnTo>
                    <a:pt x="2164037" y="62176"/>
                  </a:lnTo>
                  <a:lnTo>
                    <a:pt x="2202567" y="60501"/>
                  </a:lnTo>
                  <a:lnTo>
                    <a:pt x="2240248" y="59384"/>
                  </a:lnTo>
                  <a:lnTo>
                    <a:pt x="2277362" y="58639"/>
                  </a:lnTo>
                  <a:lnTo>
                    <a:pt x="2314100" y="58143"/>
                  </a:lnTo>
                  <a:lnTo>
                    <a:pt x="2351292" y="57812"/>
                  </a:lnTo>
                  <a:lnTo>
                    <a:pt x="2388787" y="57591"/>
                  </a:lnTo>
                  <a:lnTo>
                    <a:pt x="2426483" y="57444"/>
                  </a:lnTo>
                  <a:lnTo>
                    <a:pt x="2462903" y="57346"/>
                  </a:lnTo>
                  <a:lnTo>
                    <a:pt x="2498472" y="57281"/>
                  </a:lnTo>
                  <a:lnTo>
                    <a:pt x="2533473" y="57237"/>
                  </a:lnTo>
                  <a:lnTo>
                    <a:pt x="2567391" y="57208"/>
                  </a:lnTo>
                  <a:lnTo>
                    <a:pt x="2600585" y="57188"/>
                  </a:lnTo>
                  <a:lnTo>
                    <a:pt x="2633299" y="57176"/>
                  </a:lnTo>
                  <a:lnTo>
                    <a:pt x="2664986" y="57167"/>
                  </a:lnTo>
                  <a:lnTo>
                    <a:pt x="2695988" y="57161"/>
                  </a:lnTo>
                  <a:lnTo>
                    <a:pt x="2726534" y="57158"/>
                  </a:lnTo>
                  <a:lnTo>
                    <a:pt x="2755364" y="56450"/>
                  </a:lnTo>
                  <a:lnTo>
                    <a:pt x="2783052" y="55272"/>
                  </a:lnTo>
                  <a:lnTo>
                    <a:pt x="2809976" y="53781"/>
                  </a:lnTo>
                  <a:lnTo>
                    <a:pt x="2835687" y="52787"/>
                  </a:lnTo>
                  <a:lnTo>
                    <a:pt x="2860589" y="52125"/>
                  </a:lnTo>
                  <a:lnTo>
                    <a:pt x="2884951" y="51683"/>
                  </a:lnTo>
                  <a:lnTo>
                    <a:pt x="2930835" y="51192"/>
                  </a:lnTo>
                  <a:lnTo>
                    <a:pt x="2973336" y="50269"/>
                  </a:lnTo>
                  <a:lnTo>
                    <a:pt x="3011039" y="47507"/>
                  </a:lnTo>
                  <a:lnTo>
                    <a:pt x="3057258" y="45356"/>
                  </a:lnTo>
                  <a:lnTo>
                    <a:pt x="3094393" y="41347"/>
                  </a:lnTo>
                  <a:lnTo>
                    <a:pt x="3140489" y="31620"/>
                  </a:lnTo>
                  <a:lnTo>
                    <a:pt x="3157702" y="25361"/>
                  </a:lnTo>
                  <a:lnTo>
                    <a:pt x="3173454" y="13952"/>
                  </a:lnTo>
                  <a:lnTo>
                    <a:pt x="3174299" y="11375"/>
                  </a:lnTo>
                  <a:lnTo>
                    <a:pt x="3174525" y="9700"/>
                  </a:lnTo>
                  <a:lnTo>
                    <a:pt x="3172894" y="5957"/>
                  </a:lnTo>
                  <a:lnTo>
                    <a:pt x="3168626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457"/>
            <p:cNvSpPr/>
            <p:nvPr>
              <p:custDataLst>
                <p:tags r:id="rId126"/>
              </p:custDataLst>
            </p:nvPr>
          </p:nvSpPr>
          <p:spPr>
            <a:xfrm>
              <a:off x="501657" y="1536962"/>
              <a:ext cx="247468" cy="1624835"/>
            </a:xfrm>
            <a:custGeom>
              <a:avLst/>
              <a:gdLst/>
              <a:ahLst/>
              <a:cxnLst/>
              <a:rect l="0" t="0" r="0" b="0"/>
              <a:pathLst>
                <a:path w="247468" h="1624835">
                  <a:moveTo>
                    <a:pt x="19043" y="6088"/>
                  </a:moveTo>
                  <a:lnTo>
                    <a:pt x="19043" y="6088"/>
                  </a:lnTo>
                  <a:lnTo>
                    <a:pt x="13576" y="621"/>
                  </a:lnTo>
                  <a:lnTo>
                    <a:pt x="9584" y="0"/>
                  </a:lnTo>
                  <a:lnTo>
                    <a:pt x="8503" y="618"/>
                  </a:lnTo>
                  <a:lnTo>
                    <a:pt x="7783" y="1736"/>
                  </a:lnTo>
                  <a:lnTo>
                    <a:pt x="638" y="22511"/>
                  </a:lnTo>
                  <a:lnTo>
                    <a:pt x="0" y="60604"/>
                  </a:lnTo>
                  <a:lnTo>
                    <a:pt x="10825" y="102261"/>
                  </a:lnTo>
                  <a:lnTo>
                    <a:pt x="17821" y="145326"/>
                  </a:lnTo>
                  <a:lnTo>
                    <a:pt x="28235" y="187037"/>
                  </a:lnTo>
                  <a:lnTo>
                    <a:pt x="35564" y="222921"/>
                  </a:lnTo>
                  <a:lnTo>
                    <a:pt x="42204" y="261070"/>
                  </a:lnTo>
                  <a:lnTo>
                    <a:pt x="49346" y="303340"/>
                  </a:lnTo>
                  <a:lnTo>
                    <a:pt x="59380" y="347849"/>
                  </a:lnTo>
                  <a:lnTo>
                    <a:pt x="64722" y="379997"/>
                  </a:lnTo>
                  <a:lnTo>
                    <a:pt x="71330" y="413099"/>
                  </a:lnTo>
                  <a:lnTo>
                    <a:pt x="78265" y="447332"/>
                  </a:lnTo>
                  <a:lnTo>
                    <a:pt x="83699" y="483713"/>
                  </a:lnTo>
                  <a:lnTo>
                    <a:pt x="90348" y="521049"/>
                  </a:lnTo>
                  <a:lnTo>
                    <a:pt x="98006" y="558809"/>
                  </a:lnTo>
                  <a:lnTo>
                    <a:pt x="106114" y="596759"/>
                  </a:lnTo>
                  <a:lnTo>
                    <a:pt x="114421" y="636673"/>
                  </a:lnTo>
                  <a:lnTo>
                    <a:pt x="122816" y="677226"/>
                  </a:lnTo>
                  <a:lnTo>
                    <a:pt x="131252" y="716416"/>
                  </a:lnTo>
                  <a:lnTo>
                    <a:pt x="139704" y="756882"/>
                  </a:lnTo>
                  <a:lnTo>
                    <a:pt x="148165" y="798385"/>
                  </a:lnTo>
                  <a:lnTo>
                    <a:pt x="156629" y="840350"/>
                  </a:lnTo>
                  <a:lnTo>
                    <a:pt x="165094" y="882519"/>
                  </a:lnTo>
                  <a:lnTo>
                    <a:pt x="173560" y="924780"/>
                  </a:lnTo>
                  <a:lnTo>
                    <a:pt x="182027" y="967081"/>
                  </a:lnTo>
                  <a:lnTo>
                    <a:pt x="190493" y="1009400"/>
                  </a:lnTo>
                  <a:lnTo>
                    <a:pt x="198254" y="1051727"/>
                  </a:lnTo>
                  <a:lnTo>
                    <a:pt x="204055" y="1094057"/>
                  </a:lnTo>
                  <a:lnTo>
                    <a:pt x="208985" y="1136389"/>
                  </a:lnTo>
                  <a:lnTo>
                    <a:pt x="214234" y="1178016"/>
                  </a:lnTo>
                  <a:lnTo>
                    <a:pt x="221270" y="1217684"/>
                  </a:lnTo>
                  <a:lnTo>
                    <a:pt x="225338" y="1256480"/>
                  </a:lnTo>
                  <a:lnTo>
                    <a:pt x="227852" y="1294185"/>
                  </a:lnTo>
                  <a:lnTo>
                    <a:pt x="231321" y="1329757"/>
                  </a:lnTo>
                  <a:lnTo>
                    <a:pt x="235215" y="1364381"/>
                  </a:lnTo>
                  <a:lnTo>
                    <a:pt x="238592" y="1398585"/>
                  </a:lnTo>
                  <a:lnTo>
                    <a:pt x="240092" y="1432602"/>
                  </a:lnTo>
                  <a:lnTo>
                    <a:pt x="240937" y="1476744"/>
                  </a:lnTo>
                  <a:lnTo>
                    <a:pt x="241187" y="1513263"/>
                  </a:lnTo>
                  <a:lnTo>
                    <a:pt x="245636" y="1556502"/>
                  </a:lnTo>
                  <a:lnTo>
                    <a:pt x="247467" y="1600100"/>
                  </a:lnTo>
                  <a:lnTo>
                    <a:pt x="246885" y="1613470"/>
                  </a:lnTo>
                  <a:lnTo>
                    <a:pt x="241552" y="1624834"/>
                  </a:lnTo>
                  <a:lnTo>
                    <a:pt x="244741" y="1621818"/>
                  </a:lnTo>
                  <a:lnTo>
                    <a:pt x="245003" y="1619463"/>
                  </a:lnTo>
                  <a:lnTo>
                    <a:pt x="241293" y="16062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458"/>
            <p:cNvSpPr/>
            <p:nvPr>
              <p:custDataLst>
                <p:tags r:id="rId127"/>
              </p:custDataLst>
            </p:nvPr>
          </p:nvSpPr>
          <p:spPr>
            <a:xfrm>
              <a:off x="223140" y="2590800"/>
              <a:ext cx="297561" cy="82551"/>
            </a:xfrm>
            <a:custGeom>
              <a:avLst/>
              <a:gdLst/>
              <a:ahLst/>
              <a:cxnLst/>
              <a:rect l="0" t="0" r="0" b="0"/>
              <a:pathLst>
                <a:path w="297561" h="82551">
                  <a:moveTo>
                    <a:pt x="37210" y="0"/>
                  </a:moveTo>
                  <a:lnTo>
                    <a:pt x="37210" y="0"/>
                  </a:lnTo>
                  <a:lnTo>
                    <a:pt x="12800" y="0"/>
                  </a:lnTo>
                  <a:lnTo>
                    <a:pt x="12470" y="705"/>
                  </a:lnTo>
                  <a:lnTo>
                    <a:pt x="12103" y="3371"/>
                  </a:lnTo>
                  <a:lnTo>
                    <a:pt x="11300" y="4364"/>
                  </a:lnTo>
                  <a:lnTo>
                    <a:pt x="8526" y="5467"/>
                  </a:lnTo>
                  <a:lnTo>
                    <a:pt x="7504" y="6467"/>
                  </a:lnTo>
                  <a:lnTo>
                    <a:pt x="5729" y="11740"/>
                  </a:lnTo>
                  <a:lnTo>
                    <a:pt x="5540" y="15786"/>
                  </a:lnTo>
                  <a:lnTo>
                    <a:pt x="4808" y="16874"/>
                  </a:lnTo>
                  <a:lnTo>
                    <a:pt x="3614" y="17600"/>
                  </a:lnTo>
                  <a:lnTo>
                    <a:pt x="2113" y="18083"/>
                  </a:lnTo>
                  <a:lnTo>
                    <a:pt x="1112" y="19111"/>
                  </a:lnTo>
                  <a:lnTo>
                    <a:pt x="0" y="22135"/>
                  </a:lnTo>
                  <a:lnTo>
                    <a:pt x="409" y="23223"/>
                  </a:lnTo>
                  <a:lnTo>
                    <a:pt x="1387" y="23949"/>
                  </a:lnTo>
                  <a:lnTo>
                    <a:pt x="2745" y="24432"/>
                  </a:lnTo>
                  <a:lnTo>
                    <a:pt x="3650" y="25461"/>
                  </a:lnTo>
                  <a:lnTo>
                    <a:pt x="6984" y="32180"/>
                  </a:lnTo>
                  <a:lnTo>
                    <a:pt x="9665" y="36175"/>
                  </a:lnTo>
                  <a:lnTo>
                    <a:pt x="10857" y="40302"/>
                  </a:lnTo>
                  <a:lnTo>
                    <a:pt x="15149" y="44488"/>
                  </a:lnTo>
                  <a:lnTo>
                    <a:pt x="26032" y="52924"/>
                  </a:lnTo>
                  <a:lnTo>
                    <a:pt x="34359" y="55272"/>
                  </a:lnTo>
                  <a:lnTo>
                    <a:pt x="43704" y="57021"/>
                  </a:lnTo>
                  <a:lnTo>
                    <a:pt x="57334" y="62011"/>
                  </a:lnTo>
                  <a:lnTo>
                    <a:pt x="69278" y="64940"/>
                  </a:lnTo>
                  <a:lnTo>
                    <a:pt x="78274" y="67668"/>
                  </a:lnTo>
                  <a:lnTo>
                    <a:pt x="120758" y="73136"/>
                  </a:lnTo>
                  <a:lnTo>
                    <a:pt x="165573" y="76080"/>
                  </a:lnTo>
                  <a:lnTo>
                    <a:pt x="210699" y="76901"/>
                  </a:lnTo>
                  <a:lnTo>
                    <a:pt x="255032" y="82375"/>
                  </a:lnTo>
                  <a:lnTo>
                    <a:pt x="272997" y="82527"/>
                  </a:lnTo>
                  <a:lnTo>
                    <a:pt x="286854" y="78887"/>
                  </a:lnTo>
                  <a:lnTo>
                    <a:pt x="297560" y="825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459"/>
            <p:cNvSpPr/>
            <p:nvPr>
              <p:custDataLst>
                <p:tags r:id="rId128"/>
              </p:custDataLst>
            </p:nvPr>
          </p:nvSpPr>
          <p:spPr>
            <a:xfrm>
              <a:off x="431800" y="2635250"/>
              <a:ext cx="12701" cy="107949"/>
            </a:xfrm>
            <a:custGeom>
              <a:avLst/>
              <a:gdLst/>
              <a:ahLst/>
              <a:cxnLst/>
              <a:rect l="0" t="0" r="0" b="0"/>
              <a:pathLst>
                <a:path w="12701" h="107949">
                  <a:moveTo>
                    <a:pt x="12700" y="101600"/>
                  </a:moveTo>
                  <a:lnTo>
                    <a:pt x="12700" y="101600"/>
                  </a:lnTo>
                  <a:lnTo>
                    <a:pt x="6352" y="107948"/>
                  </a:lnTo>
                  <a:lnTo>
                    <a:pt x="6350" y="89652"/>
                  </a:lnTo>
                  <a:lnTo>
                    <a:pt x="8231" y="83825"/>
                  </a:lnTo>
                  <a:lnTo>
                    <a:pt x="9721" y="81283"/>
                  </a:lnTo>
                  <a:lnTo>
                    <a:pt x="10008" y="78883"/>
                  </a:lnTo>
                  <a:lnTo>
                    <a:pt x="6432" y="36456"/>
                  </a:lnTo>
                  <a:lnTo>
                    <a:pt x="5655" y="1556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460"/>
            <p:cNvSpPr/>
            <p:nvPr>
              <p:custDataLst>
                <p:tags r:id="rId129"/>
              </p:custDataLst>
            </p:nvPr>
          </p:nvSpPr>
          <p:spPr>
            <a:xfrm>
              <a:off x="279478" y="2489200"/>
              <a:ext cx="196773" cy="82448"/>
            </a:xfrm>
            <a:custGeom>
              <a:avLst/>
              <a:gdLst/>
              <a:ahLst/>
              <a:cxnLst/>
              <a:rect l="0" t="0" r="0" b="0"/>
              <a:pathLst>
                <a:path w="196773" h="82448">
                  <a:moveTo>
                    <a:pt x="25322" y="0"/>
                  </a:moveTo>
                  <a:lnTo>
                    <a:pt x="25322" y="0"/>
                  </a:lnTo>
                  <a:lnTo>
                    <a:pt x="7494" y="0"/>
                  </a:lnTo>
                  <a:lnTo>
                    <a:pt x="7086" y="706"/>
                  </a:lnTo>
                  <a:lnTo>
                    <a:pt x="6379" y="5467"/>
                  </a:lnTo>
                  <a:lnTo>
                    <a:pt x="814" y="11740"/>
                  </a:lnTo>
                  <a:lnTo>
                    <a:pt x="186" y="15786"/>
                  </a:lnTo>
                  <a:lnTo>
                    <a:pt x="0" y="21454"/>
                  </a:lnTo>
                  <a:lnTo>
                    <a:pt x="680" y="22769"/>
                  </a:lnTo>
                  <a:lnTo>
                    <a:pt x="1838" y="23646"/>
                  </a:lnTo>
                  <a:lnTo>
                    <a:pt x="3316" y="24230"/>
                  </a:lnTo>
                  <a:lnTo>
                    <a:pt x="4301" y="25326"/>
                  </a:lnTo>
                  <a:lnTo>
                    <a:pt x="7764" y="32154"/>
                  </a:lnTo>
                  <a:lnTo>
                    <a:pt x="15033" y="40296"/>
                  </a:lnTo>
                  <a:lnTo>
                    <a:pt x="36303" y="52924"/>
                  </a:lnTo>
                  <a:lnTo>
                    <a:pt x="75687" y="67028"/>
                  </a:lnTo>
                  <a:lnTo>
                    <a:pt x="120844" y="78578"/>
                  </a:lnTo>
                  <a:lnTo>
                    <a:pt x="162802" y="82447"/>
                  </a:lnTo>
                  <a:lnTo>
                    <a:pt x="187463" y="76077"/>
                  </a:lnTo>
                  <a:lnTo>
                    <a:pt x="192164" y="73088"/>
                  </a:lnTo>
                  <a:lnTo>
                    <a:pt x="194724" y="69407"/>
                  </a:lnTo>
                  <a:lnTo>
                    <a:pt x="196165" y="63369"/>
                  </a:lnTo>
                  <a:lnTo>
                    <a:pt x="196772" y="571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461"/>
            <p:cNvSpPr/>
            <p:nvPr>
              <p:custDataLst>
                <p:tags r:id="rId130"/>
              </p:custDataLst>
            </p:nvPr>
          </p:nvSpPr>
          <p:spPr>
            <a:xfrm>
              <a:off x="374673" y="2419350"/>
              <a:ext cx="63470" cy="82290"/>
            </a:xfrm>
            <a:custGeom>
              <a:avLst/>
              <a:gdLst/>
              <a:ahLst/>
              <a:cxnLst/>
              <a:rect l="0" t="0" r="0" b="0"/>
              <a:pathLst>
                <a:path w="63470" h="82290">
                  <a:moveTo>
                    <a:pt x="19027" y="76200"/>
                  </a:moveTo>
                  <a:lnTo>
                    <a:pt x="19027" y="76200"/>
                  </a:lnTo>
                  <a:lnTo>
                    <a:pt x="6482" y="76200"/>
                  </a:lnTo>
                  <a:lnTo>
                    <a:pt x="243" y="82289"/>
                  </a:lnTo>
                  <a:lnTo>
                    <a:pt x="0" y="77060"/>
                  </a:lnTo>
                  <a:lnTo>
                    <a:pt x="698" y="76773"/>
                  </a:lnTo>
                  <a:lnTo>
                    <a:pt x="3355" y="76455"/>
                  </a:lnTo>
                  <a:lnTo>
                    <a:pt x="4346" y="75664"/>
                  </a:lnTo>
                  <a:lnTo>
                    <a:pt x="5446" y="72904"/>
                  </a:lnTo>
                  <a:lnTo>
                    <a:pt x="6066" y="67384"/>
                  </a:lnTo>
                  <a:lnTo>
                    <a:pt x="6859" y="66089"/>
                  </a:lnTo>
                  <a:lnTo>
                    <a:pt x="8093" y="65226"/>
                  </a:lnTo>
                  <a:lnTo>
                    <a:pt x="13200" y="64011"/>
                  </a:lnTo>
                  <a:lnTo>
                    <a:pt x="15142" y="63841"/>
                  </a:lnTo>
                  <a:lnTo>
                    <a:pt x="19182" y="61770"/>
                  </a:lnTo>
                  <a:lnTo>
                    <a:pt x="23329" y="59203"/>
                  </a:lnTo>
                  <a:lnTo>
                    <a:pt x="31741" y="57556"/>
                  </a:lnTo>
                  <a:lnTo>
                    <a:pt x="46544" y="57173"/>
                  </a:lnTo>
                  <a:lnTo>
                    <a:pt x="50777" y="59042"/>
                  </a:lnTo>
                  <a:lnTo>
                    <a:pt x="52894" y="60528"/>
                  </a:lnTo>
                  <a:lnTo>
                    <a:pt x="55246" y="64060"/>
                  </a:lnTo>
                  <a:lnTo>
                    <a:pt x="55873" y="65990"/>
                  </a:lnTo>
                  <a:lnTo>
                    <a:pt x="56996" y="67277"/>
                  </a:lnTo>
                  <a:lnTo>
                    <a:pt x="62484" y="69511"/>
                  </a:lnTo>
                  <a:lnTo>
                    <a:pt x="63036" y="71581"/>
                  </a:lnTo>
                  <a:lnTo>
                    <a:pt x="63469" y="76120"/>
                  </a:lnTo>
                  <a:lnTo>
                    <a:pt x="54638" y="76193"/>
                  </a:lnTo>
                  <a:lnTo>
                    <a:pt x="50612" y="74315"/>
                  </a:lnTo>
                  <a:lnTo>
                    <a:pt x="46470" y="71835"/>
                  </a:lnTo>
                  <a:lnTo>
                    <a:pt x="40172" y="69732"/>
                  </a:lnTo>
                  <a:lnTo>
                    <a:pt x="35951" y="66740"/>
                  </a:lnTo>
                  <a:lnTo>
                    <a:pt x="26786" y="55412"/>
                  </a:lnTo>
                  <a:lnTo>
                    <a:pt x="11443" y="48036"/>
                  </a:lnTo>
                  <a:lnTo>
                    <a:pt x="8601" y="44162"/>
                  </a:lnTo>
                  <a:lnTo>
                    <a:pt x="6776" y="39298"/>
                  </a:lnTo>
                  <a:lnTo>
                    <a:pt x="250" y="32043"/>
                  </a:lnTo>
                  <a:lnTo>
                    <a:pt x="58" y="28466"/>
                  </a:lnTo>
                  <a:lnTo>
                    <a:pt x="737" y="27444"/>
                  </a:lnTo>
                  <a:lnTo>
                    <a:pt x="1894" y="26762"/>
                  </a:lnTo>
                  <a:lnTo>
                    <a:pt x="6068" y="25480"/>
                  </a:lnTo>
                  <a:lnTo>
                    <a:pt x="15143" y="25407"/>
                  </a:lnTo>
                  <a:lnTo>
                    <a:pt x="19182" y="23521"/>
                  </a:lnTo>
                  <a:lnTo>
                    <a:pt x="23329" y="21037"/>
                  </a:lnTo>
                  <a:lnTo>
                    <a:pt x="31741" y="19442"/>
                  </a:lnTo>
                  <a:lnTo>
                    <a:pt x="33853" y="19312"/>
                  </a:lnTo>
                  <a:lnTo>
                    <a:pt x="38081" y="17285"/>
                  </a:lnTo>
                  <a:lnTo>
                    <a:pt x="42312" y="14737"/>
                  </a:lnTo>
                  <a:lnTo>
                    <a:pt x="46544" y="13606"/>
                  </a:lnTo>
                  <a:lnTo>
                    <a:pt x="47955" y="12598"/>
                  </a:lnTo>
                  <a:lnTo>
                    <a:pt x="48896" y="11221"/>
                  </a:lnTo>
                  <a:lnTo>
                    <a:pt x="50220" y="5912"/>
                  </a:lnTo>
                  <a:lnTo>
                    <a:pt x="507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462"/>
            <p:cNvSpPr/>
            <p:nvPr>
              <p:custDataLst>
                <p:tags r:id="rId131"/>
              </p:custDataLst>
            </p:nvPr>
          </p:nvSpPr>
          <p:spPr>
            <a:xfrm>
              <a:off x="279400" y="2349500"/>
              <a:ext cx="171451" cy="31751"/>
            </a:xfrm>
            <a:custGeom>
              <a:avLst/>
              <a:gdLst/>
              <a:ahLst/>
              <a:cxnLst/>
              <a:rect l="0" t="0" r="0" b="0"/>
              <a:pathLst>
                <a:path w="171451" h="31751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6088" y="12432"/>
                  </a:lnTo>
                  <a:lnTo>
                    <a:pt x="6327" y="7209"/>
                  </a:lnTo>
                  <a:lnTo>
                    <a:pt x="9714" y="3234"/>
                  </a:lnTo>
                  <a:lnTo>
                    <a:pt x="15136" y="1437"/>
                  </a:lnTo>
                  <a:lnTo>
                    <a:pt x="59166" y="11"/>
                  </a:lnTo>
                  <a:lnTo>
                    <a:pt x="103369" y="1882"/>
                  </a:lnTo>
                  <a:lnTo>
                    <a:pt x="149394" y="18941"/>
                  </a:lnTo>
                  <a:lnTo>
                    <a:pt x="171450" y="317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463"/>
            <p:cNvSpPr/>
            <p:nvPr>
              <p:custDataLst>
                <p:tags r:id="rId132"/>
              </p:custDataLst>
            </p:nvPr>
          </p:nvSpPr>
          <p:spPr>
            <a:xfrm>
              <a:off x="349250" y="2114550"/>
              <a:ext cx="31751" cy="158751"/>
            </a:xfrm>
            <a:custGeom>
              <a:avLst/>
              <a:gdLst/>
              <a:ahLst/>
              <a:cxnLst/>
              <a:rect l="0" t="0" r="0" b="0"/>
              <a:pathLst>
                <a:path w="31751" h="158751">
                  <a:moveTo>
                    <a:pt x="31750" y="158750"/>
                  </a:moveTo>
                  <a:lnTo>
                    <a:pt x="31750" y="158750"/>
                  </a:lnTo>
                  <a:lnTo>
                    <a:pt x="25423" y="158750"/>
                  </a:lnTo>
                  <a:lnTo>
                    <a:pt x="22036" y="155379"/>
                  </a:lnTo>
                  <a:lnTo>
                    <a:pt x="20377" y="151842"/>
                  </a:lnTo>
                  <a:lnTo>
                    <a:pt x="13293" y="104930"/>
                  </a:lnTo>
                  <a:lnTo>
                    <a:pt x="10853" y="65205"/>
                  </a:lnTo>
                  <a:lnTo>
                    <a:pt x="7240" y="46903"/>
                  </a:lnTo>
                  <a:lnTo>
                    <a:pt x="4586" y="20418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464"/>
            <p:cNvSpPr/>
            <p:nvPr>
              <p:custDataLst>
                <p:tags r:id="rId133"/>
              </p:custDataLst>
            </p:nvPr>
          </p:nvSpPr>
          <p:spPr>
            <a:xfrm>
              <a:off x="304807" y="2063782"/>
              <a:ext cx="117705" cy="76169"/>
            </a:xfrm>
            <a:custGeom>
              <a:avLst/>
              <a:gdLst/>
              <a:ahLst/>
              <a:cxnLst/>
              <a:rect l="0" t="0" r="0" b="0"/>
              <a:pathLst>
                <a:path w="117705" h="76169">
                  <a:moveTo>
                    <a:pt x="12693" y="38068"/>
                  </a:moveTo>
                  <a:lnTo>
                    <a:pt x="12693" y="38068"/>
                  </a:lnTo>
                  <a:lnTo>
                    <a:pt x="7226" y="43535"/>
                  </a:lnTo>
                  <a:lnTo>
                    <a:pt x="77" y="44411"/>
                  </a:lnTo>
                  <a:lnTo>
                    <a:pt x="0" y="38950"/>
                  </a:lnTo>
                  <a:lnTo>
                    <a:pt x="4358" y="33173"/>
                  </a:lnTo>
                  <a:lnTo>
                    <a:pt x="6082" y="26535"/>
                  </a:lnTo>
                  <a:lnTo>
                    <a:pt x="6266" y="22343"/>
                  </a:lnTo>
                  <a:lnTo>
                    <a:pt x="8190" y="18614"/>
                  </a:lnTo>
                  <a:lnTo>
                    <a:pt x="16464" y="8381"/>
                  </a:lnTo>
                  <a:lnTo>
                    <a:pt x="17897" y="4177"/>
                  </a:lnTo>
                  <a:lnTo>
                    <a:pt x="18984" y="2774"/>
                  </a:lnTo>
                  <a:lnTo>
                    <a:pt x="22074" y="1215"/>
                  </a:lnTo>
                  <a:lnTo>
                    <a:pt x="45701" y="0"/>
                  </a:lnTo>
                  <a:lnTo>
                    <a:pt x="50411" y="1864"/>
                  </a:lnTo>
                  <a:lnTo>
                    <a:pt x="82424" y="23501"/>
                  </a:lnTo>
                  <a:lnTo>
                    <a:pt x="84580" y="24123"/>
                  </a:lnTo>
                  <a:lnTo>
                    <a:pt x="88858" y="28578"/>
                  </a:lnTo>
                  <a:lnTo>
                    <a:pt x="111470" y="59329"/>
                  </a:lnTo>
                  <a:lnTo>
                    <a:pt x="114162" y="67102"/>
                  </a:lnTo>
                  <a:lnTo>
                    <a:pt x="117292" y="71668"/>
                  </a:lnTo>
                  <a:lnTo>
                    <a:pt x="117704" y="73168"/>
                  </a:lnTo>
                  <a:lnTo>
                    <a:pt x="117272" y="74168"/>
                  </a:lnTo>
                  <a:lnTo>
                    <a:pt x="114293" y="7616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0" name="SMARTInkShape-Group346"/>
          <p:cNvGrpSpPr/>
          <p:nvPr/>
        </p:nvGrpSpPr>
        <p:grpSpPr>
          <a:xfrm>
            <a:off x="1682776" y="2940074"/>
            <a:ext cx="158725" cy="355196"/>
            <a:chOff x="1682776" y="2940074"/>
            <a:chExt cx="158725" cy="355196"/>
          </a:xfrm>
        </p:grpSpPr>
        <p:sp>
          <p:nvSpPr>
            <p:cNvPr id="68" name="SMARTInkShape-1465"/>
            <p:cNvSpPr/>
            <p:nvPr>
              <p:custDataLst>
                <p:tags r:id="rId123"/>
              </p:custDataLst>
            </p:nvPr>
          </p:nvSpPr>
          <p:spPr>
            <a:xfrm>
              <a:off x="1682776" y="3194057"/>
              <a:ext cx="158725" cy="101213"/>
            </a:xfrm>
            <a:custGeom>
              <a:avLst/>
              <a:gdLst/>
              <a:ahLst/>
              <a:cxnLst/>
              <a:rect l="0" t="0" r="0" b="0"/>
              <a:pathLst>
                <a:path w="158725" h="101213">
                  <a:moveTo>
                    <a:pt x="69824" y="19043"/>
                  </a:moveTo>
                  <a:lnTo>
                    <a:pt x="69824" y="19043"/>
                  </a:lnTo>
                  <a:lnTo>
                    <a:pt x="64357" y="13576"/>
                  </a:lnTo>
                  <a:lnTo>
                    <a:pt x="63735" y="9583"/>
                  </a:lnTo>
                  <a:lnTo>
                    <a:pt x="62943" y="8503"/>
                  </a:lnTo>
                  <a:lnTo>
                    <a:pt x="60180" y="7303"/>
                  </a:lnTo>
                  <a:lnTo>
                    <a:pt x="54659" y="6627"/>
                  </a:lnTo>
                  <a:lnTo>
                    <a:pt x="53364" y="5827"/>
                  </a:lnTo>
                  <a:lnTo>
                    <a:pt x="52500" y="4588"/>
                  </a:lnTo>
                  <a:lnTo>
                    <a:pt x="51925" y="3056"/>
                  </a:lnTo>
                  <a:lnTo>
                    <a:pt x="50836" y="2035"/>
                  </a:lnTo>
                  <a:lnTo>
                    <a:pt x="47744" y="901"/>
                  </a:lnTo>
                  <a:lnTo>
                    <a:pt x="28718" y="0"/>
                  </a:lnTo>
                  <a:lnTo>
                    <a:pt x="24978" y="1877"/>
                  </a:lnTo>
                  <a:lnTo>
                    <a:pt x="10534" y="14920"/>
                  </a:lnTo>
                  <a:lnTo>
                    <a:pt x="8195" y="19092"/>
                  </a:lnTo>
                  <a:lnTo>
                    <a:pt x="635" y="42445"/>
                  </a:lnTo>
                  <a:lnTo>
                    <a:pt x="0" y="74163"/>
                  </a:lnTo>
                  <a:lnTo>
                    <a:pt x="1867" y="80700"/>
                  </a:lnTo>
                  <a:lnTo>
                    <a:pt x="8814" y="90646"/>
                  </a:lnTo>
                  <a:lnTo>
                    <a:pt x="14901" y="97251"/>
                  </a:lnTo>
                  <a:lnTo>
                    <a:pt x="19073" y="99664"/>
                  </a:lnTo>
                  <a:lnTo>
                    <a:pt x="27500" y="101212"/>
                  </a:lnTo>
                  <a:lnTo>
                    <a:pt x="31728" y="99542"/>
                  </a:lnTo>
                  <a:lnTo>
                    <a:pt x="53022" y="83874"/>
                  </a:lnTo>
                  <a:lnTo>
                    <a:pt x="71863" y="58264"/>
                  </a:lnTo>
                  <a:lnTo>
                    <a:pt x="74897" y="49636"/>
                  </a:lnTo>
                  <a:lnTo>
                    <a:pt x="76627" y="40399"/>
                  </a:lnTo>
                  <a:lnTo>
                    <a:pt x="81150" y="31781"/>
                  </a:lnTo>
                  <a:lnTo>
                    <a:pt x="82444" y="25767"/>
                  </a:lnTo>
                  <a:lnTo>
                    <a:pt x="85871" y="25504"/>
                  </a:lnTo>
                  <a:lnTo>
                    <a:pt x="86872" y="26172"/>
                  </a:lnTo>
                  <a:lnTo>
                    <a:pt x="87539" y="27323"/>
                  </a:lnTo>
                  <a:lnTo>
                    <a:pt x="87984" y="28797"/>
                  </a:lnTo>
                  <a:lnTo>
                    <a:pt x="93783" y="38263"/>
                  </a:lnTo>
                  <a:lnTo>
                    <a:pt x="94263" y="40323"/>
                  </a:lnTo>
                  <a:lnTo>
                    <a:pt x="98310" y="46593"/>
                  </a:lnTo>
                  <a:lnTo>
                    <a:pt x="125568" y="74076"/>
                  </a:lnTo>
                  <a:lnTo>
                    <a:pt x="132464" y="78310"/>
                  </a:lnTo>
                  <a:lnTo>
                    <a:pt x="158724" y="825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466"/>
            <p:cNvSpPr/>
            <p:nvPr>
              <p:custDataLst>
                <p:tags r:id="rId124"/>
              </p:custDataLst>
            </p:nvPr>
          </p:nvSpPr>
          <p:spPr>
            <a:xfrm>
              <a:off x="1689393" y="2940074"/>
              <a:ext cx="50478" cy="50751"/>
            </a:xfrm>
            <a:custGeom>
              <a:avLst/>
              <a:gdLst/>
              <a:ahLst/>
              <a:cxnLst/>
              <a:rect l="0" t="0" r="0" b="0"/>
              <a:pathLst>
                <a:path w="50478" h="50751">
                  <a:moveTo>
                    <a:pt x="44157" y="25376"/>
                  </a:moveTo>
                  <a:lnTo>
                    <a:pt x="44157" y="25376"/>
                  </a:lnTo>
                  <a:lnTo>
                    <a:pt x="38068" y="19287"/>
                  </a:lnTo>
                  <a:lnTo>
                    <a:pt x="26069" y="19028"/>
                  </a:lnTo>
                  <a:lnTo>
                    <a:pt x="19724" y="24493"/>
                  </a:lnTo>
                  <a:lnTo>
                    <a:pt x="19043" y="28486"/>
                  </a:lnTo>
                  <a:lnTo>
                    <a:pt x="18242" y="29566"/>
                  </a:lnTo>
                  <a:lnTo>
                    <a:pt x="13315" y="31442"/>
                  </a:lnTo>
                  <a:lnTo>
                    <a:pt x="12810" y="33481"/>
                  </a:lnTo>
                  <a:lnTo>
                    <a:pt x="12409" y="44140"/>
                  </a:lnTo>
                  <a:lnTo>
                    <a:pt x="17874" y="49868"/>
                  </a:lnTo>
                  <a:lnTo>
                    <a:pt x="21867" y="50507"/>
                  </a:lnTo>
                  <a:lnTo>
                    <a:pt x="22947" y="49891"/>
                  </a:lnTo>
                  <a:lnTo>
                    <a:pt x="23667" y="48775"/>
                  </a:lnTo>
                  <a:lnTo>
                    <a:pt x="24147" y="47325"/>
                  </a:lnTo>
                  <a:lnTo>
                    <a:pt x="25172" y="46359"/>
                  </a:lnTo>
                  <a:lnTo>
                    <a:pt x="28193" y="45285"/>
                  </a:lnTo>
                  <a:lnTo>
                    <a:pt x="29281" y="44293"/>
                  </a:lnTo>
                  <a:lnTo>
                    <a:pt x="30490" y="41309"/>
                  </a:lnTo>
                  <a:lnTo>
                    <a:pt x="31518" y="40232"/>
                  </a:lnTo>
                  <a:lnTo>
                    <a:pt x="34541" y="39034"/>
                  </a:lnTo>
                  <a:lnTo>
                    <a:pt x="35630" y="38009"/>
                  </a:lnTo>
                  <a:lnTo>
                    <a:pt x="36839" y="34989"/>
                  </a:lnTo>
                  <a:lnTo>
                    <a:pt x="38321" y="27301"/>
                  </a:lnTo>
                  <a:lnTo>
                    <a:pt x="43249" y="20255"/>
                  </a:lnTo>
                  <a:lnTo>
                    <a:pt x="42846" y="19140"/>
                  </a:lnTo>
                  <a:lnTo>
                    <a:pt x="38610" y="13667"/>
                  </a:lnTo>
                  <a:lnTo>
                    <a:pt x="36282" y="13116"/>
                  </a:lnTo>
                  <a:lnTo>
                    <a:pt x="34674" y="12970"/>
                  </a:lnTo>
                  <a:lnTo>
                    <a:pt x="33602" y="12166"/>
                  </a:lnTo>
                  <a:lnTo>
                    <a:pt x="32410" y="9392"/>
                  </a:lnTo>
                  <a:lnTo>
                    <a:pt x="31387" y="9075"/>
                  </a:lnTo>
                  <a:lnTo>
                    <a:pt x="25046" y="12267"/>
                  </a:lnTo>
                  <a:lnTo>
                    <a:pt x="22022" y="12494"/>
                  </a:lnTo>
                  <a:lnTo>
                    <a:pt x="18327" y="14477"/>
                  </a:lnTo>
                  <a:lnTo>
                    <a:pt x="10205" y="21498"/>
                  </a:lnTo>
                  <a:lnTo>
                    <a:pt x="7901" y="25534"/>
                  </a:lnTo>
                  <a:lnTo>
                    <a:pt x="7286" y="27598"/>
                  </a:lnTo>
                  <a:lnTo>
                    <a:pt x="6171" y="28974"/>
                  </a:lnTo>
                  <a:lnTo>
                    <a:pt x="1936" y="31616"/>
                  </a:lnTo>
                  <a:lnTo>
                    <a:pt x="697" y="34735"/>
                  </a:lnTo>
                  <a:lnTo>
                    <a:pt x="0" y="40457"/>
                  </a:lnTo>
                  <a:lnTo>
                    <a:pt x="608" y="41780"/>
                  </a:lnTo>
                  <a:lnTo>
                    <a:pt x="1719" y="42662"/>
                  </a:lnTo>
                  <a:lnTo>
                    <a:pt x="3165" y="43250"/>
                  </a:lnTo>
                  <a:lnTo>
                    <a:pt x="4129" y="44348"/>
                  </a:lnTo>
                  <a:lnTo>
                    <a:pt x="5200" y="47448"/>
                  </a:lnTo>
                  <a:lnTo>
                    <a:pt x="6191" y="48558"/>
                  </a:lnTo>
                  <a:lnTo>
                    <a:pt x="11449" y="50484"/>
                  </a:lnTo>
                  <a:lnTo>
                    <a:pt x="21161" y="50750"/>
                  </a:lnTo>
                  <a:lnTo>
                    <a:pt x="22476" y="50053"/>
                  </a:lnTo>
                  <a:lnTo>
                    <a:pt x="23353" y="48883"/>
                  </a:lnTo>
                  <a:lnTo>
                    <a:pt x="23938" y="47397"/>
                  </a:lnTo>
                  <a:lnTo>
                    <a:pt x="25033" y="46406"/>
                  </a:lnTo>
                  <a:lnTo>
                    <a:pt x="31860" y="42936"/>
                  </a:lnTo>
                  <a:lnTo>
                    <a:pt x="36632" y="39036"/>
                  </a:lnTo>
                  <a:lnTo>
                    <a:pt x="37285" y="36621"/>
                  </a:lnTo>
                  <a:lnTo>
                    <a:pt x="37459" y="34989"/>
                  </a:lnTo>
                  <a:lnTo>
                    <a:pt x="39534" y="31295"/>
                  </a:lnTo>
                  <a:lnTo>
                    <a:pt x="43244" y="26545"/>
                  </a:lnTo>
                  <a:lnTo>
                    <a:pt x="44077" y="20011"/>
                  </a:lnTo>
                  <a:lnTo>
                    <a:pt x="43398" y="19683"/>
                  </a:lnTo>
                  <a:lnTo>
                    <a:pt x="34695" y="19052"/>
                  </a:lnTo>
                  <a:lnTo>
                    <a:pt x="33616" y="19748"/>
                  </a:lnTo>
                  <a:lnTo>
                    <a:pt x="32896" y="20919"/>
                  </a:lnTo>
                  <a:lnTo>
                    <a:pt x="31741" y="24495"/>
                  </a:lnTo>
                  <a:lnTo>
                    <a:pt x="29702" y="24985"/>
                  </a:lnTo>
                  <a:lnTo>
                    <a:pt x="28170" y="25115"/>
                  </a:lnTo>
                  <a:lnTo>
                    <a:pt x="27149" y="25907"/>
                  </a:lnTo>
                  <a:lnTo>
                    <a:pt x="25131" y="31646"/>
                  </a:lnTo>
                  <a:lnTo>
                    <a:pt x="30576" y="31719"/>
                  </a:lnTo>
                  <a:lnTo>
                    <a:pt x="46561" y="16615"/>
                  </a:lnTo>
                  <a:lnTo>
                    <a:pt x="48753" y="12545"/>
                  </a:lnTo>
                  <a:lnTo>
                    <a:pt x="50404" y="6690"/>
                  </a:lnTo>
                  <a:lnTo>
                    <a:pt x="50477" y="3063"/>
                  </a:lnTo>
                  <a:lnTo>
                    <a:pt x="49781" y="2034"/>
                  </a:lnTo>
                  <a:lnTo>
                    <a:pt x="48612" y="1348"/>
                  </a:lnTo>
                  <a:lnTo>
                    <a:pt x="44038" y="157"/>
                  </a:lnTo>
                  <a:lnTo>
                    <a:pt x="35396" y="0"/>
                  </a:lnTo>
                  <a:lnTo>
                    <a:pt x="31326" y="1868"/>
                  </a:lnTo>
                  <a:lnTo>
                    <a:pt x="26335" y="5445"/>
                  </a:lnTo>
                  <a:lnTo>
                    <a:pt x="22100" y="6065"/>
                  </a:lnTo>
                  <a:lnTo>
                    <a:pt x="20986" y="6857"/>
                  </a:lnTo>
                  <a:lnTo>
                    <a:pt x="20243" y="8091"/>
                  </a:lnTo>
                  <a:lnTo>
                    <a:pt x="19050" y="11770"/>
                  </a:lnTo>
                  <a:lnTo>
                    <a:pt x="23179" y="18272"/>
                  </a:lnTo>
                  <a:lnTo>
                    <a:pt x="25107" y="31726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SMARTInkShape-Group347"/>
          <p:cNvGrpSpPr/>
          <p:nvPr/>
        </p:nvGrpSpPr>
        <p:grpSpPr>
          <a:xfrm>
            <a:off x="2876550" y="2895607"/>
            <a:ext cx="136953" cy="425384"/>
            <a:chOff x="2876550" y="2895607"/>
            <a:chExt cx="136953" cy="425384"/>
          </a:xfrm>
        </p:grpSpPr>
        <p:sp>
          <p:nvSpPr>
            <p:cNvPr id="71" name="SMARTInkShape-1467"/>
            <p:cNvSpPr/>
            <p:nvPr>
              <p:custDataLst>
                <p:tags r:id="rId121"/>
              </p:custDataLst>
            </p:nvPr>
          </p:nvSpPr>
          <p:spPr>
            <a:xfrm>
              <a:off x="2895601" y="2895607"/>
              <a:ext cx="38098" cy="38094"/>
            </a:xfrm>
            <a:custGeom>
              <a:avLst/>
              <a:gdLst/>
              <a:ahLst/>
              <a:cxnLst/>
              <a:rect l="0" t="0" r="0" b="0"/>
              <a:pathLst>
                <a:path w="38098" h="38094">
                  <a:moveTo>
                    <a:pt x="31749" y="19043"/>
                  </a:moveTo>
                  <a:lnTo>
                    <a:pt x="31749" y="19043"/>
                  </a:lnTo>
                  <a:lnTo>
                    <a:pt x="25660" y="12954"/>
                  </a:lnTo>
                  <a:lnTo>
                    <a:pt x="19954" y="12716"/>
                  </a:lnTo>
                  <a:lnTo>
                    <a:pt x="12707" y="6350"/>
                  </a:lnTo>
                  <a:lnTo>
                    <a:pt x="6427" y="6343"/>
                  </a:lnTo>
                  <a:lnTo>
                    <a:pt x="3001" y="9714"/>
                  </a:lnTo>
                  <a:lnTo>
                    <a:pt x="1333" y="13250"/>
                  </a:lnTo>
                  <a:lnTo>
                    <a:pt x="9" y="26837"/>
                  </a:lnTo>
                  <a:lnTo>
                    <a:pt x="0" y="34827"/>
                  </a:lnTo>
                  <a:lnTo>
                    <a:pt x="705" y="35916"/>
                  </a:lnTo>
                  <a:lnTo>
                    <a:pt x="1881" y="36641"/>
                  </a:lnTo>
                  <a:lnTo>
                    <a:pt x="6088" y="38008"/>
                  </a:lnTo>
                  <a:lnTo>
                    <a:pt x="11794" y="32618"/>
                  </a:lnTo>
                  <a:lnTo>
                    <a:pt x="15802" y="32002"/>
                  </a:lnTo>
                  <a:lnTo>
                    <a:pt x="16884" y="31210"/>
                  </a:lnTo>
                  <a:lnTo>
                    <a:pt x="17605" y="29977"/>
                  </a:lnTo>
                  <a:lnTo>
                    <a:pt x="18087" y="28449"/>
                  </a:lnTo>
                  <a:lnTo>
                    <a:pt x="19113" y="27430"/>
                  </a:lnTo>
                  <a:lnTo>
                    <a:pt x="22135" y="26298"/>
                  </a:lnTo>
                  <a:lnTo>
                    <a:pt x="23223" y="25291"/>
                  </a:lnTo>
                  <a:lnTo>
                    <a:pt x="25391" y="19068"/>
                  </a:lnTo>
                  <a:lnTo>
                    <a:pt x="19051" y="19043"/>
                  </a:lnTo>
                  <a:lnTo>
                    <a:pt x="30789" y="19043"/>
                  </a:lnTo>
                  <a:lnTo>
                    <a:pt x="37132" y="13576"/>
                  </a:lnTo>
                  <a:lnTo>
                    <a:pt x="38042" y="6983"/>
                  </a:lnTo>
                  <a:lnTo>
                    <a:pt x="38097" y="901"/>
                  </a:lnTo>
                  <a:lnTo>
                    <a:pt x="37392" y="598"/>
                  </a:lnTo>
                  <a:lnTo>
                    <a:pt x="26359" y="0"/>
                  </a:lnTo>
                  <a:lnTo>
                    <a:pt x="22312" y="3366"/>
                  </a:lnTo>
                  <a:lnTo>
                    <a:pt x="20499" y="6901"/>
                  </a:lnTo>
                  <a:lnTo>
                    <a:pt x="19177" y="19092"/>
                  </a:lnTo>
                  <a:lnTo>
                    <a:pt x="19049" y="3809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468"/>
            <p:cNvSpPr/>
            <p:nvPr>
              <p:custDataLst>
                <p:tags r:id="rId122"/>
              </p:custDataLst>
            </p:nvPr>
          </p:nvSpPr>
          <p:spPr>
            <a:xfrm>
              <a:off x="2876550" y="3054453"/>
              <a:ext cx="136953" cy="266538"/>
            </a:xfrm>
            <a:custGeom>
              <a:avLst/>
              <a:gdLst/>
              <a:ahLst/>
              <a:cxnLst/>
              <a:rect l="0" t="0" r="0" b="0"/>
              <a:pathLst>
                <a:path w="136953" h="266538">
                  <a:moveTo>
                    <a:pt x="44450" y="18947"/>
                  </a:moveTo>
                  <a:lnTo>
                    <a:pt x="44450" y="18947"/>
                  </a:lnTo>
                  <a:lnTo>
                    <a:pt x="44450" y="0"/>
                  </a:lnTo>
                  <a:lnTo>
                    <a:pt x="45156" y="28272"/>
                  </a:lnTo>
                  <a:lnTo>
                    <a:pt x="50212" y="52889"/>
                  </a:lnTo>
                  <a:lnTo>
                    <a:pt x="50777" y="95522"/>
                  </a:lnTo>
                  <a:lnTo>
                    <a:pt x="50799" y="142847"/>
                  </a:lnTo>
                  <a:lnTo>
                    <a:pt x="50094" y="177064"/>
                  </a:lnTo>
                  <a:lnTo>
                    <a:pt x="45038" y="198567"/>
                  </a:lnTo>
                  <a:lnTo>
                    <a:pt x="44451" y="228123"/>
                  </a:lnTo>
                  <a:lnTo>
                    <a:pt x="44450" y="225015"/>
                  </a:lnTo>
                  <a:lnTo>
                    <a:pt x="46331" y="221540"/>
                  </a:lnTo>
                  <a:lnTo>
                    <a:pt x="48814" y="217644"/>
                  </a:lnTo>
                  <a:lnTo>
                    <a:pt x="50408" y="209394"/>
                  </a:lnTo>
                  <a:lnTo>
                    <a:pt x="50539" y="207294"/>
                  </a:lnTo>
                  <a:lnTo>
                    <a:pt x="52565" y="203081"/>
                  </a:lnTo>
                  <a:lnTo>
                    <a:pt x="55112" y="198857"/>
                  </a:lnTo>
                  <a:lnTo>
                    <a:pt x="57252" y="192511"/>
                  </a:lnTo>
                  <a:lnTo>
                    <a:pt x="74357" y="171347"/>
                  </a:lnTo>
                  <a:lnTo>
                    <a:pt x="74971" y="169230"/>
                  </a:lnTo>
                  <a:lnTo>
                    <a:pt x="76087" y="167819"/>
                  </a:lnTo>
                  <a:lnTo>
                    <a:pt x="95285" y="154062"/>
                  </a:lnTo>
                  <a:lnTo>
                    <a:pt x="105838" y="152529"/>
                  </a:lnTo>
                  <a:lnTo>
                    <a:pt x="110069" y="152400"/>
                  </a:lnTo>
                  <a:lnTo>
                    <a:pt x="114301" y="154225"/>
                  </a:lnTo>
                  <a:lnTo>
                    <a:pt x="116417" y="155699"/>
                  </a:lnTo>
                  <a:lnTo>
                    <a:pt x="118769" y="159218"/>
                  </a:lnTo>
                  <a:lnTo>
                    <a:pt x="120519" y="163134"/>
                  </a:lnTo>
                  <a:lnTo>
                    <a:pt x="124766" y="169305"/>
                  </a:lnTo>
                  <a:lnTo>
                    <a:pt x="127044" y="175603"/>
                  </a:lnTo>
                  <a:lnTo>
                    <a:pt x="131168" y="182642"/>
                  </a:lnTo>
                  <a:lnTo>
                    <a:pt x="136952" y="212226"/>
                  </a:lnTo>
                  <a:lnTo>
                    <a:pt x="131549" y="242925"/>
                  </a:lnTo>
                  <a:lnTo>
                    <a:pt x="126466" y="252528"/>
                  </a:lnTo>
                  <a:lnTo>
                    <a:pt x="122530" y="256816"/>
                  </a:lnTo>
                  <a:lnTo>
                    <a:pt x="109340" y="264310"/>
                  </a:lnTo>
                  <a:lnTo>
                    <a:pt x="68939" y="266537"/>
                  </a:lnTo>
                  <a:lnTo>
                    <a:pt x="51236" y="265873"/>
                  </a:lnTo>
                  <a:lnTo>
                    <a:pt x="0" y="247547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1" name="SMARTInkShape-Group348"/>
          <p:cNvGrpSpPr/>
          <p:nvPr/>
        </p:nvGrpSpPr>
        <p:grpSpPr>
          <a:xfrm>
            <a:off x="698500" y="2343151"/>
            <a:ext cx="1041401" cy="717550"/>
            <a:chOff x="698500" y="2343151"/>
            <a:chExt cx="1041401" cy="717550"/>
          </a:xfrm>
        </p:grpSpPr>
        <p:sp>
          <p:nvSpPr>
            <p:cNvPr id="74" name="SMARTInkShape-1469"/>
            <p:cNvSpPr/>
            <p:nvPr>
              <p:custDataLst>
                <p:tags r:id="rId114"/>
              </p:custDataLst>
            </p:nvPr>
          </p:nvSpPr>
          <p:spPr>
            <a:xfrm>
              <a:off x="698500" y="2959100"/>
              <a:ext cx="1035051" cy="101601"/>
            </a:xfrm>
            <a:custGeom>
              <a:avLst/>
              <a:gdLst/>
              <a:ahLst/>
              <a:cxnLst/>
              <a:rect l="0" t="0" r="0" b="0"/>
              <a:pathLst>
                <a:path w="1035051" h="101601">
                  <a:moveTo>
                    <a:pt x="0" y="101600"/>
                  </a:moveTo>
                  <a:lnTo>
                    <a:pt x="0" y="101600"/>
                  </a:lnTo>
                  <a:lnTo>
                    <a:pt x="0" y="89055"/>
                  </a:lnTo>
                  <a:lnTo>
                    <a:pt x="6088" y="82816"/>
                  </a:lnTo>
                  <a:lnTo>
                    <a:pt x="6343" y="76469"/>
                  </a:lnTo>
                  <a:lnTo>
                    <a:pt x="22398" y="76200"/>
                  </a:lnTo>
                  <a:lnTo>
                    <a:pt x="23399" y="75494"/>
                  </a:lnTo>
                  <a:lnTo>
                    <a:pt x="24066" y="74318"/>
                  </a:lnTo>
                  <a:lnTo>
                    <a:pt x="25136" y="70733"/>
                  </a:lnTo>
                  <a:lnTo>
                    <a:pt x="27164" y="70242"/>
                  </a:lnTo>
                  <a:lnTo>
                    <a:pt x="40509" y="69857"/>
                  </a:lnTo>
                  <a:lnTo>
                    <a:pt x="44580" y="67972"/>
                  </a:lnTo>
                  <a:lnTo>
                    <a:pt x="48741" y="65487"/>
                  </a:lnTo>
                  <a:lnTo>
                    <a:pt x="57161" y="63892"/>
                  </a:lnTo>
                  <a:lnTo>
                    <a:pt x="78448" y="62810"/>
                  </a:lnTo>
                  <a:lnTo>
                    <a:pt x="90755" y="58035"/>
                  </a:lnTo>
                  <a:lnTo>
                    <a:pt x="99432" y="56619"/>
                  </a:lnTo>
                  <a:lnTo>
                    <a:pt x="107940" y="52158"/>
                  </a:lnTo>
                  <a:lnTo>
                    <a:pt x="154421" y="50805"/>
                  </a:lnTo>
                  <a:lnTo>
                    <a:pt x="163033" y="50095"/>
                  </a:lnTo>
                  <a:lnTo>
                    <a:pt x="182319" y="45333"/>
                  </a:lnTo>
                  <a:lnTo>
                    <a:pt x="226528" y="44454"/>
                  </a:lnTo>
                  <a:lnTo>
                    <a:pt x="272647" y="44450"/>
                  </a:lnTo>
                  <a:lnTo>
                    <a:pt x="294331" y="45156"/>
                  </a:lnTo>
                  <a:lnTo>
                    <a:pt x="306653" y="49917"/>
                  </a:lnTo>
                  <a:lnTo>
                    <a:pt x="354137" y="50799"/>
                  </a:lnTo>
                  <a:lnTo>
                    <a:pt x="399647" y="50800"/>
                  </a:lnTo>
                  <a:lnTo>
                    <a:pt x="446539" y="50800"/>
                  </a:lnTo>
                  <a:lnTo>
                    <a:pt x="490715" y="50800"/>
                  </a:lnTo>
                  <a:lnTo>
                    <a:pt x="538299" y="50800"/>
                  </a:lnTo>
                  <a:lnTo>
                    <a:pt x="584083" y="50800"/>
                  </a:lnTo>
                  <a:lnTo>
                    <a:pt x="630773" y="50800"/>
                  </a:lnTo>
                  <a:lnTo>
                    <a:pt x="677934" y="50800"/>
                  </a:lnTo>
                  <a:lnTo>
                    <a:pt x="682372" y="50800"/>
                  </a:lnTo>
                  <a:lnTo>
                    <a:pt x="706726" y="44711"/>
                  </a:lnTo>
                  <a:lnTo>
                    <a:pt x="735188" y="43746"/>
                  </a:lnTo>
                  <a:lnTo>
                    <a:pt x="752945" y="38688"/>
                  </a:lnTo>
                  <a:lnTo>
                    <a:pt x="764039" y="38178"/>
                  </a:lnTo>
                  <a:lnTo>
                    <a:pt x="768316" y="36253"/>
                  </a:lnTo>
                  <a:lnTo>
                    <a:pt x="772568" y="33751"/>
                  </a:lnTo>
                  <a:lnTo>
                    <a:pt x="781047" y="32146"/>
                  </a:lnTo>
                  <a:lnTo>
                    <a:pt x="814655" y="31752"/>
                  </a:lnTo>
                  <a:lnTo>
                    <a:pt x="819034" y="29870"/>
                  </a:lnTo>
                  <a:lnTo>
                    <a:pt x="823332" y="27387"/>
                  </a:lnTo>
                  <a:lnTo>
                    <a:pt x="831840" y="25792"/>
                  </a:lnTo>
                  <a:lnTo>
                    <a:pt x="859497" y="24699"/>
                  </a:lnTo>
                  <a:lnTo>
                    <a:pt x="871805" y="19933"/>
                  </a:lnTo>
                  <a:lnTo>
                    <a:pt x="899404" y="18360"/>
                  </a:lnTo>
                  <a:lnTo>
                    <a:pt x="906586" y="14690"/>
                  </a:lnTo>
                  <a:lnTo>
                    <a:pt x="952502" y="12700"/>
                  </a:lnTo>
                  <a:lnTo>
                    <a:pt x="999335" y="12700"/>
                  </a:lnTo>
                  <a:lnTo>
                    <a:pt x="1002125" y="12700"/>
                  </a:lnTo>
                  <a:lnTo>
                    <a:pt x="1008664" y="7233"/>
                  </a:lnTo>
                  <a:lnTo>
                    <a:pt x="1015975" y="6352"/>
                  </a:lnTo>
                  <a:lnTo>
                    <a:pt x="1027740" y="6350"/>
                  </a:lnTo>
                  <a:lnTo>
                    <a:pt x="1028060" y="7056"/>
                  </a:lnTo>
                  <a:lnTo>
                    <a:pt x="1028616" y="11817"/>
                  </a:lnTo>
                  <a:lnTo>
                    <a:pt x="1030544" y="12308"/>
                  </a:lnTo>
                  <a:lnTo>
                    <a:pt x="1034972" y="12693"/>
                  </a:lnTo>
                  <a:lnTo>
                    <a:pt x="10350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SMARTInkShape-1470"/>
            <p:cNvSpPr/>
            <p:nvPr>
              <p:custDataLst>
                <p:tags r:id="rId115"/>
              </p:custDataLst>
            </p:nvPr>
          </p:nvSpPr>
          <p:spPr>
            <a:xfrm>
              <a:off x="1670074" y="2565407"/>
              <a:ext cx="69827" cy="412744"/>
            </a:xfrm>
            <a:custGeom>
              <a:avLst/>
              <a:gdLst/>
              <a:ahLst/>
              <a:cxnLst/>
              <a:rect l="0" t="0" r="0" b="0"/>
              <a:pathLst>
                <a:path w="69827" h="412744">
                  <a:moveTo>
                    <a:pt x="69826" y="412743"/>
                  </a:moveTo>
                  <a:lnTo>
                    <a:pt x="69826" y="412743"/>
                  </a:lnTo>
                  <a:lnTo>
                    <a:pt x="63476" y="412743"/>
                  </a:lnTo>
                  <a:lnTo>
                    <a:pt x="63476" y="365325"/>
                  </a:lnTo>
                  <a:lnTo>
                    <a:pt x="62770" y="321131"/>
                  </a:lnTo>
                  <a:lnTo>
                    <a:pt x="57714" y="295568"/>
                  </a:lnTo>
                  <a:lnTo>
                    <a:pt x="56436" y="251344"/>
                  </a:lnTo>
                  <a:lnTo>
                    <a:pt x="51038" y="208557"/>
                  </a:lnTo>
                  <a:lnTo>
                    <a:pt x="50783" y="161827"/>
                  </a:lnTo>
                  <a:lnTo>
                    <a:pt x="44542" y="114304"/>
                  </a:lnTo>
                  <a:lnTo>
                    <a:pt x="44427" y="68519"/>
                  </a:lnTo>
                  <a:lnTo>
                    <a:pt x="43721" y="60788"/>
                  </a:lnTo>
                  <a:lnTo>
                    <a:pt x="38468" y="38616"/>
                  </a:lnTo>
                  <a:lnTo>
                    <a:pt x="38337" y="36325"/>
                  </a:lnTo>
                  <a:lnTo>
                    <a:pt x="36311" y="31898"/>
                  </a:lnTo>
                  <a:lnTo>
                    <a:pt x="33764" y="27579"/>
                  </a:lnTo>
                  <a:lnTo>
                    <a:pt x="31994" y="20306"/>
                  </a:lnTo>
                  <a:lnTo>
                    <a:pt x="26282" y="13686"/>
                  </a:lnTo>
                  <a:lnTo>
                    <a:pt x="25378" y="6368"/>
                  </a:lnTo>
                  <a:lnTo>
                    <a:pt x="19033" y="0"/>
                  </a:lnTo>
                  <a:lnTo>
                    <a:pt x="13559" y="5461"/>
                  </a:lnTo>
                  <a:lnTo>
                    <a:pt x="12145" y="11238"/>
                  </a:lnTo>
                  <a:lnTo>
                    <a:pt x="8364" y="17123"/>
                  </a:lnTo>
                  <a:lnTo>
                    <a:pt x="6594" y="24165"/>
                  </a:lnTo>
                  <a:lnTo>
                    <a:pt x="2015" y="30220"/>
                  </a:lnTo>
                  <a:lnTo>
                    <a:pt x="580" y="36152"/>
                  </a:lnTo>
                  <a:lnTo>
                    <a:pt x="0" y="49546"/>
                  </a:lnTo>
                  <a:lnTo>
                    <a:pt x="4345" y="55616"/>
                  </a:lnTo>
                  <a:lnTo>
                    <a:pt x="6065" y="62316"/>
                  </a:lnTo>
                  <a:lnTo>
                    <a:pt x="9620" y="66515"/>
                  </a:lnTo>
                  <a:lnTo>
                    <a:pt x="13199" y="68364"/>
                  </a:lnTo>
                  <a:lnTo>
                    <a:pt x="25266" y="69785"/>
                  </a:lnTo>
                  <a:lnTo>
                    <a:pt x="28384" y="69817"/>
                  </a:lnTo>
                  <a:lnTo>
                    <a:pt x="37478" y="66464"/>
                  </a:lnTo>
                  <a:lnTo>
                    <a:pt x="39794" y="64769"/>
                  </a:lnTo>
                  <a:lnTo>
                    <a:pt x="47187" y="54915"/>
                  </a:lnTo>
                  <a:lnTo>
                    <a:pt x="51062" y="52625"/>
                  </a:lnTo>
                  <a:lnTo>
                    <a:pt x="53083" y="52014"/>
                  </a:lnTo>
                  <a:lnTo>
                    <a:pt x="54431" y="50902"/>
                  </a:lnTo>
                  <a:lnTo>
                    <a:pt x="55928" y="47784"/>
                  </a:lnTo>
                  <a:lnTo>
                    <a:pt x="57095" y="35070"/>
                  </a:lnTo>
                  <a:lnTo>
                    <a:pt x="56400" y="33961"/>
                  </a:lnTo>
                  <a:lnTo>
                    <a:pt x="55231" y="33222"/>
                  </a:lnTo>
                  <a:lnTo>
                    <a:pt x="53746" y="32729"/>
                  </a:lnTo>
                  <a:lnTo>
                    <a:pt x="45569" y="26362"/>
                  </a:lnTo>
                  <a:lnTo>
                    <a:pt x="41394" y="25680"/>
                  </a:lnTo>
                  <a:lnTo>
                    <a:pt x="12679" y="25393"/>
                  </a:lnTo>
                  <a:lnTo>
                    <a:pt x="53862" y="25393"/>
                  </a:lnTo>
                  <a:lnTo>
                    <a:pt x="57557" y="23511"/>
                  </a:lnTo>
                  <a:lnTo>
                    <a:pt x="63476" y="19043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SMARTInkShape-1471"/>
            <p:cNvSpPr/>
            <p:nvPr>
              <p:custDataLst>
                <p:tags r:id="rId116"/>
              </p:custDataLst>
            </p:nvPr>
          </p:nvSpPr>
          <p:spPr>
            <a:xfrm>
              <a:off x="711200" y="2590800"/>
              <a:ext cx="63501" cy="18526"/>
            </a:xfrm>
            <a:custGeom>
              <a:avLst/>
              <a:gdLst/>
              <a:ahLst/>
              <a:cxnLst/>
              <a:rect l="0" t="0" r="0" b="0"/>
              <a:pathLst>
                <a:path w="63501" h="18526">
                  <a:moveTo>
                    <a:pt x="0" y="0"/>
                  </a:moveTo>
                  <a:lnTo>
                    <a:pt x="0" y="0"/>
                  </a:lnTo>
                  <a:lnTo>
                    <a:pt x="0" y="13069"/>
                  </a:lnTo>
                  <a:lnTo>
                    <a:pt x="706" y="15063"/>
                  </a:lnTo>
                  <a:lnTo>
                    <a:pt x="1881" y="16392"/>
                  </a:lnTo>
                  <a:lnTo>
                    <a:pt x="5070" y="17869"/>
                  </a:lnTo>
                  <a:lnTo>
                    <a:pt x="8838" y="18525"/>
                  </a:lnTo>
                  <a:lnTo>
                    <a:pt x="12865" y="16935"/>
                  </a:lnTo>
                  <a:lnTo>
                    <a:pt x="14927" y="15523"/>
                  </a:lnTo>
                  <a:lnTo>
                    <a:pt x="17712" y="15288"/>
                  </a:lnTo>
                  <a:lnTo>
                    <a:pt x="32994" y="18415"/>
                  </a:lnTo>
                  <a:lnTo>
                    <a:pt x="63500" y="127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SMARTInkShape-1472"/>
            <p:cNvSpPr/>
            <p:nvPr>
              <p:custDataLst>
                <p:tags r:id="rId117"/>
              </p:custDataLst>
            </p:nvPr>
          </p:nvSpPr>
          <p:spPr>
            <a:xfrm>
              <a:off x="1016000" y="2599842"/>
              <a:ext cx="133351" cy="3659"/>
            </a:xfrm>
            <a:custGeom>
              <a:avLst/>
              <a:gdLst/>
              <a:ahLst/>
              <a:cxnLst/>
              <a:rect l="0" t="0" r="0" b="0"/>
              <a:pathLst>
                <a:path w="133351" h="3659">
                  <a:moveTo>
                    <a:pt x="0" y="3658"/>
                  </a:moveTo>
                  <a:lnTo>
                    <a:pt x="0" y="3658"/>
                  </a:lnTo>
                  <a:lnTo>
                    <a:pt x="47220" y="3658"/>
                  </a:lnTo>
                  <a:lnTo>
                    <a:pt x="78216" y="2952"/>
                  </a:lnTo>
                  <a:lnTo>
                    <a:pt x="83681" y="287"/>
                  </a:lnTo>
                  <a:lnTo>
                    <a:pt x="86832" y="0"/>
                  </a:lnTo>
                  <a:lnTo>
                    <a:pt x="133350" y="36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473"/>
            <p:cNvSpPr/>
            <p:nvPr>
              <p:custDataLst>
                <p:tags r:id="rId118"/>
              </p:custDataLst>
            </p:nvPr>
          </p:nvSpPr>
          <p:spPr>
            <a:xfrm>
              <a:off x="1295400" y="2590800"/>
              <a:ext cx="127001" cy="12701"/>
            </a:xfrm>
            <a:custGeom>
              <a:avLst/>
              <a:gdLst/>
              <a:ahLst/>
              <a:cxnLst/>
              <a:rect l="0" t="0" r="0" b="0"/>
              <a:pathLst>
                <a:path w="127001" h="12701">
                  <a:moveTo>
                    <a:pt x="0" y="12700"/>
                  </a:moveTo>
                  <a:lnTo>
                    <a:pt x="0" y="12700"/>
                  </a:lnTo>
                  <a:lnTo>
                    <a:pt x="46209" y="12700"/>
                  </a:lnTo>
                  <a:lnTo>
                    <a:pt x="52993" y="11994"/>
                  </a:lnTo>
                  <a:lnTo>
                    <a:pt x="64978" y="7674"/>
                  </a:lnTo>
                  <a:lnTo>
                    <a:pt x="79792" y="5819"/>
                  </a:lnTo>
                  <a:lnTo>
                    <a:pt x="87299" y="2038"/>
                  </a:lnTo>
                  <a:lnTo>
                    <a:pt x="12700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SMARTInkShape-1474"/>
            <p:cNvSpPr/>
            <p:nvPr>
              <p:custDataLst>
                <p:tags r:id="rId119"/>
              </p:custDataLst>
            </p:nvPr>
          </p:nvSpPr>
          <p:spPr>
            <a:xfrm>
              <a:off x="1536700" y="2584450"/>
              <a:ext cx="44451" cy="12701"/>
            </a:xfrm>
            <a:custGeom>
              <a:avLst/>
              <a:gdLst/>
              <a:ahLst/>
              <a:cxnLst/>
              <a:rect l="0" t="0" r="0" b="0"/>
              <a:pathLst>
                <a:path w="44451" h="12701">
                  <a:moveTo>
                    <a:pt x="0" y="12700"/>
                  </a:moveTo>
                  <a:lnTo>
                    <a:pt x="0" y="12700"/>
                  </a:lnTo>
                  <a:lnTo>
                    <a:pt x="10139" y="11994"/>
                  </a:lnTo>
                  <a:lnTo>
                    <a:pt x="28944" y="6938"/>
                  </a:lnTo>
                  <a:lnTo>
                    <a:pt x="41072" y="6373"/>
                  </a:lnTo>
                  <a:lnTo>
                    <a:pt x="42198" y="5660"/>
                  </a:lnTo>
                  <a:lnTo>
                    <a:pt x="42949" y="4479"/>
                  </a:lnTo>
                  <a:lnTo>
                    <a:pt x="44450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SMARTInkShape-1475"/>
            <p:cNvSpPr/>
            <p:nvPr>
              <p:custDataLst>
                <p:tags r:id="rId120"/>
              </p:custDataLst>
            </p:nvPr>
          </p:nvSpPr>
          <p:spPr>
            <a:xfrm>
              <a:off x="787407" y="2343151"/>
              <a:ext cx="228594" cy="146026"/>
            </a:xfrm>
            <a:custGeom>
              <a:avLst/>
              <a:gdLst/>
              <a:ahLst/>
              <a:cxnLst/>
              <a:rect l="0" t="0" r="0" b="0"/>
              <a:pathLst>
                <a:path w="228594" h="146026">
                  <a:moveTo>
                    <a:pt x="12693" y="38099"/>
                  </a:moveTo>
                  <a:lnTo>
                    <a:pt x="12693" y="38099"/>
                  </a:lnTo>
                  <a:lnTo>
                    <a:pt x="6604" y="38099"/>
                  </a:lnTo>
                  <a:lnTo>
                    <a:pt x="17" y="50753"/>
                  </a:lnTo>
                  <a:lnTo>
                    <a:pt x="0" y="47414"/>
                  </a:lnTo>
                  <a:lnTo>
                    <a:pt x="703" y="46426"/>
                  </a:lnTo>
                  <a:lnTo>
                    <a:pt x="1878" y="45767"/>
                  </a:lnTo>
                  <a:lnTo>
                    <a:pt x="5461" y="44709"/>
                  </a:lnTo>
                  <a:lnTo>
                    <a:pt x="11238" y="40136"/>
                  </a:lnTo>
                  <a:lnTo>
                    <a:pt x="17876" y="38367"/>
                  </a:lnTo>
                  <a:lnTo>
                    <a:pt x="34170" y="27989"/>
                  </a:lnTo>
                  <a:lnTo>
                    <a:pt x="68095" y="17605"/>
                  </a:lnTo>
                  <a:lnTo>
                    <a:pt x="85266" y="8981"/>
                  </a:lnTo>
                  <a:lnTo>
                    <a:pt x="108702" y="5874"/>
                  </a:lnTo>
                  <a:lnTo>
                    <a:pt x="110566" y="4621"/>
                  </a:lnTo>
                  <a:lnTo>
                    <a:pt x="111808" y="3081"/>
                  </a:lnTo>
                  <a:lnTo>
                    <a:pt x="116951" y="1369"/>
                  </a:lnTo>
                  <a:lnTo>
                    <a:pt x="139588" y="0"/>
                  </a:lnTo>
                  <a:lnTo>
                    <a:pt x="139693" y="21253"/>
                  </a:lnTo>
                  <a:lnTo>
                    <a:pt x="137811" y="25438"/>
                  </a:lnTo>
                  <a:lnTo>
                    <a:pt x="135329" y="29650"/>
                  </a:lnTo>
                  <a:lnTo>
                    <a:pt x="133226" y="35987"/>
                  </a:lnTo>
                  <a:lnTo>
                    <a:pt x="129153" y="43039"/>
                  </a:lnTo>
                  <a:lnTo>
                    <a:pt x="126928" y="53047"/>
                  </a:lnTo>
                  <a:lnTo>
                    <a:pt x="122113" y="60794"/>
                  </a:lnTo>
                  <a:lnTo>
                    <a:pt x="83866" y="106590"/>
                  </a:lnTo>
                  <a:lnTo>
                    <a:pt x="72839" y="118353"/>
                  </a:lnTo>
                  <a:lnTo>
                    <a:pt x="68553" y="126964"/>
                  </a:lnTo>
                  <a:lnTo>
                    <a:pt x="66867" y="129092"/>
                  </a:lnTo>
                  <a:lnTo>
                    <a:pt x="63111" y="131457"/>
                  </a:lnTo>
                  <a:lnTo>
                    <a:pt x="61122" y="132088"/>
                  </a:lnTo>
                  <a:lnTo>
                    <a:pt x="59795" y="133214"/>
                  </a:lnTo>
                  <a:lnTo>
                    <a:pt x="55308" y="141450"/>
                  </a:lnTo>
                  <a:lnTo>
                    <a:pt x="51057" y="145780"/>
                  </a:lnTo>
                  <a:lnTo>
                    <a:pt x="59654" y="146025"/>
                  </a:lnTo>
                  <a:lnTo>
                    <a:pt x="63668" y="144157"/>
                  </a:lnTo>
                  <a:lnTo>
                    <a:pt x="67804" y="141680"/>
                  </a:lnTo>
                  <a:lnTo>
                    <a:pt x="76208" y="140090"/>
                  </a:lnTo>
                  <a:lnTo>
                    <a:pt x="81139" y="139167"/>
                  </a:lnTo>
                  <a:lnTo>
                    <a:pt x="113135" y="128725"/>
                  </a:lnTo>
                  <a:lnTo>
                    <a:pt x="158946" y="120599"/>
                  </a:lnTo>
                  <a:lnTo>
                    <a:pt x="205067" y="110126"/>
                  </a:lnTo>
                  <a:lnTo>
                    <a:pt x="217232" y="107889"/>
                  </a:lnTo>
                  <a:lnTo>
                    <a:pt x="228593" y="101599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1" name="SMARTInkShape-Group349"/>
          <p:cNvGrpSpPr/>
          <p:nvPr/>
        </p:nvGrpSpPr>
        <p:grpSpPr>
          <a:xfrm>
            <a:off x="1682750" y="2572012"/>
            <a:ext cx="2025651" cy="374311"/>
            <a:chOff x="1682750" y="2572012"/>
            <a:chExt cx="2025651" cy="374311"/>
          </a:xfrm>
        </p:grpSpPr>
        <p:sp>
          <p:nvSpPr>
            <p:cNvPr id="82" name="SMARTInkShape-1476"/>
            <p:cNvSpPr/>
            <p:nvPr>
              <p:custDataLst>
                <p:tags r:id="rId105"/>
              </p:custDataLst>
            </p:nvPr>
          </p:nvSpPr>
          <p:spPr>
            <a:xfrm>
              <a:off x="1695457" y="2572012"/>
              <a:ext cx="1263644" cy="374311"/>
            </a:xfrm>
            <a:custGeom>
              <a:avLst/>
              <a:gdLst/>
              <a:ahLst/>
              <a:cxnLst/>
              <a:rect l="0" t="0" r="0" b="0"/>
              <a:pathLst>
                <a:path w="1263644" h="374311">
                  <a:moveTo>
                    <a:pt x="6343" y="6088"/>
                  </a:moveTo>
                  <a:lnTo>
                    <a:pt x="6343" y="6088"/>
                  </a:lnTo>
                  <a:lnTo>
                    <a:pt x="0" y="12431"/>
                  </a:lnTo>
                  <a:lnTo>
                    <a:pt x="5461" y="17905"/>
                  </a:lnTo>
                  <a:lnTo>
                    <a:pt x="11733" y="18710"/>
                  </a:lnTo>
                  <a:lnTo>
                    <a:pt x="59221" y="18788"/>
                  </a:lnTo>
                  <a:lnTo>
                    <a:pt x="103766" y="18788"/>
                  </a:lnTo>
                  <a:lnTo>
                    <a:pt x="129115" y="19493"/>
                  </a:lnTo>
                  <a:lnTo>
                    <a:pt x="155216" y="24549"/>
                  </a:lnTo>
                  <a:lnTo>
                    <a:pt x="197836" y="25115"/>
                  </a:lnTo>
                  <a:lnTo>
                    <a:pt x="243353" y="25138"/>
                  </a:lnTo>
                  <a:lnTo>
                    <a:pt x="287270" y="25138"/>
                  </a:lnTo>
                  <a:lnTo>
                    <a:pt x="330308" y="25844"/>
                  </a:lnTo>
                  <a:lnTo>
                    <a:pt x="374721" y="31314"/>
                  </a:lnTo>
                  <a:lnTo>
                    <a:pt x="419058" y="31485"/>
                  </a:lnTo>
                  <a:lnTo>
                    <a:pt x="466365" y="30782"/>
                  </a:lnTo>
                  <a:lnTo>
                    <a:pt x="509935" y="25312"/>
                  </a:lnTo>
                  <a:lnTo>
                    <a:pt x="556674" y="25140"/>
                  </a:lnTo>
                  <a:lnTo>
                    <a:pt x="602009" y="25138"/>
                  </a:lnTo>
                  <a:lnTo>
                    <a:pt x="639111" y="25844"/>
                  </a:lnTo>
                  <a:lnTo>
                    <a:pt x="658540" y="30605"/>
                  </a:lnTo>
                  <a:lnTo>
                    <a:pt x="675261" y="30608"/>
                  </a:lnTo>
                  <a:lnTo>
                    <a:pt x="704846" y="25520"/>
                  </a:lnTo>
                  <a:lnTo>
                    <a:pt x="751410" y="25142"/>
                  </a:lnTo>
                  <a:lnTo>
                    <a:pt x="796448" y="25138"/>
                  </a:lnTo>
                  <a:lnTo>
                    <a:pt x="833975" y="24432"/>
                  </a:lnTo>
                  <a:lnTo>
                    <a:pt x="863725" y="19376"/>
                  </a:lnTo>
                  <a:lnTo>
                    <a:pt x="908009" y="18798"/>
                  </a:lnTo>
                  <a:lnTo>
                    <a:pt x="924841" y="18084"/>
                  </a:lnTo>
                  <a:lnTo>
                    <a:pt x="943364" y="13026"/>
                  </a:lnTo>
                  <a:lnTo>
                    <a:pt x="973391" y="12445"/>
                  </a:lnTo>
                  <a:lnTo>
                    <a:pt x="977774" y="10559"/>
                  </a:lnTo>
                  <a:lnTo>
                    <a:pt x="982073" y="8075"/>
                  </a:lnTo>
                  <a:lnTo>
                    <a:pt x="990583" y="6481"/>
                  </a:lnTo>
                  <a:lnTo>
                    <a:pt x="1037180" y="6088"/>
                  </a:lnTo>
                  <a:lnTo>
                    <a:pt x="1083916" y="6088"/>
                  </a:lnTo>
                  <a:lnTo>
                    <a:pt x="1130173" y="6088"/>
                  </a:lnTo>
                  <a:lnTo>
                    <a:pt x="1136349" y="6088"/>
                  </a:lnTo>
                  <a:lnTo>
                    <a:pt x="1142913" y="12360"/>
                  </a:lnTo>
                  <a:lnTo>
                    <a:pt x="1180201" y="12438"/>
                  </a:lnTo>
                  <a:lnTo>
                    <a:pt x="1180498" y="13144"/>
                  </a:lnTo>
                  <a:lnTo>
                    <a:pt x="1181070" y="18526"/>
                  </a:lnTo>
                  <a:lnTo>
                    <a:pt x="1187181" y="12693"/>
                  </a:lnTo>
                  <a:lnTo>
                    <a:pt x="1221658" y="12438"/>
                  </a:lnTo>
                  <a:lnTo>
                    <a:pt x="1222953" y="11732"/>
                  </a:lnTo>
                  <a:lnTo>
                    <a:pt x="1223817" y="10557"/>
                  </a:lnTo>
                  <a:lnTo>
                    <a:pt x="1224392" y="9067"/>
                  </a:lnTo>
                  <a:lnTo>
                    <a:pt x="1225481" y="8074"/>
                  </a:lnTo>
                  <a:lnTo>
                    <a:pt x="1230909" y="6349"/>
                  </a:lnTo>
                  <a:lnTo>
                    <a:pt x="1240645" y="6111"/>
                  </a:lnTo>
                  <a:lnTo>
                    <a:pt x="1241961" y="6809"/>
                  </a:lnTo>
                  <a:lnTo>
                    <a:pt x="1242838" y="7980"/>
                  </a:lnTo>
                  <a:lnTo>
                    <a:pt x="1243423" y="9466"/>
                  </a:lnTo>
                  <a:lnTo>
                    <a:pt x="1244518" y="10456"/>
                  </a:lnTo>
                  <a:lnTo>
                    <a:pt x="1249958" y="12177"/>
                  </a:lnTo>
                  <a:lnTo>
                    <a:pt x="1257006" y="6343"/>
                  </a:lnTo>
                  <a:lnTo>
                    <a:pt x="1263643" y="6088"/>
                  </a:lnTo>
                  <a:lnTo>
                    <a:pt x="1257294" y="6088"/>
                  </a:lnTo>
                  <a:lnTo>
                    <a:pt x="1251204" y="0"/>
                  </a:lnTo>
                  <a:lnTo>
                    <a:pt x="1250966" y="5228"/>
                  </a:lnTo>
                  <a:lnTo>
                    <a:pt x="1245478" y="545"/>
                  </a:lnTo>
                  <a:lnTo>
                    <a:pt x="1243104" y="1979"/>
                  </a:lnTo>
                  <a:lnTo>
                    <a:pt x="1239203" y="5276"/>
                  </a:lnTo>
                  <a:lnTo>
                    <a:pt x="1232860" y="6017"/>
                  </a:lnTo>
                  <a:lnTo>
                    <a:pt x="1220101" y="6088"/>
                  </a:lnTo>
                  <a:lnTo>
                    <a:pt x="1219798" y="6794"/>
                  </a:lnTo>
                  <a:lnTo>
                    <a:pt x="1219194" y="18704"/>
                  </a:lnTo>
                  <a:lnTo>
                    <a:pt x="1224660" y="24248"/>
                  </a:lnTo>
                  <a:lnTo>
                    <a:pt x="1228653" y="24874"/>
                  </a:lnTo>
                  <a:lnTo>
                    <a:pt x="1253965" y="25138"/>
                  </a:lnTo>
                  <a:lnTo>
                    <a:pt x="1255075" y="24432"/>
                  </a:lnTo>
                  <a:lnTo>
                    <a:pt x="1255814" y="23256"/>
                  </a:lnTo>
                  <a:lnTo>
                    <a:pt x="1257292" y="18790"/>
                  </a:lnTo>
                  <a:lnTo>
                    <a:pt x="1244593" y="18788"/>
                  </a:lnTo>
                  <a:lnTo>
                    <a:pt x="1244593" y="40042"/>
                  </a:lnTo>
                  <a:lnTo>
                    <a:pt x="1246474" y="44227"/>
                  </a:lnTo>
                  <a:lnTo>
                    <a:pt x="1250060" y="49291"/>
                  </a:lnTo>
                  <a:lnTo>
                    <a:pt x="1250942" y="94121"/>
                  </a:lnTo>
                  <a:lnTo>
                    <a:pt x="1250943" y="141200"/>
                  </a:lnTo>
                  <a:lnTo>
                    <a:pt x="1250943" y="188392"/>
                  </a:lnTo>
                  <a:lnTo>
                    <a:pt x="1249062" y="194827"/>
                  </a:lnTo>
                  <a:lnTo>
                    <a:pt x="1246579" y="200744"/>
                  </a:lnTo>
                  <a:lnTo>
                    <a:pt x="1238511" y="248335"/>
                  </a:lnTo>
                  <a:lnTo>
                    <a:pt x="1236481" y="253218"/>
                  </a:lnTo>
                  <a:lnTo>
                    <a:pt x="1234952" y="255508"/>
                  </a:lnTo>
                  <a:lnTo>
                    <a:pt x="1232799" y="265473"/>
                  </a:lnTo>
                  <a:lnTo>
                    <a:pt x="1231894" y="312980"/>
                  </a:lnTo>
                  <a:lnTo>
                    <a:pt x="1231893" y="360329"/>
                  </a:lnTo>
                  <a:lnTo>
                    <a:pt x="1231893" y="374310"/>
                  </a:lnTo>
                  <a:lnTo>
                    <a:pt x="1228522" y="370994"/>
                  </a:lnTo>
                  <a:lnTo>
                    <a:pt x="1226867" y="367470"/>
                  </a:lnTo>
                  <a:lnTo>
                    <a:pt x="1225543" y="36168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SMARTInkShape-1477"/>
            <p:cNvSpPr/>
            <p:nvPr>
              <p:custDataLst>
                <p:tags r:id="rId106"/>
              </p:custDataLst>
            </p:nvPr>
          </p:nvSpPr>
          <p:spPr>
            <a:xfrm>
              <a:off x="2908323" y="2870200"/>
              <a:ext cx="800078" cy="38101"/>
            </a:xfrm>
            <a:custGeom>
              <a:avLst/>
              <a:gdLst/>
              <a:ahLst/>
              <a:cxnLst/>
              <a:rect l="0" t="0" r="0" b="0"/>
              <a:pathLst>
                <a:path w="800078" h="38101">
                  <a:moveTo>
                    <a:pt x="6327" y="38100"/>
                  </a:moveTo>
                  <a:lnTo>
                    <a:pt x="6327" y="38100"/>
                  </a:lnTo>
                  <a:lnTo>
                    <a:pt x="0" y="38100"/>
                  </a:lnTo>
                  <a:lnTo>
                    <a:pt x="46551" y="38100"/>
                  </a:lnTo>
                  <a:lnTo>
                    <a:pt x="78956" y="37394"/>
                  </a:lnTo>
                  <a:lnTo>
                    <a:pt x="99547" y="32633"/>
                  </a:lnTo>
                  <a:lnTo>
                    <a:pt x="147022" y="31773"/>
                  </a:lnTo>
                  <a:lnTo>
                    <a:pt x="191840" y="29870"/>
                  </a:lnTo>
                  <a:lnTo>
                    <a:pt x="226168" y="25661"/>
                  </a:lnTo>
                  <a:lnTo>
                    <a:pt x="273024" y="25403"/>
                  </a:lnTo>
                  <a:lnTo>
                    <a:pt x="317869" y="25400"/>
                  </a:lnTo>
                  <a:lnTo>
                    <a:pt x="362322" y="25400"/>
                  </a:lnTo>
                  <a:lnTo>
                    <a:pt x="407704" y="25400"/>
                  </a:lnTo>
                  <a:lnTo>
                    <a:pt x="427718" y="24694"/>
                  </a:lnTo>
                  <a:lnTo>
                    <a:pt x="452959" y="19638"/>
                  </a:lnTo>
                  <a:lnTo>
                    <a:pt x="499510" y="19057"/>
                  </a:lnTo>
                  <a:lnTo>
                    <a:pt x="506095" y="17171"/>
                  </a:lnTo>
                  <a:lnTo>
                    <a:pt x="512079" y="14687"/>
                  </a:lnTo>
                  <a:lnTo>
                    <a:pt x="556683" y="12723"/>
                  </a:lnTo>
                  <a:lnTo>
                    <a:pt x="601188" y="12700"/>
                  </a:lnTo>
                  <a:lnTo>
                    <a:pt x="613695" y="11994"/>
                  </a:lnTo>
                  <a:lnTo>
                    <a:pt x="633124" y="7233"/>
                  </a:lnTo>
                  <a:lnTo>
                    <a:pt x="677574" y="6357"/>
                  </a:lnTo>
                  <a:lnTo>
                    <a:pt x="724156" y="6350"/>
                  </a:lnTo>
                  <a:lnTo>
                    <a:pt x="769452" y="6350"/>
                  </a:lnTo>
                  <a:lnTo>
                    <a:pt x="776500" y="6350"/>
                  </a:lnTo>
                  <a:lnTo>
                    <a:pt x="780896" y="4468"/>
                  </a:lnTo>
                  <a:lnTo>
                    <a:pt x="785202" y="1986"/>
                  </a:lnTo>
                  <a:lnTo>
                    <a:pt x="793715" y="392"/>
                  </a:lnTo>
                  <a:lnTo>
                    <a:pt x="800077" y="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478"/>
            <p:cNvSpPr/>
            <p:nvPr>
              <p:custDataLst>
                <p:tags r:id="rId107"/>
              </p:custDataLst>
            </p:nvPr>
          </p:nvSpPr>
          <p:spPr>
            <a:xfrm>
              <a:off x="1682750" y="2635250"/>
              <a:ext cx="215901" cy="190501"/>
            </a:xfrm>
            <a:custGeom>
              <a:avLst/>
              <a:gdLst/>
              <a:ahLst/>
              <a:cxnLst/>
              <a:rect l="0" t="0" r="0" b="0"/>
              <a:pathLst>
                <a:path w="215901" h="190501">
                  <a:moveTo>
                    <a:pt x="215900" y="0"/>
                  </a:moveTo>
                  <a:lnTo>
                    <a:pt x="215900" y="0"/>
                  </a:lnTo>
                  <a:lnTo>
                    <a:pt x="194630" y="0"/>
                  </a:lnTo>
                  <a:lnTo>
                    <a:pt x="190454" y="1881"/>
                  </a:lnTo>
                  <a:lnTo>
                    <a:pt x="179911" y="10125"/>
                  </a:lnTo>
                  <a:lnTo>
                    <a:pt x="175681" y="11555"/>
                  </a:lnTo>
                  <a:lnTo>
                    <a:pt x="171449" y="15954"/>
                  </a:lnTo>
                  <a:lnTo>
                    <a:pt x="166511" y="21908"/>
                  </a:lnTo>
                  <a:lnTo>
                    <a:pt x="119363" y="64848"/>
                  </a:lnTo>
                  <a:lnTo>
                    <a:pt x="72926" y="109129"/>
                  </a:lnTo>
                  <a:lnTo>
                    <a:pt x="34061" y="150957"/>
                  </a:lnTo>
                  <a:lnTo>
                    <a:pt x="27838" y="159520"/>
                  </a:lnTo>
                  <a:lnTo>
                    <a:pt x="14227" y="172647"/>
                  </a:lnTo>
                  <a:lnTo>
                    <a:pt x="0" y="19050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479"/>
            <p:cNvSpPr/>
            <p:nvPr>
              <p:custDataLst>
                <p:tags r:id="rId108"/>
              </p:custDataLst>
            </p:nvPr>
          </p:nvSpPr>
          <p:spPr>
            <a:xfrm>
              <a:off x="1841882" y="2603500"/>
              <a:ext cx="285369" cy="273051"/>
            </a:xfrm>
            <a:custGeom>
              <a:avLst/>
              <a:gdLst/>
              <a:ahLst/>
              <a:cxnLst/>
              <a:rect l="0" t="0" r="0" b="0"/>
              <a:pathLst>
                <a:path w="285369" h="273051">
                  <a:moveTo>
                    <a:pt x="285368" y="0"/>
                  </a:moveTo>
                  <a:lnTo>
                    <a:pt x="285368" y="0"/>
                  </a:lnTo>
                  <a:lnTo>
                    <a:pt x="285368" y="3371"/>
                  </a:lnTo>
                  <a:lnTo>
                    <a:pt x="283487" y="6907"/>
                  </a:lnTo>
                  <a:lnTo>
                    <a:pt x="267070" y="24570"/>
                  </a:lnTo>
                  <a:lnTo>
                    <a:pt x="221714" y="63827"/>
                  </a:lnTo>
                  <a:lnTo>
                    <a:pt x="181444" y="102052"/>
                  </a:lnTo>
                  <a:lnTo>
                    <a:pt x="137790" y="139740"/>
                  </a:lnTo>
                  <a:lnTo>
                    <a:pt x="95291" y="175922"/>
                  </a:lnTo>
                  <a:lnTo>
                    <a:pt x="77825" y="191825"/>
                  </a:lnTo>
                  <a:lnTo>
                    <a:pt x="31812" y="234819"/>
                  </a:lnTo>
                  <a:lnTo>
                    <a:pt x="12914" y="255313"/>
                  </a:lnTo>
                  <a:lnTo>
                    <a:pt x="8350" y="261639"/>
                  </a:lnTo>
                  <a:lnTo>
                    <a:pt x="2519" y="265906"/>
                  </a:lnTo>
                  <a:lnTo>
                    <a:pt x="0" y="271970"/>
                  </a:lnTo>
                  <a:lnTo>
                    <a:pt x="578" y="272330"/>
                  </a:lnTo>
                  <a:lnTo>
                    <a:pt x="5968" y="2730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480"/>
            <p:cNvSpPr/>
            <p:nvPr>
              <p:custDataLst>
                <p:tags r:id="rId109"/>
              </p:custDataLst>
            </p:nvPr>
          </p:nvSpPr>
          <p:spPr>
            <a:xfrm>
              <a:off x="2089640" y="2663342"/>
              <a:ext cx="252837" cy="224360"/>
            </a:xfrm>
            <a:custGeom>
              <a:avLst/>
              <a:gdLst/>
              <a:ahLst/>
              <a:cxnLst/>
              <a:rect l="0" t="0" r="0" b="0"/>
              <a:pathLst>
                <a:path w="252837" h="224360">
                  <a:moveTo>
                    <a:pt x="196360" y="3658"/>
                  </a:moveTo>
                  <a:lnTo>
                    <a:pt x="196360" y="3658"/>
                  </a:lnTo>
                  <a:lnTo>
                    <a:pt x="228840" y="2952"/>
                  </a:lnTo>
                  <a:lnTo>
                    <a:pt x="235020" y="287"/>
                  </a:lnTo>
                  <a:lnTo>
                    <a:pt x="238361" y="0"/>
                  </a:lnTo>
                  <a:lnTo>
                    <a:pt x="252836" y="3474"/>
                  </a:lnTo>
                  <a:lnTo>
                    <a:pt x="235786" y="21367"/>
                  </a:lnTo>
                  <a:lnTo>
                    <a:pt x="188722" y="65075"/>
                  </a:lnTo>
                  <a:lnTo>
                    <a:pt x="146330" y="95912"/>
                  </a:lnTo>
                  <a:lnTo>
                    <a:pt x="102060" y="130952"/>
                  </a:lnTo>
                  <a:lnTo>
                    <a:pt x="55318" y="170056"/>
                  </a:lnTo>
                  <a:lnTo>
                    <a:pt x="7883" y="208168"/>
                  </a:lnTo>
                  <a:lnTo>
                    <a:pt x="3232" y="215201"/>
                  </a:lnTo>
                  <a:lnTo>
                    <a:pt x="0" y="224359"/>
                  </a:lnTo>
                  <a:lnTo>
                    <a:pt x="542" y="224170"/>
                  </a:lnTo>
                  <a:lnTo>
                    <a:pt x="5860" y="219558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481"/>
            <p:cNvSpPr/>
            <p:nvPr>
              <p:custDataLst>
                <p:tags r:id="rId110"/>
              </p:custDataLst>
            </p:nvPr>
          </p:nvSpPr>
          <p:spPr>
            <a:xfrm>
              <a:off x="2381735" y="2641630"/>
              <a:ext cx="188386" cy="184121"/>
            </a:xfrm>
            <a:custGeom>
              <a:avLst/>
              <a:gdLst/>
              <a:ahLst/>
              <a:cxnLst/>
              <a:rect l="0" t="0" r="0" b="0"/>
              <a:pathLst>
                <a:path w="188386" h="184121">
                  <a:moveTo>
                    <a:pt x="139215" y="12670"/>
                  </a:moveTo>
                  <a:lnTo>
                    <a:pt x="139215" y="12670"/>
                  </a:lnTo>
                  <a:lnTo>
                    <a:pt x="178698" y="733"/>
                  </a:lnTo>
                  <a:lnTo>
                    <a:pt x="188385" y="70"/>
                  </a:lnTo>
                  <a:lnTo>
                    <a:pt x="186161" y="0"/>
                  </a:lnTo>
                  <a:lnTo>
                    <a:pt x="182893" y="1865"/>
                  </a:lnTo>
                  <a:lnTo>
                    <a:pt x="137847" y="36335"/>
                  </a:lnTo>
                  <a:lnTo>
                    <a:pt x="93980" y="66315"/>
                  </a:lnTo>
                  <a:lnTo>
                    <a:pt x="51602" y="97456"/>
                  </a:lnTo>
                  <a:lnTo>
                    <a:pt x="10892" y="141597"/>
                  </a:lnTo>
                  <a:lnTo>
                    <a:pt x="3200" y="154431"/>
                  </a:lnTo>
                  <a:lnTo>
                    <a:pt x="0" y="172275"/>
                  </a:lnTo>
                  <a:lnTo>
                    <a:pt x="1612" y="177209"/>
                  </a:lnTo>
                  <a:lnTo>
                    <a:pt x="3030" y="179513"/>
                  </a:lnTo>
                  <a:lnTo>
                    <a:pt x="5386" y="181048"/>
                  </a:lnTo>
                  <a:lnTo>
                    <a:pt x="15444" y="183210"/>
                  </a:lnTo>
                  <a:lnTo>
                    <a:pt x="31265" y="18412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482"/>
            <p:cNvSpPr/>
            <p:nvPr>
              <p:custDataLst>
                <p:tags r:id="rId111"/>
              </p:custDataLst>
            </p:nvPr>
          </p:nvSpPr>
          <p:spPr>
            <a:xfrm>
              <a:off x="2571783" y="2679800"/>
              <a:ext cx="69695" cy="145951"/>
            </a:xfrm>
            <a:custGeom>
              <a:avLst/>
              <a:gdLst/>
              <a:ahLst/>
              <a:cxnLst/>
              <a:rect l="0" t="0" r="0" b="0"/>
              <a:pathLst>
                <a:path w="69695" h="145951">
                  <a:moveTo>
                    <a:pt x="50767" y="12600"/>
                  </a:moveTo>
                  <a:lnTo>
                    <a:pt x="50767" y="12600"/>
                  </a:lnTo>
                  <a:lnTo>
                    <a:pt x="69694" y="0"/>
                  </a:lnTo>
                  <a:lnTo>
                    <a:pt x="58273" y="10737"/>
                  </a:lnTo>
                  <a:lnTo>
                    <a:pt x="48444" y="17614"/>
                  </a:lnTo>
                  <a:lnTo>
                    <a:pt x="13069" y="63531"/>
                  </a:lnTo>
                  <a:lnTo>
                    <a:pt x="2842" y="84584"/>
                  </a:lnTo>
                  <a:lnTo>
                    <a:pt x="0" y="125666"/>
                  </a:lnTo>
                  <a:lnTo>
                    <a:pt x="1863" y="131761"/>
                  </a:lnTo>
                  <a:lnTo>
                    <a:pt x="3348" y="134374"/>
                  </a:lnTo>
                  <a:lnTo>
                    <a:pt x="12179" y="141423"/>
                  </a:lnTo>
                  <a:lnTo>
                    <a:pt x="25367" y="145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SMARTInkShape-1483"/>
            <p:cNvSpPr/>
            <p:nvPr>
              <p:custDataLst>
                <p:tags r:id="rId112"/>
              </p:custDataLst>
            </p:nvPr>
          </p:nvSpPr>
          <p:spPr>
            <a:xfrm>
              <a:off x="2705186" y="2762328"/>
              <a:ext cx="56726" cy="31673"/>
            </a:xfrm>
            <a:custGeom>
              <a:avLst/>
              <a:gdLst/>
              <a:ahLst/>
              <a:cxnLst/>
              <a:rect l="0" t="0" r="0" b="0"/>
              <a:pathLst>
                <a:path w="56726" h="31673">
                  <a:moveTo>
                    <a:pt x="44364" y="6272"/>
                  </a:moveTo>
                  <a:lnTo>
                    <a:pt x="44364" y="6272"/>
                  </a:lnTo>
                  <a:lnTo>
                    <a:pt x="47735" y="2901"/>
                  </a:lnTo>
                  <a:lnTo>
                    <a:pt x="51271" y="1246"/>
                  </a:lnTo>
                  <a:lnTo>
                    <a:pt x="56725" y="0"/>
                  </a:lnTo>
                  <a:lnTo>
                    <a:pt x="28757" y="632"/>
                  </a:lnTo>
                  <a:lnTo>
                    <a:pt x="9914" y="6011"/>
                  </a:lnTo>
                  <a:lnTo>
                    <a:pt x="8697" y="6804"/>
                  </a:lnTo>
                  <a:lnTo>
                    <a:pt x="7886" y="8037"/>
                  </a:lnTo>
                  <a:lnTo>
                    <a:pt x="6280" y="11290"/>
                  </a:lnTo>
                  <a:lnTo>
                    <a:pt x="892" y="17821"/>
                  </a:lnTo>
                  <a:lnTo>
                    <a:pt x="204" y="22002"/>
                  </a:lnTo>
                  <a:lnTo>
                    <a:pt x="0" y="27709"/>
                  </a:lnTo>
                  <a:lnTo>
                    <a:pt x="677" y="29030"/>
                  </a:lnTo>
                  <a:lnTo>
                    <a:pt x="1834" y="29911"/>
                  </a:lnTo>
                  <a:lnTo>
                    <a:pt x="6264" y="31672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SMARTInkShape-1484"/>
            <p:cNvSpPr/>
            <p:nvPr>
              <p:custDataLst>
                <p:tags r:id="rId113"/>
              </p:custDataLst>
            </p:nvPr>
          </p:nvSpPr>
          <p:spPr>
            <a:xfrm>
              <a:off x="2705100" y="2794000"/>
              <a:ext cx="132129" cy="107951"/>
            </a:xfrm>
            <a:custGeom>
              <a:avLst/>
              <a:gdLst/>
              <a:ahLst/>
              <a:cxnLst/>
              <a:rect l="0" t="0" r="0" b="0"/>
              <a:pathLst>
                <a:path w="132129" h="107951">
                  <a:moveTo>
                    <a:pt x="114300" y="0"/>
                  </a:moveTo>
                  <a:lnTo>
                    <a:pt x="114300" y="0"/>
                  </a:lnTo>
                  <a:lnTo>
                    <a:pt x="123138" y="0"/>
                  </a:lnTo>
                  <a:lnTo>
                    <a:pt x="127165" y="1882"/>
                  </a:lnTo>
                  <a:lnTo>
                    <a:pt x="132128" y="5467"/>
                  </a:lnTo>
                  <a:lnTo>
                    <a:pt x="131830" y="6467"/>
                  </a:lnTo>
                  <a:lnTo>
                    <a:pt x="128744" y="11245"/>
                  </a:lnTo>
                  <a:lnTo>
                    <a:pt x="127775" y="15111"/>
                  </a:lnTo>
                  <a:lnTo>
                    <a:pt x="123582" y="19181"/>
                  </a:lnTo>
                  <a:lnTo>
                    <a:pt x="112762" y="27542"/>
                  </a:lnTo>
                  <a:lnTo>
                    <a:pt x="84310" y="61494"/>
                  </a:lnTo>
                  <a:lnTo>
                    <a:pt x="37921" y="92441"/>
                  </a:lnTo>
                  <a:lnTo>
                    <a:pt x="0" y="107950"/>
                  </a:lnTo>
                </a:path>
              </a:pathLst>
            </a:custGeom>
            <a:ln w="1905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350"/>
          <p:cNvGrpSpPr/>
          <p:nvPr/>
        </p:nvGrpSpPr>
        <p:grpSpPr>
          <a:xfrm>
            <a:off x="5283202" y="2038461"/>
            <a:ext cx="1199196" cy="1034852"/>
            <a:chOff x="5283202" y="2038461"/>
            <a:chExt cx="1199196" cy="1034852"/>
          </a:xfrm>
        </p:grpSpPr>
        <p:sp>
          <p:nvSpPr>
            <p:cNvPr id="92" name="SMARTInkShape-1485"/>
            <p:cNvSpPr/>
            <p:nvPr>
              <p:custDataLst>
                <p:tags r:id="rId97"/>
              </p:custDataLst>
            </p:nvPr>
          </p:nvSpPr>
          <p:spPr>
            <a:xfrm>
              <a:off x="5443023" y="2197103"/>
              <a:ext cx="106878" cy="602841"/>
            </a:xfrm>
            <a:custGeom>
              <a:avLst/>
              <a:gdLst/>
              <a:ahLst/>
              <a:cxnLst/>
              <a:rect l="0" t="0" r="0" b="0"/>
              <a:pathLst>
                <a:path w="106878" h="602841">
                  <a:moveTo>
                    <a:pt x="100527" y="25397"/>
                  </a:moveTo>
                  <a:lnTo>
                    <a:pt x="100527" y="25397"/>
                  </a:lnTo>
                  <a:lnTo>
                    <a:pt x="103898" y="25397"/>
                  </a:lnTo>
                  <a:lnTo>
                    <a:pt x="104891" y="24691"/>
                  </a:lnTo>
                  <a:lnTo>
                    <a:pt x="105553" y="23516"/>
                  </a:lnTo>
                  <a:lnTo>
                    <a:pt x="106702" y="18930"/>
                  </a:lnTo>
                  <a:lnTo>
                    <a:pt x="106877" y="343"/>
                  </a:lnTo>
                  <a:lnTo>
                    <a:pt x="85677" y="0"/>
                  </a:lnTo>
                  <a:lnTo>
                    <a:pt x="81462" y="1880"/>
                  </a:lnTo>
                  <a:lnTo>
                    <a:pt x="35420" y="36104"/>
                  </a:lnTo>
                  <a:lnTo>
                    <a:pt x="27221" y="47933"/>
                  </a:lnTo>
                  <a:lnTo>
                    <a:pt x="16250" y="68654"/>
                  </a:lnTo>
                  <a:lnTo>
                    <a:pt x="12592" y="73285"/>
                  </a:lnTo>
                  <a:lnTo>
                    <a:pt x="8528" y="84075"/>
                  </a:lnTo>
                  <a:lnTo>
                    <a:pt x="0" y="130457"/>
                  </a:lnTo>
                  <a:lnTo>
                    <a:pt x="950" y="169742"/>
                  </a:lnTo>
                  <a:lnTo>
                    <a:pt x="13686" y="216305"/>
                  </a:lnTo>
                  <a:lnTo>
                    <a:pt x="27995" y="258284"/>
                  </a:lnTo>
                  <a:lnTo>
                    <a:pt x="39069" y="300571"/>
                  </a:lnTo>
                  <a:lnTo>
                    <a:pt x="56625" y="342898"/>
                  </a:lnTo>
                  <a:lnTo>
                    <a:pt x="72246" y="385230"/>
                  </a:lnTo>
                  <a:lnTo>
                    <a:pt x="80122" y="427564"/>
                  </a:lnTo>
                  <a:lnTo>
                    <a:pt x="86826" y="474993"/>
                  </a:lnTo>
                  <a:lnTo>
                    <a:pt x="82272" y="519704"/>
                  </a:lnTo>
                  <a:lnTo>
                    <a:pt x="70692" y="558621"/>
                  </a:lnTo>
                  <a:lnTo>
                    <a:pt x="63778" y="572935"/>
                  </a:lnTo>
                  <a:lnTo>
                    <a:pt x="48485" y="591320"/>
                  </a:lnTo>
                  <a:lnTo>
                    <a:pt x="38149" y="598615"/>
                  </a:lnTo>
                  <a:lnTo>
                    <a:pt x="29520" y="601875"/>
                  </a:lnTo>
                  <a:lnTo>
                    <a:pt x="19123" y="602840"/>
                  </a:lnTo>
                  <a:lnTo>
                    <a:pt x="16624" y="602270"/>
                  </a:lnTo>
                  <a:lnTo>
                    <a:pt x="14958" y="601185"/>
                  </a:lnTo>
                  <a:lnTo>
                    <a:pt x="2984" y="584939"/>
                  </a:lnTo>
                  <a:lnTo>
                    <a:pt x="129" y="573206"/>
                  </a:lnTo>
                  <a:lnTo>
                    <a:pt x="5277" y="5460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486"/>
            <p:cNvSpPr/>
            <p:nvPr>
              <p:custDataLst>
                <p:tags r:id="rId98"/>
              </p:custDataLst>
            </p:nvPr>
          </p:nvSpPr>
          <p:spPr>
            <a:xfrm>
              <a:off x="5842000" y="2286026"/>
              <a:ext cx="86209" cy="374625"/>
            </a:xfrm>
            <a:custGeom>
              <a:avLst/>
              <a:gdLst/>
              <a:ahLst/>
              <a:cxnLst/>
              <a:rect l="0" t="0" r="0" b="0"/>
              <a:pathLst>
                <a:path w="86209" h="374625">
                  <a:moveTo>
                    <a:pt x="82550" y="31724"/>
                  </a:moveTo>
                  <a:lnTo>
                    <a:pt x="82550" y="31724"/>
                  </a:lnTo>
                  <a:lnTo>
                    <a:pt x="85921" y="31724"/>
                  </a:lnTo>
                  <a:lnTo>
                    <a:pt x="86208" y="31018"/>
                  </a:lnTo>
                  <a:lnTo>
                    <a:pt x="83482" y="24816"/>
                  </a:lnTo>
                  <a:lnTo>
                    <a:pt x="82734" y="20168"/>
                  </a:lnTo>
                  <a:lnTo>
                    <a:pt x="73728" y="10286"/>
                  </a:lnTo>
                  <a:lnTo>
                    <a:pt x="69691" y="8085"/>
                  </a:lnTo>
                  <a:lnTo>
                    <a:pt x="67628" y="7498"/>
                  </a:lnTo>
                  <a:lnTo>
                    <a:pt x="66252" y="6401"/>
                  </a:lnTo>
                  <a:lnTo>
                    <a:pt x="63610" y="2192"/>
                  </a:lnTo>
                  <a:lnTo>
                    <a:pt x="60491" y="960"/>
                  </a:lnTo>
                  <a:lnTo>
                    <a:pt x="45681" y="0"/>
                  </a:lnTo>
                  <a:lnTo>
                    <a:pt x="35720" y="8815"/>
                  </a:lnTo>
                  <a:lnTo>
                    <a:pt x="28170" y="21345"/>
                  </a:lnTo>
                  <a:lnTo>
                    <a:pt x="15346" y="63920"/>
                  </a:lnTo>
                  <a:lnTo>
                    <a:pt x="12854" y="109832"/>
                  </a:lnTo>
                  <a:lnTo>
                    <a:pt x="12015" y="150508"/>
                  </a:lnTo>
                  <a:lnTo>
                    <a:pt x="9559" y="182292"/>
                  </a:lnTo>
                  <a:lnTo>
                    <a:pt x="12424" y="228970"/>
                  </a:lnTo>
                  <a:lnTo>
                    <a:pt x="12676" y="274383"/>
                  </a:lnTo>
                  <a:lnTo>
                    <a:pt x="12697" y="317036"/>
                  </a:lnTo>
                  <a:lnTo>
                    <a:pt x="11995" y="356720"/>
                  </a:lnTo>
                  <a:lnTo>
                    <a:pt x="6233" y="371531"/>
                  </a:lnTo>
                  <a:lnTo>
                    <a:pt x="4860" y="372562"/>
                  </a:lnTo>
                  <a:lnTo>
                    <a:pt x="0" y="3746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487"/>
            <p:cNvSpPr/>
            <p:nvPr>
              <p:custDataLst>
                <p:tags r:id="rId99"/>
              </p:custDataLst>
            </p:nvPr>
          </p:nvSpPr>
          <p:spPr>
            <a:xfrm>
              <a:off x="5784879" y="2508250"/>
              <a:ext cx="133322" cy="82551"/>
            </a:xfrm>
            <a:custGeom>
              <a:avLst/>
              <a:gdLst/>
              <a:ahLst/>
              <a:cxnLst/>
              <a:rect l="0" t="0" r="0" b="0"/>
              <a:pathLst>
                <a:path w="133322" h="82551">
                  <a:moveTo>
                    <a:pt x="12671" y="82550"/>
                  </a:moveTo>
                  <a:lnTo>
                    <a:pt x="12671" y="82550"/>
                  </a:lnTo>
                  <a:lnTo>
                    <a:pt x="12671" y="75808"/>
                  </a:lnTo>
                  <a:lnTo>
                    <a:pt x="10789" y="70617"/>
                  </a:lnTo>
                  <a:lnTo>
                    <a:pt x="1687" y="57217"/>
                  </a:lnTo>
                  <a:lnTo>
                    <a:pt x="72" y="45708"/>
                  </a:lnTo>
                  <a:lnTo>
                    <a:pt x="0" y="41452"/>
                  </a:lnTo>
                  <a:lnTo>
                    <a:pt x="697" y="40335"/>
                  </a:lnTo>
                  <a:lnTo>
                    <a:pt x="1866" y="39589"/>
                  </a:lnTo>
                  <a:lnTo>
                    <a:pt x="3351" y="39093"/>
                  </a:lnTo>
                  <a:lnTo>
                    <a:pt x="21342" y="28032"/>
                  </a:lnTo>
                  <a:lnTo>
                    <a:pt x="58141" y="19707"/>
                  </a:lnTo>
                  <a:lnTo>
                    <a:pt x="103169" y="11222"/>
                  </a:lnTo>
                  <a:lnTo>
                    <a:pt x="13332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488"/>
            <p:cNvSpPr/>
            <p:nvPr>
              <p:custDataLst>
                <p:tags r:id="rId100"/>
              </p:custDataLst>
            </p:nvPr>
          </p:nvSpPr>
          <p:spPr>
            <a:xfrm>
              <a:off x="6077113" y="2330475"/>
              <a:ext cx="95088" cy="303402"/>
            </a:xfrm>
            <a:custGeom>
              <a:avLst/>
              <a:gdLst/>
              <a:ahLst/>
              <a:cxnLst/>
              <a:rect l="0" t="0" r="0" b="0"/>
              <a:pathLst>
                <a:path w="95088" h="303402">
                  <a:moveTo>
                    <a:pt x="95087" y="12675"/>
                  </a:moveTo>
                  <a:lnTo>
                    <a:pt x="95087" y="12675"/>
                  </a:lnTo>
                  <a:lnTo>
                    <a:pt x="82471" y="59"/>
                  </a:lnTo>
                  <a:lnTo>
                    <a:pt x="79040" y="0"/>
                  </a:lnTo>
                  <a:lnTo>
                    <a:pt x="75491" y="1867"/>
                  </a:lnTo>
                  <a:lnTo>
                    <a:pt x="67463" y="8815"/>
                  </a:lnTo>
                  <a:lnTo>
                    <a:pt x="65171" y="12841"/>
                  </a:lnTo>
                  <a:lnTo>
                    <a:pt x="60328" y="24546"/>
                  </a:lnTo>
                  <a:lnTo>
                    <a:pt x="54708" y="30415"/>
                  </a:lnTo>
                  <a:lnTo>
                    <a:pt x="51235" y="32969"/>
                  </a:lnTo>
                  <a:lnTo>
                    <a:pt x="42975" y="46675"/>
                  </a:lnTo>
                  <a:lnTo>
                    <a:pt x="23743" y="93371"/>
                  </a:lnTo>
                  <a:lnTo>
                    <a:pt x="14244" y="137526"/>
                  </a:lnTo>
                  <a:lnTo>
                    <a:pt x="2623" y="181950"/>
                  </a:lnTo>
                  <a:lnTo>
                    <a:pt x="0" y="228447"/>
                  </a:lnTo>
                  <a:lnTo>
                    <a:pt x="564" y="259603"/>
                  </a:lnTo>
                  <a:lnTo>
                    <a:pt x="8678" y="283235"/>
                  </a:lnTo>
                  <a:lnTo>
                    <a:pt x="14765" y="292827"/>
                  </a:lnTo>
                  <a:lnTo>
                    <a:pt x="24408" y="300137"/>
                  </a:lnTo>
                  <a:lnTo>
                    <a:pt x="36202" y="303401"/>
                  </a:lnTo>
                  <a:lnTo>
                    <a:pt x="44456" y="302283"/>
                  </a:lnTo>
                  <a:lnTo>
                    <a:pt x="56987" y="2984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489"/>
            <p:cNvSpPr/>
            <p:nvPr>
              <p:custDataLst>
                <p:tags r:id="rId101"/>
              </p:custDataLst>
            </p:nvPr>
          </p:nvSpPr>
          <p:spPr>
            <a:xfrm>
              <a:off x="6197600" y="2473207"/>
              <a:ext cx="152401" cy="111132"/>
            </a:xfrm>
            <a:custGeom>
              <a:avLst/>
              <a:gdLst/>
              <a:ahLst/>
              <a:cxnLst/>
              <a:rect l="0" t="0" r="0" b="0"/>
              <a:pathLst>
                <a:path w="152401" h="111132">
                  <a:moveTo>
                    <a:pt x="0" y="35043"/>
                  </a:moveTo>
                  <a:lnTo>
                    <a:pt x="0" y="35043"/>
                  </a:lnTo>
                  <a:lnTo>
                    <a:pt x="3371" y="31672"/>
                  </a:lnTo>
                  <a:lnTo>
                    <a:pt x="5026" y="28135"/>
                  </a:lnTo>
                  <a:lnTo>
                    <a:pt x="7051" y="7459"/>
                  </a:lnTo>
                  <a:lnTo>
                    <a:pt x="8228" y="6071"/>
                  </a:lnTo>
                  <a:lnTo>
                    <a:pt x="9719" y="5145"/>
                  </a:lnTo>
                  <a:lnTo>
                    <a:pt x="10713" y="3822"/>
                  </a:lnTo>
                  <a:lnTo>
                    <a:pt x="11817" y="470"/>
                  </a:lnTo>
                  <a:lnTo>
                    <a:pt x="12816" y="0"/>
                  </a:lnTo>
                  <a:lnTo>
                    <a:pt x="14189" y="392"/>
                  </a:lnTo>
                  <a:lnTo>
                    <a:pt x="17595" y="2004"/>
                  </a:lnTo>
                  <a:lnTo>
                    <a:pt x="23479" y="3616"/>
                  </a:lnTo>
                  <a:lnTo>
                    <a:pt x="33893" y="12081"/>
                  </a:lnTo>
                  <a:lnTo>
                    <a:pt x="46569" y="29955"/>
                  </a:lnTo>
                  <a:lnTo>
                    <a:pt x="48919" y="36545"/>
                  </a:lnTo>
                  <a:lnTo>
                    <a:pt x="50767" y="74031"/>
                  </a:lnTo>
                  <a:lnTo>
                    <a:pt x="47419" y="84617"/>
                  </a:lnTo>
                  <a:lnTo>
                    <a:pt x="39967" y="95766"/>
                  </a:lnTo>
                  <a:lnTo>
                    <a:pt x="29600" y="106923"/>
                  </a:lnTo>
                  <a:lnTo>
                    <a:pt x="25386" y="109323"/>
                  </a:lnTo>
                  <a:lnTo>
                    <a:pt x="19179" y="110990"/>
                  </a:lnTo>
                  <a:lnTo>
                    <a:pt x="16050" y="111131"/>
                  </a:lnTo>
                  <a:lnTo>
                    <a:pt x="14934" y="110463"/>
                  </a:lnTo>
                  <a:lnTo>
                    <a:pt x="14189" y="109312"/>
                  </a:lnTo>
                  <a:lnTo>
                    <a:pt x="13141" y="104321"/>
                  </a:lnTo>
                  <a:lnTo>
                    <a:pt x="12993" y="102395"/>
                  </a:lnTo>
                  <a:lnTo>
                    <a:pt x="21563" y="81205"/>
                  </a:lnTo>
                  <a:lnTo>
                    <a:pt x="36712" y="52658"/>
                  </a:lnTo>
                  <a:lnTo>
                    <a:pt x="49481" y="40064"/>
                  </a:lnTo>
                  <a:lnTo>
                    <a:pt x="55152" y="33041"/>
                  </a:lnTo>
                  <a:lnTo>
                    <a:pt x="86006" y="12523"/>
                  </a:lnTo>
                  <a:lnTo>
                    <a:pt x="94848" y="9755"/>
                  </a:lnTo>
                  <a:lnTo>
                    <a:pt x="98502" y="13047"/>
                  </a:lnTo>
                  <a:lnTo>
                    <a:pt x="98829" y="14735"/>
                  </a:lnTo>
                  <a:lnTo>
                    <a:pt x="98342" y="16565"/>
                  </a:lnTo>
                  <a:lnTo>
                    <a:pt x="96625" y="20481"/>
                  </a:lnTo>
                  <a:lnTo>
                    <a:pt x="95860" y="24573"/>
                  </a:lnTo>
                  <a:lnTo>
                    <a:pt x="94951" y="25946"/>
                  </a:lnTo>
                  <a:lnTo>
                    <a:pt x="93640" y="26862"/>
                  </a:lnTo>
                  <a:lnTo>
                    <a:pt x="92060" y="27472"/>
                  </a:lnTo>
                  <a:lnTo>
                    <a:pt x="91007" y="29290"/>
                  </a:lnTo>
                  <a:lnTo>
                    <a:pt x="89023" y="42442"/>
                  </a:lnTo>
                  <a:lnTo>
                    <a:pt x="88925" y="50067"/>
                  </a:lnTo>
                  <a:lnTo>
                    <a:pt x="90792" y="54185"/>
                  </a:lnTo>
                  <a:lnTo>
                    <a:pt x="93268" y="58367"/>
                  </a:lnTo>
                  <a:lnTo>
                    <a:pt x="94369" y="62578"/>
                  </a:lnTo>
                  <a:lnTo>
                    <a:pt x="98621" y="66801"/>
                  </a:lnTo>
                  <a:lnTo>
                    <a:pt x="104510" y="70324"/>
                  </a:lnTo>
                  <a:lnTo>
                    <a:pt x="111790" y="72308"/>
                  </a:lnTo>
                  <a:lnTo>
                    <a:pt x="134568" y="73110"/>
                  </a:lnTo>
                  <a:lnTo>
                    <a:pt x="152400" y="667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SMARTInkShape-1490"/>
            <p:cNvSpPr/>
            <p:nvPr>
              <p:custDataLst>
                <p:tags r:id="rId102"/>
              </p:custDataLst>
            </p:nvPr>
          </p:nvSpPr>
          <p:spPr>
            <a:xfrm>
              <a:off x="6407150" y="2374900"/>
              <a:ext cx="75248" cy="254001"/>
            </a:xfrm>
            <a:custGeom>
              <a:avLst/>
              <a:gdLst/>
              <a:ahLst/>
              <a:cxnLst/>
              <a:rect l="0" t="0" r="0" b="0"/>
              <a:pathLst>
                <a:path w="75248" h="254001">
                  <a:moveTo>
                    <a:pt x="38100" y="0"/>
                  </a:moveTo>
                  <a:lnTo>
                    <a:pt x="38100" y="0"/>
                  </a:lnTo>
                  <a:lnTo>
                    <a:pt x="32633" y="0"/>
                  </a:lnTo>
                  <a:lnTo>
                    <a:pt x="32012" y="6742"/>
                  </a:lnTo>
                  <a:lnTo>
                    <a:pt x="32630" y="8728"/>
                  </a:lnTo>
                  <a:lnTo>
                    <a:pt x="33748" y="10052"/>
                  </a:lnTo>
                  <a:lnTo>
                    <a:pt x="44625" y="19375"/>
                  </a:lnTo>
                  <a:lnTo>
                    <a:pt x="48761" y="24133"/>
                  </a:lnTo>
                  <a:lnTo>
                    <a:pt x="65619" y="58520"/>
                  </a:lnTo>
                  <a:lnTo>
                    <a:pt x="74318" y="89080"/>
                  </a:lnTo>
                  <a:lnTo>
                    <a:pt x="75247" y="120674"/>
                  </a:lnTo>
                  <a:lnTo>
                    <a:pt x="69711" y="163116"/>
                  </a:lnTo>
                  <a:lnTo>
                    <a:pt x="66731" y="176918"/>
                  </a:lnTo>
                  <a:lnTo>
                    <a:pt x="40640" y="215823"/>
                  </a:lnTo>
                  <a:lnTo>
                    <a:pt x="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SMARTInkShape-1491"/>
            <p:cNvSpPr/>
            <p:nvPr>
              <p:custDataLst>
                <p:tags r:id="rId103"/>
              </p:custDataLst>
            </p:nvPr>
          </p:nvSpPr>
          <p:spPr>
            <a:xfrm>
              <a:off x="5283202" y="2979150"/>
              <a:ext cx="151406" cy="94163"/>
            </a:xfrm>
            <a:custGeom>
              <a:avLst/>
              <a:gdLst/>
              <a:ahLst/>
              <a:cxnLst/>
              <a:rect l="0" t="0" r="0" b="0"/>
              <a:pathLst>
                <a:path w="151406" h="94163">
                  <a:moveTo>
                    <a:pt x="38098" y="11700"/>
                  </a:moveTo>
                  <a:lnTo>
                    <a:pt x="38098" y="11700"/>
                  </a:lnTo>
                  <a:lnTo>
                    <a:pt x="44370" y="11700"/>
                  </a:lnTo>
                  <a:lnTo>
                    <a:pt x="47796" y="15071"/>
                  </a:lnTo>
                  <a:lnTo>
                    <a:pt x="49464" y="18607"/>
                  </a:lnTo>
                  <a:lnTo>
                    <a:pt x="50788" y="32194"/>
                  </a:lnTo>
                  <a:lnTo>
                    <a:pt x="50796" y="36131"/>
                  </a:lnTo>
                  <a:lnTo>
                    <a:pt x="54168" y="40184"/>
                  </a:lnTo>
                  <a:lnTo>
                    <a:pt x="54456" y="42684"/>
                  </a:lnTo>
                  <a:lnTo>
                    <a:pt x="50982" y="61009"/>
                  </a:lnTo>
                  <a:lnTo>
                    <a:pt x="35876" y="77388"/>
                  </a:lnTo>
                  <a:lnTo>
                    <a:pt x="31701" y="79700"/>
                  </a:lnTo>
                  <a:lnTo>
                    <a:pt x="23272" y="81185"/>
                  </a:lnTo>
                  <a:lnTo>
                    <a:pt x="16929" y="81442"/>
                  </a:lnTo>
                  <a:lnTo>
                    <a:pt x="12697" y="79620"/>
                  </a:lnTo>
                  <a:lnTo>
                    <a:pt x="3349" y="72088"/>
                  </a:lnTo>
                  <a:lnTo>
                    <a:pt x="1487" y="68407"/>
                  </a:lnTo>
                  <a:lnTo>
                    <a:pt x="128" y="51085"/>
                  </a:lnTo>
                  <a:lnTo>
                    <a:pt x="0" y="28655"/>
                  </a:lnTo>
                  <a:lnTo>
                    <a:pt x="705" y="27237"/>
                  </a:lnTo>
                  <a:lnTo>
                    <a:pt x="1880" y="26291"/>
                  </a:lnTo>
                  <a:lnTo>
                    <a:pt x="5466" y="24773"/>
                  </a:lnTo>
                  <a:lnTo>
                    <a:pt x="15108" y="24432"/>
                  </a:lnTo>
                  <a:lnTo>
                    <a:pt x="16421" y="25127"/>
                  </a:lnTo>
                  <a:lnTo>
                    <a:pt x="17297" y="26296"/>
                  </a:lnTo>
                  <a:lnTo>
                    <a:pt x="17881" y="27781"/>
                  </a:lnTo>
                  <a:lnTo>
                    <a:pt x="18976" y="28771"/>
                  </a:lnTo>
                  <a:lnTo>
                    <a:pt x="25802" y="32240"/>
                  </a:lnTo>
                  <a:lnTo>
                    <a:pt x="33944" y="39511"/>
                  </a:lnTo>
                  <a:lnTo>
                    <a:pt x="71965" y="83660"/>
                  </a:lnTo>
                  <a:lnTo>
                    <a:pt x="76198" y="86015"/>
                  </a:lnTo>
                  <a:lnTo>
                    <a:pt x="80431" y="87768"/>
                  </a:lnTo>
                  <a:lnTo>
                    <a:pt x="86781" y="92015"/>
                  </a:lnTo>
                  <a:lnTo>
                    <a:pt x="93131" y="93588"/>
                  </a:lnTo>
                  <a:lnTo>
                    <a:pt x="100344" y="94162"/>
                  </a:lnTo>
                  <a:lnTo>
                    <a:pt x="120372" y="86407"/>
                  </a:lnTo>
                  <a:lnTo>
                    <a:pt x="129060" y="79139"/>
                  </a:lnTo>
                  <a:lnTo>
                    <a:pt x="141810" y="61240"/>
                  </a:lnTo>
                  <a:lnTo>
                    <a:pt x="144164" y="54650"/>
                  </a:lnTo>
                  <a:lnTo>
                    <a:pt x="145916" y="47722"/>
                  </a:lnTo>
                  <a:lnTo>
                    <a:pt x="150909" y="37526"/>
                  </a:lnTo>
                  <a:lnTo>
                    <a:pt x="151405" y="35267"/>
                  </a:lnTo>
                  <a:lnTo>
                    <a:pt x="150076" y="28995"/>
                  </a:lnTo>
                  <a:lnTo>
                    <a:pt x="146843" y="16840"/>
                  </a:lnTo>
                  <a:lnTo>
                    <a:pt x="146283" y="9852"/>
                  </a:lnTo>
                  <a:lnTo>
                    <a:pt x="145500" y="8351"/>
                  </a:lnTo>
                  <a:lnTo>
                    <a:pt x="144271" y="7351"/>
                  </a:lnTo>
                  <a:lnTo>
                    <a:pt x="141025" y="5534"/>
                  </a:lnTo>
                  <a:lnTo>
                    <a:pt x="137230" y="2374"/>
                  </a:lnTo>
                  <a:lnTo>
                    <a:pt x="131311" y="500"/>
                  </a:lnTo>
                  <a:lnTo>
                    <a:pt x="127756" y="0"/>
                  </a:lnTo>
                  <a:lnTo>
                    <a:pt x="121925" y="1326"/>
                  </a:lnTo>
                  <a:lnTo>
                    <a:pt x="103034" y="10023"/>
                  </a:lnTo>
                  <a:lnTo>
                    <a:pt x="90044" y="14740"/>
                  </a:lnTo>
                  <a:lnTo>
                    <a:pt x="76628" y="24522"/>
                  </a:lnTo>
                  <a:lnTo>
                    <a:pt x="72861" y="28687"/>
                  </a:lnTo>
                  <a:lnTo>
                    <a:pt x="69848" y="37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492"/>
            <p:cNvSpPr/>
            <p:nvPr>
              <p:custDataLst>
                <p:tags r:id="rId104"/>
              </p:custDataLst>
            </p:nvPr>
          </p:nvSpPr>
          <p:spPr>
            <a:xfrm>
              <a:off x="5353058" y="2038461"/>
              <a:ext cx="146017" cy="82146"/>
            </a:xfrm>
            <a:custGeom>
              <a:avLst/>
              <a:gdLst/>
              <a:ahLst/>
              <a:cxnLst/>
              <a:rect l="0" t="0" r="0" b="0"/>
              <a:pathLst>
                <a:path w="146017" h="82146">
                  <a:moveTo>
                    <a:pt x="69842" y="31639"/>
                  </a:moveTo>
                  <a:lnTo>
                    <a:pt x="69842" y="31639"/>
                  </a:lnTo>
                  <a:lnTo>
                    <a:pt x="64375" y="31639"/>
                  </a:lnTo>
                  <a:lnTo>
                    <a:pt x="64080" y="32345"/>
                  </a:lnTo>
                  <a:lnTo>
                    <a:pt x="63753" y="35010"/>
                  </a:lnTo>
                  <a:lnTo>
                    <a:pt x="61727" y="38547"/>
                  </a:lnTo>
                  <a:lnTo>
                    <a:pt x="47069" y="55103"/>
                  </a:lnTo>
                  <a:lnTo>
                    <a:pt x="45610" y="59236"/>
                  </a:lnTo>
                  <a:lnTo>
                    <a:pt x="44515" y="60620"/>
                  </a:lnTo>
                  <a:lnTo>
                    <a:pt x="26622" y="74913"/>
                  </a:lnTo>
                  <a:lnTo>
                    <a:pt x="24057" y="75566"/>
                  </a:lnTo>
                  <a:lnTo>
                    <a:pt x="10496" y="76058"/>
                  </a:lnTo>
                  <a:lnTo>
                    <a:pt x="9112" y="75363"/>
                  </a:lnTo>
                  <a:lnTo>
                    <a:pt x="8188" y="74194"/>
                  </a:lnTo>
                  <a:lnTo>
                    <a:pt x="6457" y="71013"/>
                  </a:lnTo>
                  <a:lnTo>
                    <a:pt x="2221" y="65256"/>
                  </a:lnTo>
                  <a:lnTo>
                    <a:pt x="652" y="59082"/>
                  </a:lnTo>
                  <a:lnTo>
                    <a:pt x="0" y="33775"/>
                  </a:lnTo>
                  <a:lnTo>
                    <a:pt x="1877" y="30707"/>
                  </a:lnTo>
                  <a:lnTo>
                    <a:pt x="4357" y="26991"/>
                  </a:lnTo>
                  <a:lnTo>
                    <a:pt x="5460" y="22988"/>
                  </a:lnTo>
                  <a:lnTo>
                    <a:pt x="6459" y="21638"/>
                  </a:lnTo>
                  <a:lnTo>
                    <a:pt x="7831" y="20739"/>
                  </a:lnTo>
                  <a:lnTo>
                    <a:pt x="13133" y="19472"/>
                  </a:lnTo>
                  <a:lnTo>
                    <a:pt x="27778" y="18948"/>
                  </a:lnTo>
                  <a:lnTo>
                    <a:pt x="31861" y="20825"/>
                  </a:lnTo>
                  <a:lnTo>
                    <a:pt x="36029" y="23305"/>
                  </a:lnTo>
                  <a:lnTo>
                    <a:pt x="53044" y="30184"/>
                  </a:lnTo>
                  <a:lnTo>
                    <a:pt x="100267" y="69739"/>
                  </a:lnTo>
                  <a:lnTo>
                    <a:pt x="105237" y="73267"/>
                  </a:lnTo>
                  <a:lnTo>
                    <a:pt x="114176" y="77413"/>
                  </a:lnTo>
                  <a:lnTo>
                    <a:pt x="119365" y="81446"/>
                  </a:lnTo>
                  <a:lnTo>
                    <a:pt x="123634" y="82145"/>
                  </a:lnTo>
                  <a:lnTo>
                    <a:pt x="127382" y="80427"/>
                  </a:lnTo>
                  <a:lnTo>
                    <a:pt x="131398" y="78017"/>
                  </a:lnTo>
                  <a:lnTo>
                    <a:pt x="135535" y="76946"/>
                  </a:lnTo>
                  <a:lnTo>
                    <a:pt x="136921" y="75955"/>
                  </a:lnTo>
                  <a:lnTo>
                    <a:pt x="137844" y="74588"/>
                  </a:lnTo>
                  <a:lnTo>
                    <a:pt x="139577" y="71189"/>
                  </a:lnTo>
                  <a:lnTo>
                    <a:pt x="143812" y="65308"/>
                  </a:lnTo>
                  <a:lnTo>
                    <a:pt x="145051" y="61184"/>
                  </a:lnTo>
                  <a:lnTo>
                    <a:pt x="146016" y="32761"/>
                  </a:lnTo>
                  <a:lnTo>
                    <a:pt x="144149" y="26728"/>
                  </a:lnTo>
                  <a:lnTo>
                    <a:pt x="135209" y="14895"/>
                  </a:lnTo>
                  <a:lnTo>
                    <a:pt x="124843" y="4147"/>
                  </a:lnTo>
                  <a:lnTo>
                    <a:pt x="118746" y="1781"/>
                  </a:lnTo>
                  <a:lnTo>
                    <a:pt x="90897" y="0"/>
                  </a:lnTo>
                  <a:lnTo>
                    <a:pt x="84374" y="1820"/>
                  </a:lnTo>
                  <a:lnTo>
                    <a:pt x="79123" y="4275"/>
                  </a:lnTo>
                  <a:lnTo>
                    <a:pt x="72200" y="6362"/>
                  </a:lnTo>
                  <a:lnTo>
                    <a:pt x="65680" y="10430"/>
                  </a:lnTo>
                  <a:lnTo>
                    <a:pt x="59279" y="12655"/>
                  </a:lnTo>
                  <a:lnTo>
                    <a:pt x="55034" y="15676"/>
                  </a:lnTo>
                  <a:lnTo>
                    <a:pt x="52678" y="19370"/>
                  </a:lnTo>
                  <a:lnTo>
                    <a:pt x="52049" y="21343"/>
                  </a:lnTo>
                  <a:lnTo>
                    <a:pt x="52335" y="22658"/>
                  </a:lnTo>
                  <a:lnTo>
                    <a:pt x="53232" y="23535"/>
                  </a:lnTo>
                  <a:lnTo>
                    <a:pt x="57142" y="252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1" name="SMARTInkShape-1493"/>
          <p:cNvSpPr/>
          <p:nvPr>
            <p:custDataLst>
              <p:tags r:id="rId3"/>
            </p:custDataLst>
          </p:nvPr>
        </p:nvSpPr>
        <p:spPr>
          <a:xfrm>
            <a:off x="5092700" y="3022600"/>
            <a:ext cx="114301" cy="19051"/>
          </a:xfrm>
          <a:custGeom>
            <a:avLst/>
            <a:gdLst/>
            <a:ahLst/>
            <a:cxnLst/>
            <a:rect l="0" t="0" r="0" b="0"/>
            <a:pathLst>
              <a:path w="114301" h="19051">
                <a:moveTo>
                  <a:pt x="0" y="19050"/>
                </a:moveTo>
                <a:lnTo>
                  <a:pt x="0" y="19050"/>
                </a:lnTo>
                <a:lnTo>
                  <a:pt x="0" y="7239"/>
                </a:lnTo>
                <a:lnTo>
                  <a:pt x="3371" y="3242"/>
                </a:lnTo>
                <a:lnTo>
                  <a:pt x="6907" y="1441"/>
                </a:lnTo>
                <a:lnTo>
                  <a:pt x="17712" y="190"/>
                </a:lnTo>
                <a:lnTo>
                  <a:pt x="43329" y="8"/>
                </a:lnTo>
                <a:lnTo>
                  <a:pt x="49361" y="1885"/>
                </a:lnTo>
                <a:lnTo>
                  <a:pt x="55100" y="4365"/>
                </a:lnTo>
                <a:lnTo>
                  <a:pt x="96138" y="6327"/>
                </a:lnTo>
                <a:lnTo>
                  <a:pt x="1143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5" name="SMARTInkShape-Group352"/>
          <p:cNvGrpSpPr/>
          <p:nvPr/>
        </p:nvGrpSpPr>
        <p:grpSpPr>
          <a:xfrm>
            <a:off x="6813843" y="2365400"/>
            <a:ext cx="317208" cy="282408"/>
            <a:chOff x="6813843" y="2365400"/>
            <a:chExt cx="317208" cy="282408"/>
          </a:xfrm>
        </p:grpSpPr>
        <p:sp>
          <p:nvSpPr>
            <p:cNvPr id="102" name="SMARTInkShape-1494"/>
            <p:cNvSpPr/>
            <p:nvPr>
              <p:custDataLst>
                <p:tags r:id="rId94"/>
              </p:custDataLst>
            </p:nvPr>
          </p:nvSpPr>
          <p:spPr>
            <a:xfrm>
              <a:off x="6896100" y="2559050"/>
              <a:ext cx="9526" cy="1"/>
            </a:xfrm>
            <a:custGeom>
              <a:avLst/>
              <a:gdLst/>
              <a:ahLst/>
              <a:cxnLst/>
              <a:rect l="0" t="0" r="0" b="0"/>
              <a:pathLst>
                <a:path w="9526" h="1">
                  <a:moveTo>
                    <a:pt x="0" y="0"/>
                  </a:moveTo>
                  <a:lnTo>
                    <a:pt x="0" y="0"/>
                  </a:lnTo>
                  <a:lnTo>
                    <a:pt x="95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SMARTInkShape-1495"/>
            <p:cNvSpPr/>
            <p:nvPr>
              <p:custDataLst>
                <p:tags r:id="rId95"/>
              </p:custDataLst>
            </p:nvPr>
          </p:nvSpPr>
          <p:spPr>
            <a:xfrm>
              <a:off x="6813843" y="2365400"/>
              <a:ext cx="120358" cy="282408"/>
            </a:xfrm>
            <a:custGeom>
              <a:avLst/>
              <a:gdLst/>
              <a:ahLst/>
              <a:cxnLst/>
              <a:rect l="0" t="0" r="0" b="0"/>
              <a:pathLst>
                <a:path w="120358" h="282408">
                  <a:moveTo>
                    <a:pt x="75907" y="187300"/>
                  </a:moveTo>
                  <a:lnTo>
                    <a:pt x="75907" y="187300"/>
                  </a:lnTo>
                  <a:lnTo>
                    <a:pt x="75906" y="172189"/>
                  </a:lnTo>
                  <a:lnTo>
                    <a:pt x="75202" y="170876"/>
                  </a:lnTo>
                  <a:lnTo>
                    <a:pt x="74025" y="170001"/>
                  </a:lnTo>
                  <a:lnTo>
                    <a:pt x="72536" y="169417"/>
                  </a:lnTo>
                  <a:lnTo>
                    <a:pt x="71543" y="168323"/>
                  </a:lnTo>
                  <a:lnTo>
                    <a:pt x="70439" y="165225"/>
                  </a:lnTo>
                  <a:lnTo>
                    <a:pt x="69439" y="164117"/>
                  </a:lnTo>
                  <a:lnTo>
                    <a:pt x="56726" y="157004"/>
                  </a:lnTo>
                  <a:lnTo>
                    <a:pt x="45403" y="155635"/>
                  </a:lnTo>
                  <a:lnTo>
                    <a:pt x="34969" y="160636"/>
                  </a:lnTo>
                  <a:lnTo>
                    <a:pt x="23173" y="170479"/>
                  </a:lnTo>
                  <a:lnTo>
                    <a:pt x="10306" y="188544"/>
                  </a:lnTo>
                  <a:lnTo>
                    <a:pt x="7945" y="197025"/>
                  </a:lnTo>
                  <a:lnTo>
                    <a:pt x="4735" y="211818"/>
                  </a:lnTo>
                  <a:lnTo>
                    <a:pt x="1196" y="225139"/>
                  </a:lnTo>
                  <a:lnTo>
                    <a:pt x="0" y="242282"/>
                  </a:lnTo>
                  <a:lnTo>
                    <a:pt x="6191" y="271258"/>
                  </a:lnTo>
                  <a:lnTo>
                    <a:pt x="9174" y="277061"/>
                  </a:lnTo>
                  <a:lnTo>
                    <a:pt x="10957" y="278891"/>
                  </a:lnTo>
                  <a:lnTo>
                    <a:pt x="14819" y="280924"/>
                  </a:lnTo>
                  <a:lnTo>
                    <a:pt x="36088" y="282407"/>
                  </a:lnTo>
                  <a:lnTo>
                    <a:pt x="42452" y="280605"/>
                  </a:lnTo>
                  <a:lnTo>
                    <a:pt x="51883" y="273742"/>
                  </a:lnTo>
                  <a:lnTo>
                    <a:pt x="61733" y="262772"/>
                  </a:lnTo>
                  <a:lnTo>
                    <a:pt x="73596" y="237168"/>
                  </a:lnTo>
                  <a:lnTo>
                    <a:pt x="86473" y="194849"/>
                  </a:lnTo>
                  <a:lnTo>
                    <a:pt x="97072" y="153313"/>
                  </a:lnTo>
                  <a:lnTo>
                    <a:pt x="100935" y="105994"/>
                  </a:lnTo>
                  <a:lnTo>
                    <a:pt x="103139" y="66256"/>
                  </a:lnTo>
                  <a:lnTo>
                    <a:pt x="104943" y="50953"/>
                  </a:lnTo>
                  <a:lnTo>
                    <a:pt x="99700" y="16170"/>
                  </a:lnTo>
                  <a:lnTo>
                    <a:pt x="95893" y="5722"/>
                  </a:lnTo>
                  <a:lnTo>
                    <a:pt x="91863" y="541"/>
                  </a:lnTo>
                  <a:lnTo>
                    <a:pt x="90072" y="0"/>
                  </a:lnTo>
                  <a:lnTo>
                    <a:pt x="88173" y="344"/>
                  </a:lnTo>
                  <a:lnTo>
                    <a:pt x="84180" y="1903"/>
                  </a:lnTo>
                  <a:lnTo>
                    <a:pt x="77967" y="3486"/>
                  </a:lnTo>
                  <a:lnTo>
                    <a:pt x="73765" y="6357"/>
                  </a:lnTo>
                  <a:lnTo>
                    <a:pt x="71427" y="11866"/>
                  </a:lnTo>
                  <a:lnTo>
                    <a:pt x="66556" y="26900"/>
                  </a:lnTo>
                  <a:lnTo>
                    <a:pt x="59505" y="44165"/>
                  </a:lnTo>
                  <a:lnTo>
                    <a:pt x="57205" y="73384"/>
                  </a:lnTo>
                  <a:lnTo>
                    <a:pt x="64050" y="116767"/>
                  </a:lnTo>
                  <a:lnTo>
                    <a:pt x="87571" y="158791"/>
                  </a:lnTo>
                  <a:lnTo>
                    <a:pt x="120357" y="193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SMARTInkShape-1496"/>
            <p:cNvSpPr/>
            <p:nvPr>
              <p:custDataLst>
                <p:tags r:id="rId96"/>
              </p:custDataLst>
            </p:nvPr>
          </p:nvSpPr>
          <p:spPr>
            <a:xfrm>
              <a:off x="7018002" y="2501907"/>
              <a:ext cx="113049" cy="113915"/>
            </a:xfrm>
            <a:custGeom>
              <a:avLst/>
              <a:gdLst/>
              <a:ahLst/>
              <a:cxnLst/>
              <a:rect l="0" t="0" r="0" b="0"/>
              <a:pathLst>
                <a:path w="113049" h="113915">
                  <a:moveTo>
                    <a:pt x="17798" y="6343"/>
                  </a:moveTo>
                  <a:lnTo>
                    <a:pt x="17798" y="6343"/>
                  </a:lnTo>
                  <a:lnTo>
                    <a:pt x="11470" y="16"/>
                  </a:lnTo>
                  <a:lnTo>
                    <a:pt x="8083" y="0"/>
                  </a:lnTo>
                  <a:lnTo>
                    <a:pt x="7088" y="703"/>
                  </a:lnTo>
                  <a:lnTo>
                    <a:pt x="6424" y="1878"/>
                  </a:lnTo>
                  <a:lnTo>
                    <a:pt x="5982" y="3366"/>
                  </a:lnTo>
                  <a:lnTo>
                    <a:pt x="6392" y="4358"/>
                  </a:lnTo>
                  <a:lnTo>
                    <a:pt x="7372" y="5020"/>
                  </a:lnTo>
                  <a:lnTo>
                    <a:pt x="8731" y="5461"/>
                  </a:lnTo>
                  <a:lnTo>
                    <a:pt x="14014" y="9453"/>
                  </a:lnTo>
                  <a:lnTo>
                    <a:pt x="16115" y="13134"/>
                  </a:lnTo>
                  <a:lnTo>
                    <a:pt x="17755" y="17122"/>
                  </a:lnTo>
                  <a:lnTo>
                    <a:pt x="34079" y="40345"/>
                  </a:lnTo>
                  <a:lnTo>
                    <a:pt x="42207" y="68021"/>
                  </a:lnTo>
                  <a:lnTo>
                    <a:pt x="40876" y="74442"/>
                  </a:lnTo>
                  <a:lnTo>
                    <a:pt x="38639" y="80354"/>
                  </a:lnTo>
                  <a:lnTo>
                    <a:pt x="36673" y="90910"/>
                  </a:lnTo>
                  <a:lnTo>
                    <a:pt x="31927" y="101155"/>
                  </a:lnTo>
                  <a:lnTo>
                    <a:pt x="31450" y="103418"/>
                  </a:lnTo>
                  <a:lnTo>
                    <a:pt x="27409" y="109973"/>
                  </a:lnTo>
                  <a:lnTo>
                    <a:pt x="23715" y="112373"/>
                  </a:lnTo>
                  <a:lnTo>
                    <a:pt x="15596" y="113914"/>
                  </a:lnTo>
                  <a:lnTo>
                    <a:pt x="11410" y="112243"/>
                  </a:lnTo>
                  <a:lnTo>
                    <a:pt x="2974" y="105421"/>
                  </a:lnTo>
                  <a:lnTo>
                    <a:pt x="626" y="99531"/>
                  </a:lnTo>
                  <a:lnTo>
                    <a:pt x="0" y="95985"/>
                  </a:lnTo>
                  <a:lnTo>
                    <a:pt x="1186" y="90163"/>
                  </a:lnTo>
                  <a:lnTo>
                    <a:pt x="3359" y="85224"/>
                  </a:lnTo>
                  <a:lnTo>
                    <a:pt x="13869" y="58910"/>
                  </a:lnTo>
                  <a:lnTo>
                    <a:pt x="31758" y="37200"/>
                  </a:lnTo>
                  <a:lnTo>
                    <a:pt x="53143" y="21937"/>
                  </a:lnTo>
                  <a:lnTo>
                    <a:pt x="72786" y="13688"/>
                  </a:lnTo>
                  <a:lnTo>
                    <a:pt x="74212" y="14062"/>
                  </a:lnTo>
                  <a:lnTo>
                    <a:pt x="80225" y="18248"/>
                  </a:lnTo>
                  <a:lnTo>
                    <a:pt x="80821" y="20571"/>
                  </a:lnTo>
                  <a:lnTo>
                    <a:pt x="80980" y="22178"/>
                  </a:lnTo>
                  <a:lnTo>
                    <a:pt x="79276" y="25846"/>
                  </a:lnTo>
                  <a:lnTo>
                    <a:pt x="76872" y="29827"/>
                  </a:lnTo>
                  <a:lnTo>
                    <a:pt x="75328" y="38133"/>
                  </a:lnTo>
                  <a:lnTo>
                    <a:pt x="74257" y="59392"/>
                  </a:lnTo>
                  <a:lnTo>
                    <a:pt x="69482" y="71698"/>
                  </a:lnTo>
                  <a:lnTo>
                    <a:pt x="69893" y="73902"/>
                  </a:lnTo>
                  <a:lnTo>
                    <a:pt x="72230" y="78232"/>
                  </a:lnTo>
                  <a:lnTo>
                    <a:pt x="80884" y="84637"/>
                  </a:lnTo>
                  <a:lnTo>
                    <a:pt x="92385" y="87632"/>
                  </a:lnTo>
                  <a:lnTo>
                    <a:pt x="113048" y="888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SMARTInkShape-Group353"/>
          <p:cNvGrpSpPr/>
          <p:nvPr/>
        </p:nvGrpSpPr>
        <p:grpSpPr>
          <a:xfrm>
            <a:off x="7677150" y="2501900"/>
            <a:ext cx="359259" cy="215901"/>
            <a:chOff x="7677150" y="2501900"/>
            <a:chExt cx="359259" cy="215901"/>
          </a:xfrm>
        </p:grpSpPr>
        <p:sp>
          <p:nvSpPr>
            <p:cNvPr id="106" name="SMARTInkShape-1497"/>
            <p:cNvSpPr/>
            <p:nvPr>
              <p:custDataLst>
                <p:tags r:id="rId91"/>
              </p:custDataLst>
            </p:nvPr>
          </p:nvSpPr>
          <p:spPr>
            <a:xfrm>
              <a:off x="7677150" y="2533650"/>
              <a:ext cx="133351" cy="12701"/>
            </a:xfrm>
            <a:custGeom>
              <a:avLst/>
              <a:gdLst/>
              <a:ahLst/>
              <a:cxnLst/>
              <a:rect l="0" t="0" r="0" b="0"/>
              <a:pathLst>
                <a:path w="133351" h="12701">
                  <a:moveTo>
                    <a:pt x="0" y="0"/>
                  </a:moveTo>
                  <a:lnTo>
                    <a:pt x="0" y="0"/>
                  </a:lnTo>
                  <a:lnTo>
                    <a:pt x="6088" y="6089"/>
                  </a:lnTo>
                  <a:lnTo>
                    <a:pt x="6343" y="12432"/>
                  </a:lnTo>
                  <a:lnTo>
                    <a:pt x="39343" y="12699"/>
                  </a:lnTo>
                  <a:lnTo>
                    <a:pt x="83778" y="6742"/>
                  </a:lnTo>
                  <a:lnTo>
                    <a:pt x="101964" y="8348"/>
                  </a:lnTo>
                  <a:lnTo>
                    <a:pt x="133350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498"/>
            <p:cNvSpPr/>
            <p:nvPr>
              <p:custDataLst>
                <p:tags r:id="rId92"/>
              </p:custDataLst>
            </p:nvPr>
          </p:nvSpPr>
          <p:spPr>
            <a:xfrm>
              <a:off x="7696575" y="2628900"/>
              <a:ext cx="152026" cy="37130"/>
            </a:xfrm>
            <a:custGeom>
              <a:avLst/>
              <a:gdLst/>
              <a:ahLst/>
              <a:cxnLst/>
              <a:rect l="0" t="0" r="0" b="0"/>
              <a:pathLst>
                <a:path w="152026" h="37130">
                  <a:moveTo>
                    <a:pt x="31375" y="0"/>
                  </a:moveTo>
                  <a:lnTo>
                    <a:pt x="31375" y="0"/>
                  </a:lnTo>
                  <a:lnTo>
                    <a:pt x="24633" y="3371"/>
                  </a:lnTo>
                  <a:lnTo>
                    <a:pt x="19442" y="8789"/>
                  </a:lnTo>
                  <a:lnTo>
                    <a:pt x="10359" y="20394"/>
                  </a:lnTo>
                  <a:lnTo>
                    <a:pt x="6042" y="23175"/>
                  </a:lnTo>
                  <a:lnTo>
                    <a:pt x="3903" y="23917"/>
                  </a:lnTo>
                  <a:lnTo>
                    <a:pt x="2477" y="25117"/>
                  </a:lnTo>
                  <a:lnTo>
                    <a:pt x="0" y="30737"/>
                  </a:lnTo>
                  <a:lnTo>
                    <a:pt x="3107" y="34821"/>
                  </a:lnTo>
                  <a:lnTo>
                    <a:pt x="8463" y="36643"/>
                  </a:lnTo>
                  <a:lnTo>
                    <a:pt x="11867" y="37129"/>
                  </a:lnTo>
                  <a:lnTo>
                    <a:pt x="17531" y="35787"/>
                  </a:lnTo>
                  <a:lnTo>
                    <a:pt x="20028" y="34441"/>
                  </a:lnTo>
                  <a:lnTo>
                    <a:pt x="57226" y="31908"/>
                  </a:lnTo>
                  <a:lnTo>
                    <a:pt x="99279" y="27400"/>
                  </a:lnTo>
                  <a:lnTo>
                    <a:pt x="152025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499"/>
            <p:cNvSpPr/>
            <p:nvPr>
              <p:custDataLst>
                <p:tags r:id="rId93"/>
              </p:custDataLst>
            </p:nvPr>
          </p:nvSpPr>
          <p:spPr>
            <a:xfrm>
              <a:off x="8020050" y="2501900"/>
              <a:ext cx="16359" cy="215901"/>
            </a:xfrm>
            <a:custGeom>
              <a:avLst/>
              <a:gdLst/>
              <a:ahLst/>
              <a:cxnLst/>
              <a:rect l="0" t="0" r="0" b="0"/>
              <a:pathLst>
                <a:path w="16359" h="215901">
                  <a:moveTo>
                    <a:pt x="12700" y="0"/>
                  </a:moveTo>
                  <a:lnTo>
                    <a:pt x="12700" y="0"/>
                  </a:lnTo>
                  <a:lnTo>
                    <a:pt x="16070" y="0"/>
                  </a:lnTo>
                  <a:lnTo>
                    <a:pt x="16358" y="706"/>
                  </a:lnTo>
                  <a:lnTo>
                    <a:pt x="13632" y="6908"/>
                  </a:lnTo>
                  <a:lnTo>
                    <a:pt x="12704" y="53697"/>
                  </a:lnTo>
                  <a:lnTo>
                    <a:pt x="12699" y="99617"/>
                  </a:lnTo>
                  <a:lnTo>
                    <a:pt x="7232" y="144993"/>
                  </a:lnTo>
                  <a:lnTo>
                    <a:pt x="639" y="18973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0" name="SMARTInkShape-1500"/>
          <p:cNvSpPr/>
          <p:nvPr>
            <p:custDataLst>
              <p:tags r:id="rId4"/>
            </p:custDataLst>
          </p:nvPr>
        </p:nvSpPr>
        <p:spPr>
          <a:xfrm>
            <a:off x="5461000" y="3880198"/>
            <a:ext cx="88901" cy="406018"/>
          </a:xfrm>
          <a:custGeom>
            <a:avLst/>
            <a:gdLst/>
            <a:ahLst/>
            <a:cxnLst/>
            <a:rect l="0" t="0" r="0" b="0"/>
            <a:pathLst>
              <a:path w="88901" h="406018">
                <a:moveTo>
                  <a:pt x="88900" y="44102"/>
                </a:moveTo>
                <a:lnTo>
                  <a:pt x="88900" y="44102"/>
                </a:lnTo>
                <a:lnTo>
                  <a:pt x="88900" y="13603"/>
                </a:lnTo>
                <a:lnTo>
                  <a:pt x="84536" y="7530"/>
                </a:lnTo>
                <a:lnTo>
                  <a:pt x="83433" y="3623"/>
                </a:lnTo>
                <a:lnTo>
                  <a:pt x="82433" y="2300"/>
                </a:lnTo>
                <a:lnTo>
                  <a:pt x="77160" y="0"/>
                </a:lnTo>
                <a:lnTo>
                  <a:pt x="69419" y="4724"/>
                </a:lnTo>
                <a:lnTo>
                  <a:pt x="67446" y="5150"/>
                </a:lnTo>
                <a:lnTo>
                  <a:pt x="61298" y="9120"/>
                </a:lnTo>
                <a:lnTo>
                  <a:pt x="52900" y="17489"/>
                </a:lnTo>
                <a:lnTo>
                  <a:pt x="29633" y="61070"/>
                </a:lnTo>
                <a:lnTo>
                  <a:pt x="21872" y="83045"/>
                </a:lnTo>
                <a:lnTo>
                  <a:pt x="14189" y="126701"/>
                </a:lnTo>
                <a:lnTo>
                  <a:pt x="12787" y="171105"/>
                </a:lnTo>
                <a:lnTo>
                  <a:pt x="21546" y="212573"/>
                </a:lnTo>
                <a:lnTo>
                  <a:pt x="30244" y="259827"/>
                </a:lnTo>
                <a:lnTo>
                  <a:pt x="46591" y="305328"/>
                </a:lnTo>
                <a:lnTo>
                  <a:pt x="55271" y="331291"/>
                </a:lnTo>
                <a:lnTo>
                  <a:pt x="57040" y="362177"/>
                </a:lnTo>
                <a:lnTo>
                  <a:pt x="52059" y="376950"/>
                </a:lnTo>
                <a:lnTo>
                  <a:pt x="44280" y="391575"/>
                </a:lnTo>
                <a:lnTo>
                  <a:pt x="35950" y="401468"/>
                </a:lnTo>
                <a:lnTo>
                  <a:pt x="29854" y="404015"/>
                </a:lnTo>
                <a:lnTo>
                  <a:pt x="4311" y="406017"/>
                </a:lnTo>
                <a:lnTo>
                  <a:pt x="2873" y="405323"/>
                </a:lnTo>
                <a:lnTo>
                  <a:pt x="1915" y="404155"/>
                </a:lnTo>
                <a:lnTo>
                  <a:pt x="379" y="400581"/>
                </a:lnTo>
                <a:lnTo>
                  <a:pt x="0" y="393352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SMARTInkShape-1501"/>
          <p:cNvSpPr/>
          <p:nvPr>
            <p:custDataLst>
              <p:tags r:id="rId5"/>
            </p:custDataLst>
          </p:nvPr>
        </p:nvSpPr>
        <p:spPr>
          <a:xfrm>
            <a:off x="5416580" y="4413274"/>
            <a:ext cx="139671" cy="95139"/>
          </a:xfrm>
          <a:custGeom>
            <a:avLst/>
            <a:gdLst/>
            <a:ahLst/>
            <a:cxnLst/>
            <a:rect l="0" t="0" r="0" b="0"/>
            <a:pathLst>
              <a:path w="139671" h="95139">
                <a:moveTo>
                  <a:pt x="57120" y="44426"/>
                </a:moveTo>
                <a:lnTo>
                  <a:pt x="57120" y="44426"/>
                </a:lnTo>
                <a:lnTo>
                  <a:pt x="57120" y="38959"/>
                </a:lnTo>
                <a:lnTo>
                  <a:pt x="57825" y="38664"/>
                </a:lnTo>
                <a:lnTo>
                  <a:pt x="68860" y="38083"/>
                </a:lnTo>
                <a:lnTo>
                  <a:pt x="69180" y="37375"/>
                </a:lnTo>
                <a:lnTo>
                  <a:pt x="69736" y="32609"/>
                </a:lnTo>
                <a:lnTo>
                  <a:pt x="71664" y="32119"/>
                </a:lnTo>
                <a:lnTo>
                  <a:pt x="75279" y="31804"/>
                </a:lnTo>
                <a:lnTo>
                  <a:pt x="75774" y="29878"/>
                </a:lnTo>
                <a:lnTo>
                  <a:pt x="76163" y="25454"/>
                </a:lnTo>
                <a:lnTo>
                  <a:pt x="81637" y="19915"/>
                </a:lnTo>
                <a:lnTo>
                  <a:pt x="81226" y="18914"/>
                </a:lnTo>
                <a:lnTo>
                  <a:pt x="70723" y="7234"/>
                </a:lnTo>
                <a:lnTo>
                  <a:pt x="64929" y="5799"/>
                </a:lnTo>
                <a:lnTo>
                  <a:pt x="58288" y="882"/>
                </a:lnTo>
                <a:lnTo>
                  <a:pt x="52282" y="155"/>
                </a:lnTo>
                <a:lnTo>
                  <a:pt x="42224" y="0"/>
                </a:lnTo>
                <a:lnTo>
                  <a:pt x="21720" y="6445"/>
                </a:lnTo>
                <a:lnTo>
                  <a:pt x="17163" y="9436"/>
                </a:lnTo>
                <a:lnTo>
                  <a:pt x="14667" y="13117"/>
                </a:lnTo>
                <a:lnTo>
                  <a:pt x="12852" y="17106"/>
                </a:lnTo>
                <a:lnTo>
                  <a:pt x="2622" y="33991"/>
                </a:lnTo>
                <a:lnTo>
                  <a:pt x="494" y="44036"/>
                </a:lnTo>
                <a:lnTo>
                  <a:pt x="0" y="64687"/>
                </a:lnTo>
                <a:lnTo>
                  <a:pt x="1865" y="69423"/>
                </a:lnTo>
                <a:lnTo>
                  <a:pt x="4340" y="73880"/>
                </a:lnTo>
                <a:lnTo>
                  <a:pt x="6439" y="80356"/>
                </a:lnTo>
                <a:lnTo>
                  <a:pt x="9431" y="84619"/>
                </a:lnTo>
                <a:lnTo>
                  <a:pt x="13112" y="86984"/>
                </a:lnTo>
                <a:lnTo>
                  <a:pt x="17100" y="88741"/>
                </a:lnTo>
                <a:lnTo>
                  <a:pt x="23312" y="92990"/>
                </a:lnTo>
                <a:lnTo>
                  <a:pt x="27513" y="94232"/>
                </a:lnTo>
                <a:lnTo>
                  <a:pt x="45656" y="95138"/>
                </a:lnTo>
                <a:lnTo>
                  <a:pt x="50379" y="93306"/>
                </a:lnTo>
                <a:lnTo>
                  <a:pt x="54829" y="90844"/>
                </a:lnTo>
                <a:lnTo>
                  <a:pt x="68935" y="85764"/>
                </a:lnTo>
                <a:lnTo>
                  <a:pt x="82125" y="76045"/>
                </a:lnTo>
                <a:lnTo>
                  <a:pt x="103680" y="55007"/>
                </a:lnTo>
                <a:lnTo>
                  <a:pt x="106035" y="50775"/>
                </a:lnTo>
                <a:lnTo>
                  <a:pt x="107910" y="38186"/>
                </a:lnTo>
                <a:lnTo>
                  <a:pt x="107920" y="59330"/>
                </a:lnTo>
                <a:lnTo>
                  <a:pt x="109801" y="63514"/>
                </a:lnTo>
                <a:lnTo>
                  <a:pt x="112284" y="67727"/>
                </a:lnTo>
                <a:lnTo>
                  <a:pt x="114387" y="74065"/>
                </a:lnTo>
                <a:lnTo>
                  <a:pt x="118459" y="80411"/>
                </a:lnTo>
                <a:lnTo>
                  <a:pt x="119659" y="84643"/>
                </a:lnTo>
                <a:lnTo>
                  <a:pt x="120685" y="86054"/>
                </a:lnTo>
                <a:lnTo>
                  <a:pt x="122075" y="86995"/>
                </a:lnTo>
                <a:lnTo>
                  <a:pt x="123706" y="87622"/>
                </a:lnTo>
                <a:lnTo>
                  <a:pt x="124795" y="88745"/>
                </a:lnTo>
                <a:lnTo>
                  <a:pt x="126003" y="91875"/>
                </a:lnTo>
                <a:lnTo>
                  <a:pt x="127030" y="92287"/>
                </a:lnTo>
                <a:lnTo>
                  <a:pt x="128421" y="91855"/>
                </a:lnTo>
                <a:lnTo>
                  <a:pt x="131848" y="90200"/>
                </a:lnTo>
                <a:lnTo>
                  <a:pt x="139670" y="88876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SMARTInkShape-1502"/>
          <p:cNvSpPr/>
          <p:nvPr>
            <p:custDataLst>
              <p:tags r:id="rId6"/>
            </p:custDataLst>
          </p:nvPr>
        </p:nvSpPr>
        <p:spPr>
          <a:xfrm>
            <a:off x="5486400" y="3537036"/>
            <a:ext cx="88877" cy="209171"/>
          </a:xfrm>
          <a:custGeom>
            <a:avLst/>
            <a:gdLst/>
            <a:ahLst/>
            <a:cxnLst/>
            <a:rect l="0" t="0" r="0" b="0"/>
            <a:pathLst>
              <a:path w="88877" h="209171">
                <a:moveTo>
                  <a:pt x="6350" y="25314"/>
                </a:moveTo>
                <a:lnTo>
                  <a:pt x="6350" y="25314"/>
                </a:lnTo>
                <a:lnTo>
                  <a:pt x="6350" y="10203"/>
                </a:lnTo>
                <a:lnTo>
                  <a:pt x="5644" y="8890"/>
                </a:lnTo>
                <a:lnTo>
                  <a:pt x="4468" y="8015"/>
                </a:lnTo>
                <a:lnTo>
                  <a:pt x="2979" y="7431"/>
                </a:lnTo>
                <a:lnTo>
                  <a:pt x="1986" y="6336"/>
                </a:lnTo>
                <a:lnTo>
                  <a:pt x="22" y="0"/>
                </a:lnTo>
                <a:lnTo>
                  <a:pt x="5469" y="5389"/>
                </a:lnTo>
                <a:lnTo>
                  <a:pt x="6089" y="9375"/>
                </a:lnTo>
                <a:lnTo>
                  <a:pt x="6348" y="53032"/>
                </a:lnTo>
                <a:lnTo>
                  <a:pt x="8231" y="71685"/>
                </a:lnTo>
                <a:lnTo>
                  <a:pt x="12308" y="103007"/>
                </a:lnTo>
                <a:lnTo>
                  <a:pt x="12693" y="150113"/>
                </a:lnTo>
                <a:lnTo>
                  <a:pt x="13404" y="166408"/>
                </a:lnTo>
                <a:lnTo>
                  <a:pt x="18167" y="179457"/>
                </a:lnTo>
                <a:lnTo>
                  <a:pt x="19043" y="196389"/>
                </a:lnTo>
                <a:lnTo>
                  <a:pt x="19050" y="150066"/>
                </a:lnTo>
                <a:lnTo>
                  <a:pt x="19050" y="144730"/>
                </a:lnTo>
                <a:lnTo>
                  <a:pt x="19756" y="143024"/>
                </a:lnTo>
                <a:lnTo>
                  <a:pt x="20931" y="141887"/>
                </a:lnTo>
                <a:lnTo>
                  <a:pt x="25958" y="138406"/>
                </a:lnTo>
                <a:lnTo>
                  <a:pt x="27888" y="136692"/>
                </a:lnTo>
                <a:lnTo>
                  <a:pt x="30033" y="132906"/>
                </a:lnTo>
                <a:lnTo>
                  <a:pt x="30605" y="130909"/>
                </a:lnTo>
                <a:lnTo>
                  <a:pt x="31693" y="129577"/>
                </a:lnTo>
                <a:lnTo>
                  <a:pt x="44571" y="122044"/>
                </a:lnTo>
                <a:lnTo>
                  <a:pt x="49569" y="120856"/>
                </a:lnTo>
                <a:lnTo>
                  <a:pt x="57546" y="125628"/>
                </a:lnTo>
                <a:lnTo>
                  <a:pt x="59530" y="126057"/>
                </a:lnTo>
                <a:lnTo>
                  <a:pt x="65695" y="130031"/>
                </a:lnTo>
                <a:lnTo>
                  <a:pt x="78324" y="141819"/>
                </a:lnTo>
                <a:lnTo>
                  <a:pt x="80672" y="146003"/>
                </a:lnTo>
                <a:lnTo>
                  <a:pt x="83008" y="156553"/>
                </a:lnTo>
                <a:lnTo>
                  <a:pt x="87527" y="165015"/>
                </a:lnTo>
                <a:lnTo>
                  <a:pt x="88876" y="186181"/>
                </a:lnTo>
                <a:lnTo>
                  <a:pt x="87008" y="190414"/>
                </a:lnTo>
                <a:lnTo>
                  <a:pt x="84531" y="194647"/>
                </a:lnTo>
                <a:lnTo>
                  <a:pt x="83430" y="198881"/>
                </a:lnTo>
                <a:lnTo>
                  <a:pt x="82431" y="200292"/>
                </a:lnTo>
                <a:lnTo>
                  <a:pt x="81059" y="201232"/>
                </a:lnTo>
                <a:lnTo>
                  <a:pt x="62179" y="208471"/>
                </a:lnTo>
                <a:lnTo>
                  <a:pt x="51898" y="209170"/>
                </a:lnTo>
                <a:lnTo>
                  <a:pt x="39915" y="206006"/>
                </a:lnTo>
                <a:lnTo>
                  <a:pt x="28293" y="198615"/>
                </a:lnTo>
                <a:lnTo>
                  <a:pt x="7719" y="182167"/>
                </a:lnTo>
                <a:lnTo>
                  <a:pt x="3430" y="174754"/>
                </a:lnTo>
                <a:lnTo>
                  <a:pt x="0" y="15866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SMARTInkShape-1503"/>
          <p:cNvSpPr/>
          <p:nvPr>
            <p:custDataLst>
              <p:tags r:id="rId7"/>
            </p:custDataLst>
          </p:nvPr>
        </p:nvSpPr>
        <p:spPr>
          <a:xfrm>
            <a:off x="5721438" y="4006852"/>
            <a:ext cx="202969" cy="177799"/>
          </a:xfrm>
          <a:custGeom>
            <a:avLst/>
            <a:gdLst/>
            <a:ahLst/>
            <a:cxnLst/>
            <a:rect l="0" t="0" r="0" b="0"/>
            <a:pathLst>
              <a:path w="202969" h="177799">
                <a:moveTo>
                  <a:pt x="6262" y="19048"/>
                </a:moveTo>
                <a:lnTo>
                  <a:pt x="6262" y="19048"/>
                </a:lnTo>
                <a:lnTo>
                  <a:pt x="9633" y="19048"/>
                </a:lnTo>
                <a:lnTo>
                  <a:pt x="13169" y="17166"/>
                </a:lnTo>
                <a:lnTo>
                  <a:pt x="17093" y="14684"/>
                </a:lnTo>
                <a:lnTo>
                  <a:pt x="25361" y="13090"/>
                </a:lnTo>
                <a:lnTo>
                  <a:pt x="30273" y="12167"/>
                </a:lnTo>
                <a:lnTo>
                  <a:pt x="44924" y="7706"/>
                </a:lnTo>
                <a:lnTo>
                  <a:pt x="69811" y="4586"/>
                </a:lnTo>
                <a:lnTo>
                  <a:pt x="83334" y="904"/>
                </a:lnTo>
                <a:lnTo>
                  <a:pt x="128925" y="0"/>
                </a:lnTo>
                <a:lnTo>
                  <a:pt x="130371" y="705"/>
                </a:lnTo>
                <a:lnTo>
                  <a:pt x="131334" y="1880"/>
                </a:lnTo>
                <a:lnTo>
                  <a:pt x="131977" y="3369"/>
                </a:lnTo>
                <a:lnTo>
                  <a:pt x="133111" y="4362"/>
                </a:lnTo>
                <a:lnTo>
                  <a:pt x="136253" y="5465"/>
                </a:lnTo>
                <a:lnTo>
                  <a:pt x="137372" y="6465"/>
                </a:lnTo>
                <a:lnTo>
                  <a:pt x="139524" y="12413"/>
                </a:lnTo>
                <a:lnTo>
                  <a:pt x="139611" y="28427"/>
                </a:lnTo>
                <a:lnTo>
                  <a:pt x="137730" y="32154"/>
                </a:lnTo>
                <a:lnTo>
                  <a:pt x="135248" y="36161"/>
                </a:lnTo>
                <a:lnTo>
                  <a:pt x="133145" y="42385"/>
                </a:lnTo>
                <a:lnTo>
                  <a:pt x="105737" y="78053"/>
                </a:lnTo>
                <a:lnTo>
                  <a:pt x="90135" y="90745"/>
                </a:lnTo>
                <a:lnTo>
                  <a:pt x="84461" y="97480"/>
                </a:lnTo>
                <a:lnTo>
                  <a:pt x="38415" y="139303"/>
                </a:lnTo>
                <a:lnTo>
                  <a:pt x="29900" y="145931"/>
                </a:lnTo>
                <a:lnTo>
                  <a:pt x="13015" y="156856"/>
                </a:lnTo>
                <a:lnTo>
                  <a:pt x="10764" y="157487"/>
                </a:lnTo>
                <a:lnTo>
                  <a:pt x="9263" y="158613"/>
                </a:lnTo>
                <a:lnTo>
                  <a:pt x="208" y="171099"/>
                </a:lnTo>
                <a:lnTo>
                  <a:pt x="0" y="174716"/>
                </a:lnTo>
                <a:lnTo>
                  <a:pt x="676" y="175743"/>
                </a:lnTo>
                <a:lnTo>
                  <a:pt x="1833" y="176428"/>
                </a:lnTo>
                <a:lnTo>
                  <a:pt x="6384" y="177617"/>
                </a:lnTo>
                <a:lnTo>
                  <a:pt x="51686" y="177798"/>
                </a:lnTo>
                <a:lnTo>
                  <a:pt x="90422" y="175916"/>
                </a:lnTo>
                <a:lnTo>
                  <a:pt x="135310" y="167258"/>
                </a:lnTo>
                <a:lnTo>
                  <a:pt x="179634" y="165154"/>
                </a:lnTo>
                <a:lnTo>
                  <a:pt x="202968" y="165098"/>
                </a:lnTo>
                <a:lnTo>
                  <a:pt x="196762" y="16509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SMARTInkShape-1504"/>
          <p:cNvSpPr/>
          <p:nvPr>
            <p:custDataLst>
              <p:tags r:id="rId8"/>
            </p:custDataLst>
          </p:nvPr>
        </p:nvSpPr>
        <p:spPr>
          <a:xfrm>
            <a:off x="6254844" y="3886590"/>
            <a:ext cx="330107" cy="298028"/>
          </a:xfrm>
          <a:custGeom>
            <a:avLst/>
            <a:gdLst/>
            <a:ahLst/>
            <a:cxnLst/>
            <a:rect l="0" t="0" r="0" b="0"/>
            <a:pathLst>
              <a:path w="330107" h="298028">
                <a:moveTo>
                  <a:pt x="95156" y="196460"/>
                </a:moveTo>
                <a:lnTo>
                  <a:pt x="95156" y="196460"/>
                </a:lnTo>
                <a:lnTo>
                  <a:pt x="89068" y="196460"/>
                </a:lnTo>
                <a:lnTo>
                  <a:pt x="88808" y="186816"/>
                </a:lnTo>
                <a:lnTo>
                  <a:pt x="86925" y="183237"/>
                </a:lnTo>
                <a:lnTo>
                  <a:pt x="77011" y="171973"/>
                </a:lnTo>
                <a:lnTo>
                  <a:pt x="70718" y="171140"/>
                </a:lnTo>
                <a:lnTo>
                  <a:pt x="66670" y="171083"/>
                </a:lnTo>
                <a:lnTo>
                  <a:pt x="57631" y="174438"/>
                </a:lnTo>
                <a:lnTo>
                  <a:pt x="44710" y="183925"/>
                </a:lnTo>
                <a:lnTo>
                  <a:pt x="33819" y="195071"/>
                </a:lnTo>
                <a:lnTo>
                  <a:pt x="9462" y="234609"/>
                </a:lnTo>
                <a:lnTo>
                  <a:pt x="47" y="277521"/>
                </a:lnTo>
                <a:lnTo>
                  <a:pt x="0" y="280134"/>
                </a:lnTo>
                <a:lnTo>
                  <a:pt x="1829" y="284919"/>
                </a:lnTo>
                <a:lnTo>
                  <a:pt x="4288" y="289397"/>
                </a:lnTo>
                <a:lnTo>
                  <a:pt x="5381" y="293739"/>
                </a:lnTo>
                <a:lnTo>
                  <a:pt x="6378" y="295180"/>
                </a:lnTo>
                <a:lnTo>
                  <a:pt x="7749" y="296140"/>
                </a:lnTo>
                <a:lnTo>
                  <a:pt x="11858" y="297207"/>
                </a:lnTo>
                <a:lnTo>
                  <a:pt x="33537" y="298027"/>
                </a:lnTo>
                <a:lnTo>
                  <a:pt x="55291" y="289218"/>
                </a:lnTo>
                <a:lnTo>
                  <a:pt x="67743" y="279761"/>
                </a:lnTo>
                <a:lnTo>
                  <a:pt x="87581" y="252236"/>
                </a:lnTo>
                <a:lnTo>
                  <a:pt x="105544" y="208374"/>
                </a:lnTo>
                <a:lnTo>
                  <a:pt x="116297" y="165190"/>
                </a:lnTo>
                <a:lnTo>
                  <a:pt x="125020" y="125628"/>
                </a:lnTo>
                <a:lnTo>
                  <a:pt x="126657" y="84147"/>
                </a:lnTo>
                <a:lnTo>
                  <a:pt x="126892" y="36936"/>
                </a:lnTo>
                <a:lnTo>
                  <a:pt x="126906" y="4050"/>
                </a:lnTo>
                <a:lnTo>
                  <a:pt x="126201" y="2570"/>
                </a:lnTo>
                <a:lnTo>
                  <a:pt x="125025" y="1583"/>
                </a:lnTo>
                <a:lnTo>
                  <a:pt x="121439" y="0"/>
                </a:lnTo>
                <a:lnTo>
                  <a:pt x="117446" y="3096"/>
                </a:lnTo>
                <a:lnTo>
                  <a:pt x="115647" y="6569"/>
                </a:lnTo>
                <a:lnTo>
                  <a:pt x="115166" y="8482"/>
                </a:lnTo>
                <a:lnTo>
                  <a:pt x="110031" y="17329"/>
                </a:lnTo>
                <a:lnTo>
                  <a:pt x="102151" y="63433"/>
                </a:lnTo>
                <a:lnTo>
                  <a:pt x="101544" y="109460"/>
                </a:lnTo>
                <a:lnTo>
                  <a:pt x="106536" y="151619"/>
                </a:lnTo>
                <a:lnTo>
                  <a:pt x="109621" y="195102"/>
                </a:lnTo>
                <a:lnTo>
                  <a:pt x="114732" y="240740"/>
                </a:lnTo>
                <a:lnTo>
                  <a:pt x="121082" y="275997"/>
                </a:lnTo>
                <a:lnTo>
                  <a:pt x="126637" y="284953"/>
                </a:lnTo>
                <a:lnTo>
                  <a:pt x="126826" y="281868"/>
                </a:lnTo>
                <a:lnTo>
                  <a:pt x="128752" y="278399"/>
                </a:lnTo>
                <a:lnTo>
                  <a:pt x="130253" y="276486"/>
                </a:lnTo>
                <a:lnTo>
                  <a:pt x="131921" y="270597"/>
                </a:lnTo>
                <a:lnTo>
                  <a:pt x="133368" y="263982"/>
                </a:lnTo>
                <a:lnTo>
                  <a:pt x="149542" y="226483"/>
                </a:lnTo>
                <a:lnTo>
                  <a:pt x="155313" y="204978"/>
                </a:lnTo>
                <a:lnTo>
                  <a:pt x="171241" y="178204"/>
                </a:lnTo>
                <a:lnTo>
                  <a:pt x="176715" y="172140"/>
                </a:lnTo>
                <a:lnTo>
                  <a:pt x="177751" y="172485"/>
                </a:lnTo>
                <a:lnTo>
                  <a:pt x="182579" y="175637"/>
                </a:lnTo>
                <a:lnTo>
                  <a:pt x="186457" y="176622"/>
                </a:lnTo>
                <a:lnTo>
                  <a:pt x="187773" y="177590"/>
                </a:lnTo>
                <a:lnTo>
                  <a:pt x="188650" y="178941"/>
                </a:lnTo>
                <a:lnTo>
                  <a:pt x="190332" y="182324"/>
                </a:lnTo>
                <a:lnTo>
                  <a:pt x="199142" y="195687"/>
                </a:lnTo>
                <a:lnTo>
                  <a:pt x="208471" y="223019"/>
                </a:lnTo>
                <a:lnTo>
                  <a:pt x="209368" y="245431"/>
                </a:lnTo>
                <a:lnTo>
                  <a:pt x="207536" y="251856"/>
                </a:lnTo>
                <a:lnTo>
                  <a:pt x="205074" y="257769"/>
                </a:lnTo>
                <a:lnTo>
                  <a:pt x="202984" y="268326"/>
                </a:lnTo>
                <a:lnTo>
                  <a:pt x="198209" y="276236"/>
                </a:lnTo>
                <a:lnTo>
                  <a:pt x="193031" y="283049"/>
                </a:lnTo>
                <a:lnTo>
                  <a:pt x="191573" y="287390"/>
                </a:lnTo>
                <a:lnTo>
                  <a:pt x="190479" y="288830"/>
                </a:lnTo>
                <a:lnTo>
                  <a:pt x="185041" y="291331"/>
                </a:lnTo>
                <a:lnTo>
                  <a:pt x="180978" y="291598"/>
                </a:lnTo>
                <a:lnTo>
                  <a:pt x="179887" y="290929"/>
                </a:lnTo>
                <a:lnTo>
                  <a:pt x="179160" y="289778"/>
                </a:lnTo>
                <a:lnTo>
                  <a:pt x="178137" y="284788"/>
                </a:lnTo>
                <a:lnTo>
                  <a:pt x="177993" y="282861"/>
                </a:lnTo>
                <a:lnTo>
                  <a:pt x="190851" y="246814"/>
                </a:lnTo>
                <a:lnTo>
                  <a:pt x="211349" y="209148"/>
                </a:lnTo>
                <a:lnTo>
                  <a:pt x="236622" y="178899"/>
                </a:lnTo>
                <a:lnTo>
                  <a:pt x="253503" y="166722"/>
                </a:lnTo>
                <a:lnTo>
                  <a:pt x="255754" y="166051"/>
                </a:lnTo>
                <a:lnTo>
                  <a:pt x="257254" y="164899"/>
                </a:lnTo>
                <a:lnTo>
                  <a:pt x="260072" y="160611"/>
                </a:lnTo>
                <a:lnTo>
                  <a:pt x="265607" y="158656"/>
                </a:lnTo>
                <a:lnTo>
                  <a:pt x="265939" y="159263"/>
                </a:lnTo>
                <a:lnTo>
                  <a:pt x="266309" y="161819"/>
                </a:lnTo>
                <a:lnTo>
                  <a:pt x="264593" y="165306"/>
                </a:lnTo>
                <a:lnTo>
                  <a:pt x="262183" y="169208"/>
                </a:lnTo>
                <a:lnTo>
                  <a:pt x="260121" y="175372"/>
                </a:lnTo>
                <a:lnTo>
                  <a:pt x="256061" y="182372"/>
                </a:lnTo>
                <a:lnTo>
                  <a:pt x="253839" y="192365"/>
                </a:lnTo>
                <a:lnTo>
                  <a:pt x="249731" y="200813"/>
                </a:lnTo>
                <a:lnTo>
                  <a:pt x="244089" y="223467"/>
                </a:lnTo>
                <a:lnTo>
                  <a:pt x="247864" y="242927"/>
                </a:lnTo>
                <a:lnTo>
                  <a:pt x="252508" y="250837"/>
                </a:lnTo>
                <a:lnTo>
                  <a:pt x="256342" y="255434"/>
                </a:lnTo>
                <a:lnTo>
                  <a:pt x="260398" y="257949"/>
                </a:lnTo>
                <a:lnTo>
                  <a:pt x="283920" y="265309"/>
                </a:lnTo>
                <a:lnTo>
                  <a:pt x="296351" y="266014"/>
                </a:lnTo>
                <a:lnTo>
                  <a:pt x="330106" y="25996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8" name="SMARTInkShape-Group359"/>
          <p:cNvGrpSpPr/>
          <p:nvPr/>
        </p:nvGrpSpPr>
        <p:grpSpPr>
          <a:xfrm>
            <a:off x="6965950" y="3987829"/>
            <a:ext cx="304799" cy="203172"/>
            <a:chOff x="6965950" y="3987829"/>
            <a:chExt cx="304799" cy="203172"/>
          </a:xfrm>
        </p:grpSpPr>
        <p:sp>
          <p:nvSpPr>
            <p:cNvPr id="115" name="SMARTInkShape-1505"/>
            <p:cNvSpPr/>
            <p:nvPr>
              <p:custDataLst>
                <p:tags r:id="rId88"/>
              </p:custDataLst>
            </p:nvPr>
          </p:nvSpPr>
          <p:spPr>
            <a:xfrm>
              <a:off x="6965950" y="4070366"/>
              <a:ext cx="127001" cy="12685"/>
            </a:xfrm>
            <a:custGeom>
              <a:avLst/>
              <a:gdLst/>
              <a:ahLst/>
              <a:cxnLst/>
              <a:rect l="0" t="0" r="0" b="0"/>
              <a:pathLst>
                <a:path w="127001" h="12685">
                  <a:moveTo>
                    <a:pt x="0" y="12684"/>
                  </a:moveTo>
                  <a:lnTo>
                    <a:pt x="0" y="12684"/>
                  </a:lnTo>
                  <a:lnTo>
                    <a:pt x="3370" y="12684"/>
                  </a:lnTo>
                  <a:lnTo>
                    <a:pt x="4364" y="11978"/>
                  </a:lnTo>
                  <a:lnTo>
                    <a:pt x="5026" y="10802"/>
                  </a:lnTo>
                  <a:lnTo>
                    <a:pt x="5467" y="9313"/>
                  </a:lnTo>
                  <a:lnTo>
                    <a:pt x="7172" y="8320"/>
                  </a:lnTo>
                  <a:lnTo>
                    <a:pt x="53661" y="587"/>
                  </a:lnTo>
                  <a:lnTo>
                    <a:pt x="97193" y="0"/>
                  </a:lnTo>
                  <a:lnTo>
                    <a:pt x="109309" y="694"/>
                  </a:lnTo>
                  <a:lnTo>
                    <a:pt x="127000" y="6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506"/>
            <p:cNvSpPr/>
            <p:nvPr>
              <p:custDataLst>
                <p:tags r:id="rId89"/>
              </p:custDataLst>
            </p:nvPr>
          </p:nvSpPr>
          <p:spPr>
            <a:xfrm>
              <a:off x="6972411" y="4127500"/>
              <a:ext cx="145940" cy="44180"/>
            </a:xfrm>
            <a:custGeom>
              <a:avLst/>
              <a:gdLst/>
              <a:ahLst/>
              <a:cxnLst/>
              <a:rect l="0" t="0" r="0" b="0"/>
              <a:pathLst>
                <a:path w="145940" h="44180">
                  <a:moveTo>
                    <a:pt x="50689" y="0"/>
                  </a:moveTo>
                  <a:lnTo>
                    <a:pt x="50689" y="0"/>
                  </a:lnTo>
                  <a:lnTo>
                    <a:pt x="33013" y="8838"/>
                  </a:lnTo>
                  <a:lnTo>
                    <a:pt x="26840" y="14746"/>
                  </a:lnTo>
                  <a:lnTo>
                    <a:pt x="21745" y="20665"/>
                  </a:lnTo>
                  <a:lnTo>
                    <a:pt x="263" y="37745"/>
                  </a:lnTo>
                  <a:lnTo>
                    <a:pt x="0" y="41365"/>
                  </a:lnTo>
                  <a:lnTo>
                    <a:pt x="668" y="42394"/>
                  </a:lnTo>
                  <a:lnTo>
                    <a:pt x="1819" y="43079"/>
                  </a:lnTo>
                  <a:lnTo>
                    <a:pt x="5686" y="43841"/>
                  </a:lnTo>
                  <a:lnTo>
                    <a:pt x="12108" y="44179"/>
                  </a:lnTo>
                  <a:lnTo>
                    <a:pt x="17784" y="42448"/>
                  </a:lnTo>
                  <a:lnTo>
                    <a:pt x="23364" y="40032"/>
                  </a:lnTo>
                  <a:lnTo>
                    <a:pt x="68455" y="31226"/>
                  </a:lnTo>
                  <a:lnTo>
                    <a:pt x="110023" y="15502"/>
                  </a:lnTo>
                  <a:lnTo>
                    <a:pt x="1459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507"/>
            <p:cNvSpPr/>
            <p:nvPr>
              <p:custDataLst>
                <p:tags r:id="rId90"/>
              </p:custDataLst>
            </p:nvPr>
          </p:nvSpPr>
          <p:spPr>
            <a:xfrm>
              <a:off x="7245350" y="3987829"/>
              <a:ext cx="25399" cy="203172"/>
            </a:xfrm>
            <a:custGeom>
              <a:avLst/>
              <a:gdLst/>
              <a:ahLst/>
              <a:cxnLst/>
              <a:rect l="0" t="0" r="0" b="0"/>
              <a:pathLst>
                <a:path w="25399" h="203172">
                  <a:moveTo>
                    <a:pt x="6350" y="12671"/>
                  </a:moveTo>
                  <a:lnTo>
                    <a:pt x="6350" y="12671"/>
                  </a:lnTo>
                  <a:lnTo>
                    <a:pt x="9720" y="9300"/>
                  </a:lnTo>
                  <a:lnTo>
                    <a:pt x="11376" y="5763"/>
                  </a:lnTo>
                  <a:lnTo>
                    <a:pt x="11817" y="3833"/>
                  </a:lnTo>
                  <a:lnTo>
                    <a:pt x="12816" y="2546"/>
                  </a:lnTo>
                  <a:lnTo>
                    <a:pt x="18765" y="71"/>
                  </a:lnTo>
                  <a:lnTo>
                    <a:pt x="22337" y="0"/>
                  </a:lnTo>
                  <a:lnTo>
                    <a:pt x="23357" y="696"/>
                  </a:lnTo>
                  <a:lnTo>
                    <a:pt x="24038" y="1866"/>
                  </a:lnTo>
                  <a:lnTo>
                    <a:pt x="24996" y="6882"/>
                  </a:lnTo>
                  <a:lnTo>
                    <a:pt x="25398" y="53668"/>
                  </a:lnTo>
                  <a:lnTo>
                    <a:pt x="24695" y="88420"/>
                  </a:lnTo>
                  <a:lnTo>
                    <a:pt x="15940" y="133592"/>
                  </a:lnTo>
                  <a:lnTo>
                    <a:pt x="7800" y="177224"/>
                  </a:lnTo>
                  <a:lnTo>
                    <a:pt x="4898" y="190309"/>
                  </a:lnTo>
                  <a:lnTo>
                    <a:pt x="0" y="2031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2" name="SMARTInkShape-Group360"/>
          <p:cNvGrpSpPr/>
          <p:nvPr/>
        </p:nvGrpSpPr>
        <p:grpSpPr>
          <a:xfrm>
            <a:off x="7913387" y="4006934"/>
            <a:ext cx="458843" cy="298254"/>
            <a:chOff x="7913387" y="4006934"/>
            <a:chExt cx="458843" cy="298254"/>
          </a:xfrm>
        </p:grpSpPr>
        <p:sp>
          <p:nvSpPr>
            <p:cNvPr id="119" name="SMARTInkShape-1508"/>
            <p:cNvSpPr/>
            <p:nvPr>
              <p:custDataLst>
                <p:tags r:id="rId85"/>
              </p:custDataLst>
            </p:nvPr>
          </p:nvSpPr>
          <p:spPr>
            <a:xfrm>
              <a:off x="7969518" y="4083240"/>
              <a:ext cx="279133" cy="31561"/>
            </a:xfrm>
            <a:custGeom>
              <a:avLst/>
              <a:gdLst/>
              <a:ahLst/>
              <a:cxnLst/>
              <a:rect l="0" t="0" r="0" b="0"/>
              <a:pathLst>
                <a:path w="279133" h="31561">
                  <a:moveTo>
                    <a:pt x="31482" y="31560"/>
                  </a:moveTo>
                  <a:lnTo>
                    <a:pt x="31482" y="31560"/>
                  </a:lnTo>
                  <a:lnTo>
                    <a:pt x="26015" y="26093"/>
                  </a:lnTo>
                  <a:lnTo>
                    <a:pt x="19742" y="25287"/>
                  </a:lnTo>
                  <a:lnTo>
                    <a:pt x="13399" y="19749"/>
                  </a:lnTo>
                  <a:lnTo>
                    <a:pt x="6368" y="18883"/>
                  </a:lnTo>
                  <a:lnTo>
                    <a:pt x="0" y="18861"/>
                  </a:lnTo>
                  <a:lnTo>
                    <a:pt x="21813" y="18154"/>
                  </a:lnTo>
                  <a:lnTo>
                    <a:pt x="42186" y="13393"/>
                  </a:lnTo>
                  <a:lnTo>
                    <a:pt x="89709" y="11856"/>
                  </a:lnTo>
                  <a:lnTo>
                    <a:pt x="131272" y="7049"/>
                  </a:lnTo>
                  <a:lnTo>
                    <a:pt x="173383" y="1251"/>
                  </a:lnTo>
                  <a:lnTo>
                    <a:pt x="214249" y="0"/>
                  </a:lnTo>
                  <a:lnTo>
                    <a:pt x="248541" y="532"/>
                  </a:lnTo>
                  <a:lnTo>
                    <a:pt x="269744" y="6278"/>
                  </a:lnTo>
                  <a:lnTo>
                    <a:pt x="278723" y="12225"/>
                  </a:lnTo>
                  <a:lnTo>
                    <a:pt x="279132" y="188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509"/>
            <p:cNvSpPr/>
            <p:nvPr>
              <p:custDataLst>
                <p:tags r:id="rId86"/>
              </p:custDataLst>
            </p:nvPr>
          </p:nvSpPr>
          <p:spPr>
            <a:xfrm>
              <a:off x="7913387" y="4171950"/>
              <a:ext cx="417814" cy="38100"/>
            </a:xfrm>
            <a:custGeom>
              <a:avLst/>
              <a:gdLst/>
              <a:ahLst/>
              <a:cxnLst/>
              <a:rect l="0" t="0" r="0" b="0"/>
              <a:pathLst>
                <a:path w="417814" h="38100">
                  <a:moveTo>
                    <a:pt x="62213" y="19050"/>
                  </a:moveTo>
                  <a:lnTo>
                    <a:pt x="62213" y="19050"/>
                  </a:lnTo>
                  <a:lnTo>
                    <a:pt x="16913" y="34782"/>
                  </a:lnTo>
                  <a:lnTo>
                    <a:pt x="9671" y="37116"/>
                  </a:lnTo>
                  <a:lnTo>
                    <a:pt x="0" y="38014"/>
                  </a:lnTo>
                  <a:lnTo>
                    <a:pt x="34228" y="38099"/>
                  </a:lnTo>
                  <a:lnTo>
                    <a:pt x="80908" y="32338"/>
                  </a:lnTo>
                  <a:lnTo>
                    <a:pt x="120130" y="31866"/>
                  </a:lnTo>
                  <a:lnTo>
                    <a:pt x="161848" y="31772"/>
                  </a:lnTo>
                  <a:lnTo>
                    <a:pt x="208423" y="31049"/>
                  </a:lnTo>
                  <a:lnTo>
                    <a:pt x="252326" y="26725"/>
                  </a:lnTo>
                  <a:lnTo>
                    <a:pt x="294970" y="25662"/>
                  </a:lnTo>
                  <a:lnTo>
                    <a:pt x="336659" y="20382"/>
                  </a:lnTo>
                  <a:lnTo>
                    <a:pt x="380613" y="12761"/>
                  </a:lnTo>
                  <a:lnTo>
                    <a:pt x="41781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510"/>
            <p:cNvSpPr/>
            <p:nvPr>
              <p:custDataLst>
                <p:tags r:id="rId87"/>
              </p:custDataLst>
            </p:nvPr>
          </p:nvSpPr>
          <p:spPr>
            <a:xfrm>
              <a:off x="8217272" y="4006934"/>
              <a:ext cx="154958" cy="298254"/>
            </a:xfrm>
            <a:custGeom>
              <a:avLst/>
              <a:gdLst/>
              <a:ahLst/>
              <a:cxnLst/>
              <a:rect l="0" t="0" r="0" b="0"/>
              <a:pathLst>
                <a:path w="154958" h="298254">
                  <a:moveTo>
                    <a:pt x="56778" y="18966"/>
                  </a:moveTo>
                  <a:lnTo>
                    <a:pt x="56778" y="18966"/>
                  </a:lnTo>
                  <a:lnTo>
                    <a:pt x="46639" y="18260"/>
                  </a:lnTo>
                  <a:lnTo>
                    <a:pt x="25488" y="11127"/>
                  </a:lnTo>
                  <a:lnTo>
                    <a:pt x="20998" y="8426"/>
                  </a:lnTo>
                  <a:lnTo>
                    <a:pt x="14505" y="6201"/>
                  </a:lnTo>
                  <a:lnTo>
                    <a:pt x="8113" y="2091"/>
                  </a:lnTo>
                  <a:lnTo>
                    <a:pt x="0" y="0"/>
                  </a:lnTo>
                  <a:lnTo>
                    <a:pt x="5128" y="5391"/>
                  </a:lnTo>
                  <a:lnTo>
                    <a:pt x="50771" y="33931"/>
                  </a:lnTo>
                  <a:lnTo>
                    <a:pt x="95180" y="61594"/>
                  </a:lnTo>
                  <a:lnTo>
                    <a:pt x="137109" y="99407"/>
                  </a:lnTo>
                  <a:lnTo>
                    <a:pt x="146511" y="115473"/>
                  </a:lnTo>
                  <a:lnTo>
                    <a:pt x="154915" y="138121"/>
                  </a:lnTo>
                  <a:lnTo>
                    <a:pt x="154957" y="148124"/>
                  </a:lnTo>
                  <a:lnTo>
                    <a:pt x="149236" y="168421"/>
                  </a:lnTo>
                  <a:lnTo>
                    <a:pt x="140605" y="186019"/>
                  </a:lnTo>
                  <a:lnTo>
                    <a:pt x="103049" y="232126"/>
                  </a:lnTo>
                  <a:lnTo>
                    <a:pt x="61800" y="277427"/>
                  </a:lnTo>
                  <a:lnTo>
                    <a:pt x="55483" y="282710"/>
                  </a:lnTo>
                  <a:lnTo>
                    <a:pt x="44173" y="298253"/>
                  </a:lnTo>
                  <a:lnTo>
                    <a:pt x="50428" y="2920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361"/>
          <p:cNvGrpSpPr/>
          <p:nvPr/>
        </p:nvGrpSpPr>
        <p:grpSpPr>
          <a:xfrm>
            <a:off x="8839240" y="3759284"/>
            <a:ext cx="1003261" cy="932373"/>
            <a:chOff x="8839240" y="3759284"/>
            <a:chExt cx="1003261" cy="932373"/>
          </a:xfrm>
        </p:grpSpPr>
        <p:sp>
          <p:nvSpPr>
            <p:cNvPr id="123" name="SMARTInkShape-1511"/>
            <p:cNvSpPr/>
            <p:nvPr>
              <p:custDataLst>
                <p:tags r:id="rId81"/>
              </p:custDataLst>
            </p:nvPr>
          </p:nvSpPr>
          <p:spPr>
            <a:xfrm>
              <a:off x="8839240" y="4095750"/>
              <a:ext cx="203161" cy="221982"/>
            </a:xfrm>
            <a:custGeom>
              <a:avLst/>
              <a:gdLst/>
              <a:ahLst/>
              <a:cxnLst/>
              <a:rect l="0" t="0" r="0" b="0"/>
              <a:pathLst>
                <a:path w="203161" h="221982">
                  <a:moveTo>
                    <a:pt x="25360" y="25400"/>
                  </a:moveTo>
                  <a:lnTo>
                    <a:pt x="25360" y="25400"/>
                  </a:lnTo>
                  <a:lnTo>
                    <a:pt x="19032" y="25400"/>
                  </a:lnTo>
                  <a:lnTo>
                    <a:pt x="19010" y="19057"/>
                  </a:lnTo>
                  <a:lnTo>
                    <a:pt x="24477" y="13583"/>
                  </a:lnTo>
                  <a:lnTo>
                    <a:pt x="69951" y="4864"/>
                  </a:lnTo>
                  <a:lnTo>
                    <a:pt x="82551" y="1441"/>
                  </a:lnTo>
                  <a:lnTo>
                    <a:pt x="129492" y="16"/>
                  </a:lnTo>
                  <a:lnTo>
                    <a:pt x="161342" y="0"/>
                  </a:lnTo>
                  <a:lnTo>
                    <a:pt x="165289" y="1881"/>
                  </a:lnTo>
                  <a:lnTo>
                    <a:pt x="169395" y="4364"/>
                  </a:lnTo>
                  <a:lnTo>
                    <a:pt x="173572" y="5467"/>
                  </a:lnTo>
                  <a:lnTo>
                    <a:pt x="174968" y="6467"/>
                  </a:lnTo>
                  <a:lnTo>
                    <a:pt x="175898" y="7839"/>
                  </a:lnTo>
                  <a:lnTo>
                    <a:pt x="177209" y="13141"/>
                  </a:lnTo>
                  <a:lnTo>
                    <a:pt x="177651" y="21254"/>
                  </a:lnTo>
                  <a:lnTo>
                    <a:pt x="175831" y="25438"/>
                  </a:lnTo>
                  <a:lnTo>
                    <a:pt x="167629" y="36694"/>
                  </a:lnTo>
                  <a:lnTo>
                    <a:pt x="163685" y="49477"/>
                  </a:lnTo>
                  <a:lnTo>
                    <a:pt x="141323" y="74377"/>
                  </a:lnTo>
                  <a:lnTo>
                    <a:pt x="95205" y="114419"/>
                  </a:lnTo>
                  <a:lnTo>
                    <a:pt x="51151" y="152403"/>
                  </a:lnTo>
                  <a:lnTo>
                    <a:pt x="5188" y="192322"/>
                  </a:lnTo>
                  <a:lnTo>
                    <a:pt x="2283" y="196719"/>
                  </a:lnTo>
                  <a:lnTo>
                    <a:pt x="648" y="203161"/>
                  </a:lnTo>
                  <a:lnTo>
                    <a:pt x="0" y="212547"/>
                  </a:lnTo>
                  <a:lnTo>
                    <a:pt x="692" y="213665"/>
                  </a:lnTo>
                  <a:lnTo>
                    <a:pt x="1860" y="214410"/>
                  </a:lnTo>
                  <a:lnTo>
                    <a:pt x="5743" y="215238"/>
                  </a:lnTo>
                  <a:lnTo>
                    <a:pt x="15157" y="216409"/>
                  </a:lnTo>
                  <a:lnTo>
                    <a:pt x="24140" y="220206"/>
                  </a:lnTo>
                  <a:lnTo>
                    <a:pt x="48064" y="221981"/>
                  </a:lnTo>
                  <a:lnTo>
                    <a:pt x="95352" y="216282"/>
                  </a:lnTo>
                  <a:lnTo>
                    <a:pt x="139668" y="210455"/>
                  </a:lnTo>
                  <a:lnTo>
                    <a:pt x="181084" y="208860"/>
                  </a:lnTo>
                  <a:lnTo>
                    <a:pt x="188073" y="204485"/>
                  </a:lnTo>
                  <a:lnTo>
                    <a:pt x="194613" y="199426"/>
                  </a:lnTo>
                  <a:lnTo>
                    <a:pt x="203160" y="196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SMARTInkShape-1512"/>
            <p:cNvSpPr/>
            <p:nvPr>
              <p:custDataLst>
                <p:tags r:id="rId82"/>
              </p:custDataLst>
            </p:nvPr>
          </p:nvSpPr>
          <p:spPr>
            <a:xfrm>
              <a:off x="9271908" y="4610386"/>
              <a:ext cx="107043" cy="81271"/>
            </a:xfrm>
            <a:custGeom>
              <a:avLst/>
              <a:gdLst/>
              <a:ahLst/>
              <a:cxnLst/>
              <a:rect l="0" t="0" r="0" b="0"/>
              <a:pathLst>
                <a:path w="107043" h="81271">
                  <a:moveTo>
                    <a:pt x="43542" y="31464"/>
                  </a:moveTo>
                  <a:lnTo>
                    <a:pt x="43542" y="31464"/>
                  </a:lnTo>
                  <a:lnTo>
                    <a:pt x="43542" y="19908"/>
                  </a:lnTo>
                  <a:lnTo>
                    <a:pt x="49009" y="13397"/>
                  </a:lnTo>
                  <a:lnTo>
                    <a:pt x="48598" y="12364"/>
                  </a:lnTo>
                  <a:lnTo>
                    <a:pt x="38145" y="681"/>
                  </a:lnTo>
                  <a:lnTo>
                    <a:pt x="34103" y="0"/>
                  </a:lnTo>
                  <a:lnTo>
                    <a:pt x="30410" y="1722"/>
                  </a:lnTo>
                  <a:lnTo>
                    <a:pt x="26417" y="4135"/>
                  </a:lnTo>
                  <a:lnTo>
                    <a:pt x="20202" y="6198"/>
                  </a:lnTo>
                  <a:lnTo>
                    <a:pt x="15999" y="9181"/>
                  </a:lnTo>
                  <a:lnTo>
                    <a:pt x="13662" y="12859"/>
                  </a:lnTo>
                  <a:lnTo>
                    <a:pt x="6103" y="35832"/>
                  </a:lnTo>
                  <a:lnTo>
                    <a:pt x="4933" y="46242"/>
                  </a:lnTo>
                  <a:lnTo>
                    <a:pt x="0" y="58696"/>
                  </a:lnTo>
                  <a:lnTo>
                    <a:pt x="404" y="60908"/>
                  </a:lnTo>
                  <a:lnTo>
                    <a:pt x="4237" y="69527"/>
                  </a:lnTo>
                  <a:lnTo>
                    <a:pt x="4639" y="71656"/>
                  </a:lnTo>
                  <a:lnTo>
                    <a:pt x="5613" y="73075"/>
                  </a:lnTo>
                  <a:lnTo>
                    <a:pt x="6967" y="74021"/>
                  </a:lnTo>
                  <a:lnTo>
                    <a:pt x="8575" y="74652"/>
                  </a:lnTo>
                  <a:lnTo>
                    <a:pt x="9647" y="75778"/>
                  </a:lnTo>
                  <a:lnTo>
                    <a:pt x="10839" y="78911"/>
                  </a:lnTo>
                  <a:lnTo>
                    <a:pt x="11862" y="80029"/>
                  </a:lnTo>
                  <a:lnTo>
                    <a:pt x="14880" y="81270"/>
                  </a:lnTo>
                  <a:lnTo>
                    <a:pt x="16673" y="80896"/>
                  </a:lnTo>
                  <a:lnTo>
                    <a:pt x="24620" y="77107"/>
                  </a:lnTo>
                  <a:lnTo>
                    <a:pt x="26694" y="76709"/>
                  </a:lnTo>
                  <a:lnTo>
                    <a:pt x="45661" y="66475"/>
                  </a:lnTo>
                  <a:lnTo>
                    <a:pt x="62220" y="50878"/>
                  </a:lnTo>
                  <a:lnTo>
                    <a:pt x="78378" y="50514"/>
                  </a:lnTo>
                  <a:lnTo>
                    <a:pt x="82072" y="52396"/>
                  </a:lnTo>
                  <a:lnTo>
                    <a:pt x="92830" y="61053"/>
                  </a:lnTo>
                  <a:lnTo>
                    <a:pt x="98755" y="62573"/>
                  </a:lnTo>
                  <a:lnTo>
                    <a:pt x="107042" y="632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SMARTInkShape-1513"/>
            <p:cNvSpPr/>
            <p:nvPr>
              <p:custDataLst>
                <p:tags r:id="rId83"/>
              </p:custDataLst>
            </p:nvPr>
          </p:nvSpPr>
          <p:spPr>
            <a:xfrm>
              <a:off x="9330841" y="3759284"/>
              <a:ext cx="67130" cy="164914"/>
            </a:xfrm>
            <a:custGeom>
              <a:avLst/>
              <a:gdLst/>
              <a:ahLst/>
              <a:cxnLst/>
              <a:rect l="0" t="0" r="0" b="0"/>
              <a:pathLst>
                <a:path w="67130" h="164914">
                  <a:moveTo>
                    <a:pt x="3659" y="12616"/>
                  </a:moveTo>
                  <a:lnTo>
                    <a:pt x="3659" y="12616"/>
                  </a:lnTo>
                  <a:lnTo>
                    <a:pt x="3659" y="0"/>
                  </a:lnTo>
                  <a:lnTo>
                    <a:pt x="288" y="3312"/>
                  </a:lnTo>
                  <a:lnTo>
                    <a:pt x="0" y="5002"/>
                  </a:lnTo>
                  <a:lnTo>
                    <a:pt x="515" y="6834"/>
                  </a:lnTo>
                  <a:lnTo>
                    <a:pt x="2261" y="10752"/>
                  </a:lnTo>
                  <a:lnTo>
                    <a:pt x="3647" y="42368"/>
                  </a:lnTo>
                  <a:lnTo>
                    <a:pt x="3659" y="88463"/>
                  </a:lnTo>
                  <a:lnTo>
                    <a:pt x="3659" y="134204"/>
                  </a:lnTo>
                  <a:lnTo>
                    <a:pt x="3659" y="145847"/>
                  </a:lnTo>
                  <a:lnTo>
                    <a:pt x="3659" y="142559"/>
                  </a:lnTo>
                  <a:lnTo>
                    <a:pt x="5540" y="139042"/>
                  </a:lnTo>
                  <a:lnTo>
                    <a:pt x="8022" y="135128"/>
                  </a:lnTo>
                  <a:lnTo>
                    <a:pt x="10126" y="128957"/>
                  </a:lnTo>
                  <a:lnTo>
                    <a:pt x="14198" y="122660"/>
                  </a:lnTo>
                  <a:lnTo>
                    <a:pt x="16424" y="116326"/>
                  </a:lnTo>
                  <a:lnTo>
                    <a:pt x="25793" y="104866"/>
                  </a:lnTo>
                  <a:lnTo>
                    <a:pt x="29488" y="103005"/>
                  </a:lnTo>
                  <a:lnTo>
                    <a:pt x="41797" y="101647"/>
                  </a:lnTo>
                  <a:lnTo>
                    <a:pt x="43901" y="101603"/>
                  </a:lnTo>
                  <a:lnTo>
                    <a:pt x="45303" y="102279"/>
                  </a:lnTo>
                  <a:lnTo>
                    <a:pt x="46238" y="103436"/>
                  </a:lnTo>
                  <a:lnTo>
                    <a:pt x="46861" y="104913"/>
                  </a:lnTo>
                  <a:lnTo>
                    <a:pt x="47983" y="105897"/>
                  </a:lnTo>
                  <a:lnTo>
                    <a:pt x="51110" y="106991"/>
                  </a:lnTo>
                  <a:lnTo>
                    <a:pt x="52226" y="107988"/>
                  </a:lnTo>
                  <a:lnTo>
                    <a:pt x="53467" y="110977"/>
                  </a:lnTo>
                  <a:lnTo>
                    <a:pt x="54502" y="112057"/>
                  </a:lnTo>
                  <a:lnTo>
                    <a:pt x="65989" y="119599"/>
                  </a:lnTo>
                  <a:lnTo>
                    <a:pt x="66639" y="122017"/>
                  </a:lnTo>
                  <a:lnTo>
                    <a:pt x="67129" y="135467"/>
                  </a:lnTo>
                  <a:lnTo>
                    <a:pt x="66433" y="136850"/>
                  </a:lnTo>
                  <a:lnTo>
                    <a:pt x="65265" y="137772"/>
                  </a:lnTo>
                  <a:lnTo>
                    <a:pt x="63779" y="138387"/>
                  </a:lnTo>
                  <a:lnTo>
                    <a:pt x="62789" y="139502"/>
                  </a:lnTo>
                  <a:lnTo>
                    <a:pt x="59318" y="146361"/>
                  </a:lnTo>
                  <a:lnTo>
                    <a:pt x="57698" y="148346"/>
                  </a:lnTo>
                  <a:lnTo>
                    <a:pt x="54017" y="150552"/>
                  </a:lnTo>
                  <a:lnTo>
                    <a:pt x="50028" y="152237"/>
                  </a:lnTo>
                  <a:lnTo>
                    <a:pt x="45904" y="155339"/>
                  </a:lnTo>
                  <a:lnTo>
                    <a:pt x="43602" y="159069"/>
                  </a:lnTo>
                  <a:lnTo>
                    <a:pt x="42987" y="161051"/>
                  </a:lnTo>
                  <a:lnTo>
                    <a:pt x="41873" y="162373"/>
                  </a:lnTo>
                  <a:lnTo>
                    <a:pt x="38752" y="163841"/>
                  </a:lnTo>
                  <a:lnTo>
                    <a:pt x="30235" y="164913"/>
                  </a:lnTo>
                  <a:lnTo>
                    <a:pt x="26037" y="161614"/>
                  </a:lnTo>
                  <a:lnTo>
                    <a:pt x="24188" y="158095"/>
                  </a:lnTo>
                  <a:lnTo>
                    <a:pt x="22709" y="15231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514"/>
            <p:cNvSpPr/>
            <p:nvPr>
              <p:custDataLst>
                <p:tags r:id="rId84"/>
              </p:custDataLst>
            </p:nvPr>
          </p:nvSpPr>
          <p:spPr>
            <a:xfrm>
              <a:off x="9569744" y="4078077"/>
              <a:ext cx="272757" cy="265211"/>
            </a:xfrm>
            <a:custGeom>
              <a:avLst/>
              <a:gdLst/>
              <a:ahLst/>
              <a:cxnLst/>
              <a:rect l="0" t="0" r="0" b="0"/>
              <a:pathLst>
                <a:path w="272757" h="265211">
                  <a:moveTo>
                    <a:pt x="63206" y="201823"/>
                  </a:moveTo>
                  <a:lnTo>
                    <a:pt x="63206" y="201823"/>
                  </a:lnTo>
                  <a:lnTo>
                    <a:pt x="63205" y="196356"/>
                  </a:lnTo>
                  <a:lnTo>
                    <a:pt x="58842" y="190578"/>
                  </a:lnTo>
                  <a:lnTo>
                    <a:pt x="57444" y="184693"/>
                  </a:lnTo>
                  <a:lnTo>
                    <a:pt x="57117" y="180569"/>
                  </a:lnTo>
                  <a:lnTo>
                    <a:pt x="55090" y="176384"/>
                  </a:lnTo>
                  <a:lnTo>
                    <a:pt x="51411" y="171319"/>
                  </a:lnTo>
                  <a:lnTo>
                    <a:pt x="50585" y="164715"/>
                  </a:lnTo>
                  <a:lnTo>
                    <a:pt x="47158" y="160646"/>
                  </a:lnTo>
                  <a:lnTo>
                    <a:pt x="45452" y="160260"/>
                  </a:lnTo>
                  <a:lnTo>
                    <a:pt x="43609" y="160709"/>
                  </a:lnTo>
                  <a:lnTo>
                    <a:pt x="37865" y="164032"/>
                  </a:lnTo>
                  <a:lnTo>
                    <a:pt x="20819" y="181425"/>
                  </a:lnTo>
                  <a:lnTo>
                    <a:pt x="10282" y="200086"/>
                  </a:lnTo>
                  <a:lnTo>
                    <a:pt x="699" y="237816"/>
                  </a:lnTo>
                  <a:lnTo>
                    <a:pt x="0" y="247138"/>
                  </a:lnTo>
                  <a:lnTo>
                    <a:pt x="1718" y="252067"/>
                  </a:lnTo>
                  <a:lnTo>
                    <a:pt x="4128" y="256609"/>
                  </a:lnTo>
                  <a:lnTo>
                    <a:pt x="5199" y="260979"/>
                  </a:lnTo>
                  <a:lnTo>
                    <a:pt x="6190" y="262427"/>
                  </a:lnTo>
                  <a:lnTo>
                    <a:pt x="7557" y="263392"/>
                  </a:lnTo>
                  <a:lnTo>
                    <a:pt x="10956" y="264465"/>
                  </a:lnTo>
                  <a:lnTo>
                    <a:pt x="20960" y="265210"/>
                  </a:lnTo>
                  <a:lnTo>
                    <a:pt x="25145" y="263391"/>
                  </a:lnTo>
                  <a:lnTo>
                    <a:pt x="40058" y="253780"/>
                  </a:lnTo>
                  <a:lnTo>
                    <a:pt x="47802" y="242540"/>
                  </a:lnTo>
                  <a:lnTo>
                    <a:pt x="60332" y="207845"/>
                  </a:lnTo>
                  <a:lnTo>
                    <a:pt x="67318" y="164974"/>
                  </a:lnTo>
                  <a:lnTo>
                    <a:pt x="72633" y="123393"/>
                  </a:lnTo>
                  <a:lnTo>
                    <a:pt x="75474" y="81158"/>
                  </a:lnTo>
                  <a:lnTo>
                    <a:pt x="75880" y="34115"/>
                  </a:lnTo>
                  <a:lnTo>
                    <a:pt x="75906" y="0"/>
                  </a:lnTo>
                  <a:lnTo>
                    <a:pt x="75200" y="246"/>
                  </a:lnTo>
                  <a:lnTo>
                    <a:pt x="72535" y="2402"/>
                  </a:lnTo>
                  <a:lnTo>
                    <a:pt x="70879" y="5712"/>
                  </a:lnTo>
                  <a:lnTo>
                    <a:pt x="64111" y="41079"/>
                  </a:lnTo>
                  <a:lnTo>
                    <a:pt x="69318" y="88519"/>
                  </a:lnTo>
                  <a:lnTo>
                    <a:pt x="71405" y="117522"/>
                  </a:lnTo>
                  <a:lnTo>
                    <a:pt x="74572" y="133336"/>
                  </a:lnTo>
                  <a:lnTo>
                    <a:pt x="77392" y="149545"/>
                  </a:lnTo>
                  <a:lnTo>
                    <a:pt x="88319" y="193218"/>
                  </a:lnTo>
                  <a:lnTo>
                    <a:pt x="88580" y="200742"/>
                  </a:lnTo>
                  <a:lnTo>
                    <a:pt x="90476" y="199461"/>
                  </a:lnTo>
                  <a:lnTo>
                    <a:pt x="94071" y="196261"/>
                  </a:lnTo>
                  <a:lnTo>
                    <a:pt x="94694" y="192336"/>
                  </a:lnTo>
                  <a:lnTo>
                    <a:pt x="94934" y="180567"/>
                  </a:lnTo>
                  <a:lnTo>
                    <a:pt x="96827" y="176383"/>
                  </a:lnTo>
                  <a:lnTo>
                    <a:pt x="105079" y="165834"/>
                  </a:lnTo>
                  <a:lnTo>
                    <a:pt x="106510" y="161604"/>
                  </a:lnTo>
                  <a:lnTo>
                    <a:pt x="107598" y="160194"/>
                  </a:lnTo>
                  <a:lnTo>
                    <a:pt x="110688" y="158626"/>
                  </a:lnTo>
                  <a:lnTo>
                    <a:pt x="122553" y="157483"/>
                  </a:lnTo>
                  <a:lnTo>
                    <a:pt x="126741" y="159303"/>
                  </a:lnTo>
                  <a:lnTo>
                    <a:pt x="138154" y="168932"/>
                  </a:lnTo>
                  <a:lnTo>
                    <a:pt x="143522" y="179281"/>
                  </a:lnTo>
                  <a:lnTo>
                    <a:pt x="145461" y="191058"/>
                  </a:lnTo>
                  <a:lnTo>
                    <a:pt x="145755" y="235404"/>
                  </a:lnTo>
                  <a:lnTo>
                    <a:pt x="145050" y="236910"/>
                  </a:lnTo>
                  <a:lnTo>
                    <a:pt x="143875" y="237915"/>
                  </a:lnTo>
                  <a:lnTo>
                    <a:pt x="142385" y="238584"/>
                  </a:lnTo>
                  <a:lnTo>
                    <a:pt x="141392" y="239736"/>
                  </a:lnTo>
                  <a:lnTo>
                    <a:pt x="140289" y="242898"/>
                  </a:lnTo>
                  <a:lnTo>
                    <a:pt x="139288" y="244022"/>
                  </a:lnTo>
                  <a:lnTo>
                    <a:pt x="134016" y="245977"/>
                  </a:lnTo>
                  <a:lnTo>
                    <a:pt x="127673" y="240779"/>
                  </a:lnTo>
                  <a:lnTo>
                    <a:pt x="126790" y="225692"/>
                  </a:lnTo>
                  <a:lnTo>
                    <a:pt x="128624" y="221134"/>
                  </a:lnTo>
                  <a:lnTo>
                    <a:pt x="131086" y="216755"/>
                  </a:lnTo>
                  <a:lnTo>
                    <a:pt x="136167" y="202701"/>
                  </a:lnTo>
                  <a:lnTo>
                    <a:pt x="145887" y="189517"/>
                  </a:lnTo>
                  <a:lnTo>
                    <a:pt x="163951" y="168862"/>
                  </a:lnTo>
                  <a:lnTo>
                    <a:pt x="183739" y="158897"/>
                  </a:lnTo>
                  <a:lnTo>
                    <a:pt x="185894" y="158389"/>
                  </a:lnTo>
                  <a:lnTo>
                    <a:pt x="187333" y="157345"/>
                  </a:lnTo>
                  <a:lnTo>
                    <a:pt x="188289" y="155943"/>
                  </a:lnTo>
                  <a:lnTo>
                    <a:pt x="189828" y="151994"/>
                  </a:lnTo>
                  <a:lnTo>
                    <a:pt x="191919" y="151454"/>
                  </a:lnTo>
                  <a:lnTo>
                    <a:pt x="193465" y="151311"/>
                  </a:lnTo>
                  <a:lnTo>
                    <a:pt x="194495" y="151921"/>
                  </a:lnTo>
                  <a:lnTo>
                    <a:pt x="195182" y="153032"/>
                  </a:lnTo>
                  <a:lnTo>
                    <a:pt x="195640" y="154479"/>
                  </a:lnTo>
                  <a:lnTo>
                    <a:pt x="195240" y="155444"/>
                  </a:lnTo>
                  <a:lnTo>
                    <a:pt x="194268" y="156087"/>
                  </a:lnTo>
                  <a:lnTo>
                    <a:pt x="192914" y="156515"/>
                  </a:lnTo>
                  <a:lnTo>
                    <a:pt x="192011" y="157507"/>
                  </a:lnTo>
                  <a:lnTo>
                    <a:pt x="191008" y="160490"/>
                  </a:lnTo>
                  <a:lnTo>
                    <a:pt x="189547" y="174365"/>
                  </a:lnTo>
                  <a:lnTo>
                    <a:pt x="185189" y="182785"/>
                  </a:lnTo>
                  <a:lnTo>
                    <a:pt x="184119" y="191241"/>
                  </a:lnTo>
                  <a:lnTo>
                    <a:pt x="189346" y="206036"/>
                  </a:lnTo>
                  <a:lnTo>
                    <a:pt x="196693" y="210911"/>
                  </a:lnTo>
                  <a:lnTo>
                    <a:pt x="207806" y="213453"/>
                  </a:lnTo>
                  <a:lnTo>
                    <a:pt x="228568" y="213606"/>
                  </a:lnTo>
                  <a:lnTo>
                    <a:pt x="272756" y="20817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8" name="SMARTInkShape-1515"/>
          <p:cNvSpPr/>
          <p:nvPr>
            <p:custDataLst>
              <p:tags r:id="rId9"/>
            </p:custDataLst>
          </p:nvPr>
        </p:nvSpPr>
        <p:spPr>
          <a:xfrm>
            <a:off x="9328150" y="3962691"/>
            <a:ext cx="114301" cy="466665"/>
          </a:xfrm>
          <a:custGeom>
            <a:avLst/>
            <a:gdLst/>
            <a:ahLst/>
            <a:cxnLst/>
            <a:rect l="0" t="0" r="0" b="0"/>
            <a:pathLst>
              <a:path w="114301" h="466665">
                <a:moveTo>
                  <a:pt x="114300" y="18759"/>
                </a:moveTo>
                <a:lnTo>
                  <a:pt x="114300" y="18759"/>
                </a:lnTo>
                <a:lnTo>
                  <a:pt x="110929" y="18759"/>
                </a:lnTo>
                <a:lnTo>
                  <a:pt x="109936" y="18053"/>
                </a:lnTo>
                <a:lnTo>
                  <a:pt x="109274" y="16877"/>
                </a:lnTo>
                <a:lnTo>
                  <a:pt x="108832" y="15388"/>
                </a:lnTo>
                <a:lnTo>
                  <a:pt x="101535" y="6116"/>
                </a:lnTo>
                <a:lnTo>
                  <a:pt x="98514" y="3027"/>
                </a:lnTo>
                <a:lnTo>
                  <a:pt x="94819" y="1184"/>
                </a:lnTo>
                <a:lnTo>
                  <a:pt x="86699" y="0"/>
                </a:lnTo>
                <a:lnTo>
                  <a:pt x="82511" y="1720"/>
                </a:lnTo>
                <a:lnTo>
                  <a:pt x="78300" y="4130"/>
                </a:lnTo>
                <a:lnTo>
                  <a:pt x="71961" y="6193"/>
                </a:lnTo>
                <a:lnTo>
                  <a:pt x="55033" y="20964"/>
                </a:lnTo>
                <a:lnTo>
                  <a:pt x="35983" y="54854"/>
                </a:lnTo>
                <a:lnTo>
                  <a:pt x="21872" y="95213"/>
                </a:lnTo>
                <a:lnTo>
                  <a:pt x="17334" y="139424"/>
                </a:lnTo>
                <a:lnTo>
                  <a:pt x="13615" y="168182"/>
                </a:lnTo>
                <a:lnTo>
                  <a:pt x="18248" y="212368"/>
                </a:lnTo>
                <a:lnTo>
                  <a:pt x="22351" y="258892"/>
                </a:lnTo>
                <a:lnTo>
                  <a:pt x="28503" y="303523"/>
                </a:lnTo>
                <a:lnTo>
                  <a:pt x="34836" y="347990"/>
                </a:lnTo>
                <a:lnTo>
                  <a:pt x="37973" y="392814"/>
                </a:lnTo>
                <a:lnTo>
                  <a:pt x="37378" y="418156"/>
                </a:lnTo>
                <a:lnTo>
                  <a:pt x="29259" y="436353"/>
                </a:lnTo>
                <a:lnTo>
                  <a:pt x="20882" y="450082"/>
                </a:lnTo>
                <a:lnTo>
                  <a:pt x="19159" y="454580"/>
                </a:lnTo>
                <a:lnTo>
                  <a:pt x="16041" y="458931"/>
                </a:lnTo>
                <a:lnTo>
                  <a:pt x="12303" y="461335"/>
                </a:lnTo>
                <a:lnTo>
                  <a:pt x="10319" y="461977"/>
                </a:lnTo>
                <a:lnTo>
                  <a:pt x="8996" y="463110"/>
                </a:lnTo>
                <a:lnTo>
                  <a:pt x="7526" y="466250"/>
                </a:lnTo>
                <a:lnTo>
                  <a:pt x="6429" y="466664"/>
                </a:lnTo>
                <a:lnTo>
                  <a:pt x="4992" y="466234"/>
                </a:lnTo>
                <a:lnTo>
                  <a:pt x="0" y="46325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2" name="SMARTInkShape-Group363"/>
          <p:cNvGrpSpPr/>
          <p:nvPr/>
        </p:nvGrpSpPr>
        <p:grpSpPr>
          <a:xfrm>
            <a:off x="10204450" y="4191000"/>
            <a:ext cx="285751" cy="152393"/>
            <a:chOff x="10204450" y="4191000"/>
            <a:chExt cx="285751" cy="152393"/>
          </a:xfrm>
        </p:grpSpPr>
        <p:sp>
          <p:nvSpPr>
            <p:cNvPr id="129" name="SMARTInkShape-1516"/>
            <p:cNvSpPr/>
            <p:nvPr>
              <p:custDataLst>
                <p:tags r:id="rId78"/>
              </p:custDataLst>
            </p:nvPr>
          </p:nvSpPr>
          <p:spPr>
            <a:xfrm>
              <a:off x="10477500" y="4191000"/>
              <a:ext cx="12701" cy="146051"/>
            </a:xfrm>
            <a:custGeom>
              <a:avLst/>
              <a:gdLst/>
              <a:ahLst/>
              <a:cxnLst/>
              <a:rect l="0" t="0" r="0" b="0"/>
              <a:pathLst>
                <a:path w="12701" h="146051">
                  <a:moveTo>
                    <a:pt x="0" y="0"/>
                  </a:moveTo>
                  <a:lnTo>
                    <a:pt x="0" y="0"/>
                  </a:lnTo>
                  <a:lnTo>
                    <a:pt x="6089" y="0"/>
                  </a:lnTo>
                  <a:lnTo>
                    <a:pt x="6272" y="3371"/>
                  </a:lnTo>
                  <a:lnTo>
                    <a:pt x="8197" y="6907"/>
                  </a:lnTo>
                  <a:lnTo>
                    <a:pt x="10699" y="10831"/>
                  </a:lnTo>
                  <a:lnTo>
                    <a:pt x="12304" y="19099"/>
                  </a:lnTo>
                  <a:lnTo>
                    <a:pt x="12698" y="63549"/>
                  </a:lnTo>
                  <a:lnTo>
                    <a:pt x="12700" y="107559"/>
                  </a:lnTo>
                  <a:lnTo>
                    <a:pt x="127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517"/>
            <p:cNvSpPr/>
            <p:nvPr>
              <p:custDataLst>
                <p:tags r:id="rId79"/>
              </p:custDataLst>
            </p:nvPr>
          </p:nvSpPr>
          <p:spPr>
            <a:xfrm>
              <a:off x="10229928" y="4324350"/>
              <a:ext cx="107873" cy="19043"/>
            </a:xfrm>
            <a:custGeom>
              <a:avLst/>
              <a:gdLst/>
              <a:ahLst/>
              <a:cxnLst/>
              <a:rect l="0" t="0" r="0" b="0"/>
              <a:pathLst>
                <a:path w="107873" h="19043">
                  <a:moveTo>
                    <a:pt x="6272" y="0"/>
                  </a:moveTo>
                  <a:lnTo>
                    <a:pt x="6272" y="0"/>
                  </a:lnTo>
                  <a:lnTo>
                    <a:pt x="6271" y="3371"/>
                  </a:lnTo>
                  <a:lnTo>
                    <a:pt x="4391" y="6907"/>
                  </a:lnTo>
                  <a:lnTo>
                    <a:pt x="804" y="11556"/>
                  </a:lnTo>
                  <a:lnTo>
                    <a:pt x="0" y="18066"/>
                  </a:lnTo>
                  <a:lnTo>
                    <a:pt x="679" y="18394"/>
                  </a:lnTo>
                  <a:lnTo>
                    <a:pt x="18405" y="19042"/>
                  </a:lnTo>
                  <a:lnTo>
                    <a:pt x="65320" y="10935"/>
                  </a:lnTo>
                  <a:lnTo>
                    <a:pt x="1078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518"/>
            <p:cNvSpPr/>
            <p:nvPr>
              <p:custDataLst>
                <p:tags r:id="rId80"/>
              </p:custDataLst>
            </p:nvPr>
          </p:nvSpPr>
          <p:spPr>
            <a:xfrm>
              <a:off x="10204450" y="4244785"/>
              <a:ext cx="88901" cy="9716"/>
            </a:xfrm>
            <a:custGeom>
              <a:avLst/>
              <a:gdLst/>
              <a:ahLst/>
              <a:cxnLst/>
              <a:rect l="0" t="0" r="0" b="0"/>
              <a:pathLst>
                <a:path w="88901" h="9716">
                  <a:moveTo>
                    <a:pt x="0" y="9715"/>
                  </a:moveTo>
                  <a:lnTo>
                    <a:pt x="0" y="9715"/>
                  </a:lnTo>
                  <a:lnTo>
                    <a:pt x="8838" y="9715"/>
                  </a:lnTo>
                  <a:lnTo>
                    <a:pt x="12866" y="7833"/>
                  </a:lnTo>
                  <a:lnTo>
                    <a:pt x="17006" y="5351"/>
                  </a:lnTo>
                  <a:lnTo>
                    <a:pt x="25414" y="3757"/>
                  </a:lnTo>
                  <a:lnTo>
                    <a:pt x="48801" y="2674"/>
                  </a:lnTo>
                  <a:lnTo>
                    <a:pt x="56026" y="0"/>
                  </a:lnTo>
                  <a:lnTo>
                    <a:pt x="63942" y="223"/>
                  </a:lnTo>
                  <a:lnTo>
                    <a:pt x="79655" y="3656"/>
                  </a:lnTo>
                  <a:lnTo>
                    <a:pt x="88900" y="97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364"/>
          <p:cNvGrpSpPr/>
          <p:nvPr/>
        </p:nvGrpSpPr>
        <p:grpSpPr>
          <a:xfrm>
            <a:off x="7893956" y="5233283"/>
            <a:ext cx="297432" cy="183268"/>
            <a:chOff x="7893956" y="5233283"/>
            <a:chExt cx="297432" cy="183268"/>
          </a:xfrm>
        </p:grpSpPr>
        <p:sp>
          <p:nvSpPr>
            <p:cNvPr id="133" name="SMARTInkShape-1519"/>
            <p:cNvSpPr/>
            <p:nvPr>
              <p:custDataLst>
                <p:tags r:id="rId75"/>
              </p:custDataLst>
            </p:nvPr>
          </p:nvSpPr>
          <p:spPr>
            <a:xfrm>
              <a:off x="8096357" y="5233283"/>
              <a:ext cx="95031" cy="183268"/>
            </a:xfrm>
            <a:custGeom>
              <a:avLst/>
              <a:gdLst/>
              <a:ahLst/>
              <a:cxnLst/>
              <a:rect l="0" t="0" r="0" b="0"/>
              <a:pathLst>
                <a:path w="95031" h="183268">
                  <a:moveTo>
                    <a:pt x="18943" y="5467"/>
                  </a:moveTo>
                  <a:lnTo>
                    <a:pt x="18943" y="5467"/>
                  </a:lnTo>
                  <a:lnTo>
                    <a:pt x="254" y="5467"/>
                  </a:lnTo>
                  <a:lnTo>
                    <a:pt x="0" y="2096"/>
                  </a:lnTo>
                  <a:lnTo>
                    <a:pt x="670" y="1103"/>
                  </a:lnTo>
                  <a:lnTo>
                    <a:pt x="1822" y="441"/>
                  </a:lnTo>
                  <a:lnTo>
                    <a:pt x="3295" y="0"/>
                  </a:lnTo>
                  <a:lnTo>
                    <a:pt x="4983" y="411"/>
                  </a:lnTo>
                  <a:lnTo>
                    <a:pt x="11435" y="3655"/>
                  </a:lnTo>
                  <a:lnTo>
                    <a:pt x="54962" y="10913"/>
                  </a:lnTo>
                  <a:lnTo>
                    <a:pt x="67637" y="14920"/>
                  </a:lnTo>
                  <a:lnTo>
                    <a:pt x="79492" y="22595"/>
                  </a:lnTo>
                  <a:lnTo>
                    <a:pt x="90799" y="33010"/>
                  </a:lnTo>
                  <a:lnTo>
                    <a:pt x="93212" y="39110"/>
                  </a:lnTo>
                  <a:lnTo>
                    <a:pt x="95030" y="58123"/>
                  </a:lnTo>
                  <a:lnTo>
                    <a:pt x="85681" y="86886"/>
                  </a:lnTo>
                  <a:lnTo>
                    <a:pt x="72506" y="109830"/>
                  </a:lnTo>
                  <a:lnTo>
                    <a:pt x="69856" y="121370"/>
                  </a:lnTo>
                  <a:lnTo>
                    <a:pt x="64878" y="131948"/>
                  </a:lnTo>
                  <a:lnTo>
                    <a:pt x="63347" y="136469"/>
                  </a:lnTo>
                  <a:lnTo>
                    <a:pt x="59224" y="143688"/>
                  </a:lnTo>
                  <a:lnTo>
                    <a:pt x="50979" y="175323"/>
                  </a:lnTo>
                  <a:lnTo>
                    <a:pt x="52701" y="178090"/>
                  </a:lnTo>
                  <a:lnTo>
                    <a:pt x="57043" y="1832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520"/>
            <p:cNvSpPr/>
            <p:nvPr>
              <p:custDataLst>
                <p:tags r:id="rId76"/>
              </p:custDataLst>
            </p:nvPr>
          </p:nvSpPr>
          <p:spPr>
            <a:xfrm>
              <a:off x="7893956" y="5278144"/>
              <a:ext cx="202295" cy="17757"/>
            </a:xfrm>
            <a:custGeom>
              <a:avLst/>
              <a:gdLst/>
              <a:ahLst/>
              <a:cxnLst/>
              <a:rect l="0" t="0" r="0" b="0"/>
              <a:pathLst>
                <a:path w="202295" h="17757">
                  <a:moveTo>
                    <a:pt x="18144" y="11406"/>
                  </a:moveTo>
                  <a:lnTo>
                    <a:pt x="18144" y="11406"/>
                  </a:lnTo>
                  <a:lnTo>
                    <a:pt x="12055" y="11406"/>
                  </a:lnTo>
                  <a:lnTo>
                    <a:pt x="5713" y="5317"/>
                  </a:lnTo>
                  <a:lnTo>
                    <a:pt x="0" y="5079"/>
                  </a:lnTo>
                  <a:lnTo>
                    <a:pt x="21712" y="4350"/>
                  </a:lnTo>
                  <a:lnTo>
                    <a:pt x="39362" y="30"/>
                  </a:lnTo>
                  <a:lnTo>
                    <a:pt x="50152" y="0"/>
                  </a:lnTo>
                  <a:lnTo>
                    <a:pt x="79674" y="4251"/>
                  </a:lnTo>
                  <a:lnTo>
                    <a:pt x="113134" y="1806"/>
                  </a:lnTo>
                  <a:lnTo>
                    <a:pt x="156497" y="4771"/>
                  </a:lnTo>
                  <a:lnTo>
                    <a:pt x="174613" y="6852"/>
                  </a:lnTo>
                  <a:lnTo>
                    <a:pt x="195186" y="12888"/>
                  </a:lnTo>
                  <a:lnTo>
                    <a:pt x="202294" y="177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521"/>
            <p:cNvSpPr/>
            <p:nvPr>
              <p:custDataLst>
                <p:tags r:id="rId77"/>
              </p:custDataLst>
            </p:nvPr>
          </p:nvSpPr>
          <p:spPr>
            <a:xfrm>
              <a:off x="7944326" y="5334000"/>
              <a:ext cx="202725" cy="44448"/>
            </a:xfrm>
            <a:custGeom>
              <a:avLst/>
              <a:gdLst/>
              <a:ahLst/>
              <a:cxnLst/>
              <a:rect l="0" t="0" r="0" b="0"/>
              <a:pathLst>
                <a:path w="202725" h="44448">
                  <a:moveTo>
                    <a:pt x="43974" y="25400"/>
                  </a:moveTo>
                  <a:lnTo>
                    <a:pt x="43974" y="25400"/>
                  </a:lnTo>
                  <a:lnTo>
                    <a:pt x="7657" y="42618"/>
                  </a:lnTo>
                  <a:lnTo>
                    <a:pt x="0" y="44343"/>
                  </a:lnTo>
                  <a:lnTo>
                    <a:pt x="17834" y="44447"/>
                  </a:lnTo>
                  <a:lnTo>
                    <a:pt x="63432" y="34990"/>
                  </a:lnTo>
                  <a:lnTo>
                    <a:pt x="109999" y="26567"/>
                  </a:lnTo>
                  <a:lnTo>
                    <a:pt x="151588" y="22132"/>
                  </a:lnTo>
                  <a:lnTo>
                    <a:pt x="190578" y="8399"/>
                  </a:lnTo>
                  <a:lnTo>
                    <a:pt x="20272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7" name="SMARTInkShape-1522"/>
          <p:cNvSpPr/>
          <p:nvPr>
            <p:custDataLst>
              <p:tags r:id="rId10"/>
            </p:custDataLst>
          </p:nvPr>
        </p:nvSpPr>
        <p:spPr>
          <a:xfrm>
            <a:off x="8713484" y="5295902"/>
            <a:ext cx="240017" cy="184096"/>
          </a:xfrm>
          <a:custGeom>
            <a:avLst/>
            <a:gdLst/>
            <a:ahLst/>
            <a:cxnLst/>
            <a:rect l="0" t="0" r="0" b="0"/>
            <a:pathLst>
              <a:path w="240017" h="184096">
                <a:moveTo>
                  <a:pt x="24116" y="6348"/>
                </a:moveTo>
                <a:lnTo>
                  <a:pt x="24116" y="6348"/>
                </a:lnTo>
                <a:lnTo>
                  <a:pt x="11755" y="6348"/>
                </a:lnTo>
                <a:lnTo>
                  <a:pt x="5146" y="75"/>
                </a:lnTo>
                <a:lnTo>
                  <a:pt x="19995" y="0"/>
                </a:lnTo>
                <a:lnTo>
                  <a:pt x="53862" y="6086"/>
                </a:lnTo>
                <a:lnTo>
                  <a:pt x="97320" y="6341"/>
                </a:lnTo>
                <a:lnTo>
                  <a:pt x="144461" y="6348"/>
                </a:lnTo>
                <a:lnTo>
                  <a:pt x="167320" y="12815"/>
                </a:lnTo>
                <a:lnTo>
                  <a:pt x="175165" y="18088"/>
                </a:lnTo>
                <a:lnTo>
                  <a:pt x="175915" y="20503"/>
                </a:lnTo>
                <a:lnTo>
                  <a:pt x="176397" y="24431"/>
                </a:lnTo>
                <a:lnTo>
                  <a:pt x="167667" y="34151"/>
                </a:lnTo>
                <a:lnTo>
                  <a:pt x="123401" y="65747"/>
                </a:lnTo>
                <a:lnTo>
                  <a:pt x="77030" y="99830"/>
                </a:lnTo>
                <a:lnTo>
                  <a:pt x="52720" y="115668"/>
                </a:lnTo>
                <a:lnTo>
                  <a:pt x="34284" y="134940"/>
                </a:lnTo>
                <a:lnTo>
                  <a:pt x="22581" y="143854"/>
                </a:lnTo>
                <a:lnTo>
                  <a:pt x="1607" y="169137"/>
                </a:lnTo>
                <a:lnTo>
                  <a:pt x="0" y="173478"/>
                </a:lnTo>
                <a:lnTo>
                  <a:pt x="277" y="174918"/>
                </a:lnTo>
                <a:lnTo>
                  <a:pt x="1168" y="175878"/>
                </a:lnTo>
                <a:lnTo>
                  <a:pt x="4039" y="176945"/>
                </a:lnTo>
                <a:lnTo>
                  <a:pt x="46639" y="183255"/>
                </a:lnTo>
                <a:lnTo>
                  <a:pt x="92889" y="184095"/>
                </a:lnTo>
                <a:lnTo>
                  <a:pt x="137671" y="179779"/>
                </a:lnTo>
                <a:lnTo>
                  <a:pt x="180109" y="177971"/>
                </a:lnTo>
                <a:lnTo>
                  <a:pt x="224126" y="177805"/>
                </a:lnTo>
                <a:lnTo>
                  <a:pt x="234211" y="177800"/>
                </a:lnTo>
                <a:lnTo>
                  <a:pt x="236146" y="177093"/>
                </a:lnTo>
                <a:lnTo>
                  <a:pt x="237436" y="175917"/>
                </a:lnTo>
                <a:lnTo>
                  <a:pt x="238870" y="172729"/>
                </a:lnTo>
                <a:lnTo>
                  <a:pt x="240016" y="158748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3" name="SMARTInkShape-Group366"/>
          <p:cNvGrpSpPr/>
          <p:nvPr/>
        </p:nvGrpSpPr>
        <p:grpSpPr>
          <a:xfrm>
            <a:off x="9163138" y="5257807"/>
            <a:ext cx="749128" cy="253994"/>
            <a:chOff x="9163138" y="5257807"/>
            <a:chExt cx="749128" cy="253994"/>
          </a:xfrm>
        </p:grpSpPr>
        <p:sp>
          <p:nvSpPr>
            <p:cNvPr id="138" name="SMARTInkShape-1523"/>
            <p:cNvSpPr/>
            <p:nvPr>
              <p:custDataLst>
                <p:tags r:id="rId70"/>
              </p:custDataLst>
            </p:nvPr>
          </p:nvSpPr>
          <p:spPr>
            <a:xfrm>
              <a:off x="9861550" y="5340428"/>
              <a:ext cx="50716" cy="171373"/>
            </a:xfrm>
            <a:custGeom>
              <a:avLst/>
              <a:gdLst/>
              <a:ahLst/>
              <a:cxnLst/>
              <a:rect l="0" t="0" r="0" b="0"/>
              <a:pathLst>
                <a:path w="50716" h="171373">
                  <a:moveTo>
                    <a:pt x="25400" y="6272"/>
                  </a:moveTo>
                  <a:lnTo>
                    <a:pt x="25400" y="6272"/>
                  </a:lnTo>
                  <a:lnTo>
                    <a:pt x="25400" y="0"/>
                  </a:lnTo>
                  <a:lnTo>
                    <a:pt x="25400" y="5396"/>
                  </a:lnTo>
                  <a:lnTo>
                    <a:pt x="33239" y="25061"/>
                  </a:lnTo>
                  <a:lnTo>
                    <a:pt x="34860" y="27264"/>
                  </a:lnTo>
                  <a:lnTo>
                    <a:pt x="44510" y="71785"/>
                  </a:lnTo>
                  <a:lnTo>
                    <a:pt x="49348" y="90683"/>
                  </a:lnTo>
                  <a:lnTo>
                    <a:pt x="50715" y="124542"/>
                  </a:lnTo>
                  <a:lnTo>
                    <a:pt x="47403" y="137428"/>
                  </a:lnTo>
                  <a:lnTo>
                    <a:pt x="41955" y="146811"/>
                  </a:lnTo>
                  <a:lnTo>
                    <a:pt x="28722" y="156303"/>
                  </a:lnTo>
                  <a:lnTo>
                    <a:pt x="0" y="1713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SMARTInkShape-1524"/>
            <p:cNvSpPr/>
            <p:nvPr>
              <p:custDataLst>
                <p:tags r:id="rId71"/>
              </p:custDataLst>
            </p:nvPr>
          </p:nvSpPr>
          <p:spPr>
            <a:xfrm>
              <a:off x="9710142" y="5397580"/>
              <a:ext cx="119659" cy="82471"/>
            </a:xfrm>
            <a:custGeom>
              <a:avLst/>
              <a:gdLst/>
              <a:ahLst/>
              <a:cxnLst/>
              <a:rect l="0" t="0" r="0" b="0"/>
              <a:pathLst>
                <a:path w="119659" h="82471">
                  <a:moveTo>
                    <a:pt x="75208" y="25320"/>
                  </a:moveTo>
                  <a:lnTo>
                    <a:pt x="75208" y="25320"/>
                  </a:lnTo>
                  <a:lnTo>
                    <a:pt x="65564" y="15676"/>
                  </a:lnTo>
                  <a:lnTo>
                    <a:pt x="64545" y="15363"/>
                  </a:lnTo>
                  <a:lnTo>
                    <a:pt x="63866" y="15860"/>
                  </a:lnTo>
                  <a:lnTo>
                    <a:pt x="63413" y="16896"/>
                  </a:lnTo>
                  <a:lnTo>
                    <a:pt x="63111" y="16883"/>
                  </a:lnTo>
                  <a:lnTo>
                    <a:pt x="61980" y="13491"/>
                  </a:lnTo>
                  <a:lnTo>
                    <a:pt x="50714" y="830"/>
                  </a:lnTo>
                  <a:lnTo>
                    <a:pt x="46705" y="190"/>
                  </a:lnTo>
                  <a:lnTo>
                    <a:pt x="41049" y="0"/>
                  </a:lnTo>
                  <a:lnTo>
                    <a:pt x="36977" y="1837"/>
                  </a:lnTo>
                  <a:lnTo>
                    <a:pt x="32817" y="4300"/>
                  </a:lnTo>
                  <a:lnTo>
                    <a:pt x="26508" y="6392"/>
                  </a:lnTo>
                  <a:lnTo>
                    <a:pt x="22283" y="9382"/>
                  </a:lnTo>
                  <a:lnTo>
                    <a:pt x="8180" y="29023"/>
                  </a:lnTo>
                  <a:lnTo>
                    <a:pt x="4034" y="37915"/>
                  </a:lnTo>
                  <a:lnTo>
                    <a:pt x="2358" y="40066"/>
                  </a:lnTo>
                  <a:lnTo>
                    <a:pt x="497" y="46220"/>
                  </a:lnTo>
                  <a:lnTo>
                    <a:pt x="0" y="49837"/>
                  </a:lnTo>
                  <a:lnTo>
                    <a:pt x="1330" y="55736"/>
                  </a:lnTo>
                  <a:lnTo>
                    <a:pt x="3568" y="60710"/>
                  </a:lnTo>
                  <a:lnTo>
                    <a:pt x="5253" y="71059"/>
                  </a:lnTo>
                  <a:lnTo>
                    <a:pt x="5288" y="72746"/>
                  </a:lnTo>
                  <a:lnTo>
                    <a:pt x="6018" y="73871"/>
                  </a:lnTo>
                  <a:lnTo>
                    <a:pt x="7209" y="74621"/>
                  </a:lnTo>
                  <a:lnTo>
                    <a:pt x="11822" y="75922"/>
                  </a:lnTo>
                  <a:lnTo>
                    <a:pt x="20469" y="76094"/>
                  </a:lnTo>
                  <a:lnTo>
                    <a:pt x="40770" y="69651"/>
                  </a:lnTo>
                  <a:lnTo>
                    <a:pt x="45321" y="66660"/>
                  </a:lnTo>
                  <a:lnTo>
                    <a:pt x="47814" y="62978"/>
                  </a:lnTo>
                  <a:lnTo>
                    <a:pt x="48479" y="61009"/>
                  </a:lnTo>
                  <a:lnTo>
                    <a:pt x="49627" y="59695"/>
                  </a:lnTo>
                  <a:lnTo>
                    <a:pt x="62622" y="52198"/>
                  </a:lnTo>
                  <a:lnTo>
                    <a:pt x="75603" y="50759"/>
                  </a:lnTo>
                  <a:lnTo>
                    <a:pt x="77588" y="50746"/>
                  </a:lnTo>
                  <a:lnTo>
                    <a:pt x="78912" y="51443"/>
                  </a:lnTo>
                  <a:lnTo>
                    <a:pt x="79794" y="52613"/>
                  </a:lnTo>
                  <a:lnTo>
                    <a:pt x="80381" y="54099"/>
                  </a:lnTo>
                  <a:lnTo>
                    <a:pt x="81479" y="55090"/>
                  </a:lnTo>
                  <a:lnTo>
                    <a:pt x="84580" y="56190"/>
                  </a:lnTo>
                  <a:lnTo>
                    <a:pt x="85689" y="57189"/>
                  </a:lnTo>
                  <a:lnTo>
                    <a:pt x="86921" y="60180"/>
                  </a:lnTo>
                  <a:lnTo>
                    <a:pt x="87955" y="61260"/>
                  </a:lnTo>
                  <a:lnTo>
                    <a:pt x="90986" y="62460"/>
                  </a:lnTo>
                  <a:lnTo>
                    <a:pt x="92077" y="63485"/>
                  </a:lnTo>
                  <a:lnTo>
                    <a:pt x="100320" y="75774"/>
                  </a:lnTo>
                  <a:lnTo>
                    <a:pt x="103894" y="79388"/>
                  </a:lnTo>
                  <a:lnTo>
                    <a:pt x="107477" y="81101"/>
                  </a:lnTo>
                  <a:lnTo>
                    <a:pt x="119658" y="8247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SMARTInkShape-1525"/>
            <p:cNvSpPr/>
            <p:nvPr>
              <p:custDataLst>
                <p:tags r:id="rId72"/>
              </p:custDataLst>
            </p:nvPr>
          </p:nvSpPr>
          <p:spPr>
            <a:xfrm>
              <a:off x="9525882" y="5435600"/>
              <a:ext cx="94369" cy="19051"/>
            </a:xfrm>
            <a:custGeom>
              <a:avLst/>
              <a:gdLst/>
              <a:ahLst/>
              <a:cxnLst/>
              <a:rect l="0" t="0" r="0" b="0"/>
              <a:pathLst>
                <a:path w="94369" h="19051">
                  <a:moveTo>
                    <a:pt x="5468" y="19050"/>
                  </a:moveTo>
                  <a:lnTo>
                    <a:pt x="5468" y="19050"/>
                  </a:lnTo>
                  <a:lnTo>
                    <a:pt x="0" y="19050"/>
                  </a:lnTo>
                  <a:lnTo>
                    <a:pt x="4662" y="19050"/>
                  </a:lnTo>
                  <a:lnTo>
                    <a:pt x="24259" y="11211"/>
                  </a:lnTo>
                  <a:lnTo>
                    <a:pt x="26462" y="9590"/>
                  </a:lnTo>
                  <a:lnTo>
                    <a:pt x="32672" y="7791"/>
                  </a:lnTo>
                  <a:lnTo>
                    <a:pt x="53974" y="5700"/>
                  </a:lnTo>
                  <a:lnTo>
                    <a:pt x="61154" y="2003"/>
                  </a:lnTo>
                  <a:lnTo>
                    <a:pt x="943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526"/>
            <p:cNvSpPr/>
            <p:nvPr>
              <p:custDataLst>
                <p:tags r:id="rId73"/>
              </p:custDataLst>
            </p:nvPr>
          </p:nvSpPr>
          <p:spPr>
            <a:xfrm>
              <a:off x="9334688" y="5270578"/>
              <a:ext cx="75983" cy="228252"/>
            </a:xfrm>
            <a:custGeom>
              <a:avLst/>
              <a:gdLst/>
              <a:ahLst/>
              <a:cxnLst/>
              <a:rect l="0" t="0" r="0" b="0"/>
              <a:pathLst>
                <a:path w="75983" h="228252">
                  <a:moveTo>
                    <a:pt x="31562" y="6272"/>
                  </a:moveTo>
                  <a:lnTo>
                    <a:pt x="31562" y="6272"/>
                  </a:lnTo>
                  <a:lnTo>
                    <a:pt x="31561" y="0"/>
                  </a:lnTo>
                  <a:lnTo>
                    <a:pt x="26536" y="11865"/>
                  </a:lnTo>
                  <a:lnTo>
                    <a:pt x="26094" y="14234"/>
                  </a:lnTo>
                  <a:lnTo>
                    <a:pt x="20302" y="27137"/>
                  </a:lnTo>
                  <a:lnTo>
                    <a:pt x="17408" y="38560"/>
                  </a:lnTo>
                  <a:lnTo>
                    <a:pt x="14687" y="47433"/>
                  </a:lnTo>
                  <a:lnTo>
                    <a:pt x="9225" y="89824"/>
                  </a:lnTo>
                  <a:lnTo>
                    <a:pt x="6342" y="133331"/>
                  </a:lnTo>
                  <a:lnTo>
                    <a:pt x="5472" y="166308"/>
                  </a:lnTo>
                  <a:lnTo>
                    <a:pt x="73" y="197601"/>
                  </a:lnTo>
                  <a:lnTo>
                    <a:pt x="6086" y="215624"/>
                  </a:lnTo>
                  <a:lnTo>
                    <a:pt x="6160" y="195422"/>
                  </a:lnTo>
                  <a:lnTo>
                    <a:pt x="8043" y="190763"/>
                  </a:lnTo>
                  <a:lnTo>
                    <a:pt x="9532" y="188533"/>
                  </a:lnTo>
                  <a:lnTo>
                    <a:pt x="14001" y="172726"/>
                  </a:lnTo>
                  <a:lnTo>
                    <a:pt x="16701" y="167740"/>
                  </a:lnTo>
                  <a:lnTo>
                    <a:pt x="18927" y="160966"/>
                  </a:lnTo>
                  <a:lnTo>
                    <a:pt x="21948" y="156634"/>
                  </a:lnTo>
                  <a:lnTo>
                    <a:pt x="25643" y="154239"/>
                  </a:lnTo>
                  <a:lnTo>
                    <a:pt x="33763" y="152701"/>
                  </a:lnTo>
                  <a:lnTo>
                    <a:pt x="59079" y="152325"/>
                  </a:lnTo>
                  <a:lnTo>
                    <a:pt x="60490" y="153029"/>
                  </a:lnTo>
                  <a:lnTo>
                    <a:pt x="61431" y="154205"/>
                  </a:lnTo>
                  <a:lnTo>
                    <a:pt x="62058" y="155693"/>
                  </a:lnTo>
                  <a:lnTo>
                    <a:pt x="63181" y="156686"/>
                  </a:lnTo>
                  <a:lnTo>
                    <a:pt x="70053" y="160161"/>
                  </a:lnTo>
                  <a:lnTo>
                    <a:pt x="72039" y="161782"/>
                  </a:lnTo>
                  <a:lnTo>
                    <a:pt x="74247" y="165463"/>
                  </a:lnTo>
                  <a:lnTo>
                    <a:pt x="75663" y="173576"/>
                  </a:lnTo>
                  <a:lnTo>
                    <a:pt x="75982" y="189567"/>
                  </a:lnTo>
                  <a:lnTo>
                    <a:pt x="74117" y="195452"/>
                  </a:lnTo>
                  <a:lnTo>
                    <a:pt x="71642" y="200418"/>
                  </a:lnTo>
                  <a:lnTo>
                    <a:pt x="69543" y="207182"/>
                  </a:lnTo>
                  <a:lnTo>
                    <a:pt x="60901" y="217916"/>
                  </a:lnTo>
                  <a:lnTo>
                    <a:pt x="54950" y="220280"/>
                  </a:lnTo>
                  <a:lnTo>
                    <a:pt x="44258" y="222629"/>
                  </a:lnTo>
                  <a:lnTo>
                    <a:pt x="32607" y="227149"/>
                  </a:lnTo>
                  <a:lnTo>
                    <a:pt x="23301" y="228251"/>
                  </a:lnTo>
                  <a:lnTo>
                    <a:pt x="18953" y="226520"/>
                  </a:lnTo>
                  <a:lnTo>
                    <a:pt x="16806" y="225071"/>
                  </a:lnTo>
                  <a:lnTo>
                    <a:pt x="4633" y="222039"/>
                  </a:lnTo>
                  <a:lnTo>
                    <a:pt x="3025" y="220673"/>
                  </a:lnTo>
                  <a:lnTo>
                    <a:pt x="447" y="216780"/>
                  </a:lnTo>
                  <a:lnTo>
                    <a:pt x="0" y="212735"/>
                  </a:lnTo>
                  <a:lnTo>
                    <a:pt x="1777" y="209041"/>
                  </a:lnTo>
                  <a:lnTo>
                    <a:pt x="6162" y="2031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527"/>
            <p:cNvSpPr/>
            <p:nvPr>
              <p:custDataLst>
                <p:tags r:id="rId74"/>
              </p:custDataLst>
            </p:nvPr>
          </p:nvSpPr>
          <p:spPr>
            <a:xfrm>
              <a:off x="9163138" y="5257807"/>
              <a:ext cx="107863" cy="228594"/>
            </a:xfrm>
            <a:custGeom>
              <a:avLst/>
              <a:gdLst/>
              <a:ahLst/>
              <a:cxnLst/>
              <a:rect l="0" t="0" r="0" b="0"/>
              <a:pathLst>
                <a:path w="107863" h="228594">
                  <a:moveTo>
                    <a:pt x="107862" y="12693"/>
                  </a:moveTo>
                  <a:lnTo>
                    <a:pt x="107862" y="12693"/>
                  </a:lnTo>
                  <a:lnTo>
                    <a:pt x="107861" y="9322"/>
                  </a:lnTo>
                  <a:lnTo>
                    <a:pt x="107157" y="8329"/>
                  </a:lnTo>
                  <a:lnTo>
                    <a:pt x="105981" y="7667"/>
                  </a:lnTo>
                  <a:lnTo>
                    <a:pt x="104491" y="7226"/>
                  </a:lnTo>
                  <a:lnTo>
                    <a:pt x="103498" y="6226"/>
                  </a:lnTo>
                  <a:lnTo>
                    <a:pt x="102394" y="3233"/>
                  </a:lnTo>
                  <a:lnTo>
                    <a:pt x="101394" y="2153"/>
                  </a:lnTo>
                  <a:lnTo>
                    <a:pt x="98402" y="953"/>
                  </a:lnTo>
                  <a:lnTo>
                    <a:pt x="73987" y="0"/>
                  </a:lnTo>
                  <a:lnTo>
                    <a:pt x="64272" y="3366"/>
                  </a:lnTo>
                  <a:lnTo>
                    <a:pt x="42289" y="17705"/>
                  </a:lnTo>
                  <a:lnTo>
                    <a:pt x="16771" y="53690"/>
                  </a:lnTo>
                  <a:lnTo>
                    <a:pt x="9688" y="70701"/>
                  </a:lnTo>
                  <a:lnTo>
                    <a:pt x="1436" y="114343"/>
                  </a:lnTo>
                  <a:lnTo>
                    <a:pt x="0" y="158745"/>
                  </a:lnTo>
                  <a:lnTo>
                    <a:pt x="8758" y="191376"/>
                  </a:lnTo>
                  <a:lnTo>
                    <a:pt x="19012" y="213571"/>
                  </a:lnTo>
                  <a:lnTo>
                    <a:pt x="23922" y="219094"/>
                  </a:lnTo>
                  <a:lnTo>
                    <a:pt x="30809" y="223901"/>
                  </a:lnTo>
                  <a:lnTo>
                    <a:pt x="42620" y="227202"/>
                  </a:lnTo>
                  <a:lnTo>
                    <a:pt x="76112" y="2285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7" name="SMARTInkShape-Group367"/>
          <p:cNvGrpSpPr/>
          <p:nvPr/>
        </p:nvGrpSpPr>
        <p:grpSpPr>
          <a:xfrm>
            <a:off x="10134600" y="5422900"/>
            <a:ext cx="222244" cy="120651"/>
            <a:chOff x="10134600" y="5422900"/>
            <a:chExt cx="222244" cy="120651"/>
          </a:xfrm>
        </p:grpSpPr>
        <p:sp>
          <p:nvSpPr>
            <p:cNvPr id="144" name="SMARTInkShape-1528"/>
            <p:cNvSpPr/>
            <p:nvPr>
              <p:custDataLst>
                <p:tags r:id="rId67"/>
              </p:custDataLst>
            </p:nvPr>
          </p:nvSpPr>
          <p:spPr>
            <a:xfrm>
              <a:off x="10350499" y="5422900"/>
              <a:ext cx="6345" cy="120651"/>
            </a:xfrm>
            <a:custGeom>
              <a:avLst/>
              <a:gdLst/>
              <a:ahLst/>
              <a:cxnLst/>
              <a:rect l="0" t="0" r="0" b="0"/>
              <a:pathLst>
                <a:path w="6345" h="120651">
                  <a:moveTo>
                    <a:pt x="1" y="0"/>
                  </a:moveTo>
                  <a:lnTo>
                    <a:pt x="1" y="0"/>
                  </a:lnTo>
                  <a:lnTo>
                    <a:pt x="0" y="8838"/>
                  </a:lnTo>
                  <a:lnTo>
                    <a:pt x="1882" y="12865"/>
                  </a:lnTo>
                  <a:lnTo>
                    <a:pt x="3371" y="14927"/>
                  </a:lnTo>
                  <a:lnTo>
                    <a:pt x="5469" y="24570"/>
                  </a:lnTo>
                  <a:lnTo>
                    <a:pt x="6344" y="67821"/>
                  </a:lnTo>
                  <a:lnTo>
                    <a:pt x="79" y="113067"/>
                  </a:lnTo>
                  <a:lnTo>
                    <a:pt x="1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529"/>
            <p:cNvSpPr/>
            <p:nvPr>
              <p:custDataLst>
                <p:tags r:id="rId68"/>
              </p:custDataLst>
            </p:nvPr>
          </p:nvSpPr>
          <p:spPr>
            <a:xfrm>
              <a:off x="10134684" y="5518150"/>
              <a:ext cx="101517" cy="22689"/>
            </a:xfrm>
            <a:custGeom>
              <a:avLst/>
              <a:gdLst/>
              <a:ahLst/>
              <a:cxnLst/>
              <a:rect l="0" t="0" r="0" b="0"/>
              <a:pathLst>
                <a:path w="101517" h="22689">
                  <a:moveTo>
                    <a:pt x="12616" y="0"/>
                  </a:moveTo>
                  <a:lnTo>
                    <a:pt x="12616" y="0"/>
                  </a:lnTo>
                  <a:lnTo>
                    <a:pt x="3156" y="9460"/>
                  </a:lnTo>
                  <a:lnTo>
                    <a:pt x="1356" y="13141"/>
                  </a:lnTo>
                  <a:lnTo>
                    <a:pt x="0" y="18704"/>
                  </a:lnTo>
                  <a:lnTo>
                    <a:pt x="3312" y="18947"/>
                  </a:lnTo>
                  <a:lnTo>
                    <a:pt x="6834" y="20886"/>
                  </a:lnTo>
                  <a:lnTo>
                    <a:pt x="8762" y="22391"/>
                  </a:lnTo>
                  <a:lnTo>
                    <a:pt x="11457" y="22688"/>
                  </a:lnTo>
                  <a:lnTo>
                    <a:pt x="21994" y="19736"/>
                  </a:lnTo>
                  <a:lnTo>
                    <a:pt x="34758" y="15099"/>
                  </a:lnTo>
                  <a:lnTo>
                    <a:pt x="77119" y="9422"/>
                  </a:lnTo>
                  <a:lnTo>
                    <a:pt x="10151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530"/>
            <p:cNvSpPr/>
            <p:nvPr>
              <p:custDataLst>
                <p:tags r:id="rId69"/>
              </p:custDataLst>
            </p:nvPr>
          </p:nvSpPr>
          <p:spPr>
            <a:xfrm>
              <a:off x="10134600" y="5454912"/>
              <a:ext cx="76201" cy="12439"/>
            </a:xfrm>
            <a:custGeom>
              <a:avLst/>
              <a:gdLst/>
              <a:ahLst/>
              <a:cxnLst/>
              <a:rect l="0" t="0" r="0" b="0"/>
              <a:pathLst>
                <a:path w="76201" h="12439">
                  <a:moveTo>
                    <a:pt x="0" y="12438"/>
                  </a:moveTo>
                  <a:lnTo>
                    <a:pt x="0" y="12438"/>
                  </a:lnTo>
                  <a:lnTo>
                    <a:pt x="0" y="9067"/>
                  </a:lnTo>
                  <a:lnTo>
                    <a:pt x="705" y="8074"/>
                  </a:lnTo>
                  <a:lnTo>
                    <a:pt x="1881" y="7412"/>
                  </a:lnTo>
                  <a:lnTo>
                    <a:pt x="8837" y="6349"/>
                  </a:lnTo>
                  <a:lnTo>
                    <a:pt x="33431" y="5398"/>
                  </a:lnTo>
                  <a:lnTo>
                    <a:pt x="45827" y="1064"/>
                  </a:lnTo>
                  <a:lnTo>
                    <a:pt x="58283" y="0"/>
                  </a:lnTo>
                  <a:lnTo>
                    <a:pt x="63062" y="1736"/>
                  </a:lnTo>
                  <a:lnTo>
                    <a:pt x="67539" y="4154"/>
                  </a:lnTo>
                  <a:lnTo>
                    <a:pt x="76200" y="60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1" name="SMARTInkShape-Group368"/>
          <p:cNvGrpSpPr/>
          <p:nvPr/>
        </p:nvGrpSpPr>
        <p:grpSpPr>
          <a:xfrm>
            <a:off x="7855346" y="6076950"/>
            <a:ext cx="335136" cy="184151"/>
            <a:chOff x="7855346" y="6076950"/>
            <a:chExt cx="335136" cy="184151"/>
          </a:xfrm>
        </p:grpSpPr>
        <p:sp>
          <p:nvSpPr>
            <p:cNvPr id="148" name="SMARTInkShape-1531"/>
            <p:cNvSpPr/>
            <p:nvPr>
              <p:custDataLst>
                <p:tags r:id="rId64"/>
              </p:custDataLst>
            </p:nvPr>
          </p:nvSpPr>
          <p:spPr>
            <a:xfrm>
              <a:off x="8083634" y="6076950"/>
              <a:ext cx="106848" cy="184151"/>
            </a:xfrm>
            <a:custGeom>
              <a:avLst/>
              <a:gdLst/>
              <a:ahLst/>
              <a:cxnLst/>
              <a:rect l="0" t="0" r="0" b="0"/>
              <a:pathLst>
                <a:path w="106848" h="184151">
                  <a:moveTo>
                    <a:pt x="12616" y="0"/>
                  </a:moveTo>
                  <a:lnTo>
                    <a:pt x="12616" y="0"/>
                  </a:lnTo>
                  <a:lnTo>
                    <a:pt x="9245" y="0"/>
                  </a:lnTo>
                  <a:lnTo>
                    <a:pt x="8252" y="705"/>
                  </a:lnTo>
                  <a:lnTo>
                    <a:pt x="7590" y="1881"/>
                  </a:lnTo>
                  <a:lnTo>
                    <a:pt x="7149" y="3371"/>
                  </a:lnTo>
                  <a:lnTo>
                    <a:pt x="6148" y="4364"/>
                  </a:lnTo>
                  <a:lnTo>
                    <a:pt x="200" y="6273"/>
                  </a:lnTo>
                  <a:lnTo>
                    <a:pt x="0" y="9699"/>
                  </a:lnTo>
                  <a:lnTo>
                    <a:pt x="1834" y="13248"/>
                  </a:lnTo>
                  <a:lnTo>
                    <a:pt x="3311" y="15182"/>
                  </a:lnTo>
                  <a:lnTo>
                    <a:pt x="6834" y="17331"/>
                  </a:lnTo>
                  <a:lnTo>
                    <a:pt x="50769" y="36254"/>
                  </a:lnTo>
                  <a:lnTo>
                    <a:pt x="54985" y="36869"/>
                  </a:lnTo>
                  <a:lnTo>
                    <a:pt x="63432" y="41316"/>
                  </a:lnTo>
                  <a:lnTo>
                    <a:pt x="80220" y="53915"/>
                  </a:lnTo>
                  <a:lnTo>
                    <a:pt x="93677" y="58393"/>
                  </a:lnTo>
                  <a:lnTo>
                    <a:pt x="96290" y="60094"/>
                  </a:lnTo>
                  <a:lnTo>
                    <a:pt x="99194" y="63868"/>
                  </a:lnTo>
                  <a:lnTo>
                    <a:pt x="106847" y="83805"/>
                  </a:lnTo>
                  <a:lnTo>
                    <a:pt x="106482" y="86209"/>
                  </a:lnTo>
                  <a:lnTo>
                    <a:pt x="102706" y="97019"/>
                  </a:lnTo>
                  <a:lnTo>
                    <a:pt x="101339" y="103797"/>
                  </a:lnTo>
                  <a:lnTo>
                    <a:pt x="80323" y="138552"/>
                  </a:lnTo>
                  <a:lnTo>
                    <a:pt x="74223" y="144600"/>
                  </a:lnTo>
                  <a:lnTo>
                    <a:pt x="62180" y="154230"/>
                  </a:lnTo>
                  <a:lnTo>
                    <a:pt x="59339" y="160504"/>
                  </a:lnTo>
                  <a:lnTo>
                    <a:pt x="57371" y="167291"/>
                  </a:lnTo>
                  <a:lnTo>
                    <a:pt x="52239" y="177396"/>
                  </a:lnTo>
                  <a:lnTo>
                    <a:pt x="50716" y="184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532"/>
            <p:cNvSpPr/>
            <p:nvPr>
              <p:custDataLst>
                <p:tags r:id="rId65"/>
              </p:custDataLst>
            </p:nvPr>
          </p:nvSpPr>
          <p:spPr>
            <a:xfrm>
              <a:off x="7925195" y="6172200"/>
              <a:ext cx="183756" cy="50791"/>
            </a:xfrm>
            <a:custGeom>
              <a:avLst/>
              <a:gdLst/>
              <a:ahLst/>
              <a:cxnLst/>
              <a:rect l="0" t="0" r="0" b="0"/>
              <a:pathLst>
                <a:path w="183756" h="50791">
                  <a:moveTo>
                    <a:pt x="44055" y="25400"/>
                  </a:moveTo>
                  <a:lnTo>
                    <a:pt x="44055" y="25400"/>
                  </a:lnTo>
                  <a:lnTo>
                    <a:pt x="0" y="50690"/>
                  </a:lnTo>
                  <a:lnTo>
                    <a:pt x="11848" y="50790"/>
                  </a:lnTo>
                  <a:lnTo>
                    <a:pt x="17511" y="48914"/>
                  </a:lnTo>
                  <a:lnTo>
                    <a:pt x="20009" y="47427"/>
                  </a:lnTo>
                  <a:lnTo>
                    <a:pt x="63406" y="37659"/>
                  </a:lnTo>
                  <a:lnTo>
                    <a:pt x="107573" y="26629"/>
                  </a:lnTo>
                  <a:lnTo>
                    <a:pt x="132958" y="24231"/>
                  </a:lnTo>
                  <a:lnTo>
                    <a:pt x="170497" y="9736"/>
                  </a:lnTo>
                  <a:lnTo>
                    <a:pt x="1837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533"/>
            <p:cNvSpPr/>
            <p:nvPr>
              <p:custDataLst>
                <p:tags r:id="rId66"/>
              </p:custDataLst>
            </p:nvPr>
          </p:nvSpPr>
          <p:spPr>
            <a:xfrm>
              <a:off x="7855346" y="6108699"/>
              <a:ext cx="240905" cy="38102"/>
            </a:xfrm>
            <a:custGeom>
              <a:avLst/>
              <a:gdLst/>
              <a:ahLst/>
              <a:cxnLst/>
              <a:rect l="0" t="0" r="0" b="0"/>
              <a:pathLst>
                <a:path w="240905" h="38102">
                  <a:moveTo>
                    <a:pt x="44054" y="1"/>
                  </a:moveTo>
                  <a:lnTo>
                    <a:pt x="44054" y="1"/>
                  </a:lnTo>
                  <a:lnTo>
                    <a:pt x="37312" y="0"/>
                  </a:lnTo>
                  <a:lnTo>
                    <a:pt x="32121" y="1883"/>
                  </a:lnTo>
                  <a:lnTo>
                    <a:pt x="6366" y="17218"/>
                  </a:lnTo>
                  <a:lnTo>
                    <a:pt x="4111" y="17829"/>
                  </a:lnTo>
                  <a:lnTo>
                    <a:pt x="2609" y="18942"/>
                  </a:lnTo>
                  <a:lnTo>
                    <a:pt x="1608" y="20390"/>
                  </a:lnTo>
                  <a:lnTo>
                    <a:pt x="0" y="24412"/>
                  </a:lnTo>
                  <a:lnTo>
                    <a:pt x="574" y="24741"/>
                  </a:lnTo>
                  <a:lnTo>
                    <a:pt x="3092" y="25108"/>
                  </a:lnTo>
                  <a:lnTo>
                    <a:pt x="6563" y="27152"/>
                  </a:lnTo>
                  <a:lnTo>
                    <a:pt x="8476" y="28685"/>
                  </a:lnTo>
                  <a:lnTo>
                    <a:pt x="14367" y="30388"/>
                  </a:lnTo>
                  <a:lnTo>
                    <a:pt x="22393" y="30441"/>
                  </a:lnTo>
                  <a:lnTo>
                    <a:pt x="38812" y="27913"/>
                  </a:lnTo>
                  <a:lnTo>
                    <a:pt x="65204" y="28903"/>
                  </a:lnTo>
                  <a:lnTo>
                    <a:pt x="105714" y="25862"/>
                  </a:lnTo>
                  <a:lnTo>
                    <a:pt x="147807" y="25461"/>
                  </a:lnTo>
                  <a:lnTo>
                    <a:pt x="195202" y="28776"/>
                  </a:lnTo>
                  <a:lnTo>
                    <a:pt x="234350" y="32282"/>
                  </a:lnTo>
                  <a:lnTo>
                    <a:pt x="236534" y="33516"/>
                  </a:lnTo>
                  <a:lnTo>
                    <a:pt x="240904" y="38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5" name="SMARTInkShape-Group369"/>
          <p:cNvGrpSpPr/>
          <p:nvPr/>
        </p:nvGrpSpPr>
        <p:grpSpPr>
          <a:xfrm>
            <a:off x="8572616" y="6102366"/>
            <a:ext cx="450735" cy="152385"/>
            <a:chOff x="8572616" y="6102366"/>
            <a:chExt cx="450735" cy="152385"/>
          </a:xfrm>
        </p:grpSpPr>
        <p:sp>
          <p:nvSpPr>
            <p:cNvPr id="152" name="SMARTInkShape-1534"/>
            <p:cNvSpPr/>
            <p:nvPr>
              <p:custDataLst>
                <p:tags r:id="rId61"/>
              </p:custDataLst>
            </p:nvPr>
          </p:nvSpPr>
          <p:spPr>
            <a:xfrm>
              <a:off x="8572616" y="6102366"/>
              <a:ext cx="190385" cy="146032"/>
            </a:xfrm>
            <a:custGeom>
              <a:avLst/>
              <a:gdLst/>
              <a:ahLst/>
              <a:cxnLst/>
              <a:rect l="0" t="0" r="0" b="0"/>
              <a:pathLst>
                <a:path w="190385" h="146032">
                  <a:moveTo>
                    <a:pt x="44334" y="19034"/>
                  </a:moveTo>
                  <a:lnTo>
                    <a:pt x="44334" y="19034"/>
                  </a:lnTo>
                  <a:lnTo>
                    <a:pt x="44334" y="15663"/>
                  </a:lnTo>
                  <a:lnTo>
                    <a:pt x="43628" y="14670"/>
                  </a:lnTo>
                  <a:lnTo>
                    <a:pt x="42452" y="14008"/>
                  </a:lnTo>
                  <a:lnTo>
                    <a:pt x="38866" y="12946"/>
                  </a:lnTo>
                  <a:lnTo>
                    <a:pt x="38376" y="10919"/>
                  </a:lnTo>
                  <a:lnTo>
                    <a:pt x="38245" y="9390"/>
                  </a:lnTo>
                  <a:lnTo>
                    <a:pt x="38864" y="8371"/>
                  </a:lnTo>
                  <a:lnTo>
                    <a:pt x="39982" y="7693"/>
                  </a:lnTo>
                  <a:lnTo>
                    <a:pt x="44466" y="6512"/>
                  </a:lnTo>
                  <a:lnTo>
                    <a:pt x="47449" y="6414"/>
                  </a:lnTo>
                  <a:lnTo>
                    <a:pt x="51127" y="4488"/>
                  </a:lnTo>
                  <a:lnTo>
                    <a:pt x="53097" y="2987"/>
                  </a:lnTo>
                  <a:lnTo>
                    <a:pt x="59047" y="1319"/>
                  </a:lnTo>
                  <a:lnTo>
                    <a:pt x="103623" y="0"/>
                  </a:lnTo>
                  <a:lnTo>
                    <a:pt x="128297" y="691"/>
                  </a:lnTo>
                  <a:lnTo>
                    <a:pt x="140908" y="5010"/>
                  </a:lnTo>
                  <a:lnTo>
                    <a:pt x="160456" y="6257"/>
                  </a:lnTo>
                  <a:lnTo>
                    <a:pt x="161965" y="6988"/>
                  </a:lnTo>
                  <a:lnTo>
                    <a:pt x="162972" y="8181"/>
                  </a:lnTo>
                  <a:lnTo>
                    <a:pt x="163642" y="9682"/>
                  </a:lnTo>
                  <a:lnTo>
                    <a:pt x="164795" y="10683"/>
                  </a:lnTo>
                  <a:lnTo>
                    <a:pt x="167957" y="11795"/>
                  </a:lnTo>
                  <a:lnTo>
                    <a:pt x="168378" y="12797"/>
                  </a:lnTo>
                  <a:lnTo>
                    <a:pt x="167952" y="14170"/>
                  </a:lnTo>
                  <a:lnTo>
                    <a:pt x="156319" y="27587"/>
                  </a:lnTo>
                  <a:lnTo>
                    <a:pt x="152196" y="29891"/>
                  </a:lnTo>
                  <a:lnTo>
                    <a:pt x="148012" y="31620"/>
                  </a:lnTo>
                  <a:lnTo>
                    <a:pt x="100589" y="65346"/>
                  </a:lnTo>
                  <a:lnTo>
                    <a:pt x="56999" y="93908"/>
                  </a:lnTo>
                  <a:lnTo>
                    <a:pt x="11459" y="122744"/>
                  </a:lnTo>
                  <a:lnTo>
                    <a:pt x="1224" y="132079"/>
                  </a:lnTo>
                  <a:lnTo>
                    <a:pt x="479" y="134657"/>
                  </a:lnTo>
                  <a:lnTo>
                    <a:pt x="0" y="138690"/>
                  </a:lnTo>
                  <a:lnTo>
                    <a:pt x="3289" y="142761"/>
                  </a:lnTo>
                  <a:lnTo>
                    <a:pt x="6807" y="144579"/>
                  </a:lnTo>
                  <a:lnTo>
                    <a:pt x="21962" y="145843"/>
                  </a:lnTo>
                  <a:lnTo>
                    <a:pt x="65282" y="146031"/>
                  </a:lnTo>
                  <a:lnTo>
                    <a:pt x="76221" y="145327"/>
                  </a:lnTo>
                  <a:lnTo>
                    <a:pt x="120828" y="139946"/>
                  </a:lnTo>
                  <a:lnTo>
                    <a:pt x="147297" y="137837"/>
                  </a:lnTo>
                  <a:lnTo>
                    <a:pt x="190384" y="133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535"/>
            <p:cNvSpPr/>
            <p:nvPr>
              <p:custDataLst>
                <p:tags r:id="rId62"/>
              </p:custDataLst>
            </p:nvPr>
          </p:nvSpPr>
          <p:spPr>
            <a:xfrm>
              <a:off x="8890022" y="6165907"/>
              <a:ext cx="95229" cy="18971"/>
            </a:xfrm>
            <a:custGeom>
              <a:avLst/>
              <a:gdLst/>
              <a:ahLst/>
              <a:cxnLst/>
              <a:rect l="0" t="0" r="0" b="0"/>
              <a:pathLst>
                <a:path w="95229" h="18971">
                  <a:moveTo>
                    <a:pt x="6328" y="12643"/>
                  </a:moveTo>
                  <a:lnTo>
                    <a:pt x="6328" y="12643"/>
                  </a:lnTo>
                  <a:lnTo>
                    <a:pt x="6328" y="16014"/>
                  </a:lnTo>
                  <a:lnTo>
                    <a:pt x="5622" y="17007"/>
                  </a:lnTo>
                  <a:lnTo>
                    <a:pt x="4447" y="17669"/>
                  </a:lnTo>
                  <a:lnTo>
                    <a:pt x="56" y="18970"/>
                  </a:lnTo>
                  <a:lnTo>
                    <a:pt x="0" y="15615"/>
                  </a:lnTo>
                  <a:lnTo>
                    <a:pt x="698" y="14625"/>
                  </a:lnTo>
                  <a:lnTo>
                    <a:pt x="1869" y="13964"/>
                  </a:lnTo>
                  <a:lnTo>
                    <a:pt x="3355" y="13523"/>
                  </a:lnTo>
                  <a:lnTo>
                    <a:pt x="12844" y="7732"/>
                  </a:lnTo>
                  <a:lnTo>
                    <a:pt x="58736" y="0"/>
                  </a:lnTo>
                  <a:lnTo>
                    <a:pt x="67638" y="664"/>
                  </a:lnTo>
                  <a:lnTo>
                    <a:pt x="86105" y="5706"/>
                  </a:lnTo>
                  <a:lnTo>
                    <a:pt x="95228" y="6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536"/>
            <p:cNvSpPr/>
            <p:nvPr>
              <p:custDataLst>
                <p:tags r:id="rId63"/>
              </p:custDataLst>
            </p:nvPr>
          </p:nvSpPr>
          <p:spPr>
            <a:xfrm>
              <a:off x="8896664" y="6229350"/>
              <a:ext cx="126687" cy="25401"/>
            </a:xfrm>
            <a:custGeom>
              <a:avLst/>
              <a:gdLst/>
              <a:ahLst/>
              <a:cxnLst/>
              <a:rect l="0" t="0" r="0" b="0"/>
              <a:pathLst>
                <a:path w="126687" h="25401">
                  <a:moveTo>
                    <a:pt x="25086" y="0"/>
                  </a:moveTo>
                  <a:lnTo>
                    <a:pt x="25086" y="0"/>
                  </a:lnTo>
                  <a:lnTo>
                    <a:pt x="19310" y="5070"/>
                  </a:lnTo>
                  <a:lnTo>
                    <a:pt x="10596" y="10832"/>
                  </a:lnTo>
                  <a:lnTo>
                    <a:pt x="0" y="25031"/>
                  </a:lnTo>
                  <a:lnTo>
                    <a:pt x="42339" y="25400"/>
                  </a:lnTo>
                  <a:lnTo>
                    <a:pt x="63380" y="21742"/>
                  </a:lnTo>
                  <a:lnTo>
                    <a:pt x="94897" y="24280"/>
                  </a:lnTo>
                  <a:lnTo>
                    <a:pt x="12668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3" name="SMARTInkShape-Group370"/>
          <p:cNvGrpSpPr/>
          <p:nvPr/>
        </p:nvGrpSpPr>
        <p:grpSpPr>
          <a:xfrm>
            <a:off x="9474200" y="6064274"/>
            <a:ext cx="812801" cy="419077"/>
            <a:chOff x="9474200" y="6064274"/>
            <a:chExt cx="812801" cy="419077"/>
          </a:xfrm>
        </p:grpSpPr>
        <p:sp>
          <p:nvSpPr>
            <p:cNvPr id="156" name="SMARTInkShape-1537"/>
            <p:cNvSpPr/>
            <p:nvPr>
              <p:custDataLst>
                <p:tags r:id="rId54"/>
              </p:custDataLst>
            </p:nvPr>
          </p:nvSpPr>
          <p:spPr>
            <a:xfrm>
              <a:off x="9944123" y="6414311"/>
              <a:ext cx="82528" cy="17357"/>
            </a:xfrm>
            <a:custGeom>
              <a:avLst/>
              <a:gdLst/>
              <a:ahLst/>
              <a:cxnLst/>
              <a:rect l="0" t="0" r="0" b="0"/>
              <a:pathLst>
                <a:path w="82528" h="17357">
                  <a:moveTo>
                    <a:pt x="6327" y="11889"/>
                  </a:moveTo>
                  <a:lnTo>
                    <a:pt x="6327" y="11889"/>
                  </a:lnTo>
                  <a:lnTo>
                    <a:pt x="6326" y="15260"/>
                  </a:lnTo>
                  <a:lnTo>
                    <a:pt x="5622" y="16253"/>
                  </a:lnTo>
                  <a:lnTo>
                    <a:pt x="4446" y="16915"/>
                  </a:lnTo>
                  <a:lnTo>
                    <a:pt x="2956" y="17356"/>
                  </a:lnTo>
                  <a:lnTo>
                    <a:pt x="1963" y="16945"/>
                  </a:lnTo>
                  <a:lnTo>
                    <a:pt x="1301" y="15965"/>
                  </a:lnTo>
                  <a:lnTo>
                    <a:pt x="55" y="12127"/>
                  </a:lnTo>
                  <a:lnTo>
                    <a:pt x="0" y="8588"/>
                  </a:lnTo>
                  <a:lnTo>
                    <a:pt x="696" y="7571"/>
                  </a:lnTo>
                  <a:lnTo>
                    <a:pt x="1868" y="6895"/>
                  </a:lnTo>
                  <a:lnTo>
                    <a:pt x="5446" y="5806"/>
                  </a:lnTo>
                  <a:lnTo>
                    <a:pt x="11223" y="1228"/>
                  </a:lnTo>
                  <a:lnTo>
                    <a:pt x="15088" y="95"/>
                  </a:lnTo>
                  <a:lnTo>
                    <a:pt x="32987" y="4736"/>
                  </a:lnTo>
                  <a:lnTo>
                    <a:pt x="35389" y="4297"/>
                  </a:lnTo>
                  <a:lnTo>
                    <a:pt x="42846" y="1016"/>
                  </a:lnTo>
                  <a:lnTo>
                    <a:pt x="49839" y="0"/>
                  </a:lnTo>
                  <a:lnTo>
                    <a:pt x="82527" y="55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538"/>
            <p:cNvSpPr/>
            <p:nvPr>
              <p:custDataLst>
                <p:tags r:id="rId55"/>
              </p:custDataLst>
            </p:nvPr>
          </p:nvSpPr>
          <p:spPr>
            <a:xfrm>
              <a:off x="10109207" y="6369151"/>
              <a:ext cx="101594" cy="76100"/>
            </a:xfrm>
            <a:custGeom>
              <a:avLst/>
              <a:gdLst/>
              <a:ahLst/>
              <a:cxnLst/>
              <a:rect l="0" t="0" r="0" b="0"/>
              <a:pathLst>
                <a:path w="101594" h="76100">
                  <a:moveTo>
                    <a:pt x="82543" y="31649"/>
                  </a:moveTo>
                  <a:lnTo>
                    <a:pt x="82543" y="31649"/>
                  </a:lnTo>
                  <a:lnTo>
                    <a:pt x="82543" y="28278"/>
                  </a:lnTo>
                  <a:lnTo>
                    <a:pt x="81837" y="27990"/>
                  </a:lnTo>
                  <a:lnTo>
                    <a:pt x="79172" y="29553"/>
                  </a:lnTo>
                  <a:lnTo>
                    <a:pt x="78179" y="28841"/>
                  </a:lnTo>
                  <a:lnTo>
                    <a:pt x="74704" y="19440"/>
                  </a:lnTo>
                  <a:lnTo>
                    <a:pt x="73083" y="17159"/>
                  </a:lnTo>
                  <a:lnTo>
                    <a:pt x="65638" y="14625"/>
                  </a:lnTo>
                  <a:lnTo>
                    <a:pt x="47678" y="12160"/>
                  </a:lnTo>
                  <a:lnTo>
                    <a:pt x="42823" y="9347"/>
                  </a:lnTo>
                  <a:lnTo>
                    <a:pt x="40195" y="5744"/>
                  </a:lnTo>
                  <a:lnTo>
                    <a:pt x="39494" y="3796"/>
                  </a:lnTo>
                  <a:lnTo>
                    <a:pt x="38321" y="2497"/>
                  </a:lnTo>
                  <a:lnTo>
                    <a:pt x="35137" y="1054"/>
                  </a:lnTo>
                  <a:lnTo>
                    <a:pt x="26574" y="0"/>
                  </a:lnTo>
                  <a:lnTo>
                    <a:pt x="18641" y="4939"/>
                  </a:lnTo>
                  <a:lnTo>
                    <a:pt x="16659" y="5375"/>
                  </a:lnTo>
                  <a:lnTo>
                    <a:pt x="10497" y="9360"/>
                  </a:lnTo>
                  <a:lnTo>
                    <a:pt x="8189" y="13041"/>
                  </a:lnTo>
                  <a:lnTo>
                    <a:pt x="286" y="34394"/>
                  </a:lnTo>
                  <a:lnTo>
                    <a:pt x="0" y="56824"/>
                  </a:lnTo>
                  <a:lnTo>
                    <a:pt x="704" y="59016"/>
                  </a:lnTo>
                  <a:lnTo>
                    <a:pt x="1878" y="60477"/>
                  </a:lnTo>
                  <a:lnTo>
                    <a:pt x="5460" y="62822"/>
                  </a:lnTo>
                  <a:lnTo>
                    <a:pt x="11238" y="72013"/>
                  </a:lnTo>
                  <a:lnTo>
                    <a:pt x="17876" y="75561"/>
                  </a:lnTo>
                  <a:lnTo>
                    <a:pt x="34560" y="76085"/>
                  </a:lnTo>
                  <a:lnTo>
                    <a:pt x="35737" y="75384"/>
                  </a:lnTo>
                  <a:lnTo>
                    <a:pt x="36523" y="74212"/>
                  </a:lnTo>
                  <a:lnTo>
                    <a:pt x="38100" y="71027"/>
                  </a:lnTo>
                  <a:lnTo>
                    <a:pt x="49622" y="58271"/>
                  </a:lnTo>
                  <a:lnTo>
                    <a:pt x="50012" y="58569"/>
                  </a:lnTo>
                  <a:lnTo>
                    <a:pt x="50446" y="60782"/>
                  </a:lnTo>
                  <a:lnTo>
                    <a:pt x="51267" y="60949"/>
                  </a:lnTo>
                  <a:lnTo>
                    <a:pt x="56872" y="57243"/>
                  </a:lnTo>
                  <a:lnTo>
                    <a:pt x="62586" y="57066"/>
                  </a:lnTo>
                  <a:lnTo>
                    <a:pt x="62888" y="57766"/>
                  </a:lnTo>
                  <a:lnTo>
                    <a:pt x="63224" y="60425"/>
                  </a:lnTo>
                  <a:lnTo>
                    <a:pt x="67135" y="63959"/>
                  </a:lnTo>
                  <a:lnTo>
                    <a:pt x="74404" y="68605"/>
                  </a:lnTo>
                  <a:lnTo>
                    <a:pt x="101593" y="760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539"/>
            <p:cNvSpPr/>
            <p:nvPr>
              <p:custDataLst>
                <p:tags r:id="rId56"/>
              </p:custDataLst>
            </p:nvPr>
          </p:nvSpPr>
          <p:spPr>
            <a:xfrm>
              <a:off x="9486900" y="6096000"/>
              <a:ext cx="190240" cy="315296"/>
            </a:xfrm>
            <a:custGeom>
              <a:avLst/>
              <a:gdLst/>
              <a:ahLst/>
              <a:cxnLst/>
              <a:rect l="0" t="0" r="0" b="0"/>
              <a:pathLst>
                <a:path w="190240" h="315296">
                  <a:moveTo>
                    <a:pt x="184150" y="0"/>
                  </a:moveTo>
                  <a:lnTo>
                    <a:pt x="184150" y="0"/>
                  </a:lnTo>
                  <a:lnTo>
                    <a:pt x="190239" y="0"/>
                  </a:lnTo>
                  <a:lnTo>
                    <a:pt x="181639" y="0"/>
                  </a:lnTo>
                  <a:lnTo>
                    <a:pt x="180359" y="705"/>
                  </a:lnTo>
                  <a:lnTo>
                    <a:pt x="179506" y="1881"/>
                  </a:lnTo>
                  <a:lnTo>
                    <a:pt x="177853" y="5070"/>
                  </a:lnTo>
                  <a:lnTo>
                    <a:pt x="156609" y="36365"/>
                  </a:lnTo>
                  <a:lnTo>
                    <a:pt x="144166" y="62227"/>
                  </a:lnTo>
                  <a:lnTo>
                    <a:pt x="134673" y="77705"/>
                  </a:lnTo>
                  <a:lnTo>
                    <a:pt x="113143" y="120738"/>
                  </a:lnTo>
                  <a:lnTo>
                    <a:pt x="90729" y="164225"/>
                  </a:lnTo>
                  <a:lnTo>
                    <a:pt x="65591" y="206494"/>
                  </a:lnTo>
                  <a:lnTo>
                    <a:pt x="38118" y="249478"/>
                  </a:lnTo>
                  <a:lnTo>
                    <a:pt x="6490" y="296542"/>
                  </a:lnTo>
                  <a:lnTo>
                    <a:pt x="4327" y="299294"/>
                  </a:lnTo>
                  <a:lnTo>
                    <a:pt x="1923" y="306115"/>
                  </a:lnTo>
                  <a:lnTo>
                    <a:pt x="379" y="315251"/>
                  </a:lnTo>
                  <a:lnTo>
                    <a:pt x="253" y="315295"/>
                  </a:lnTo>
                  <a:lnTo>
                    <a:pt x="0" y="311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540"/>
            <p:cNvSpPr/>
            <p:nvPr>
              <p:custDataLst>
                <p:tags r:id="rId57"/>
              </p:custDataLst>
            </p:nvPr>
          </p:nvSpPr>
          <p:spPr>
            <a:xfrm>
              <a:off x="9645652" y="6305634"/>
              <a:ext cx="50799" cy="145967"/>
            </a:xfrm>
            <a:custGeom>
              <a:avLst/>
              <a:gdLst/>
              <a:ahLst/>
              <a:cxnLst/>
              <a:rect l="0" t="0" r="0" b="0"/>
              <a:pathLst>
                <a:path w="50799" h="145967">
                  <a:moveTo>
                    <a:pt x="50798" y="12616"/>
                  </a:moveTo>
                  <a:lnTo>
                    <a:pt x="50798" y="12616"/>
                  </a:lnTo>
                  <a:lnTo>
                    <a:pt x="47427" y="12615"/>
                  </a:lnTo>
                  <a:lnTo>
                    <a:pt x="46434" y="11911"/>
                  </a:lnTo>
                  <a:lnTo>
                    <a:pt x="45772" y="10734"/>
                  </a:lnTo>
                  <a:lnTo>
                    <a:pt x="44622" y="6149"/>
                  </a:lnTo>
                  <a:lnTo>
                    <a:pt x="44470" y="876"/>
                  </a:lnTo>
                  <a:lnTo>
                    <a:pt x="43757" y="556"/>
                  </a:lnTo>
                  <a:lnTo>
                    <a:pt x="38982" y="0"/>
                  </a:lnTo>
                  <a:lnTo>
                    <a:pt x="34989" y="3312"/>
                  </a:lnTo>
                  <a:lnTo>
                    <a:pt x="33188" y="6835"/>
                  </a:lnTo>
                  <a:lnTo>
                    <a:pt x="32708" y="8761"/>
                  </a:lnTo>
                  <a:lnTo>
                    <a:pt x="31683" y="10046"/>
                  </a:lnTo>
                  <a:lnTo>
                    <a:pt x="22993" y="15648"/>
                  </a:lnTo>
                  <a:lnTo>
                    <a:pt x="20802" y="19373"/>
                  </a:lnTo>
                  <a:lnTo>
                    <a:pt x="5919" y="60655"/>
                  </a:lnTo>
                  <a:lnTo>
                    <a:pt x="2630" y="67127"/>
                  </a:lnTo>
                  <a:lnTo>
                    <a:pt x="66" y="89184"/>
                  </a:lnTo>
                  <a:lnTo>
                    <a:pt x="0" y="109791"/>
                  </a:lnTo>
                  <a:lnTo>
                    <a:pt x="8836" y="134876"/>
                  </a:lnTo>
                  <a:lnTo>
                    <a:pt x="11535" y="138573"/>
                  </a:lnTo>
                  <a:lnTo>
                    <a:pt x="25398" y="145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SMARTInkShape-1541"/>
            <p:cNvSpPr/>
            <p:nvPr>
              <p:custDataLst>
                <p:tags r:id="rId58"/>
              </p:custDataLst>
            </p:nvPr>
          </p:nvSpPr>
          <p:spPr>
            <a:xfrm>
              <a:off x="9778999" y="6292857"/>
              <a:ext cx="54446" cy="177712"/>
            </a:xfrm>
            <a:custGeom>
              <a:avLst/>
              <a:gdLst/>
              <a:ahLst/>
              <a:cxnLst/>
              <a:rect l="0" t="0" r="0" b="0"/>
              <a:pathLst>
                <a:path w="54446" h="177712">
                  <a:moveTo>
                    <a:pt x="19051" y="6343"/>
                  </a:moveTo>
                  <a:lnTo>
                    <a:pt x="19051" y="6343"/>
                  </a:lnTo>
                  <a:lnTo>
                    <a:pt x="12779" y="69"/>
                  </a:lnTo>
                  <a:lnTo>
                    <a:pt x="7241" y="0"/>
                  </a:lnTo>
                  <a:lnTo>
                    <a:pt x="3243" y="3366"/>
                  </a:lnTo>
                  <a:lnTo>
                    <a:pt x="1441" y="6902"/>
                  </a:lnTo>
                  <a:lnTo>
                    <a:pt x="190" y="17705"/>
                  </a:lnTo>
                  <a:lnTo>
                    <a:pt x="4" y="64781"/>
                  </a:lnTo>
                  <a:lnTo>
                    <a:pt x="0" y="86126"/>
                  </a:lnTo>
                  <a:lnTo>
                    <a:pt x="6177" y="131987"/>
                  </a:lnTo>
                  <a:lnTo>
                    <a:pt x="6350" y="156874"/>
                  </a:lnTo>
                  <a:lnTo>
                    <a:pt x="8232" y="136792"/>
                  </a:lnTo>
                  <a:lnTo>
                    <a:pt x="13258" y="123546"/>
                  </a:lnTo>
                  <a:lnTo>
                    <a:pt x="16476" y="116994"/>
                  </a:lnTo>
                  <a:lnTo>
                    <a:pt x="19531" y="98061"/>
                  </a:lnTo>
                  <a:lnTo>
                    <a:pt x="22321" y="93437"/>
                  </a:lnTo>
                  <a:lnTo>
                    <a:pt x="23349" y="92628"/>
                  </a:lnTo>
                  <a:lnTo>
                    <a:pt x="24033" y="92794"/>
                  </a:lnTo>
                  <a:lnTo>
                    <a:pt x="24489" y="93611"/>
                  </a:lnTo>
                  <a:lnTo>
                    <a:pt x="25498" y="93449"/>
                  </a:lnTo>
                  <a:lnTo>
                    <a:pt x="30788" y="89632"/>
                  </a:lnTo>
                  <a:lnTo>
                    <a:pt x="31109" y="90091"/>
                  </a:lnTo>
                  <a:lnTo>
                    <a:pt x="31466" y="92483"/>
                  </a:lnTo>
                  <a:lnTo>
                    <a:pt x="32266" y="93403"/>
                  </a:lnTo>
                  <a:lnTo>
                    <a:pt x="38620" y="96760"/>
                  </a:lnTo>
                  <a:lnTo>
                    <a:pt x="43299" y="100638"/>
                  </a:lnTo>
                  <a:lnTo>
                    <a:pt x="44350" y="112444"/>
                  </a:lnTo>
                  <a:lnTo>
                    <a:pt x="49464" y="120957"/>
                  </a:lnTo>
                  <a:lnTo>
                    <a:pt x="54445" y="142118"/>
                  </a:lnTo>
                  <a:lnTo>
                    <a:pt x="50508" y="160831"/>
                  </a:lnTo>
                  <a:lnTo>
                    <a:pt x="44728" y="170988"/>
                  </a:lnTo>
                  <a:lnTo>
                    <a:pt x="33542" y="176870"/>
                  </a:lnTo>
                  <a:lnTo>
                    <a:pt x="23069" y="177711"/>
                  </a:lnTo>
                  <a:lnTo>
                    <a:pt x="8469" y="172318"/>
                  </a:lnTo>
                  <a:lnTo>
                    <a:pt x="7763" y="171321"/>
                  </a:lnTo>
                  <a:lnTo>
                    <a:pt x="6537" y="166052"/>
                  </a:lnTo>
                  <a:lnTo>
                    <a:pt x="12701" y="1587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SMARTInkShape-1542"/>
            <p:cNvSpPr/>
            <p:nvPr>
              <p:custDataLst>
                <p:tags r:id="rId59"/>
              </p:custDataLst>
            </p:nvPr>
          </p:nvSpPr>
          <p:spPr>
            <a:xfrm>
              <a:off x="10267950" y="6318249"/>
              <a:ext cx="19051" cy="165102"/>
            </a:xfrm>
            <a:custGeom>
              <a:avLst/>
              <a:gdLst/>
              <a:ahLst/>
              <a:cxnLst/>
              <a:rect l="0" t="0" r="0" b="0"/>
              <a:pathLst>
                <a:path w="19051" h="165102">
                  <a:moveTo>
                    <a:pt x="19050" y="1"/>
                  </a:moveTo>
                  <a:lnTo>
                    <a:pt x="19050" y="1"/>
                  </a:lnTo>
                  <a:lnTo>
                    <a:pt x="13583" y="0"/>
                  </a:lnTo>
                  <a:lnTo>
                    <a:pt x="12722" y="21015"/>
                  </a:lnTo>
                  <a:lnTo>
                    <a:pt x="14591" y="25334"/>
                  </a:lnTo>
                  <a:lnTo>
                    <a:pt x="16078" y="27473"/>
                  </a:lnTo>
                  <a:lnTo>
                    <a:pt x="18169" y="37226"/>
                  </a:lnTo>
                  <a:lnTo>
                    <a:pt x="19041" y="84447"/>
                  </a:lnTo>
                  <a:lnTo>
                    <a:pt x="18343" y="113846"/>
                  </a:lnTo>
                  <a:lnTo>
                    <a:pt x="0" y="16510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SMARTInkShape-1543"/>
            <p:cNvSpPr/>
            <p:nvPr>
              <p:custDataLst>
                <p:tags r:id="rId60"/>
              </p:custDataLst>
            </p:nvPr>
          </p:nvSpPr>
          <p:spPr>
            <a:xfrm>
              <a:off x="9474200" y="6064274"/>
              <a:ext cx="50801" cy="107927"/>
            </a:xfrm>
            <a:custGeom>
              <a:avLst/>
              <a:gdLst/>
              <a:ahLst/>
              <a:cxnLst/>
              <a:rect l="0" t="0" r="0" b="0"/>
              <a:pathLst>
                <a:path w="50801" h="107927">
                  <a:moveTo>
                    <a:pt x="0" y="12676"/>
                  </a:moveTo>
                  <a:lnTo>
                    <a:pt x="0" y="12676"/>
                  </a:lnTo>
                  <a:lnTo>
                    <a:pt x="0" y="260"/>
                  </a:lnTo>
                  <a:lnTo>
                    <a:pt x="5467" y="0"/>
                  </a:lnTo>
                  <a:lnTo>
                    <a:pt x="5762" y="698"/>
                  </a:lnTo>
                  <a:lnTo>
                    <a:pt x="6089" y="3354"/>
                  </a:lnTo>
                  <a:lnTo>
                    <a:pt x="8115" y="6887"/>
                  </a:lnTo>
                  <a:lnTo>
                    <a:pt x="10662" y="10809"/>
                  </a:lnTo>
                  <a:lnTo>
                    <a:pt x="12802" y="16983"/>
                  </a:lnTo>
                  <a:lnTo>
                    <a:pt x="16886" y="23282"/>
                  </a:lnTo>
                  <a:lnTo>
                    <a:pt x="19114" y="29616"/>
                  </a:lnTo>
                  <a:lnTo>
                    <a:pt x="23224" y="35961"/>
                  </a:lnTo>
                  <a:lnTo>
                    <a:pt x="38160" y="80475"/>
                  </a:lnTo>
                  <a:lnTo>
                    <a:pt x="43805" y="94450"/>
                  </a:lnTo>
                  <a:lnTo>
                    <a:pt x="44163" y="97939"/>
                  </a:lnTo>
                  <a:lnTo>
                    <a:pt x="46203" y="101841"/>
                  </a:lnTo>
                  <a:lnTo>
                    <a:pt x="50800" y="1079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8" name="SMARTInkShape-Group371"/>
          <p:cNvGrpSpPr/>
          <p:nvPr/>
        </p:nvGrpSpPr>
        <p:grpSpPr>
          <a:xfrm>
            <a:off x="3543593" y="1276359"/>
            <a:ext cx="355308" cy="285447"/>
            <a:chOff x="3543593" y="1276359"/>
            <a:chExt cx="355308" cy="285447"/>
          </a:xfrm>
        </p:grpSpPr>
        <p:sp>
          <p:nvSpPr>
            <p:cNvPr id="164" name="SMARTInkShape-1544"/>
            <p:cNvSpPr/>
            <p:nvPr>
              <p:custDataLst>
                <p:tags r:id="rId50"/>
              </p:custDataLst>
            </p:nvPr>
          </p:nvSpPr>
          <p:spPr>
            <a:xfrm>
              <a:off x="3797378" y="1409700"/>
              <a:ext cx="101523" cy="50801"/>
            </a:xfrm>
            <a:custGeom>
              <a:avLst/>
              <a:gdLst/>
              <a:ahLst/>
              <a:cxnLst/>
              <a:rect l="0" t="0" r="0" b="0"/>
              <a:pathLst>
                <a:path w="101523" h="50801">
                  <a:moveTo>
                    <a:pt x="6272" y="50800"/>
                  </a:moveTo>
                  <a:lnTo>
                    <a:pt x="6272" y="50800"/>
                  </a:lnTo>
                  <a:lnTo>
                    <a:pt x="0" y="50800"/>
                  </a:lnTo>
                  <a:lnTo>
                    <a:pt x="8767" y="50800"/>
                  </a:lnTo>
                  <a:lnTo>
                    <a:pt x="12790" y="48918"/>
                  </a:lnTo>
                  <a:lnTo>
                    <a:pt x="16930" y="46436"/>
                  </a:lnTo>
                  <a:lnTo>
                    <a:pt x="21121" y="45333"/>
                  </a:lnTo>
                  <a:lnTo>
                    <a:pt x="67688" y="16985"/>
                  </a:lnTo>
                  <a:lnTo>
                    <a:pt x="10152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545"/>
            <p:cNvSpPr/>
            <p:nvPr>
              <p:custDataLst>
                <p:tags r:id="rId51"/>
              </p:custDataLst>
            </p:nvPr>
          </p:nvSpPr>
          <p:spPr>
            <a:xfrm>
              <a:off x="3838148" y="1276359"/>
              <a:ext cx="51711" cy="266574"/>
            </a:xfrm>
            <a:custGeom>
              <a:avLst/>
              <a:gdLst/>
              <a:ahLst/>
              <a:cxnLst/>
              <a:rect l="0" t="0" r="0" b="0"/>
              <a:pathLst>
                <a:path w="51711" h="266574">
                  <a:moveTo>
                    <a:pt x="48052" y="19041"/>
                  </a:moveTo>
                  <a:lnTo>
                    <a:pt x="48052" y="19041"/>
                  </a:lnTo>
                  <a:lnTo>
                    <a:pt x="51423" y="15670"/>
                  </a:lnTo>
                  <a:lnTo>
                    <a:pt x="51710" y="14677"/>
                  </a:lnTo>
                  <a:lnTo>
                    <a:pt x="51196" y="14015"/>
                  </a:lnTo>
                  <a:lnTo>
                    <a:pt x="50148" y="13574"/>
                  </a:lnTo>
                  <a:lnTo>
                    <a:pt x="49449" y="12574"/>
                  </a:lnTo>
                  <a:lnTo>
                    <a:pt x="48466" y="7796"/>
                  </a:lnTo>
                  <a:lnTo>
                    <a:pt x="48236" y="3930"/>
                  </a:lnTo>
                  <a:lnTo>
                    <a:pt x="47469" y="2617"/>
                  </a:lnTo>
                  <a:lnTo>
                    <a:pt x="46252" y="1742"/>
                  </a:lnTo>
                  <a:lnTo>
                    <a:pt x="43019" y="769"/>
                  </a:lnTo>
                  <a:lnTo>
                    <a:pt x="23897" y="0"/>
                  </a:lnTo>
                  <a:lnTo>
                    <a:pt x="19650" y="3365"/>
                  </a:lnTo>
                  <a:lnTo>
                    <a:pt x="17790" y="6900"/>
                  </a:lnTo>
                  <a:lnTo>
                    <a:pt x="17294" y="8830"/>
                  </a:lnTo>
                  <a:lnTo>
                    <a:pt x="12134" y="17703"/>
                  </a:lnTo>
                  <a:lnTo>
                    <a:pt x="3888" y="64779"/>
                  </a:lnTo>
                  <a:lnTo>
                    <a:pt x="0" y="84781"/>
                  </a:lnTo>
                  <a:lnTo>
                    <a:pt x="3329" y="127122"/>
                  </a:lnTo>
                  <a:lnTo>
                    <a:pt x="5459" y="160076"/>
                  </a:lnTo>
                  <a:lnTo>
                    <a:pt x="10482" y="204524"/>
                  </a:lnTo>
                  <a:lnTo>
                    <a:pt x="16033" y="235773"/>
                  </a:lnTo>
                  <a:lnTo>
                    <a:pt x="16954" y="249634"/>
                  </a:lnTo>
                  <a:lnTo>
                    <a:pt x="19649" y="255112"/>
                  </a:lnTo>
                  <a:lnTo>
                    <a:pt x="19944" y="257561"/>
                  </a:lnTo>
                  <a:lnTo>
                    <a:pt x="16356" y="266573"/>
                  </a:lnTo>
                  <a:lnTo>
                    <a:pt x="16302" y="260341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546"/>
            <p:cNvSpPr/>
            <p:nvPr>
              <p:custDataLst>
                <p:tags r:id="rId52"/>
              </p:custDataLst>
            </p:nvPr>
          </p:nvSpPr>
          <p:spPr>
            <a:xfrm>
              <a:off x="3677641" y="1295805"/>
              <a:ext cx="100610" cy="259851"/>
            </a:xfrm>
            <a:custGeom>
              <a:avLst/>
              <a:gdLst/>
              <a:ahLst/>
              <a:cxnLst/>
              <a:rect l="0" t="0" r="0" b="0"/>
              <a:pathLst>
                <a:path w="100610" h="259851">
                  <a:moveTo>
                    <a:pt x="56159" y="177395"/>
                  </a:moveTo>
                  <a:lnTo>
                    <a:pt x="56159" y="177395"/>
                  </a:lnTo>
                  <a:lnTo>
                    <a:pt x="56159" y="159312"/>
                  </a:lnTo>
                  <a:lnTo>
                    <a:pt x="46515" y="148709"/>
                  </a:lnTo>
                  <a:lnTo>
                    <a:pt x="42936" y="147007"/>
                  </a:lnTo>
                  <a:lnTo>
                    <a:pt x="38260" y="145914"/>
                  </a:lnTo>
                  <a:lnTo>
                    <a:pt x="34079" y="149096"/>
                  </a:lnTo>
                  <a:lnTo>
                    <a:pt x="25583" y="157208"/>
                  </a:lnTo>
                  <a:lnTo>
                    <a:pt x="8128" y="186577"/>
                  </a:lnTo>
                  <a:lnTo>
                    <a:pt x="0" y="216385"/>
                  </a:lnTo>
                  <a:lnTo>
                    <a:pt x="1331" y="223181"/>
                  </a:lnTo>
                  <a:lnTo>
                    <a:pt x="4563" y="235671"/>
                  </a:lnTo>
                  <a:lnTo>
                    <a:pt x="5123" y="246089"/>
                  </a:lnTo>
                  <a:lnTo>
                    <a:pt x="6613" y="248591"/>
                  </a:lnTo>
                  <a:lnTo>
                    <a:pt x="9017" y="250259"/>
                  </a:lnTo>
                  <a:lnTo>
                    <a:pt x="14746" y="252818"/>
                  </a:lnTo>
                  <a:lnTo>
                    <a:pt x="22997" y="258867"/>
                  </a:lnTo>
                  <a:lnTo>
                    <a:pt x="27361" y="259626"/>
                  </a:lnTo>
                  <a:lnTo>
                    <a:pt x="33123" y="259850"/>
                  </a:lnTo>
                  <a:lnTo>
                    <a:pt x="37219" y="258021"/>
                  </a:lnTo>
                  <a:lnTo>
                    <a:pt x="39299" y="256546"/>
                  </a:lnTo>
                  <a:lnTo>
                    <a:pt x="41610" y="253025"/>
                  </a:lnTo>
                  <a:lnTo>
                    <a:pt x="59739" y="208229"/>
                  </a:lnTo>
                  <a:lnTo>
                    <a:pt x="62971" y="166601"/>
                  </a:lnTo>
                  <a:lnTo>
                    <a:pt x="68249" y="122398"/>
                  </a:lnTo>
                  <a:lnTo>
                    <a:pt x="68805" y="77970"/>
                  </a:lnTo>
                  <a:lnTo>
                    <a:pt x="68857" y="33918"/>
                  </a:lnTo>
                  <a:lnTo>
                    <a:pt x="68859" y="0"/>
                  </a:lnTo>
                  <a:lnTo>
                    <a:pt x="68859" y="46948"/>
                  </a:lnTo>
                  <a:lnTo>
                    <a:pt x="68859" y="91587"/>
                  </a:lnTo>
                  <a:lnTo>
                    <a:pt x="69564" y="133126"/>
                  </a:lnTo>
                  <a:lnTo>
                    <a:pt x="74947" y="180381"/>
                  </a:lnTo>
                  <a:lnTo>
                    <a:pt x="81440" y="226299"/>
                  </a:lnTo>
                  <a:lnTo>
                    <a:pt x="81535" y="236287"/>
                  </a:lnTo>
                  <a:lnTo>
                    <a:pt x="82249" y="237823"/>
                  </a:lnTo>
                  <a:lnTo>
                    <a:pt x="83430" y="238847"/>
                  </a:lnTo>
                  <a:lnTo>
                    <a:pt x="86623" y="239985"/>
                  </a:lnTo>
                  <a:lnTo>
                    <a:pt x="93114" y="240775"/>
                  </a:lnTo>
                  <a:lnTo>
                    <a:pt x="100609" y="234545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547"/>
            <p:cNvSpPr/>
            <p:nvPr>
              <p:custDataLst>
                <p:tags r:id="rId53"/>
              </p:custDataLst>
            </p:nvPr>
          </p:nvSpPr>
          <p:spPr>
            <a:xfrm>
              <a:off x="3543593" y="1409700"/>
              <a:ext cx="101308" cy="152106"/>
            </a:xfrm>
            <a:custGeom>
              <a:avLst/>
              <a:gdLst/>
              <a:ahLst/>
              <a:cxnLst/>
              <a:rect l="0" t="0" r="0" b="0"/>
              <a:pathLst>
                <a:path w="101308" h="152106">
                  <a:moveTo>
                    <a:pt x="101307" y="12700"/>
                  </a:moveTo>
                  <a:lnTo>
                    <a:pt x="101307" y="12700"/>
                  </a:lnTo>
                  <a:lnTo>
                    <a:pt x="101307" y="6350"/>
                  </a:lnTo>
                  <a:lnTo>
                    <a:pt x="95840" y="883"/>
                  </a:lnTo>
                  <a:lnTo>
                    <a:pt x="89567" y="77"/>
                  </a:lnTo>
                  <a:lnTo>
                    <a:pt x="72822" y="0"/>
                  </a:lnTo>
                  <a:lnTo>
                    <a:pt x="69127" y="1882"/>
                  </a:lnTo>
                  <a:lnTo>
                    <a:pt x="65132" y="4364"/>
                  </a:lnTo>
                  <a:lnTo>
                    <a:pt x="58917" y="6467"/>
                  </a:lnTo>
                  <a:lnTo>
                    <a:pt x="36571" y="21254"/>
                  </a:lnTo>
                  <a:lnTo>
                    <a:pt x="29601" y="30913"/>
                  </a:lnTo>
                  <a:lnTo>
                    <a:pt x="8829" y="78375"/>
                  </a:lnTo>
                  <a:lnTo>
                    <a:pt x="0" y="119417"/>
                  </a:lnTo>
                  <a:lnTo>
                    <a:pt x="1719" y="125511"/>
                  </a:lnTo>
                  <a:lnTo>
                    <a:pt x="4129" y="130572"/>
                  </a:lnTo>
                  <a:lnTo>
                    <a:pt x="6191" y="137387"/>
                  </a:lnTo>
                  <a:lnTo>
                    <a:pt x="9174" y="141730"/>
                  </a:lnTo>
                  <a:lnTo>
                    <a:pt x="12852" y="144130"/>
                  </a:lnTo>
                  <a:lnTo>
                    <a:pt x="16838" y="145902"/>
                  </a:lnTo>
                  <a:lnTo>
                    <a:pt x="23049" y="150161"/>
                  </a:lnTo>
                  <a:lnTo>
                    <a:pt x="29358" y="151737"/>
                  </a:lnTo>
                  <a:lnTo>
                    <a:pt x="33581" y="152105"/>
                  </a:lnTo>
                  <a:lnTo>
                    <a:pt x="43297" y="148942"/>
                  </a:lnTo>
                  <a:lnTo>
                    <a:pt x="65986" y="136094"/>
                  </a:lnTo>
                  <a:lnTo>
                    <a:pt x="77514" y="133457"/>
                  </a:lnTo>
                  <a:lnTo>
                    <a:pt x="88607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7" name="SMARTInkShape-Group372"/>
          <p:cNvGrpSpPr/>
          <p:nvPr/>
        </p:nvGrpSpPr>
        <p:grpSpPr>
          <a:xfrm>
            <a:off x="171451" y="1257326"/>
            <a:ext cx="239965" cy="603202"/>
            <a:chOff x="171451" y="1257326"/>
            <a:chExt cx="239965" cy="603202"/>
          </a:xfrm>
        </p:grpSpPr>
        <p:sp>
          <p:nvSpPr>
            <p:cNvPr id="169" name="SMARTInkShape-1548"/>
            <p:cNvSpPr/>
            <p:nvPr>
              <p:custDataLst>
                <p:tags r:id="rId42"/>
              </p:custDataLst>
            </p:nvPr>
          </p:nvSpPr>
          <p:spPr>
            <a:xfrm>
              <a:off x="228868" y="1257326"/>
              <a:ext cx="120383" cy="38075"/>
            </a:xfrm>
            <a:custGeom>
              <a:avLst/>
              <a:gdLst/>
              <a:ahLst/>
              <a:cxnLst/>
              <a:rect l="0" t="0" r="0" b="0"/>
              <a:pathLst>
                <a:path w="120383" h="38075">
                  <a:moveTo>
                    <a:pt x="12432" y="38074"/>
                  </a:moveTo>
                  <a:lnTo>
                    <a:pt x="12432" y="38074"/>
                  </a:lnTo>
                  <a:lnTo>
                    <a:pt x="6965" y="38074"/>
                  </a:lnTo>
                  <a:lnTo>
                    <a:pt x="6670" y="37368"/>
                  </a:lnTo>
                  <a:lnTo>
                    <a:pt x="6344" y="34703"/>
                  </a:lnTo>
                  <a:lnTo>
                    <a:pt x="5551" y="34416"/>
                  </a:lnTo>
                  <a:lnTo>
                    <a:pt x="2788" y="35978"/>
                  </a:lnTo>
                  <a:lnTo>
                    <a:pt x="1770" y="35971"/>
                  </a:lnTo>
                  <a:lnTo>
                    <a:pt x="1090" y="35261"/>
                  </a:lnTo>
                  <a:lnTo>
                    <a:pt x="336" y="32590"/>
                  </a:lnTo>
                  <a:lnTo>
                    <a:pt x="0" y="29052"/>
                  </a:lnTo>
                  <a:lnTo>
                    <a:pt x="1733" y="25127"/>
                  </a:lnTo>
                  <a:lnTo>
                    <a:pt x="5223" y="20230"/>
                  </a:lnTo>
                  <a:lnTo>
                    <a:pt x="6618" y="14193"/>
                  </a:lnTo>
                  <a:lnTo>
                    <a:pt x="9378" y="10291"/>
                  </a:lnTo>
                  <a:lnTo>
                    <a:pt x="12956" y="8087"/>
                  </a:lnTo>
                  <a:lnTo>
                    <a:pt x="37453" y="412"/>
                  </a:lnTo>
                  <a:lnTo>
                    <a:pt x="52627" y="0"/>
                  </a:lnTo>
                  <a:lnTo>
                    <a:pt x="56872" y="1867"/>
                  </a:lnTo>
                  <a:lnTo>
                    <a:pt x="58992" y="3353"/>
                  </a:lnTo>
                  <a:lnTo>
                    <a:pt x="74607" y="7814"/>
                  </a:lnTo>
                  <a:lnTo>
                    <a:pt x="79576" y="10514"/>
                  </a:lnTo>
                  <a:lnTo>
                    <a:pt x="86341" y="12740"/>
                  </a:lnTo>
                  <a:lnTo>
                    <a:pt x="92814" y="16848"/>
                  </a:lnTo>
                  <a:lnTo>
                    <a:pt x="99200" y="19085"/>
                  </a:lnTo>
                  <a:lnTo>
                    <a:pt x="105561" y="23197"/>
                  </a:lnTo>
                  <a:lnTo>
                    <a:pt x="111914" y="25434"/>
                  </a:lnTo>
                  <a:lnTo>
                    <a:pt x="120382" y="31724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SMARTInkShape-1549"/>
            <p:cNvSpPr/>
            <p:nvPr>
              <p:custDataLst>
                <p:tags r:id="rId43"/>
              </p:custDataLst>
            </p:nvPr>
          </p:nvSpPr>
          <p:spPr>
            <a:xfrm>
              <a:off x="292100" y="1276350"/>
              <a:ext cx="22709" cy="165017"/>
            </a:xfrm>
            <a:custGeom>
              <a:avLst/>
              <a:gdLst/>
              <a:ahLst/>
              <a:cxnLst/>
              <a:rect l="0" t="0" r="0" b="0"/>
              <a:pathLst>
                <a:path w="22709" h="165017">
                  <a:moveTo>
                    <a:pt x="19050" y="152400"/>
                  </a:moveTo>
                  <a:lnTo>
                    <a:pt x="19050" y="152400"/>
                  </a:lnTo>
                  <a:lnTo>
                    <a:pt x="19050" y="164816"/>
                  </a:lnTo>
                  <a:lnTo>
                    <a:pt x="22421" y="165016"/>
                  </a:lnTo>
                  <a:lnTo>
                    <a:pt x="22708" y="164338"/>
                  </a:lnTo>
                  <a:lnTo>
                    <a:pt x="19982" y="158181"/>
                  </a:lnTo>
                  <a:lnTo>
                    <a:pt x="18759" y="153558"/>
                  </a:lnTo>
                  <a:lnTo>
                    <a:pt x="8521" y="123509"/>
                  </a:lnTo>
                  <a:lnTo>
                    <a:pt x="5701" y="76226"/>
                  </a:lnTo>
                  <a:lnTo>
                    <a:pt x="890" y="49828"/>
                  </a:lnTo>
                  <a:lnTo>
                    <a:pt x="6112" y="14019"/>
                  </a:lnTo>
                  <a:lnTo>
                    <a:pt x="4363" y="7877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550"/>
            <p:cNvSpPr/>
            <p:nvPr>
              <p:custDataLst>
                <p:tags r:id="rId44"/>
              </p:custDataLst>
            </p:nvPr>
          </p:nvSpPr>
          <p:spPr>
            <a:xfrm>
              <a:off x="205963" y="1504961"/>
              <a:ext cx="181247" cy="37099"/>
            </a:xfrm>
            <a:custGeom>
              <a:avLst/>
              <a:gdLst/>
              <a:ahLst/>
              <a:cxnLst/>
              <a:rect l="0" t="0" r="0" b="0"/>
              <a:pathLst>
                <a:path w="181247" h="37099">
                  <a:moveTo>
                    <a:pt x="22637" y="12689"/>
                  </a:moveTo>
                  <a:lnTo>
                    <a:pt x="22637" y="12689"/>
                  </a:lnTo>
                  <a:lnTo>
                    <a:pt x="13799" y="12689"/>
                  </a:lnTo>
                  <a:lnTo>
                    <a:pt x="9772" y="10807"/>
                  </a:lnTo>
                  <a:lnTo>
                    <a:pt x="3949" y="6601"/>
                  </a:lnTo>
                  <a:lnTo>
                    <a:pt x="323" y="9788"/>
                  </a:lnTo>
                  <a:lnTo>
                    <a:pt x="0" y="10755"/>
                  </a:lnTo>
                  <a:lnTo>
                    <a:pt x="490" y="11399"/>
                  </a:lnTo>
                  <a:lnTo>
                    <a:pt x="2916" y="12116"/>
                  </a:lnTo>
                  <a:lnTo>
                    <a:pt x="6346" y="12434"/>
                  </a:lnTo>
                  <a:lnTo>
                    <a:pt x="7543" y="11814"/>
                  </a:lnTo>
                  <a:lnTo>
                    <a:pt x="8341" y="10694"/>
                  </a:lnTo>
                  <a:lnTo>
                    <a:pt x="8873" y="9243"/>
                  </a:lnTo>
                  <a:lnTo>
                    <a:pt x="9933" y="8275"/>
                  </a:lnTo>
                  <a:lnTo>
                    <a:pt x="27787" y="1426"/>
                  </a:lnTo>
                  <a:lnTo>
                    <a:pt x="73201" y="0"/>
                  </a:lnTo>
                  <a:lnTo>
                    <a:pt x="81799" y="699"/>
                  </a:lnTo>
                  <a:lnTo>
                    <a:pt x="127048" y="14062"/>
                  </a:lnTo>
                  <a:lnTo>
                    <a:pt x="140357" y="19446"/>
                  </a:lnTo>
                  <a:lnTo>
                    <a:pt x="154546" y="27586"/>
                  </a:lnTo>
                  <a:lnTo>
                    <a:pt x="179779" y="37098"/>
                  </a:lnTo>
                  <a:lnTo>
                    <a:pt x="180315" y="36723"/>
                  </a:lnTo>
                  <a:lnTo>
                    <a:pt x="181246" y="32535"/>
                  </a:lnTo>
                  <a:lnTo>
                    <a:pt x="180587" y="32270"/>
                  </a:lnTo>
                  <a:lnTo>
                    <a:pt x="177974" y="31975"/>
                  </a:lnTo>
                  <a:lnTo>
                    <a:pt x="176995" y="31191"/>
                  </a:lnTo>
                  <a:lnTo>
                    <a:pt x="168687" y="19039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SMARTInkShape-1551"/>
            <p:cNvSpPr/>
            <p:nvPr>
              <p:custDataLst>
                <p:tags r:id="rId45"/>
              </p:custDataLst>
            </p:nvPr>
          </p:nvSpPr>
          <p:spPr>
            <a:xfrm>
              <a:off x="279662" y="1562100"/>
              <a:ext cx="94878" cy="101601"/>
            </a:xfrm>
            <a:custGeom>
              <a:avLst/>
              <a:gdLst/>
              <a:ahLst/>
              <a:cxnLst/>
              <a:rect l="0" t="0" r="0" b="0"/>
              <a:pathLst>
                <a:path w="94878" h="101601">
                  <a:moveTo>
                    <a:pt x="12438" y="101600"/>
                  </a:moveTo>
                  <a:lnTo>
                    <a:pt x="12438" y="101600"/>
                  </a:lnTo>
                  <a:lnTo>
                    <a:pt x="6165" y="101600"/>
                  </a:lnTo>
                  <a:lnTo>
                    <a:pt x="6090" y="86052"/>
                  </a:lnTo>
                  <a:lnTo>
                    <a:pt x="5384" y="84885"/>
                  </a:lnTo>
                  <a:lnTo>
                    <a:pt x="4207" y="84106"/>
                  </a:lnTo>
                  <a:lnTo>
                    <a:pt x="2718" y="83588"/>
                  </a:lnTo>
                  <a:lnTo>
                    <a:pt x="1724" y="82536"/>
                  </a:lnTo>
                  <a:lnTo>
                    <a:pt x="0" y="77174"/>
                  </a:lnTo>
                  <a:lnTo>
                    <a:pt x="5228" y="70818"/>
                  </a:lnTo>
                  <a:lnTo>
                    <a:pt x="5833" y="66766"/>
                  </a:lnTo>
                  <a:lnTo>
                    <a:pt x="6624" y="65677"/>
                  </a:lnTo>
                  <a:lnTo>
                    <a:pt x="7856" y="64951"/>
                  </a:lnTo>
                  <a:lnTo>
                    <a:pt x="12962" y="63930"/>
                  </a:lnTo>
                  <a:lnTo>
                    <a:pt x="14904" y="63787"/>
                  </a:lnTo>
                  <a:lnTo>
                    <a:pt x="18943" y="61746"/>
                  </a:lnTo>
                  <a:lnTo>
                    <a:pt x="21008" y="60214"/>
                  </a:lnTo>
                  <a:lnTo>
                    <a:pt x="27065" y="58512"/>
                  </a:lnTo>
                  <a:lnTo>
                    <a:pt x="30656" y="58058"/>
                  </a:lnTo>
                  <a:lnTo>
                    <a:pt x="36528" y="59435"/>
                  </a:lnTo>
                  <a:lnTo>
                    <a:pt x="41489" y="61693"/>
                  </a:lnTo>
                  <a:lnTo>
                    <a:pt x="73228" y="69953"/>
                  </a:lnTo>
                  <a:lnTo>
                    <a:pt x="82171" y="74757"/>
                  </a:lnTo>
                  <a:lnTo>
                    <a:pt x="90732" y="75915"/>
                  </a:lnTo>
                  <a:lnTo>
                    <a:pt x="92150" y="76716"/>
                  </a:lnTo>
                  <a:lnTo>
                    <a:pt x="93096" y="77955"/>
                  </a:lnTo>
                  <a:lnTo>
                    <a:pt x="94877" y="82281"/>
                  </a:lnTo>
                  <a:lnTo>
                    <a:pt x="80058" y="82543"/>
                  </a:lnTo>
                  <a:lnTo>
                    <a:pt x="75888" y="80665"/>
                  </a:lnTo>
                  <a:lnTo>
                    <a:pt x="73788" y="79177"/>
                  </a:lnTo>
                  <a:lnTo>
                    <a:pt x="64090" y="77082"/>
                  </a:lnTo>
                  <a:lnTo>
                    <a:pt x="53241" y="75669"/>
                  </a:lnTo>
                  <a:lnTo>
                    <a:pt x="44304" y="69327"/>
                  </a:lnTo>
                  <a:lnTo>
                    <a:pt x="20043" y="45702"/>
                  </a:lnTo>
                  <a:lnTo>
                    <a:pt x="19346" y="43125"/>
                  </a:lnTo>
                  <a:lnTo>
                    <a:pt x="18798" y="38187"/>
                  </a:lnTo>
                  <a:lnTo>
                    <a:pt x="33899" y="38101"/>
                  </a:lnTo>
                  <a:lnTo>
                    <a:pt x="37969" y="39982"/>
                  </a:lnTo>
                  <a:lnTo>
                    <a:pt x="40042" y="41471"/>
                  </a:lnTo>
                  <a:lnTo>
                    <a:pt x="42129" y="41758"/>
                  </a:lnTo>
                  <a:lnTo>
                    <a:pt x="57281" y="38182"/>
                  </a:lnTo>
                  <a:lnTo>
                    <a:pt x="59267" y="38154"/>
                  </a:lnTo>
                  <a:lnTo>
                    <a:pt x="60591" y="37431"/>
                  </a:lnTo>
                  <a:lnTo>
                    <a:pt x="61473" y="36243"/>
                  </a:lnTo>
                  <a:lnTo>
                    <a:pt x="62061" y="34745"/>
                  </a:lnTo>
                  <a:lnTo>
                    <a:pt x="63159" y="33747"/>
                  </a:lnTo>
                  <a:lnTo>
                    <a:pt x="66260" y="32637"/>
                  </a:lnTo>
                  <a:lnTo>
                    <a:pt x="67370" y="31636"/>
                  </a:lnTo>
                  <a:lnTo>
                    <a:pt x="74484" y="18919"/>
                  </a:lnTo>
                  <a:lnTo>
                    <a:pt x="75651" y="13929"/>
                  </a:lnTo>
                  <a:lnTo>
                    <a:pt x="72482" y="9693"/>
                  </a:lnTo>
                  <a:lnTo>
                    <a:pt x="63238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SMARTInkShape-1552"/>
            <p:cNvSpPr/>
            <p:nvPr>
              <p:custDataLst>
                <p:tags r:id="rId46"/>
              </p:custDataLst>
            </p:nvPr>
          </p:nvSpPr>
          <p:spPr>
            <a:xfrm>
              <a:off x="171480" y="1619250"/>
              <a:ext cx="215781" cy="101568"/>
            </a:xfrm>
            <a:custGeom>
              <a:avLst/>
              <a:gdLst/>
              <a:ahLst/>
              <a:cxnLst/>
              <a:rect l="0" t="0" r="0" b="0"/>
              <a:pathLst>
                <a:path w="215781" h="101568">
                  <a:moveTo>
                    <a:pt x="19020" y="0"/>
                  </a:moveTo>
                  <a:lnTo>
                    <a:pt x="19020" y="0"/>
                  </a:lnTo>
                  <a:lnTo>
                    <a:pt x="13553" y="0"/>
                  </a:lnTo>
                  <a:lnTo>
                    <a:pt x="7775" y="4364"/>
                  </a:lnTo>
                  <a:lnTo>
                    <a:pt x="1137" y="6088"/>
                  </a:lnTo>
                  <a:lnTo>
                    <a:pt x="748" y="6881"/>
                  </a:lnTo>
                  <a:lnTo>
                    <a:pt x="0" y="17899"/>
                  </a:lnTo>
                  <a:lnTo>
                    <a:pt x="32964" y="52041"/>
                  </a:lnTo>
                  <a:lnTo>
                    <a:pt x="77250" y="71944"/>
                  </a:lnTo>
                  <a:lnTo>
                    <a:pt x="123889" y="91016"/>
                  </a:lnTo>
                  <a:lnTo>
                    <a:pt x="150919" y="99718"/>
                  </a:lnTo>
                  <a:lnTo>
                    <a:pt x="194678" y="101567"/>
                  </a:lnTo>
                  <a:lnTo>
                    <a:pt x="201277" y="99704"/>
                  </a:lnTo>
                  <a:lnTo>
                    <a:pt x="209140" y="95131"/>
                  </a:lnTo>
                  <a:lnTo>
                    <a:pt x="212408" y="92140"/>
                  </a:lnTo>
                  <a:lnTo>
                    <a:pt x="214332" y="88458"/>
                  </a:lnTo>
                  <a:lnTo>
                    <a:pt x="215735" y="76161"/>
                  </a:lnTo>
                  <a:lnTo>
                    <a:pt x="215780" y="74057"/>
                  </a:lnTo>
                  <a:lnTo>
                    <a:pt x="213949" y="69838"/>
                  </a:lnTo>
                  <a:lnTo>
                    <a:pt x="209520" y="635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553"/>
            <p:cNvSpPr/>
            <p:nvPr>
              <p:custDataLst>
                <p:tags r:id="rId47"/>
              </p:custDataLst>
            </p:nvPr>
          </p:nvSpPr>
          <p:spPr>
            <a:xfrm>
              <a:off x="292100" y="1752600"/>
              <a:ext cx="19042" cy="107928"/>
            </a:xfrm>
            <a:custGeom>
              <a:avLst/>
              <a:gdLst/>
              <a:ahLst/>
              <a:cxnLst/>
              <a:rect l="0" t="0" r="0" b="0"/>
              <a:pathLst>
                <a:path w="19042" h="107928">
                  <a:moveTo>
                    <a:pt x="6350" y="101600"/>
                  </a:moveTo>
                  <a:lnTo>
                    <a:pt x="6350" y="101600"/>
                  </a:lnTo>
                  <a:lnTo>
                    <a:pt x="9721" y="104971"/>
                  </a:lnTo>
                  <a:lnTo>
                    <a:pt x="13257" y="106626"/>
                  </a:lnTo>
                  <a:lnTo>
                    <a:pt x="18950" y="107927"/>
                  </a:lnTo>
                  <a:lnTo>
                    <a:pt x="19041" y="93642"/>
                  </a:lnTo>
                  <a:lnTo>
                    <a:pt x="17165" y="89126"/>
                  </a:lnTo>
                  <a:lnTo>
                    <a:pt x="14684" y="84767"/>
                  </a:lnTo>
                  <a:lnTo>
                    <a:pt x="13092" y="76220"/>
                  </a:lnTo>
                  <a:lnTo>
                    <a:pt x="12046" y="64913"/>
                  </a:lnTo>
                  <a:lnTo>
                    <a:pt x="7239" y="49566"/>
                  </a:lnTo>
                  <a:lnTo>
                    <a:pt x="5649" y="1063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554"/>
            <p:cNvSpPr/>
            <p:nvPr>
              <p:custDataLst>
                <p:tags r:id="rId48"/>
              </p:custDataLst>
            </p:nvPr>
          </p:nvSpPr>
          <p:spPr>
            <a:xfrm>
              <a:off x="171451" y="1746250"/>
              <a:ext cx="25400" cy="88901"/>
            </a:xfrm>
            <a:custGeom>
              <a:avLst/>
              <a:gdLst/>
              <a:ahLst/>
              <a:cxnLst/>
              <a:rect l="0" t="0" r="0" b="0"/>
              <a:pathLst>
                <a:path w="25400" h="88901">
                  <a:moveTo>
                    <a:pt x="25399" y="88900"/>
                  </a:moveTo>
                  <a:lnTo>
                    <a:pt x="25399" y="88900"/>
                  </a:lnTo>
                  <a:lnTo>
                    <a:pt x="19126" y="88900"/>
                  </a:lnTo>
                  <a:lnTo>
                    <a:pt x="19056" y="83433"/>
                  </a:lnTo>
                  <a:lnTo>
                    <a:pt x="14686" y="77655"/>
                  </a:lnTo>
                  <a:lnTo>
                    <a:pt x="13288" y="71770"/>
                  </a:lnTo>
                  <a:lnTo>
                    <a:pt x="12777" y="61357"/>
                  </a:lnTo>
                  <a:lnTo>
                    <a:pt x="10852" y="57138"/>
                  </a:lnTo>
                  <a:lnTo>
                    <a:pt x="9351" y="55026"/>
                  </a:lnTo>
                  <a:lnTo>
                    <a:pt x="639" y="27691"/>
                  </a:lnTo>
                  <a:lnTo>
                    <a:pt x="0" y="993"/>
                  </a:lnTo>
                  <a:lnTo>
                    <a:pt x="705" y="662"/>
                  </a:lnTo>
                  <a:lnTo>
                    <a:pt x="6349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555"/>
            <p:cNvSpPr/>
            <p:nvPr>
              <p:custDataLst>
                <p:tags r:id="rId49"/>
              </p:custDataLst>
            </p:nvPr>
          </p:nvSpPr>
          <p:spPr>
            <a:xfrm>
              <a:off x="184173" y="1816100"/>
              <a:ext cx="227243" cy="31744"/>
            </a:xfrm>
            <a:custGeom>
              <a:avLst/>
              <a:gdLst/>
              <a:ahLst/>
              <a:cxnLst/>
              <a:rect l="0" t="0" r="0" b="0"/>
              <a:pathLst>
                <a:path w="227243" h="31744">
                  <a:moveTo>
                    <a:pt x="6327" y="6350"/>
                  </a:moveTo>
                  <a:lnTo>
                    <a:pt x="6327" y="6350"/>
                  </a:lnTo>
                  <a:lnTo>
                    <a:pt x="0" y="23"/>
                  </a:lnTo>
                  <a:lnTo>
                    <a:pt x="43311" y="0"/>
                  </a:lnTo>
                  <a:lnTo>
                    <a:pt x="63805" y="705"/>
                  </a:lnTo>
                  <a:lnTo>
                    <a:pt x="110114" y="6881"/>
                  </a:lnTo>
                  <a:lnTo>
                    <a:pt x="155008" y="16885"/>
                  </a:lnTo>
                  <a:lnTo>
                    <a:pt x="201465" y="25914"/>
                  </a:lnTo>
                  <a:lnTo>
                    <a:pt x="217071" y="30842"/>
                  </a:lnTo>
                  <a:lnTo>
                    <a:pt x="227242" y="31670"/>
                  </a:lnTo>
                  <a:lnTo>
                    <a:pt x="222992" y="31743"/>
                  </a:lnTo>
                  <a:lnTo>
                    <a:pt x="219083" y="28377"/>
                  </a:lnTo>
                  <a:lnTo>
                    <a:pt x="213539" y="26723"/>
                  </a:lnTo>
                  <a:lnTo>
                    <a:pt x="203177" y="254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0" name="SMARTInkShape-Group373"/>
          <p:cNvGrpSpPr/>
          <p:nvPr/>
        </p:nvGrpSpPr>
        <p:grpSpPr>
          <a:xfrm>
            <a:off x="1092200" y="2959123"/>
            <a:ext cx="101601" cy="164618"/>
            <a:chOff x="1092200" y="2959123"/>
            <a:chExt cx="101601" cy="164618"/>
          </a:xfrm>
        </p:grpSpPr>
        <p:sp>
          <p:nvSpPr>
            <p:cNvPr id="178" name="SMARTInkShape-1556"/>
            <p:cNvSpPr/>
            <p:nvPr>
              <p:custDataLst>
                <p:tags r:id="rId40"/>
              </p:custDataLst>
            </p:nvPr>
          </p:nvSpPr>
          <p:spPr>
            <a:xfrm>
              <a:off x="1098550" y="2959123"/>
              <a:ext cx="95251" cy="164618"/>
            </a:xfrm>
            <a:custGeom>
              <a:avLst/>
              <a:gdLst/>
              <a:ahLst/>
              <a:cxnLst/>
              <a:rect l="0" t="0" r="0" b="0"/>
              <a:pathLst>
                <a:path w="95251" h="164618">
                  <a:moveTo>
                    <a:pt x="95250" y="12677"/>
                  </a:moveTo>
                  <a:lnTo>
                    <a:pt x="95250" y="12677"/>
                  </a:lnTo>
                  <a:lnTo>
                    <a:pt x="95250" y="7210"/>
                  </a:lnTo>
                  <a:lnTo>
                    <a:pt x="94544" y="6915"/>
                  </a:lnTo>
                  <a:lnTo>
                    <a:pt x="89162" y="6350"/>
                  </a:lnTo>
                  <a:lnTo>
                    <a:pt x="88901" y="0"/>
                  </a:lnTo>
                  <a:lnTo>
                    <a:pt x="88900" y="21176"/>
                  </a:lnTo>
                  <a:lnTo>
                    <a:pt x="87018" y="25392"/>
                  </a:lnTo>
                  <a:lnTo>
                    <a:pt x="80062" y="37217"/>
                  </a:lnTo>
                  <a:lnTo>
                    <a:pt x="75552" y="53142"/>
                  </a:lnTo>
                  <a:lnTo>
                    <a:pt x="50880" y="97113"/>
                  </a:lnTo>
                  <a:lnTo>
                    <a:pt x="33870" y="134564"/>
                  </a:lnTo>
                  <a:lnTo>
                    <a:pt x="21872" y="154361"/>
                  </a:lnTo>
                  <a:lnTo>
                    <a:pt x="20304" y="159844"/>
                  </a:lnTo>
                  <a:lnTo>
                    <a:pt x="19181" y="161588"/>
                  </a:lnTo>
                  <a:lnTo>
                    <a:pt x="17726" y="162751"/>
                  </a:lnTo>
                  <a:lnTo>
                    <a:pt x="14228" y="164044"/>
                  </a:lnTo>
                  <a:lnTo>
                    <a:pt x="10322" y="164617"/>
                  </a:lnTo>
                  <a:lnTo>
                    <a:pt x="8998" y="164065"/>
                  </a:lnTo>
                  <a:lnTo>
                    <a:pt x="8115" y="162991"/>
                  </a:lnTo>
                  <a:lnTo>
                    <a:pt x="6429" y="159917"/>
                  </a:lnTo>
                  <a:lnTo>
                    <a:pt x="0" y="152377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557"/>
            <p:cNvSpPr/>
            <p:nvPr>
              <p:custDataLst>
                <p:tags r:id="rId41"/>
              </p:custDataLst>
            </p:nvPr>
          </p:nvSpPr>
          <p:spPr>
            <a:xfrm>
              <a:off x="1092200" y="2965450"/>
              <a:ext cx="98909" cy="120627"/>
            </a:xfrm>
            <a:custGeom>
              <a:avLst/>
              <a:gdLst/>
              <a:ahLst/>
              <a:cxnLst/>
              <a:rect l="0" t="0" r="0" b="0"/>
              <a:pathLst>
                <a:path w="98909" h="120627">
                  <a:moveTo>
                    <a:pt x="0" y="6350"/>
                  </a:moveTo>
                  <a:lnTo>
                    <a:pt x="0" y="6350"/>
                  </a:lnTo>
                  <a:lnTo>
                    <a:pt x="0" y="0"/>
                  </a:lnTo>
                  <a:lnTo>
                    <a:pt x="0" y="5467"/>
                  </a:lnTo>
                  <a:lnTo>
                    <a:pt x="4364" y="11245"/>
                  </a:lnTo>
                  <a:lnTo>
                    <a:pt x="5467" y="15111"/>
                  </a:lnTo>
                  <a:lnTo>
                    <a:pt x="6467" y="16424"/>
                  </a:lnTo>
                  <a:lnTo>
                    <a:pt x="15111" y="22075"/>
                  </a:lnTo>
                  <a:lnTo>
                    <a:pt x="50800" y="68517"/>
                  </a:lnTo>
                  <a:lnTo>
                    <a:pt x="78447" y="96776"/>
                  </a:lnTo>
                  <a:lnTo>
                    <a:pt x="85489" y="100876"/>
                  </a:lnTo>
                  <a:lnTo>
                    <a:pt x="94949" y="113944"/>
                  </a:lnTo>
                  <a:lnTo>
                    <a:pt x="95249" y="120626"/>
                  </a:lnTo>
                  <a:lnTo>
                    <a:pt x="98621" y="117272"/>
                  </a:lnTo>
                  <a:lnTo>
                    <a:pt x="98908" y="115576"/>
                  </a:lnTo>
                  <a:lnTo>
                    <a:pt x="98394" y="113740"/>
                  </a:lnTo>
                  <a:lnTo>
                    <a:pt x="95871" y="109094"/>
                  </a:lnTo>
                  <a:lnTo>
                    <a:pt x="95250" y="1016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1" name="SMARTInkShape-1558"/>
          <p:cNvSpPr/>
          <p:nvPr>
            <p:custDataLst>
              <p:tags r:id="rId11"/>
            </p:custDataLst>
          </p:nvPr>
        </p:nvSpPr>
        <p:spPr>
          <a:xfrm>
            <a:off x="641351" y="2959100"/>
            <a:ext cx="1117600" cy="127001"/>
          </a:xfrm>
          <a:custGeom>
            <a:avLst/>
            <a:gdLst/>
            <a:ahLst/>
            <a:cxnLst/>
            <a:rect l="0" t="0" r="0" b="0"/>
            <a:pathLst>
              <a:path w="1117600" h="127001">
                <a:moveTo>
                  <a:pt x="12699" y="127000"/>
                </a:moveTo>
                <a:lnTo>
                  <a:pt x="12699" y="127000"/>
                </a:lnTo>
                <a:lnTo>
                  <a:pt x="6426" y="120727"/>
                </a:lnTo>
                <a:lnTo>
                  <a:pt x="0" y="120650"/>
                </a:lnTo>
                <a:lnTo>
                  <a:pt x="46651" y="120650"/>
                </a:lnTo>
                <a:lnTo>
                  <a:pt x="76084" y="114416"/>
                </a:lnTo>
                <a:lnTo>
                  <a:pt x="103845" y="113596"/>
                </a:lnTo>
                <a:lnTo>
                  <a:pt x="116154" y="108833"/>
                </a:lnTo>
                <a:lnTo>
                  <a:pt x="162378" y="107951"/>
                </a:lnTo>
                <a:lnTo>
                  <a:pt x="209156" y="107950"/>
                </a:lnTo>
                <a:lnTo>
                  <a:pt x="256193" y="107950"/>
                </a:lnTo>
                <a:lnTo>
                  <a:pt x="302683" y="107950"/>
                </a:lnTo>
                <a:lnTo>
                  <a:pt x="319616" y="107950"/>
                </a:lnTo>
                <a:lnTo>
                  <a:pt x="323849" y="106068"/>
                </a:lnTo>
                <a:lnTo>
                  <a:pt x="328945" y="102483"/>
                </a:lnTo>
                <a:lnTo>
                  <a:pt x="335021" y="101774"/>
                </a:lnTo>
                <a:lnTo>
                  <a:pt x="357722" y="101602"/>
                </a:lnTo>
                <a:lnTo>
                  <a:pt x="361952" y="103482"/>
                </a:lnTo>
                <a:lnTo>
                  <a:pt x="366184" y="105964"/>
                </a:lnTo>
                <a:lnTo>
                  <a:pt x="370416" y="107067"/>
                </a:lnTo>
                <a:lnTo>
                  <a:pt x="372533" y="106656"/>
                </a:lnTo>
                <a:lnTo>
                  <a:pt x="380999" y="102807"/>
                </a:lnTo>
                <a:lnTo>
                  <a:pt x="428394" y="101600"/>
                </a:lnTo>
                <a:lnTo>
                  <a:pt x="432167" y="99719"/>
                </a:lnTo>
                <a:lnTo>
                  <a:pt x="436196" y="97236"/>
                </a:lnTo>
                <a:lnTo>
                  <a:pt x="444531" y="95642"/>
                </a:lnTo>
                <a:lnTo>
                  <a:pt x="491143" y="95250"/>
                </a:lnTo>
                <a:lnTo>
                  <a:pt x="516543" y="95250"/>
                </a:lnTo>
                <a:lnTo>
                  <a:pt x="520733" y="93368"/>
                </a:lnTo>
                <a:lnTo>
                  <a:pt x="525801" y="89783"/>
                </a:lnTo>
                <a:lnTo>
                  <a:pt x="531872" y="89074"/>
                </a:lnTo>
                <a:lnTo>
                  <a:pt x="561200" y="88900"/>
                </a:lnTo>
                <a:lnTo>
                  <a:pt x="565275" y="87018"/>
                </a:lnTo>
                <a:lnTo>
                  <a:pt x="570270" y="83433"/>
                </a:lnTo>
                <a:lnTo>
                  <a:pt x="576326" y="82724"/>
                </a:lnTo>
                <a:lnTo>
                  <a:pt x="595651" y="82552"/>
                </a:lnTo>
                <a:lnTo>
                  <a:pt x="599900" y="79180"/>
                </a:lnTo>
                <a:lnTo>
                  <a:pt x="601722" y="78892"/>
                </a:lnTo>
                <a:lnTo>
                  <a:pt x="603642" y="79406"/>
                </a:lnTo>
                <a:lnTo>
                  <a:pt x="607657" y="81153"/>
                </a:lnTo>
                <a:lnTo>
                  <a:pt x="618089" y="82366"/>
                </a:lnTo>
                <a:lnTo>
                  <a:pt x="619492" y="81721"/>
                </a:lnTo>
                <a:lnTo>
                  <a:pt x="620428" y="80587"/>
                </a:lnTo>
                <a:lnTo>
                  <a:pt x="621052" y="79125"/>
                </a:lnTo>
                <a:lnTo>
                  <a:pt x="622173" y="78149"/>
                </a:lnTo>
                <a:lnTo>
                  <a:pt x="625300" y="77066"/>
                </a:lnTo>
                <a:lnTo>
                  <a:pt x="640118" y="76222"/>
                </a:lnTo>
                <a:lnTo>
                  <a:pt x="646175" y="71840"/>
                </a:lnTo>
                <a:lnTo>
                  <a:pt x="652108" y="70440"/>
                </a:lnTo>
                <a:lnTo>
                  <a:pt x="656244" y="70112"/>
                </a:lnTo>
                <a:lnTo>
                  <a:pt x="657629" y="69319"/>
                </a:lnTo>
                <a:lnTo>
                  <a:pt x="658552" y="68085"/>
                </a:lnTo>
                <a:lnTo>
                  <a:pt x="659168" y="66556"/>
                </a:lnTo>
                <a:lnTo>
                  <a:pt x="660284" y="65538"/>
                </a:lnTo>
                <a:lnTo>
                  <a:pt x="663405" y="64405"/>
                </a:lnTo>
                <a:lnTo>
                  <a:pt x="684275" y="62799"/>
                </a:lnTo>
                <a:lnTo>
                  <a:pt x="690973" y="58033"/>
                </a:lnTo>
                <a:lnTo>
                  <a:pt x="697513" y="57228"/>
                </a:lnTo>
                <a:lnTo>
                  <a:pt x="719691" y="57151"/>
                </a:lnTo>
                <a:lnTo>
                  <a:pt x="721093" y="56445"/>
                </a:lnTo>
                <a:lnTo>
                  <a:pt x="722029" y="55269"/>
                </a:lnTo>
                <a:lnTo>
                  <a:pt x="722652" y="53779"/>
                </a:lnTo>
                <a:lnTo>
                  <a:pt x="723773" y="52786"/>
                </a:lnTo>
                <a:lnTo>
                  <a:pt x="726900" y="51683"/>
                </a:lnTo>
                <a:lnTo>
                  <a:pt x="764116" y="50801"/>
                </a:lnTo>
                <a:lnTo>
                  <a:pt x="765527" y="50095"/>
                </a:lnTo>
                <a:lnTo>
                  <a:pt x="766468" y="48919"/>
                </a:lnTo>
                <a:lnTo>
                  <a:pt x="767095" y="47429"/>
                </a:lnTo>
                <a:lnTo>
                  <a:pt x="768218" y="46437"/>
                </a:lnTo>
                <a:lnTo>
                  <a:pt x="771348" y="45333"/>
                </a:lnTo>
                <a:lnTo>
                  <a:pt x="792225" y="43749"/>
                </a:lnTo>
                <a:lnTo>
                  <a:pt x="798923" y="38983"/>
                </a:lnTo>
                <a:lnTo>
                  <a:pt x="805463" y="38178"/>
                </a:lnTo>
                <a:lnTo>
                  <a:pt x="817979" y="38102"/>
                </a:lnTo>
                <a:lnTo>
                  <a:pt x="823987" y="33737"/>
                </a:lnTo>
                <a:lnTo>
                  <a:pt x="830674" y="32011"/>
                </a:lnTo>
                <a:lnTo>
                  <a:pt x="846951" y="31752"/>
                </a:lnTo>
                <a:lnTo>
                  <a:pt x="848267" y="31045"/>
                </a:lnTo>
                <a:lnTo>
                  <a:pt x="849144" y="29870"/>
                </a:lnTo>
                <a:lnTo>
                  <a:pt x="849729" y="28379"/>
                </a:lnTo>
                <a:lnTo>
                  <a:pt x="850825" y="27387"/>
                </a:lnTo>
                <a:lnTo>
                  <a:pt x="853923" y="26283"/>
                </a:lnTo>
                <a:lnTo>
                  <a:pt x="879383" y="25400"/>
                </a:lnTo>
                <a:lnTo>
                  <a:pt x="880472" y="24694"/>
                </a:lnTo>
                <a:lnTo>
                  <a:pt x="881197" y="23519"/>
                </a:lnTo>
                <a:lnTo>
                  <a:pt x="881681" y="22029"/>
                </a:lnTo>
                <a:lnTo>
                  <a:pt x="882709" y="21036"/>
                </a:lnTo>
                <a:lnTo>
                  <a:pt x="888031" y="19311"/>
                </a:lnTo>
                <a:lnTo>
                  <a:pt x="933852" y="19050"/>
                </a:lnTo>
                <a:lnTo>
                  <a:pt x="976651" y="19050"/>
                </a:lnTo>
                <a:lnTo>
                  <a:pt x="980900" y="15679"/>
                </a:lnTo>
                <a:lnTo>
                  <a:pt x="982017" y="15391"/>
                </a:lnTo>
                <a:lnTo>
                  <a:pt x="982761" y="15906"/>
                </a:lnTo>
                <a:lnTo>
                  <a:pt x="983257" y="16954"/>
                </a:lnTo>
                <a:lnTo>
                  <a:pt x="984293" y="17653"/>
                </a:lnTo>
                <a:lnTo>
                  <a:pt x="987326" y="18429"/>
                </a:lnTo>
                <a:lnTo>
                  <a:pt x="988417" y="17930"/>
                </a:lnTo>
                <a:lnTo>
                  <a:pt x="989144" y="16892"/>
                </a:lnTo>
                <a:lnTo>
                  <a:pt x="989629" y="15495"/>
                </a:lnTo>
                <a:lnTo>
                  <a:pt x="990658" y="14563"/>
                </a:lnTo>
                <a:lnTo>
                  <a:pt x="995981" y="12945"/>
                </a:lnTo>
                <a:lnTo>
                  <a:pt x="1042850" y="12700"/>
                </a:lnTo>
                <a:lnTo>
                  <a:pt x="1090447" y="12700"/>
                </a:lnTo>
                <a:lnTo>
                  <a:pt x="1117514" y="12700"/>
                </a:lnTo>
                <a:lnTo>
                  <a:pt x="1117599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SMARTInkShape-1559"/>
          <p:cNvSpPr/>
          <p:nvPr>
            <p:custDataLst>
              <p:tags r:id="rId12"/>
            </p:custDataLst>
          </p:nvPr>
        </p:nvSpPr>
        <p:spPr>
          <a:xfrm>
            <a:off x="1701800" y="2578184"/>
            <a:ext cx="57151" cy="399967"/>
          </a:xfrm>
          <a:custGeom>
            <a:avLst/>
            <a:gdLst/>
            <a:ahLst/>
            <a:cxnLst/>
            <a:rect l="0" t="0" r="0" b="0"/>
            <a:pathLst>
              <a:path w="57151" h="399967">
                <a:moveTo>
                  <a:pt x="57150" y="399966"/>
                </a:moveTo>
                <a:lnTo>
                  <a:pt x="57150" y="399966"/>
                </a:lnTo>
                <a:lnTo>
                  <a:pt x="50802" y="399966"/>
                </a:lnTo>
                <a:lnTo>
                  <a:pt x="56889" y="399966"/>
                </a:lnTo>
                <a:lnTo>
                  <a:pt x="57150" y="353312"/>
                </a:lnTo>
                <a:lnTo>
                  <a:pt x="57150" y="305702"/>
                </a:lnTo>
                <a:lnTo>
                  <a:pt x="57150" y="293868"/>
                </a:lnTo>
                <a:lnTo>
                  <a:pt x="52124" y="285352"/>
                </a:lnTo>
                <a:lnTo>
                  <a:pt x="50800" y="255086"/>
                </a:lnTo>
                <a:lnTo>
                  <a:pt x="45333" y="248551"/>
                </a:lnTo>
                <a:lnTo>
                  <a:pt x="44711" y="244487"/>
                </a:lnTo>
                <a:lnTo>
                  <a:pt x="44450" y="200736"/>
                </a:lnTo>
                <a:lnTo>
                  <a:pt x="43744" y="199412"/>
                </a:lnTo>
                <a:lnTo>
                  <a:pt x="42569" y="198530"/>
                </a:lnTo>
                <a:lnTo>
                  <a:pt x="41079" y="197942"/>
                </a:lnTo>
                <a:lnTo>
                  <a:pt x="40086" y="196844"/>
                </a:lnTo>
                <a:lnTo>
                  <a:pt x="38361" y="191402"/>
                </a:lnTo>
                <a:lnTo>
                  <a:pt x="38100" y="159651"/>
                </a:lnTo>
                <a:lnTo>
                  <a:pt x="33736" y="153791"/>
                </a:lnTo>
                <a:lnTo>
                  <a:pt x="32338" y="147893"/>
                </a:lnTo>
                <a:lnTo>
                  <a:pt x="31750" y="101467"/>
                </a:lnTo>
                <a:lnTo>
                  <a:pt x="31750" y="89784"/>
                </a:lnTo>
                <a:lnTo>
                  <a:pt x="26283" y="83434"/>
                </a:lnTo>
                <a:lnTo>
                  <a:pt x="25423" y="76402"/>
                </a:lnTo>
                <a:lnTo>
                  <a:pt x="25400" y="38906"/>
                </a:lnTo>
                <a:lnTo>
                  <a:pt x="19128" y="31750"/>
                </a:lnTo>
                <a:lnTo>
                  <a:pt x="19050" y="19872"/>
                </a:lnTo>
                <a:lnTo>
                  <a:pt x="12701" y="12617"/>
                </a:lnTo>
                <a:lnTo>
                  <a:pt x="6428" y="12616"/>
                </a:lnTo>
                <a:lnTo>
                  <a:pt x="889" y="18083"/>
                </a:lnTo>
                <a:lnTo>
                  <a:pt x="23" y="25032"/>
                </a:lnTo>
                <a:lnTo>
                  <a:pt x="0" y="31586"/>
                </a:lnTo>
                <a:lnTo>
                  <a:pt x="5467" y="37126"/>
                </a:lnTo>
                <a:lnTo>
                  <a:pt x="12616" y="38009"/>
                </a:lnTo>
                <a:lnTo>
                  <a:pt x="18160" y="38015"/>
                </a:lnTo>
                <a:lnTo>
                  <a:pt x="18456" y="37310"/>
                </a:lnTo>
                <a:lnTo>
                  <a:pt x="18786" y="34645"/>
                </a:lnTo>
                <a:lnTo>
                  <a:pt x="19580" y="33652"/>
                </a:lnTo>
                <a:lnTo>
                  <a:pt x="24494" y="31928"/>
                </a:lnTo>
                <a:lnTo>
                  <a:pt x="24998" y="29901"/>
                </a:lnTo>
                <a:lnTo>
                  <a:pt x="25400" y="12701"/>
                </a:lnTo>
                <a:lnTo>
                  <a:pt x="12963" y="12616"/>
                </a:lnTo>
                <a:lnTo>
                  <a:pt x="12700" y="25048"/>
                </a:lnTo>
                <a:lnTo>
                  <a:pt x="19027" y="31642"/>
                </a:lnTo>
                <a:lnTo>
                  <a:pt x="25377" y="31666"/>
                </a:lnTo>
                <a:lnTo>
                  <a:pt x="30865" y="26199"/>
                </a:lnTo>
                <a:lnTo>
                  <a:pt x="31727" y="19250"/>
                </a:lnTo>
                <a:lnTo>
                  <a:pt x="31748" y="13524"/>
                </a:lnTo>
                <a:lnTo>
                  <a:pt x="31043" y="13221"/>
                </a:lnTo>
                <a:lnTo>
                  <a:pt x="26282" y="12696"/>
                </a:lnTo>
                <a:lnTo>
                  <a:pt x="25792" y="10770"/>
                </a:lnTo>
                <a:lnTo>
                  <a:pt x="25478" y="7155"/>
                </a:lnTo>
                <a:lnTo>
                  <a:pt x="23553" y="6661"/>
                </a:lnTo>
                <a:lnTo>
                  <a:pt x="22052" y="6529"/>
                </a:lnTo>
                <a:lnTo>
                  <a:pt x="21051" y="7147"/>
                </a:lnTo>
                <a:lnTo>
                  <a:pt x="20384" y="8265"/>
                </a:lnTo>
                <a:lnTo>
                  <a:pt x="19314" y="11756"/>
                </a:lnTo>
                <a:lnTo>
                  <a:pt x="17286" y="12234"/>
                </a:lnTo>
                <a:lnTo>
                  <a:pt x="12968" y="12594"/>
                </a:lnTo>
                <a:lnTo>
                  <a:pt x="12701" y="25032"/>
                </a:lnTo>
                <a:lnTo>
                  <a:pt x="12700" y="0"/>
                </a:lnTo>
                <a:lnTo>
                  <a:pt x="12700" y="12332"/>
                </a:lnTo>
                <a:lnTo>
                  <a:pt x="18167" y="18058"/>
                </a:lnTo>
                <a:lnTo>
                  <a:pt x="19167" y="17655"/>
                </a:lnTo>
                <a:lnTo>
                  <a:pt x="22160" y="15326"/>
                </a:lnTo>
                <a:lnTo>
                  <a:pt x="27723" y="13820"/>
                </a:lnTo>
                <a:lnTo>
                  <a:pt x="40864" y="12686"/>
                </a:lnTo>
                <a:lnTo>
                  <a:pt x="44738" y="10766"/>
                </a:lnTo>
                <a:lnTo>
                  <a:pt x="50800" y="6266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5" name="SMARTInkShape-Group376"/>
          <p:cNvGrpSpPr/>
          <p:nvPr/>
        </p:nvGrpSpPr>
        <p:grpSpPr>
          <a:xfrm>
            <a:off x="3594100" y="2762272"/>
            <a:ext cx="234951" cy="240904"/>
            <a:chOff x="3594100" y="2762272"/>
            <a:chExt cx="234951" cy="240904"/>
          </a:xfrm>
        </p:grpSpPr>
        <p:sp>
          <p:nvSpPr>
            <p:cNvPr id="183" name="SMARTInkShape-1560"/>
            <p:cNvSpPr/>
            <p:nvPr>
              <p:custDataLst>
                <p:tags r:id="rId38"/>
              </p:custDataLst>
            </p:nvPr>
          </p:nvSpPr>
          <p:spPr>
            <a:xfrm>
              <a:off x="3594100" y="2762272"/>
              <a:ext cx="234951" cy="240904"/>
            </a:xfrm>
            <a:custGeom>
              <a:avLst/>
              <a:gdLst/>
              <a:ahLst/>
              <a:cxnLst/>
              <a:rect l="0" t="0" r="0" b="0"/>
              <a:pathLst>
                <a:path w="234951" h="240904">
                  <a:moveTo>
                    <a:pt x="234950" y="6328"/>
                  </a:moveTo>
                  <a:lnTo>
                    <a:pt x="234950" y="6328"/>
                  </a:lnTo>
                  <a:lnTo>
                    <a:pt x="234950" y="2669"/>
                  </a:lnTo>
                  <a:lnTo>
                    <a:pt x="234950" y="5707"/>
                  </a:lnTo>
                  <a:lnTo>
                    <a:pt x="228622" y="0"/>
                  </a:lnTo>
                  <a:lnTo>
                    <a:pt x="228607" y="3356"/>
                  </a:lnTo>
                  <a:lnTo>
                    <a:pt x="227899" y="4346"/>
                  </a:lnTo>
                  <a:lnTo>
                    <a:pt x="225231" y="5447"/>
                  </a:lnTo>
                  <a:lnTo>
                    <a:pt x="224237" y="6446"/>
                  </a:lnTo>
                  <a:lnTo>
                    <a:pt x="223133" y="9438"/>
                  </a:lnTo>
                  <a:lnTo>
                    <a:pt x="222133" y="10518"/>
                  </a:lnTo>
                  <a:lnTo>
                    <a:pt x="219140" y="11718"/>
                  </a:lnTo>
                  <a:lnTo>
                    <a:pt x="218060" y="13449"/>
                  </a:lnTo>
                  <a:lnTo>
                    <a:pt x="214445" y="24485"/>
                  </a:lnTo>
                  <a:lnTo>
                    <a:pt x="192443" y="52402"/>
                  </a:lnTo>
                  <a:lnTo>
                    <a:pt x="169838" y="73257"/>
                  </a:lnTo>
                  <a:lnTo>
                    <a:pt x="160232" y="89188"/>
                  </a:lnTo>
                  <a:lnTo>
                    <a:pt x="114381" y="135178"/>
                  </a:lnTo>
                  <a:lnTo>
                    <a:pt x="99742" y="151044"/>
                  </a:lnTo>
                  <a:lnTo>
                    <a:pt x="55385" y="190443"/>
                  </a:lnTo>
                  <a:lnTo>
                    <a:pt x="11019" y="228413"/>
                  </a:lnTo>
                  <a:lnTo>
                    <a:pt x="4897" y="232738"/>
                  </a:lnTo>
                  <a:lnTo>
                    <a:pt x="191" y="240903"/>
                  </a:lnTo>
                  <a:lnTo>
                    <a:pt x="0" y="234928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SMARTInkShape-1561"/>
            <p:cNvSpPr/>
            <p:nvPr>
              <p:custDataLst>
                <p:tags r:id="rId39"/>
              </p:custDataLst>
            </p:nvPr>
          </p:nvSpPr>
          <p:spPr>
            <a:xfrm>
              <a:off x="3632200" y="2787650"/>
              <a:ext cx="152394" cy="165094"/>
            </a:xfrm>
            <a:custGeom>
              <a:avLst/>
              <a:gdLst/>
              <a:ahLst/>
              <a:cxnLst/>
              <a:rect l="0" t="0" r="0" b="0"/>
              <a:pathLst>
                <a:path w="152394" h="165094">
                  <a:moveTo>
                    <a:pt x="25400" y="19050"/>
                  </a:moveTo>
                  <a:lnTo>
                    <a:pt x="25400" y="19050"/>
                  </a:lnTo>
                  <a:lnTo>
                    <a:pt x="25400" y="13583"/>
                  </a:lnTo>
                  <a:lnTo>
                    <a:pt x="24694" y="13288"/>
                  </a:lnTo>
                  <a:lnTo>
                    <a:pt x="7333" y="12702"/>
                  </a:lnTo>
                  <a:lnTo>
                    <a:pt x="7005" y="11996"/>
                  </a:lnTo>
                  <a:lnTo>
                    <a:pt x="6436" y="7233"/>
                  </a:lnTo>
                  <a:lnTo>
                    <a:pt x="4507" y="6742"/>
                  </a:lnTo>
                  <a:lnTo>
                    <a:pt x="890" y="6427"/>
                  </a:lnTo>
                  <a:lnTo>
                    <a:pt x="396" y="4503"/>
                  </a:lnTo>
                  <a:lnTo>
                    <a:pt x="0" y="1"/>
                  </a:lnTo>
                  <a:lnTo>
                    <a:pt x="3371" y="0"/>
                  </a:lnTo>
                  <a:lnTo>
                    <a:pt x="4364" y="706"/>
                  </a:lnTo>
                  <a:lnTo>
                    <a:pt x="5026" y="1881"/>
                  </a:lnTo>
                  <a:lnTo>
                    <a:pt x="5467" y="3371"/>
                  </a:lnTo>
                  <a:lnTo>
                    <a:pt x="13141" y="12865"/>
                  </a:lnTo>
                  <a:lnTo>
                    <a:pt x="17130" y="16301"/>
                  </a:lnTo>
                  <a:lnTo>
                    <a:pt x="21254" y="17828"/>
                  </a:lnTo>
                  <a:lnTo>
                    <a:pt x="25438" y="22270"/>
                  </a:lnTo>
                  <a:lnTo>
                    <a:pt x="28945" y="28242"/>
                  </a:lnTo>
                  <a:lnTo>
                    <a:pt x="31624" y="35571"/>
                  </a:lnTo>
                  <a:lnTo>
                    <a:pt x="67149" y="80498"/>
                  </a:lnTo>
                  <a:lnTo>
                    <a:pt x="107833" y="126872"/>
                  </a:lnTo>
                  <a:lnTo>
                    <a:pt x="122176" y="141930"/>
                  </a:lnTo>
                  <a:lnTo>
                    <a:pt x="126276" y="148984"/>
                  </a:lnTo>
                  <a:lnTo>
                    <a:pt x="138500" y="157734"/>
                  </a:lnTo>
                  <a:lnTo>
                    <a:pt x="142715" y="158449"/>
                  </a:lnTo>
                  <a:lnTo>
                    <a:pt x="143826" y="159255"/>
                  </a:lnTo>
                  <a:lnTo>
                    <a:pt x="144568" y="160498"/>
                  </a:lnTo>
                  <a:lnTo>
                    <a:pt x="145757" y="164191"/>
                  </a:lnTo>
                  <a:lnTo>
                    <a:pt x="147801" y="164696"/>
                  </a:lnTo>
                  <a:lnTo>
                    <a:pt x="152320" y="165093"/>
                  </a:lnTo>
                  <a:lnTo>
                    <a:pt x="152393" y="159632"/>
                  </a:lnTo>
                  <a:lnTo>
                    <a:pt x="146311" y="152684"/>
                  </a:lnTo>
                  <a:lnTo>
                    <a:pt x="146050" y="1270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9" name="SMARTInkShape-Group377"/>
          <p:cNvGrpSpPr/>
          <p:nvPr/>
        </p:nvGrpSpPr>
        <p:grpSpPr>
          <a:xfrm>
            <a:off x="444584" y="1866900"/>
            <a:ext cx="317417" cy="133351"/>
            <a:chOff x="444584" y="1866900"/>
            <a:chExt cx="317417" cy="133351"/>
          </a:xfrm>
        </p:grpSpPr>
        <p:sp>
          <p:nvSpPr>
            <p:cNvPr id="186" name="SMARTInkShape-1562"/>
            <p:cNvSpPr/>
            <p:nvPr>
              <p:custDataLst>
                <p:tags r:id="rId35"/>
              </p:custDataLst>
            </p:nvPr>
          </p:nvSpPr>
          <p:spPr>
            <a:xfrm>
              <a:off x="692150" y="1898650"/>
              <a:ext cx="69851" cy="12678"/>
            </a:xfrm>
            <a:custGeom>
              <a:avLst/>
              <a:gdLst/>
              <a:ahLst/>
              <a:cxnLst/>
              <a:rect l="0" t="0" r="0" b="0"/>
              <a:pathLst>
                <a:path w="69851" h="12678">
                  <a:moveTo>
                    <a:pt x="0" y="0"/>
                  </a:moveTo>
                  <a:lnTo>
                    <a:pt x="0" y="0"/>
                  </a:lnTo>
                  <a:lnTo>
                    <a:pt x="0" y="6088"/>
                  </a:lnTo>
                  <a:lnTo>
                    <a:pt x="10831" y="7040"/>
                  </a:lnTo>
                  <a:lnTo>
                    <a:pt x="19099" y="11373"/>
                  </a:lnTo>
                  <a:lnTo>
                    <a:pt x="49056" y="12677"/>
                  </a:lnTo>
                  <a:lnTo>
                    <a:pt x="69850" y="635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SMARTInkShape-1563"/>
            <p:cNvSpPr/>
            <p:nvPr>
              <p:custDataLst>
                <p:tags r:id="rId36"/>
              </p:custDataLst>
            </p:nvPr>
          </p:nvSpPr>
          <p:spPr>
            <a:xfrm>
              <a:off x="444584" y="1924050"/>
              <a:ext cx="31667" cy="76201"/>
            </a:xfrm>
            <a:custGeom>
              <a:avLst/>
              <a:gdLst/>
              <a:ahLst/>
              <a:cxnLst/>
              <a:rect l="0" t="0" r="0" b="0"/>
              <a:pathLst>
                <a:path w="31667" h="76201">
                  <a:moveTo>
                    <a:pt x="12616" y="0"/>
                  </a:moveTo>
                  <a:lnTo>
                    <a:pt x="12616" y="0"/>
                  </a:lnTo>
                  <a:lnTo>
                    <a:pt x="0" y="0"/>
                  </a:lnTo>
                  <a:lnTo>
                    <a:pt x="10457" y="11245"/>
                  </a:lnTo>
                  <a:lnTo>
                    <a:pt x="12682" y="17129"/>
                  </a:lnTo>
                  <a:lnTo>
                    <a:pt x="16790" y="24047"/>
                  </a:lnTo>
                  <a:lnTo>
                    <a:pt x="22050" y="42713"/>
                  </a:lnTo>
                  <a:lnTo>
                    <a:pt x="29035" y="54977"/>
                  </a:lnTo>
                  <a:lnTo>
                    <a:pt x="31666" y="762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SMARTInkShape-1564"/>
            <p:cNvSpPr/>
            <p:nvPr>
              <p:custDataLst>
                <p:tags r:id="rId37"/>
              </p:custDataLst>
            </p:nvPr>
          </p:nvSpPr>
          <p:spPr>
            <a:xfrm>
              <a:off x="501734" y="1866900"/>
              <a:ext cx="126917" cy="31744"/>
            </a:xfrm>
            <a:custGeom>
              <a:avLst/>
              <a:gdLst/>
              <a:ahLst/>
              <a:cxnLst/>
              <a:rect l="0" t="0" r="0" b="0"/>
              <a:pathLst>
                <a:path w="126917" h="31744">
                  <a:moveTo>
                    <a:pt x="12616" y="25400"/>
                  </a:moveTo>
                  <a:lnTo>
                    <a:pt x="12616" y="25400"/>
                  </a:lnTo>
                  <a:lnTo>
                    <a:pt x="7149" y="30867"/>
                  </a:lnTo>
                  <a:lnTo>
                    <a:pt x="0" y="31743"/>
                  </a:lnTo>
                  <a:lnTo>
                    <a:pt x="3312" y="28377"/>
                  </a:lnTo>
                  <a:lnTo>
                    <a:pt x="6835" y="26723"/>
                  </a:lnTo>
                  <a:lnTo>
                    <a:pt x="16924" y="24869"/>
                  </a:lnTo>
                  <a:lnTo>
                    <a:pt x="23927" y="21088"/>
                  </a:lnTo>
                  <a:lnTo>
                    <a:pt x="71105" y="13103"/>
                  </a:lnTo>
                  <a:lnTo>
                    <a:pt x="78828" y="12173"/>
                  </a:lnTo>
                  <a:lnTo>
                    <a:pt x="99321" y="6954"/>
                  </a:lnTo>
                  <a:lnTo>
                    <a:pt x="106655" y="6618"/>
                  </a:lnTo>
                  <a:lnTo>
                    <a:pt x="109176" y="5823"/>
                  </a:lnTo>
                  <a:lnTo>
                    <a:pt x="110856" y="4588"/>
                  </a:lnTo>
                  <a:lnTo>
                    <a:pt x="111976" y="3059"/>
                  </a:lnTo>
                  <a:lnTo>
                    <a:pt x="113428" y="2039"/>
                  </a:lnTo>
                  <a:lnTo>
                    <a:pt x="119487" y="268"/>
                  </a:lnTo>
                  <a:lnTo>
                    <a:pt x="126916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0" name="SMARTInkShape-1565"/>
          <p:cNvSpPr/>
          <p:nvPr>
            <p:custDataLst>
              <p:tags r:id="rId13"/>
            </p:custDataLst>
          </p:nvPr>
        </p:nvSpPr>
        <p:spPr>
          <a:xfrm>
            <a:off x="1428750" y="1860550"/>
            <a:ext cx="158751" cy="12701"/>
          </a:xfrm>
          <a:custGeom>
            <a:avLst/>
            <a:gdLst/>
            <a:ahLst/>
            <a:cxnLst/>
            <a:rect l="0" t="0" r="0" b="0"/>
            <a:pathLst>
              <a:path w="158751" h="12701">
                <a:moveTo>
                  <a:pt x="0" y="12700"/>
                </a:moveTo>
                <a:lnTo>
                  <a:pt x="0" y="12700"/>
                </a:lnTo>
                <a:lnTo>
                  <a:pt x="22604" y="7674"/>
                </a:lnTo>
                <a:lnTo>
                  <a:pt x="65136" y="6466"/>
                </a:lnTo>
                <a:lnTo>
                  <a:pt x="106049" y="5660"/>
                </a:lnTo>
                <a:lnTo>
                  <a:pt x="158750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4" name="SMARTInkShape-Group379"/>
          <p:cNvGrpSpPr/>
          <p:nvPr/>
        </p:nvGrpSpPr>
        <p:grpSpPr>
          <a:xfrm>
            <a:off x="2622550" y="1828800"/>
            <a:ext cx="1091049" cy="101601"/>
            <a:chOff x="2622550" y="1828800"/>
            <a:chExt cx="1091049" cy="101601"/>
          </a:xfrm>
        </p:grpSpPr>
        <p:sp>
          <p:nvSpPr>
            <p:cNvPr id="191" name="SMARTInkShape-1566"/>
            <p:cNvSpPr/>
            <p:nvPr>
              <p:custDataLst>
                <p:tags r:id="rId32"/>
              </p:custDataLst>
            </p:nvPr>
          </p:nvSpPr>
          <p:spPr>
            <a:xfrm>
              <a:off x="2952750" y="1866900"/>
              <a:ext cx="760849" cy="63501"/>
            </a:xfrm>
            <a:custGeom>
              <a:avLst/>
              <a:gdLst/>
              <a:ahLst/>
              <a:cxnLst/>
              <a:rect l="0" t="0" r="0" b="0"/>
              <a:pathLst>
                <a:path w="760849" h="63501">
                  <a:moveTo>
                    <a:pt x="0" y="63500"/>
                  </a:moveTo>
                  <a:lnTo>
                    <a:pt x="0" y="63500"/>
                  </a:lnTo>
                  <a:lnTo>
                    <a:pt x="0" y="57173"/>
                  </a:lnTo>
                  <a:lnTo>
                    <a:pt x="6350" y="50800"/>
                  </a:lnTo>
                  <a:lnTo>
                    <a:pt x="6350" y="57150"/>
                  </a:lnTo>
                  <a:lnTo>
                    <a:pt x="27804" y="57150"/>
                  </a:lnTo>
                  <a:lnTo>
                    <a:pt x="31878" y="55268"/>
                  </a:lnTo>
                  <a:lnTo>
                    <a:pt x="36040" y="52786"/>
                  </a:lnTo>
                  <a:lnTo>
                    <a:pt x="44461" y="51192"/>
                  </a:lnTo>
                  <a:lnTo>
                    <a:pt x="90973" y="50095"/>
                  </a:lnTo>
                  <a:lnTo>
                    <a:pt x="103055" y="45774"/>
                  </a:lnTo>
                  <a:lnTo>
                    <a:pt x="148184" y="43760"/>
                  </a:lnTo>
                  <a:lnTo>
                    <a:pt x="173568" y="38690"/>
                  </a:lnTo>
                  <a:lnTo>
                    <a:pt x="220133" y="38107"/>
                  </a:lnTo>
                  <a:lnTo>
                    <a:pt x="243299" y="37395"/>
                  </a:lnTo>
                  <a:lnTo>
                    <a:pt x="255440" y="33074"/>
                  </a:lnTo>
                  <a:lnTo>
                    <a:pt x="300204" y="31753"/>
                  </a:lnTo>
                  <a:lnTo>
                    <a:pt x="344655" y="31750"/>
                  </a:lnTo>
                  <a:lnTo>
                    <a:pt x="392249" y="31750"/>
                  </a:lnTo>
                  <a:lnTo>
                    <a:pt x="436941" y="31750"/>
                  </a:lnTo>
                  <a:lnTo>
                    <a:pt x="448782" y="31044"/>
                  </a:lnTo>
                  <a:lnTo>
                    <a:pt x="468068" y="26283"/>
                  </a:lnTo>
                  <a:lnTo>
                    <a:pt x="515498" y="25402"/>
                  </a:lnTo>
                  <a:lnTo>
                    <a:pt x="554518" y="24694"/>
                  </a:lnTo>
                  <a:lnTo>
                    <a:pt x="566981" y="19933"/>
                  </a:lnTo>
                  <a:lnTo>
                    <a:pt x="614474" y="19053"/>
                  </a:lnTo>
                  <a:lnTo>
                    <a:pt x="661554" y="19050"/>
                  </a:lnTo>
                  <a:lnTo>
                    <a:pt x="666322" y="17168"/>
                  </a:lnTo>
                  <a:lnTo>
                    <a:pt x="670793" y="14686"/>
                  </a:lnTo>
                  <a:lnTo>
                    <a:pt x="677982" y="13288"/>
                  </a:lnTo>
                  <a:lnTo>
                    <a:pt x="706888" y="12707"/>
                  </a:lnTo>
                  <a:lnTo>
                    <a:pt x="711165" y="10821"/>
                  </a:lnTo>
                  <a:lnTo>
                    <a:pt x="715418" y="8337"/>
                  </a:lnTo>
                  <a:lnTo>
                    <a:pt x="723897" y="6743"/>
                  </a:lnTo>
                  <a:lnTo>
                    <a:pt x="760848" y="6350"/>
                  </a:lnTo>
                  <a:lnTo>
                    <a:pt x="753061" y="6350"/>
                  </a:lnTo>
                  <a:lnTo>
                    <a:pt x="749090" y="4468"/>
                  </a:lnTo>
                  <a:lnTo>
                    <a:pt x="742950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SMARTInkShape-1567"/>
            <p:cNvSpPr/>
            <p:nvPr>
              <p:custDataLst>
                <p:tags r:id="rId33"/>
              </p:custDataLst>
            </p:nvPr>
          </p:nvSpPr>
          <p:spPr>
            <a:xfrm>
              <a:off x="2928258" y="1905000"/>
              <a:ext cx="30819" cy="25401"/>
            </a:xfrm>
            <a:custGeom>
              <a:avLst/>
              <a:gdLst/>
              <a:ahLst/>
              <a:cxnLst/>
              <a:rect l="0" t="0" r="0" b="0"/>
              <a:pathLst>
                <a:path w="30819" h="25401">
                  <a:moveTo>
                    <a:pt x="18142" y="25400"/>
                  </a:moveTo>
                  <a:lnTo>
                    <a:pt x="18142" y="25400"/>
                  </a:lnTo>
                  <a:lnTo>
                    <a:pt x="18142" y="7317"/>
                  </a:lnTo>
                  <a:lnTo>
                    <a:pt x="18848" y="6995"/>
                  </a:lnTo>
                  <a:lnTo>
                    <a:pt x="23609" y="6435"/>
                  </a:lnTo>
                  <a:lnTo>
                    <a:pt x="24100" y="4506"/>
                  </a:lnTo>
                  <a:lnTo>
                    <a:pt x="24490" y="23"/>
                  </a:lnTo>
                  <a:lnTo>
                    <a:pt x="24492" y="25398"/>
                  </a:lnTo>
                  <a:lnTo>
                    <a:pt x="24492" y="3325"/>
                  </a:lnTo>
                  <a:lnTo>
                    <a:pt x="23786" y="2217"/>
                  </a:lnTo>
                  <a:lnTo>
                    <a:pt x="22610" y="1478"/>
                  </a:lnTo>
                  <a:lnTo>
                    <a:pt x="18025" y="195"/>
                  </a:lnTo>
                  <a:lnTo>
                    <a:pt x="6409" y="2"/>
                  </a:lnTo>
                  <a:lnTo>
                    <a:pt x="6086" y="707"/>
                  </a:lnTo>
                  <a:lnTo>
                    <a:pt x="5729" y="3372"/>
                  </a:lnTo>
                  <a:lnTo>
                    <a:pt x="4928" y="4364"/>
                  </a:lnTo>
                  <a:lnTo>
                    <a:pt x="0" y="6089"/>
                  </a:lnTo>
                  <a:lnTo>
                    <a:pt x="1377" y="8115"/>
                  </a:lnTo>
                  <a:lnTo>
                    <a:pt x="5204" y="12432"/>
                  </a:lnTo>
                  <a:lnTo>
                    <a:pt x="23268" y="12698"/>
                  </a:lnTo>
                  <a:lnTo>
                    <a:pt x="23676" y="11993"/>
                  </a:lnTo>
                  <a:lnTo>
                    <a:pt x="24130" y="9328"/>
                  </a:lnTo>
                  <a:lnTo>
                    <a:pt x="24956" y="8336"/>
                  </a:lnTo>
                  <a:lnTo>
                    <a:pt x="30571" y="6428"/>
                  </a:lnTo>
                  <a:lnTo>
                    <a:pt x="30818" y="889"/>
                  </a:lnTo>
                  <a:lnTo>
                    <a:pt x="30120" y="593"/>
                  </a:lnTo>
                  <a:lnTo>
                    <a:pt x="24492" y="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SMARTInkShape-1568"/>
            <p:cNvSpPr/>
            <p:nvPr>
              <p:custDataLst>
                <p:tags r:id="rId34"/>
              </p:custDataLst>
            </p:nvPr>
          </p:nvSpPr>
          <p:spPr>
            <a:xfrm>
              <a:off x="2622550" y="1828800"/>
              <a:ext cx="57151" cy="12701"/>
            </a:xfrm>
            <a:custGeom>
              <a:avLst/>
              <a:gdLst/>
              <a:ahLst/>
              <a:cxnLst/>
              <a:rect l="0" t="0" r="0" b="0"/>
              <a:pathLst>
                <a:path w="57151" h="12701">
                  <a:moveTo>
                    <a:pt x="0" y="0"/>
                  </a:moveTo>
                  <a:lnTo>
                    <a:pt x="0" y="0"/>
                  </a:lnTo>
                  <a:lnTo>
                    <a:pt x="11933" y="5026"/>
                  </a:lnTo>
                  <a:lnTo>
                    <a:pt x="57150" y="12700"/>
                  </a:lnTo>
                </a:path>
              </a:pathLst>
            </a:cu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5" name="SMARTInkShape-1569"/>
          <p:cNvSpPr/>
          <p:nvPr>
            <p:custDataLst>
              <p:tags r:id="rId14"/>
            </p:custDataLst>
          </p:nvPr>
        </p:nvSpPr>
        <p:spPr>
          <a:xfrm>
            <a:off x="2904698" y="1905126"/>
            <a:ext cx="54403" cy="56994"/>
          </a:xfrm>
          <a:custGeom>
            <a:avLst/>
            <a:gdLst/>
            <a:ahLst/>
            <a:cxnLst/>
            <a:rect l="0" t="0" r="0" b="0"/>
            <a:pathLst>
              <a:path w="54403" h="56994">
                <a:moveTo>
                  <a:pt x="41702" y="12574"/>
                </a:moveTo>
                <a:lnTo>
                  <a:pt x="41702" y="12574"/>
                </a:lnTo>
                <a:lnTo>
                  <a:pt x="38331" y="12574"/>
                </a:lnTo>
                <a:lnTo>
                  <a:pt x="37338" y="11868"/>
                </a:lnTo>
                <a:lnTo>
                  <a:pt x="36676" y="10693"/>
                </a:lnTo>
                <a:lnTo>
                  <a:pt x="36235" y="9203"/>
                </a:lnTo>
                <a:lnTo>
                  <a:pt x="34529" y="8210"/>
                </a:lnTo>
                <a:lnTo>
                  <a:pt x="21589" y="6340"/>
                </a:lnTo>
                <a:lnTo>
                  <a:pt x="19827" y="6302"/>
                </a:lnTo>
                <a:lnTo>
                  <a:pt x="18652" y="6981"/>
                </a:lnTo>
                <a:lnTo>
                  <a:pt x="17869" y="8140"/>
                </a:lnTo>
                <a:lnTo>
                  <a:pt x="17347" y="9618"/>
                </a:lnTo>
                <a:lnTo>
                  <a:pt x="16293" y="10603"/>
                </a:lnTo>
                <a:lnTo>
                  <a:pt x="9896" y="13107"/>
                </a:lnTo>
                <a:lnTo>
                  <a:pt x="6870" y="15868"/>
                </a:lnTo>
                <a:lnTo>
                  <a:pt x="5054" y="19447"/>
                </a:lnTo>
                <a:lnTo>
                  <a:pt x="3088" y="29576"/>
                </a:lnTo>
                <a:lnTo>
                  <a:pt x="316" y="33771"/>
                </a:lnTo>
                <a:lnTo>
                  <a:pt x="0" y="35878"/>
                </a:lnTo>
                <a:lnTo>
                  <a:pt x="495" y="37987"/>
                </a:lnTo>
                <a:lnTo>
                  <a:pt x="2988" y="43072"/>
                </a:lnTo>
                <a:lnTo>
                  <a:pt x="4186" y="49146"/>
                </a:lnTo>
                <a:lnTo>
                  <a:pt x="9054" y="55847"/>
                </a:lnTo>
                <a:lnTo>
                  <a:pt x="11434" y="56501"/>
                </a:lnTo>
                <a:lnTo>
                  <a:pt x="24856" y="56993"/>
                </a:lnTo>
                <a:lnTo>
                  <a:pt x="29040" y="55129"/>
                </a:lnTo>
                <a:lnTo>
                  <a:pt x="44702" y="41292"/>
                </a:lnTo>
                <a:lnTo>
                  <a:pt x="46563" y="37567"/>
                </a:lnTo>
                <a:lnTo>
                  <a:pt x="48026" y="26260"/>
                </a:lnTo>
                <a:lnTo>
                  <a:pt x="48050" y="19893"/>
                </a:lnTo>
                <a:lnTo>
                  <a:pt x="47345" y="19570"/>
                </a:lnTo>
                <a:lnTo>
                  <a:pt x="36496" y="18949"/>
                </a:lnTo>
                <a:lnTo>
                  <a:pt x="30508" y="23293"/>
                </a:lnTo>
                <a:lnTo>
                  <a:pt x="23826" y="25013"/>
                </a:lnTo>
                <a:lnTo>
                  <a:pt x="10239" y="37689"/>
                </a:lnTo>
                <a:lnTo>
                  <a:pt x="13408" y="41260"/>
                </a:lnTo>
                <a:lnTo>
                  <a:pt x="16897" y="42962"/>
                </a:lnTo>
                <a:lnTo>
                  <a:pt x="29410" y="44288"/>
                </a:lnTo>
                <a:lnTo>
                  <a:pt x="31391" y="44300"/>
                </a:lnTo>
                <a:lnTo>
                  <a:pt x="35473" y="42432"/>
                </a:lnTo>
                <a:lnTo>
                  <a:pt x="51336" y="28337"/>
                </a:lnTo>
                <a:lnTo>
                  <a:pt x="53039" y="24754"/>
                </a:lnTo>
                <a:lnTo>
                  <a:pt x="54367" y="7142"/>
                </a:lnTo>
                <a:lnTo>
                  <a:pt x="54395" y="1310"/>
                </a:lnTo>
                <a:lnTo>
                  <a:pt x="53692" y="831"/>
                </a:lnTo>
                <a:lnTo>
                  <a:pt x="48934" y="0"/>
                </a:lnTo>
                <a:lnTo>
                  <a:pt x="48640" y="663"/>
                </a:lnTo>
                <a:lnTo>
                  <a:pt x="48313" y="3282"/>
                </a:lnTo>
                <a:lnTo>
                  <a:pt x="47521" y="4263"/>
                </a:lnTo>
                <a:lnTo>
                  <a:pt x="44758" y="5352"/>
                </a:lnTo>
                <a:lnTo>
                  <a:pt x="39236" y="5965"/>
                </a:lnTo>
                <a:lnTo>
                  <a:pt x="37942" y="6757"/>
                </a:lnTo>
                <a:lnTo>
                  <a:pt x="37078" y="7991"/>
                </a:lnTo>
                <a:lnTo>
                  <a:pt x="35863" y="13097"/>
                </a:lnTo>
                <a:lnTo>
                  <a:pt x="35693" y="15040"/>
                </a:lnTo>
                <a:lnTo>
                  <a:pt x="34874" y="16334"/>
                </a:lnTo>
                <a:lnTo>
                  <a:pt x="33622" y="17198"/>
                </a:lnTo>
                <a:lnTo>
                  <a:pt x="32082" y="17773"/>
                </a:lnTo>
                <a:lnTo>
                  <a:pt x="31761" y="18862"/>
                </a:lnTo>
                <a:lnTo>
                  <a:pt x="32252" y="20294"/>
                </a:lnTo>
                <a:lnTo>
                  <a:pt x="33286" y="21954"/>
                </a:lnTo>
                <a:lnTo>
                  <a:pt x="34680" y="23061"/>
                </a:lnTo>
                <a:lnTo>
                  <a:pt x="38111" y="24290"/>
                </a:lnTo>
                <a:lnTo>
                  <a:pt x="39308" y="25324"/>
                </a:lnTo>
                <a:lnTo>
                  <a:pt x="40638" y="28353"/>
                </a:lnTo>
                <a:lnTo>
                  <a:pt x="41698" y="29444"/>
                </a:lnTo>
                <a:lnTo>
                  <a:pt x="47076" y="31337"/>
                </a:lnTo>
                <a:lnTo>
                  <a:pt x="54402" y="31624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SMARTInkShape-1570"/>
          <p:cNvSpPr/>
          <p:nvPr>
            <p:custDataLst>
              <p:tags r:id="rId15"/>
            </p:custDataLst>
          </p:nvPr>
        </p:nvSpPr>
        <p:spPr>
          <a:xfrm>
            <a:off x="1689125" y="2578100"/>
            <a:ext cx="63452" cy="38076"/>
          </a:xfrm>
          <a:custGeom>
            <a:avLst/>
            <a:gdLst/>
            <a:ahLst/>
            <a:cxnLst/>
            <a:rect l="0" t="0" r="0" b="0"/>
            <a:pathLst>
              <a:path w="63452" h="38076">
                <a:moveTo>
                  <a:pt x="25375" y="0"/>
                </a:moveTo>
                <a:lnTo>
                  <a:pt x="25375" y="0"/>
                </a:lnTo>
                <a:lnTo>
                  <a:pt x="22004" y="0"/>
                </a:lnTo>
                <a:lnTo>
                  <a:pt x="18467" y="1881"/>
                </a:lnTo>
                <a:lnTo>
                  <a:pt x="13819" y="5467"/>
                </a:lnTo>
                <a:lnTo>
                  <a:pt x="7308" y="6272"/>
                </a:lnTo>
                <a:lnTo>
                  <a:pt x="262" y="12436"/>
                </a:lnTo>
                <a:lnTo>
                  <a:pt x="0" y="21515"/>
                </a:lnTo>
                <a:lnTo>
                  <a:pt x="697" y="22810"/>
                </a:lnTo>
                <a:lnTo>
                  <a:pt x="1868" y="23673"/>
                </a:lnTo>
                <a:lnTo>
                  <a:pt x="5444" y="25059"/>
                </a:lnTo>
                <a:lnTo>
                  <a:pt x="11221" y="29697"/>
                </a:lnTo>
                <a:lnTo>
                  <a:pt x="15086" y="30837"/>
                </a:lnTo>
                <a:lnTo>
                  <a:pt x="17105" y="30436"/>
                </a:lnTo>
                <a:lnTo>
                  <a:pt x="25011" y="25638"/>
                </a:lnTo>
                <a:lnTo>
                  <a:pt x="37112" y="13662"/>
                </a:lnTo>
                <a:lnTo>
                  <a:pt x="37790" y="9614"/>
                </a:lnTo>
                <a:lnTo>
                  <a:pt x="37179" y="8526"/>
                </a:lnTo>
                <a:lnTo>
                  <a:pt x="36067" y="7800"/>
                </a:lnTo>
                <a:lnTo>
                  <a:pt x="32583" y="6637"/>
                </a:lnTo>
                <a:lnTo>
                  <a:pt x="22088" y="6352"/>
                </a:lnTo>
                <a:lnTo>
                  <a:pt x="21067" y="7057"/>
                </a:lnTo>
                <a:lnTo>
                  <a:pt x="20386" y="8232"/>
                </a:lnTo>
                <a:lnTo>
                  <a:pt x="19932" y="9721"/>
                </a:lnTo>
                <a:lnTo>
                  <a:pt x="18924" y="10714"/>
                </a:lnTo>
                <a:lnTo>
                  <a:pt x="15923" y="11817"/>
                </a:lnTo>
                <a:lnTo>
                  <a:pt x="14840" y="12817"/>
                </a:lnTo>
                <a:lnTo>
                  <a:pt x="13637" y="15809"/>
                </a:lnTo>
                <a:lnTo>
                  <a:pt x="12700" y="28425"/>
                </a:lnTo>
                <a:lnTo>
                  <a:pt x="13397" y="29533"/>
                </a:lnTo>
                <a:lnTo>
                  <a:pt x="14568" y="30272"/>
                </a:lnTo>
                <a:lnTo>
                  <a:pt x="16053" y="30765"/>
                </a:lnTo>
                <a:lnTo>
                  <a:pt x="17044" y="31799"/>
                </a:lnTo>
                <a:lnTo>
                  <a:pt x="18144" y="34829"/>
                </a:lnTo>
                <a:lnTo>
                  <a:pt x="19143" y="35920"/>
                </a:lnTo>
                <a:lnTo>
                  <a:pt x="24415" y="37813"/>
                </a:lnTo>
                <a:lnTo>
                  <a:pt x="34129" y="38075"/>
                </a:lnTo>
                <a:lnTo>
                  <a:pt x="38203" y="36207"/>
                </a:lnTo>
                <a:lnTo>
                  <a:pt x="42365" y="33731"/>
                </a:lnTo>
                <a:lnTo>
                  <a:pt x="49528" y="32011"/>
                </a:lnTo>
                <a:lnTo>
                  <a:pt x="53777" y="31827"/>
                </a:lnTo>
                <a:lnTo>
                  <a:pt x="54893" y="31096"/>
                </a:lnTo>
                <a:lnTo>
                  <a:pt x="55637" y="29903"/>
                </a:lnTo>
                <a:lnTo>
                  <a:pt x="56831" y="26289"/>
                </a:lnTo>
                <a:lnTo>
                  <a:pt x="58876" y="25795"/>
                </a:lnTo>
                <a:lnTo>
                  <a:pt x="62566" y="25478"/>
                </a:lnTo>
                <a:lnTo>
                  <a:pt x="62869" y="24746"/>
                </a:lnTo>
                <a:lnTo>
                  <a:pt x="63451" y="19314"/>
                </a:lnTo>
                <a:lnTo>
                  <a:pt x="57386" y="19057"/>
                </a:lnTo>
                <a:lnTo>
                  <a:pt x="57125" y="12701"/>
                </a:lnTo>
                <a:lnTo>
                  <a:pt x="63213" y="6611"/>
                </a:lnTo>
                <a:lnTo>
                  <a:pt x="63397" y="9798"/>
                </a:lnTo>
                <a:lnTo>
                  <a:pt x="61559" y="13292"/>
                </a:lnTo>
                <a:lnTo>
                  <a:pt x="58001" y="17912"/>
                </a:lnTo>
                <a:lnTo>
                  <a:pt x="57384" y="22084"/>
                </a:lnTo>
                <a:lnTo>
                  <a:pt x="56592" y="23189"/>
                </a:lnTo>
                <a:lnTo>
                  <a:pt x="55359" y="23926"/>
                </a:lnTo>
                <a:lnTo>
                  <a:pt x="50775" y="2540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SMARTInkShape-1571"/>
          <p:cNvSpPr/>
          <p:nvPr>
            <p:custDataLst>
              <p:tags r:id="rId16"/>
            </p:custDataLst>
          </p:nvPr>
        </p:nvSpPr>
        <p:spPr>
          <a:xfrm>
            <a:off x="1714500" y="1936757"/>
            <a:ext cx="1219194" cy="666744"/>
          </a:xfrm>
          <a:custGeom>
            <a:avLst/>
            <a:gdLst/>
            <a:ahLst/>
            <a:cxnLst/>
            <a:rect l="0" t="0" r="0" b="0"/>
            <a:pathLst>
              <a:path w="1219194" h="666744">
                <a:moveTo>
                  <a:pt x="0" y="666743"/>
                </a:moveTo>
                <a:lnTo>
                  <a:pt x="0" y="666743"/>
                </a:lnTo>
                <a:lnTo>
                  <a:pt x="5467" y="666743"/>
                </a:lnTo>
                <a:lnTo>
                  <a:pt x="5761" y="666037"/>
                </a:lnTo>
                <a:lnTo>
                  <a:pt x="6089" y="663372"/>
                </a:lnTo>
                <a:lnTo>
                  <a:pt x="6881" y="662379"/>
                </a:lnTo>
                <a:lnTo>
                  <a:pt x="12802" y="659862"/>
                </a:lnTo>
                <a:lnTo>
                  <a:pt x="18088" y="654948"/>
                </a:lnTo>
                <a:lnTo>
                  <a:pt x="23929" y="653516"/>
                </a:lnTo>
                <a:lnTo>
                  <a:pt x="29825" y="649732"/>
                </a:lnTo>
                <a:lnTo>
                  <a:pt x="36040" y="647591"/>
                </a:lnTo>
                <a:lnTo>
                  <a:pt x="42350" y="643508"/>
                </a:lnTo>
                <a:lnTo>
                  <a:pt x="48688" y="641279"/>
                </a:lnTo>
                <a:lnTo>
                  <a:pt x="55035" y="637169"/>
                </a:lnTo>
                <a:lnTo>
                  <a:pt x="72097" y="630114"/>
                </a:lnTo>
                <a:lnTo>
                  <a:pt x="80550" y="624924"/>
                </a:lnTo>
                <a:lnTo>
                  <a:pt x="90267" y="622367"/>
                </a:lnTo>
                <a:lnTo>
                  <a:pt x="91928" y="620931"/>
                </a:lnTo>
                <a:lnTo>
                  <a:pt x="93035" y="619268"/>
                </a:lnTo>
                <a:lnTo>
                  <a:pt x="131543" y="594769"/>
                </a:lnTo>
                <a:lnTo>
                  <a:pt x="157273" y="583800"/>
                </a:lnTo>
                <a:lnTo>
                  <a:pt x="201991" y="550402"/>
                </a:lnTo>
                <a:lnTo>
                  <a:pt x="246423" y="518654"/>
                </a:lnTo>
                <a:lnTo>
                  <a:pt x="293543" y="488943"/>
                </a:lnTo>
                <a:lnTo>
                  <a:pt x="301208" y="485415"/>
                </a:lnTo>
                <a:lnTo>
                  <a:pt x="315745" y="481269"/>
                </a:lnTo>
                <a:lnTo>
                  <a:pt x="328558" y="472541"/>
                </a:lnTo>
                <a:lnTo>
                  <a:pt x="347475" y="466871"/>
                </a:lnTo>
                <a:lnTo>
                  <a:pt x="361437" y="458955"/>
                </a:lnTo>
                <a:lnTo>
                  <a:pt x="373686" y="454170"/>
                </a:lnTo>
                <a:lnTo>
                  <a:pt x="376124" y="452356"/>
                </a:lnTo>
                <a:lnTo>
                  <a:pt x="378833" y="448458"/>
                </a:lnTo>
                <a:lnTo>
                  <a:pt x="380966" y="447136"/>
                </a:lnTo>
                <a:lnTo>
                  <a:pt x="392648" y="443134"/>
                </a:lnTo>
                <a:lnTo>
                  <a:pt x="406308" y="433555"/>
                </a:lnTo>
                <a:lnTo>
                  <a:pt x="410592" y="431871"/>
                </a:lnTo>
                <a:lnTo>
                  <a:pt x="431799" y="414589"/>
                </a:lnTo>
                <a:lnTo>
                  <a:pt x="454495" y="406348"/>
                </a:lnTo>
                <a:lnTo>
                  <a:pt x="469866" y="395448"/>
                </a:lnTo>
                <a:lnTo>
                  <a:pt x="481731" y="390669"/>
                </a:lnTo>
                <a:lnTo>
                  <a:pt x="520298" y="361940"/>
                </a:lnTo>
                <a:lnTo>
                  <a:pt x="524755" y="358414"/>
                </a:lnTo>
                <a:lnTo>
                  <a:pt x="544765" y="348851"/>
                </a:lnTo>
                <a:lnTo>
                  <a:pt x="568743" y="333000"/>
                </a:lnTo>
                <a:lnTo>
                  <a:pt x="577723" y="328866"/>
                </a:lnTo>
                <a:lnTo>
                  <a:pt x="608474" y="309003"/>
                </a:lnTo>
                <a:lnTo>
                  <a:pt x="621873" y="303466"/>
                </a:lnTo>
                <a:lnTo>
                  <a:pt x="624132" y="301792"/>
                </a:lnTo>
                <a:lnTo>
                  <a:pt x="630405" y="299931"/>
                </a:lnTo>
                <a:lnTo>
                  <a:pt x="637191" y="298399"/>
                </a:lnTo>
                <a:lnTo>
                  <a:pt x="644978" y="293569"/>
                </a:lnTo>
                <a:lnTo>
                  <a:pt x="649548" y="289692"/>
                </a:lnTo>
                <a:lnTo>
                  <a:pt x="655812" y="287498"/>
                </a:lnTo>
                <a:lnTo>
                  <a:pt x="659458" y="286913"/>
                </a:lnTo>
                <a:lnTo>
                  <a:pt x="661889" y="285817"/>
                </a:lnTo>
                <a:lnTo>
                  <a:pt x="663509" y="284381"/>
                </a:lnTo>
                <a:lnTo>
                  <a:pt x="664589" y="282719"/>
                </a:lnTo>
                <a:lnTo>
                  <a:pt x="672852" y="277007"/>
                </a:lnTo>
                <a:lnTo>
                  <a:pt x="698473" y="265250"/>
                </a:lnTo>
                <a:lnTo>
                  <a:pt x="702721" y="262524"/>
                </a:lnTo>
                <a:lnTo>
                  <a:pt x="709080" y="260284"/>
                </a:lnTo>
                <a:lnTo>
                  <a:pt x="715432" y="256170"/>
                </a:lnTo>
                <a:lnTo>
                  <a:pt x="721783" y="253933"/>
                </a:lnTo>
                <a:lnTo>
                  <a:pt x="728133" y="249820"/>
                </a:lnTo>
                <a:lnTo>
                  <a:pt x="734483" y="247583"/>
                </a:lnTo>
                <a:lnTo>
                  <a:pt x="740833" y="243470"/>
                </a:lnTo>
                <a:lnTo>
                  <a:pt x="754788" y="238209"/>
                </a:lnTo>
                <a:lnTo>
                  <a:pt x="757192" y="236415"/>
                </a:lnTo>
                <a:lnTo>
                  <a:pt x="761281" y="231224"/>
                </a:lnTo>
                <a:lnTo>
                  <a:pt x="773412" y="224460"/>
                </a:lnTo>
                <a:lnTo>
                  <a:pt x="783334" y="222194"/>
                </a:lnTo>
                <a:lnTo>
                  <a:pt x="793365" y="215465"/>
                </a:lnTo>
                <a:lnTo>
                  <a:pt x="797812" y="212175"/>
                </a:lnTo>
                <a:lnTo>
                  <a:pt x="806416" y="208181"/>
                </a:lnTo>
                <a:lnTo>
                  <a:pt x="810668" y="205410"/>
                </a:lnTo>
                <a:lnTo>
                  <a:pt x="817029" y="203144"/>
                </a:lnTo>
                <a:lnTo>
                  <a:pt x="831850" y="192248"/>
                </a:lnTo>
                <a:lnTo>
                  <a:pt x="842433" y="190018"/>
                </a:lnTo>
                <a:lnTo>
                  <a:pt x="850900" y="185512"/>
                </a:lnTo>
                <a:lnTo>
                  <a:pt x="853017" y="185056"/>
                </a:lnTo>
                <a:lnTo>
                  <a:pt x="854428" y="184046"/>
                </a:lnTo>
                <a:lnTo>
                  <a:pt x="855368" y="182667"/>
                </a:lnTo>
                <a:lnTo>
                  <a:pt x="855996" y="181042"/>
                </a:lnTo>
                <a:lnTo>
                  <a:pt x="857119" y="179959"/>
                </a:lnTo>
                <a:lnTo>
                  <a:pt x="860249" y="178756"/>
                </a:lnTo>
                <a:lnTo>
                  <a:pt x="868008" y="177278"/>
                </a:lnTo>
                <a:lnTo>
                  <a:pt x="882660" y="166820"/>
                </a:lnTo>
                <a:lnTo>
                  <a:pt x="893235" y="164615"/>
                </a:lnTo>
                <a:lnTo>
                  <a:pt x="900446" y="159656"/>
                </a:lnTo>
                <a:lnTo>
                  <a:pt x="906522" y="158218"/>
                </a:lnTo>
                <a:lnTo>
                  <a:pt x="912458" y="154432"/>
                </a:lnTo>
                <a:lnTo>
                  <a:pt x="918685" y="152292"/>
                </a:lnTo>
                <a:lnTo>
                  <a:pt x="925852" y="147005"/>
                </a:lnTo>
                <a:lnTo>
                  <a:pt x="931923" y="145528"/>
                </a:lnTo>
                <a:lnTo>
                  <a:pt x="937858" y="141735"/>
                </a:lnTo>
                <a:lnTo>
                  <a:pt x="944085" y="139592"/>
                </a:lnTo>
                <a:lnTo>
                  <a:pt x="959243" y="128444"/>
                </a:lnTo>
                <a:lnTo>
                  <a:pt x="969485" y="126478"/>
                </a:lnTo>
                <a:lnTo>
                  <a:pt x="977910" y="122005"/>
                </a:lnTo>
                <a:lnTo>
                  <a:pt x="992717" y="120723"/>
                </a:lnTo>
                <a:lnTo>
                  <a:pt x="994128" y="119991"/>
                </a:lnTo>
                <a:lnTo>
                  <a:pt x="995069" y="118797"/>
                </a:lnTo>
                <a:lnTo>
                  <a:pt x="995696" y="117296"/>
                </a:lnTo>
                <a:lnTo>
                  <a:pt x="996820" y="116295"/>
                </a:lnTo>
                <a:lnTo>
                  <a:pt x="1002307" y="114557"/>
                </a:lnTo>
                <a:lnTo>
                  <a:pt x="1006377" y="114371"/>
                </a:lnTo>
                <a:lnTo>
                  <a:pt x="1010077" y="112446"/>
                </a:lnTo>
                <a:lnTo>
                  <a:pt x="1014830" y="108832"/>
                </a:lnTo>
                <a:lnTo>
                  <a:pt x="1019024" y="108207"/>
                </a:lnTo>
                <a:lnTo>
                  <a:pt x="1020133" y="107413"/>
                </a:lnTo>
                <a:lnTo>
                  <a:pt x="1020872" y="106179"/>
                </a:lnTo>
                <a:lnTo>
                  <a:pt x="1021364" y="104650"/>
                </a:lnTo>
                <a:lnTo>
                  <a:pt x="1022399" y="103631"/>
                </a:lnTo>
                <a:lnTo>
                  <a:pt x="1025429" y="102499"/>
                </a:lnTo>
                <a:lnTo>
                  <a:pt x="1031102" y="101861"/>
                </a:lnTo>
                <a:lnTo>
                  <a:pt x="1032418" y="101066"/>
                </a:lnTo>
                <a:lnTo>
                  <a:pt x="1033295" y="99831"/>
                </a:lnTo>
                <a:lnTo>
                  <a:pt x="1033880" y="98301"/>
                </a:lnTo>
                <a:lnTo>
                  <a:pt x="1034975" y="97282"/>
                </a:lnTo>
                <a:lnTo>
                  <a:pt x="1040414" y="95511"/>
                </a:lnTo>
                <a:lnTo>
                  <a:pt x="1044479" y="95322"/>
                </a:lnTo>
                <a:lnTo>
                  <a:pt x="1045570" y="94591"/>
                </a:lnTo>
                <a:lnTo>
                  <a:pt x="1046296" y="93397"/>
                </a:lnTo>
                <a:lnTo>
                  <a:pt x="1046781" y="91896"/>
                </a:lnTo>
                <a:lnTo>
                  <a:pt x="1047809" y="90895"/>
                </a:lnTo>
                <a:lnTo>
                  <a:pt x="1054160" y="88363"/>
                </a:lnTo>
                <a:lnTo>
                  <a:pt x="1059482" y="83449"/>
                </a:lnTo>
                <a:lnTo>
                  <a:pt x="1065329" y="82016"/>
                </a:lnTo>
                <a:lnTo>
                  <a:pt x="1071980" y="77099"/>
                </a:lnTo>
                <a:lnTo>
                  <a:pt x="1078515" y="76272"/>
                </a:lnTo>
                <a:lnTo>
                  <a:pt x="1084375" y="71845"/>
                </a:lnTo>
                <a:lnTo>
                  <a:pt x="1091030" y="70107"/>
                </a:lnTo>
                <a:lnTo>
                  <a:pt x="1097564" y="64399"/>
                </a:lnTo>
                <a:lnTo>
                  <a:pt x="1103425" y="62966"/>
                </a:lnTo>
                <a:lnTo>
                  <a:pt x="1109324" y="59182"/>
                </a:lnTo>
                <a:lnTo>
                  <a:pt x="1115540" y="57041"/>
                </a:lnTo>
                <a:lnTo>
                  <a:pt x="1121850" y="52958"/>
                </a:lnTo>
                <a:lnTo>
                  <a:pt x="1128188" y="50729"/>
                </a:lnTo>
                <a:lnTo>
                  <a:pt x="1134535" y="46619"/>
                </a:lnTo>
                <a:lnTo>
                  <a:pt x="1141746" y="44730"/>
                </a:lnTo>
                <a:lnTo>
                  <a:pt x="1147822" y="40136"/>
                </a:lnTo>
                <a:lnTo>
                  <a:pt x="1153758" y="37993"/>
                </a:lnTo>
                <a:lnTo>
                  <a:pt x="1160819" y="32705"/>
                </a:lnTo>
                <a:lnTo>
                  <a:pt x="1166876" y="31228"/>
                </a:lnTo>
                <a:lnTo>
                  <a:pt x="1172809" y="27435"/>
                </a:lnTo>
                <a:lnTo>
                  <a:pt x="1179035" y="25292"/>
                </a:lnTo>
                <a:lnTo>
                  <a:pt x="1199180" y="7310"/>
                </a:lnTo>
                <a:lnTo>
                  <a:pt x="1205532" y="6428"/>
                </a:lnTo>
                <a:lnTo>
                  <a:pt x="1212563" y="257"/>
                </a:lnTo>
                <a:lnTo>
                  <a:pt x="1218931" y="0"/>
                </a:lnTo>
                <a:lnTo>
                  <a:pt x="1219193" y="6082"/>
                </a:lnTo>
                <a:lnTo>
                  <a:pt x="1206500" y="6343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SMARTInkShape-1572"/>
          <p:cNvSpPr/>
          <p:nvPr>
            <p:custDataLst>
              <p:tags r:id="rId17"/>
            </p:custDataLst>
          </p:nvPr>
        </p:nvSpPr>
        <p:spPr>
          <a:xfrm>
            <a:off x="1727226" y="2965450"/>
            <a:ext cx="69713" cy="48052"/>
          </a:xfrm>
          <a:custGeom>
            <a:avLst/>
            <a:gdLst/>
            <a:ahLst/>
            <a:cxnLst/>
            <a:rect l="0" t="0" r="0" b="0"/>
            <a:pathLst>
              <a:path w="69713" h="48052">
                <a:moveTo>
                  <a:pt x="31724" y="38100"/>
                </a:moveTo>
                <a:lnTo>
                  <a:pt x="31724" y="38100"/>
                </a:lnTo>
                <a:lnTo>
                  <a:pt x="31724" y="32633"/>
                </a:lnTo>
                <a:lnTo>
                  <a:pt x="31018" y="32338"/>
                </a:lnTo>
                <a:lnTo>
                  <a:pt x="26257" y="31828"/>
                </a:lnTo>
                <a:lnTo>
                  <a:pt x="25766" y="29903"/>
                </a:lnTo>
                <a:lnTo>
                  <a:pt x="25451" y="26289"/>
                </a:lnTo>
                <a:lnTo>
                  <a:pt x="23527" y="27677"/>
                </a:lnTo>
                <a:lnTo>
                  <a:pt x="12936" y="37838"/>
                </a:lnTo>
                <a:lnTo>
                  <a:pt x="16122" y="38022"/>
                </a:lnTo>
                <a:lnTo>
                  <a:pt x="19616" y="36184"/>
                </a:lnTo>
                <a:lnTo>
                  <a:pt x="23520" y="33721"/>
                </a:lnTo>
                <a:lnTo>
                  <a:pt x="27608" y="32626"/>
                </a:lnTo>
                <a:lnTo>
                  <a:pt x="28980" y="31628"/>
                </a:lnTo>
                <a:lnTo>
                  <a:pt x="29894" y="30258"/>
                </a:lnTo>
                <a:lnTo>
                  <a:pt x="31616" y="26853"/>
                </a:lnTo>
                <a:lnTo>
                  <a:pt x="34734" y="22989"/>
                </a:lnTo>
                <a:lnTo>
                  <a:pt x="43826" y="16846"/>
                </a:lnTo>
                <a:lnTo>
                  <a:pt x="59002" y="9693"/>
                </a:lnTo>
                <a:lnTo>
                  <a:pt x="69712" y="103"/>
                </a:lnTo>
                <a:lnTo>
                  <a:pt x="56991" y="3"/>
                </a:lnTo>
                <a:lnTo>
                  <a:pt x="51656" y="1883"/>
                </a:lnTo>
                <a:lnTo>
                  <a:pt x="46932" y="4365"/>
                </a:lnTo>
                <a:lnTo>
                  <a:pt x="40307" y="6467"/>
                </a:lnTo>
                <a:lnTo>
                  <a:pt x="25381" y="17299"/>
                </a:lnTo>
                <a:lnTo>
                  <a:pt x="21143" y="18977"/>
                </a:lnTo>
                <a:lnTo>
                  <a:pt x="10557" y="27785"/>
                </a:lnTo>
                <a:lnTo>
                  <a:pt x="8206" y="31869"/>
                </a:lnTo>
                <a:lnTo>
                  <a:pt x="7578" y="33946"/>
                </a:lnTo>
                <a:lnTo>
                  <a:pt x="6455" y="35331"/>
                </a:lnTo>
                <a:lnTo>
                  <a:pt x="2208" y="37985"/>
                </a:lnTo>
                <a:lnTo>
                  <a:pt x="61" y="44156"/>
                </a:lnTo>
                <a:lnTo>
                  <a:pt x="3371" y="47734"/>
                </a:lnTo>
                <a:lnTo>
                  <a:pt x="4355" y="48051"/>
                </a:lnTo>
                <a:lnTo>
                  <a:pt x="5011" y="47556"/>
                </a:lnTo>
                <a:lnTo>
                  <a:pt x="5449" y="46520"/>
                </a:lnTo>
                <a:lnTo>
                  <a:pt x="6446" y="45831"/>
                </a:lnTo>
                <a:lnTo>
                  <a:pt x="11221" y="44859"/>
                </a:lnTo>
                <a:lnTo>
                  <a:pt x="21228" y="44504"/>
                </a:lnTo>
                <a:lnTo>
                  <a:pt x="22610" y="43780"/>
                </a:lnTo>
                <a:lnTo>
                  <a:pt x="23531" y="42592"/>
                </a:lnTo>
                <a:lnTo>
                  <a:pt x="24145" y="41095"/>
                </a:lnTo>
                <a:lnTo>
                  <a:pt x="25260" y="40097"/>
                </a:lnTo>
                <a:lnTo>
                  <a:pt x="28381" y="38988"/>
                </a:lnTo>
                <a:lnTo>
                  <a:pt x="29495" y="37986"/>
                </a:lnTo>
                <a:lnTo>
                  <a:pt x="31430" y="32710"/>
                </a:lnTo>
                <a:lnTo>
                  <a:pt x="31716" y="25687"/>
                </a:lnTo>
                <a:lnTo>
                  <a:pt x="7552" y="25400"/>
                </a:lnTo>
                <a:lnTo>
                  <a:pt x="61" y="31672"/>
                </a:lnTo>
                <a:lnTo>
                  <a:pt x="0" y="35098"/>
                </a:lnTo>
                <a:lnTo>
                  <a:pt x="697" y="36099"/>
                </a:lnTo>
                <a:lnTo>
                  <a:pt x="1867" y="36766"/>
                </a:lnTo>
                <a:lnTo>
                  <a:pt x="6443" y="37924"/>
                </a:lnTo>
                <a:lnTo>
                  <a:pt x="21228" y="38093"/>
                </a:lnTo>
                <a:lnTo>
                  <a:pt x="25413" y="36215"/>
                </a:lnTo>
                <a:lnTo>
                  <a:pt x="35962" y="27974"/>
                </a:lnTo>
                <a:lnTo>
                  <a:pt x="40193" y="26544"/>
                </a:lnTo>
                <a:lnTo>
                  <a:pt x="41603" y="25457"/>
                </a:lnTo>
                <a:lnTo>
                  <a:pt x="44294" y="21262"/>
                </a:lnTo>
                <a:lnTo>
                  <a:pt x="47424" y="20033"/>
                </a:lnTo>
                <a:lnTo>
                  <a:pt x="48540" y="19000"/>
                </a:lnTo>
                <a:lnTo>
                  <a:pt x="50480" y="13669"/>
                </a:lnTo>
                <a:lnTo>
                  <a:pt x="49872" y="13346"/>
                </a:lnTo>
                <a:lnTo>
                  <a:pt x="23247" y="12702"/>
                </a:lnTo>
                <a:lnTo>
                  <a:pt x="19019" y="14582"/>
                </a:lnTo>
                <a:lnTo>
                  <a:pt x="14789" y="17064"/>
                </a:lnTo>
                <a:lnTo>
                  <a:pt x="6695" y="18972"/>
                </a:lnTo>
                <a:lnTo>
                  <a:pt x="889" y="19043"/>
                </a:lnTo>
                <a:lnTo>
                  <a:pt x="3616" y="19048"/>
                </a:lnTo>
                <a:lnTo>
                  <a:pt x="7002" y="17168"/>
                </a:lnTo>
                <a:lnTo>
                  <a:pt x="10859" y="14686"/>
                </a:lnTo>
                <a:lnTo>
                  <a:pt x="19083" y="13092"/>
                </a:lnTo>
                <a:lnTo>
                  <a:pt x="21180" y="12961"/>
                </a:lnTo>
                <a:lnTo>
                  <a:pt x="25391" y="10935"/>
                </a:lnTo>
                <a:lnTo>
                  <a:pt x="38074" y="0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SMARTInkShape-1573"/>
          <p:cNvSpPr/>
          <p:nvPr>
            <p:custDataLst>
              <p:tags r:id="rId18"/>
            </p:custDataLst>
          </p:nvPr>
        </p:nvSpPr>
        <p:spPr>
          <a:xfrm>
            <a:off x="1670074" y="2603585"/>
            <a:ext cx="63444" cy="31666"/>
          </a:xfrm>
          <a:custGeom>
            <a:avLst/>
            <a:gdLst/>
            <a:ahLst/>
            <a:cxnLst/>
            <a:rect l="0" t="0" r="0" b="0"/>
            <a:pathLst>
              <a:path w="63444" h="31666">
                <a:moveTo>
                  <a:pt x="44426" y="31665"/>
                </a:moveTo>
                <a:lnTo>
                  <a:pt x="44426" y="31665"/>
                </a:lnTo>
                <a:lnTo>
                  <a:pt x="34966" y="22205"/>
                </a:lnTo>
                <a:lnTo>
                  <a:pt x="31285" y="20405"/>
                </a:lnTo>
                <a:lnTo>
                  <a:pt x="14775" y="18315"/>
                </a:lnTo>
                <a:lnTo>
                  <a:pt x="6697" y="12879"/>
                </a:lnTo>
                <a:lnTo>
                  <a:pt x="247" y="12622"/>
                </a:lnTo>
                <a:lnTo>
                  <a:pt x="0" y="18083"/>
                </a:lnTo>
                <a:lnTo>
                  <a:pt x="697" y="18377"/>
                </a:lnTo>
                <a:lnTo>
                  <a:pt x="5445" y="18888"/>
                </a:lnTo>
                <a:lnTo>
                  <a:pt x="11222" y="23314"/>
                </a:lnTo>
                <a:lnTo>
                  <a:pt x="15087" y="24426"/>
                </a:lnTo>
                <a:lnTo>
                  <a:pt x="17106" y="24016"/>
                </a:lnTo>
                <a:lnTo>
                  <a:pt x="25415" y="20172"/>
                </a:lnTo>
                <a:lnTo>
                  <a:pt x="35964" y="18418"/>
                </a:lnTo>
                <a:lnTo>
                  <a:pt x="44427" y="13970"/>
                </a:lnTo>
                <a:lnTo>
                  <a:pt x="46543" y="13519"/>
                </a:lnTo>
                <a:lnTo>
                  <a:pt x="60654" y="6201"/>
                </a:lnTo>
                <a:lnTo>
                  <a:pt x="61594" y="4811"/>
                </a:lnTo>
                <a:lnTo>
                  <a:pt x="63443" y="0"/>
                </a:lnTo>
                <a:lnTo>
                  <a:pt x="44426" y="1896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SMARTInkShape-1574"/>
          <p:cNvSpPr/>
          <p:nvPr>
            <p:custDataLst>
              <p:tags r:id="rId19"/>
            </p:custDataLst>
          </p:nvPr>
        </p:nvSpPr>
        <p:spPr>
          <a:xfrm>
            <a:off x="1765300" y="1924135"/>
            <a:ext cx="1187451" cy="1073066"/>
          </a:xfrm>
          <a:custGeom>
            <a:avLst/>
            <a:gdLst/>
            <a:ahLst/>
            <a:cxnLst/>
            <a:rect l="0" t="0" r="0" b="0"/>
            <a:pathLst>
              <a:path w="1187451" h="1073066">
                <a:moveTo>
                  <a:pt x="6350" y="1066715"/>
                </a:moveTo>
                <a:lnTo>
                  <a:pt x="6350" y="1066715"/>
                </a:lnTo>
                <a:lnTo>
                  <a:pt x="7" y="1066715"/>
                </a:lnTo>
                <a:lnTo>
                  <a:pt x="0" y="1073065"/>
                </a:lnTo>
                <a:lnTo>
                  <a:pt x="5467" y="1073065"/>
                </a:lnTo>
                <a:lnTo>
                  <a:pt x="5761" y="1072359"/>
                </a:lnTo>
                <a:lnTo>
                  <a:pt x="6272" y="1067598"/>
                </a:lnTo>
                <a:lnTo>
                  <a:pt x="8197" y="1067107"/>
                </a:lnTo>
                <a:lnTo>
                  <a:pt x="11810" y="1066793"/>
                </a:lnTo>
                <a:lnTo>
                  <a:pt x="17594" y="1062367"/>
                </a:lnTo>
                <a:lnTo>
                  <a:pt x="21460" y="1061254"/>
                </a:lnTo>
                <a:lnTo>
                  <a:pt x="22773" y="1060253"/>
                </a:lnTo>
                <a:lnTo>
                  <a:pt x="24233" y="1057257"/>
                </a:lnTo>
                <a:lnTo>
                  <a:pt x="25327" y="1056177"/>
                </a:lnTo>
                <a:lnTo>
                  <a:pt x="36925" y="1048632"/>
                </a:lnTo>
                <a:lnTo>
                  <a:pt x="46835" y="1038912"/>
                </a:lnTo>
                <a:lnTo>
                  <a:pt x="49038" y="1034837"/>
                </a:lnTo>
                <a:lnTo>
                  <a:pt x="50722" y="1030675"/>
                </a:lnTo>
                <a:lnTo>
                  <a:pt x="53823" y="1026473"/>
                </a:lnTo>
                <a:lnTo>
                  <a:pt x="57553" y="1024135"/>
                </a:lnTo>
                <a:lnTo>
                  <a:pt x="61562" y="1022391"/>
                </a:lnTo>
                <a:lnTo>
                  <a:pt x="83791" y="1007371"/>
                </a:lnTo>
                <a:lnTo>
                  <a:pt x="86629" y="1003181"/>
                </a:lnTo>
                <a:lnTo>
                  <a:pt x="87386" y="1001076"/>
                </a:lnTo>
                <a:lnTo>
                  <a:pt x="91990" y="996855"/>
                </a:lnTo>
                <a:lnTo>
                  <a:pt x="129236" y="967937"/>
                </a:lnTo>
                <a:lnTo>
                  <a:pt x="134579" y="966369"/>
                </a:lnTo>
                <a:lnTo>
                  <a:pt x="136286" y="965246"/>
                </a:lnTo>
                <a:lnTo>
                  <a:pt x="137424" y="963791"/>
                </a:lnTo>
                <a:lnTo>
                  <a:pt x="138183" y="962116"/>
                </a:lnTo>
                <a:lnTo>
                  <a:pt x="139394" y="960999"/>
                </a:lnTo>
                <a:lnTo>
                  <a:pt x="160055" y="950014"/>
                </a:lnTo>
                <a:lnTo>
                  <a:pt x="207433" y="903732"/>
                </a:lnTo>
                <a:lnTo>
                  <a:pt x="213783" y="898087"/>
                </a:lnTo>
                <a:lnTo>
                  <a:pt x="222250" y="893941"/>
                </a:lnTo>
                <a:lnTo>
                  <a:pt x="230717" y="886537"/>
                </a:lnTo>
                <a:lnTo>
                  <a:pt x="233068" y="882449"/>
                </a:lnTo>
                <a:lnTo>
                  <a:pt x="234819" y="878280"/>
                </a:lnTo>
                <a:lnTo>
                  <a:pt x="249844" y="861396"/>
                </a:lnTo>
                <a:lnTo>
                  <a:pt x="282377" y="835115"/>
                </a:lnTo>
                <a:lnTo>
                  <a:pt x="290153" y="823699"/>
                </a:lnTo>
                <a:lnTo>
                  <a:pt x="316179" y="804399"/>
                </a:lnTo>
                <a:lnTo>
                  <a:pt x="325706" y="792414"/>
                </a:lnTo>
                <a:lnTo>
                  <a:pt x="330084" y="789582"/>
                </a:lnTo>
                <a:lnTo>
                  <a:pt x="334382" y="787617"/>
                </a:lnTo>
                <a:lnTo>
                  <a:pt x="369842" y="757677"/>
                </a:lnTo>
                <a:lnTo>
                  <a:pt x="377388" y="747097"/>
                </a:lnTo>
                <a:lnTo>
                  <a:pt x="423329" y="706882"/>
                </a:lnTo>
                <a:lnTo>
                  <a:pt x="461433" y="669487"/>
                </a:lnTo>
                <a:lnTo>
                  <a:pt x="469900" y="665341"/>
                </a:lnTo>
                <a:lnTo>
                  <a:pt x="512233" y="625037"/>
                </a:lnTo>
                <a:lnTo>
                  <a:pt x="516467" y="623469"/>
                </a:lnTo>
                <a:lnTo>
                  <a:pt x="517878" y="621640"/>
                </a:lnTo>
                <a:lnTo>
                  <a:pt x="520569" y="613735"/>
                </a:lnTo>
                <a:lnTo>
                  <a:pt x="522024" y="612328"/>
                </a:lnTo>
                <a:lnTo>
                  <a:pt x="529428" y="606700"/>
                </a:lnTo>
                <a:lnTo>
                  <a:pt x="575733" y="561537"/>
                </a:lnTo>
                <a:lnTo>
                  <a:pt x="579967" y="559969"/>
                </a:lnTo>
                <a:lnTo>
                  <a:pt x="584200" y="555510"/>
                </a:lnTo>
                <a:lnTo>
                  <a:pt x="586317" y="552345"/>
                </a:lnTo>
                <a:lnTo>
                  <a:pt x="589139" y="550235"/>
                </a:lnTo>
                <a:lnTo>
                  <a:pt x="604484" y="543199"/>
                </a:lnTo>
                <a:lnTo>
                  <a:pt x="617989" y="531137"/>
                </a:lnTo>
                <a:lnTo>
                  <a:pt x="630521" y="515581"/>
                </a:lnTo>
                <a:lnTo>
                  <a:pt x="666740" y="484400"/>
                </a:lnTo>
                <a:lnTo>
                  <a:pt x="670979" y="482647"/>
                </a:lnTo>
                <a:lnTo>
                  <a:pt x="717516" y="444414"/>
                </a:lnTo>
                <a:lnTo>
                  <a:pt x="764117" y="397848"/>
                </a:lnTo>
                <a:lnTo>
                  <a:pt x="772583" y="390087"/>
                </a:lnTo>
                <a:lnTo>
                  <a:pt x="781050" y="385941"/>
                </a:lnTo>
                <a:lnTo>
                  <a:pt x="802217" y="366075"/>
                </a:lnTo>
                <a:lnTo>
                  <a:pt x="804568" y="361855"/>
                </a:lnTo>
                <a:lnTo>
                  <a:pt x="806319" y="357627"/>
                </a:lnTo>
                <a:lnTo>
                  <a:pt x="840319" y="321648"/>
                </a:lnTo>
                <a:lnTo>
                  <a:pt x="844551" y="319296"/>
                </a:lnTo>
                <a:lnTo>
                  <a:pt x="846667" y="318669"/>
                </a:lnTo>
                <a:lnTo>
                  <a:pt x="848078" y="317546"/>
                </a:lnTo>
                <a:lnTo>
                  <a:pt x="859628" y="302521"/>
                </a:lnTo>
                <a:lnTo>
                  <a:pt x="863716" y="300212"/>
                </a:lnTo>
                <a:lnTo>
                  <a:pt x="867885" y="298480"/>
                </a:lnTo>
                <a:lnTo>
                  <a:pt x="882653" y="287429"/>
                </a:lnTo>
                <a:lnTo>
                  <a:pt x="886885" y="285743"/>
                </a:lnTo>
                <a:lnTo>
                  <a:pt x="908050" y="268461"/>
                </a:lnTo>
                <a:lnTo>
                  <a:pt x="912283" y="266730"/>
                </a:lnTo>
                <a:lnTo>
                  <a:pt x="939800" y="243086"/>
                </a:lnTo>
                <a:lnTo>
                  <a:pt x="941917" y="242462"/>
                </a:lnTo>
                <a:lnTo>
                  <a:pt x="943328" y="241341"/>
                </a:lnTo>
                <a:lnTo>
                  <a:pt x="980279" y="200736"/>
                </a:lnTo>
                <a:lnTo>
                  <a:pt x="984366" y="198530"/>
                </a:lnTo>
                <a:lnTo>
                  <a:pt x="988535" y="196844"/>
                </a:lnTo>
                <a:lnTo>
                  <a:pt x="999951" y="187336"/>
                </a:lnTo>
                <a:lnTo>
                  <a:pt x="1001812" y="183637"/>
                </a:lnTo>
                <a:lnTo>
                  <a:pt x="1002308" y="181663"/>
                </a:lnTo>
                <a:lnTo>
                  <a:pt x="1006377" y="175514"/>
                </a:lnTo>
                <a:lnTo>
                  <a:pt x="1010077" y="173209"/>
                </a:lnTo>
                <a:lnTo>
                  <a:pt x="1012051" y="172594"/>
                </a:lnTo>
                <a:lnTo>
                  <a:pt x="1013368" y="171479"/>
                </a:lnTo>
                <a:lnTo>
                  <a:pt x="1024736" y="156470"/>
                </a:lnTo>
                <a:lnTo>
                  <a:pt x="1032986" y="148772"/>
                </a:lnTo>
                <a:lnTo>
                  <a:pt x="1037190" y="147212"/>
                </a:lnTo>
                <a:lnTo>
                  <a:pt x="1038593" y="146091"/>
                </a:lnTo>
                <a:lnTo>
                  <a:pt x="1044401" y="137236"/>
                </a:lnTo>
                <a:lnTo>
                  <a:pt x="1048143" y="135030"/>
                </a:lnTo>
                <a:lnTo>
                  <a:pt x="1052158" y="133344"/>
                </a:lnTo>
                <a:lnTo>
                  <a:pt x="1066810" y="122327"/>
                </a:lnTo>
                <a:lnTo>
                  <a:pt x="1071038" y="120643"/>
                </a:lnTo>
                <a:lnTo>
                  <a:pt x="1117600" y="76115"/>
                </a:lnTo>
                <a:lnTo>
                  <a:pt x="1121833" y="72587"/>
                </a:lnTo>
                <a:lnTo>
                  <a:pt x="1126067" y="71019"/>
                </a:lnTo>
                <a:lnTo>
                  <a:pt x="1130300" y="66559"/>
                </a:lnTo>
                <a:lnTo>
                  <a:pt x="1160169" y="31672"/>
                </a:lnTo>
                <a:lnTo>
                  <a:pt x="1161919" y="27435"/>
                </a:lnTo>
                <a:lnTo>
                  <a:pt x="1166166" y="21083"/>
                </a:lnTo>
                <a:lnTo>
                  <a:pt x="1167407" y="16849"/>
                </a:lnTo>
                <a:lnTo>
                  <a:pt x="1168444" y="15437"/>
                </a:lnTo>
                <a:lnTo>
                  <a:pt x="1169840" y="14497"/>
                </a:lnTo>
                <a:lnTo>
                  <a:pt x="1171477" y="13869"/>
                </a:lnTo>
                <a:lnTo>
                  <a:pt x="1172568" y="12746"/>
                </a:lnTo>
                <a:lnTo>
                  <a:pt x="1173780" y="9616"/>
                </a:lnTo>
                <a:lnTo>
                  <a:pt x="1174809" y="8499"/>
                </a:lnTo>
                <a:lnTo>
                  <a:pt x="1177833" y="7258"/>
                </a:lnTo>
                <a:lnTo>
                  <a:pt x="1178922" y="6221"/>
                </a:lnTo>
                <a:lnTo>
                  <a:pt x="1180132" y="3188"/>
                </a:lnTo>
                <a:lnTo>
                  <a:pt x="1181160" y="2097"/>
                </a:lnTo>
                <a:lnTo>
                  <a:pt x="1187163" y="0"/>
                </a:lnTo>
                <a:lnTo>
                  <a:pt x="1187450" y="126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2" name="SMARTInkShape-Group386"/>
          <p:cNvGrpSpPr/>
          <p:nvPr/>
        </p:nvGrpSpPr>
        <p:grpSpPr>
          <a:xfrm>
            <a:off x="2571773" y="2004221"/>
            <a:ext cx="1009628" cy="592930"/>
            <a:chOff x="2571773" y="2004221"/>
            <a:chExt cx="1009628" cy="592930"/>
          </a:xfrm>
        </p:grpSpPr>
        <p:sp>
          <p:nvSpPr>
            <p:cNvPr id="201" name="SMARTInkShape-1575"/>
            <p:cNvSpPr/>
            <p:nvPr>
              <p:custDataLst>
                <p:tags r:id="rId21"/>
              </p:custDataLst>
            </p:nvPr>
          </p:nvSpPr>
          <p:spPr>
            <a:xfrm>
              <a:off x="3181373" y="2209800"/>
              <a:ext cx="69828" cy="25401"/>
            </a:xfrm>
            <a:custGeom>
              <a:avLst/>
              <a:gdLst/>
              <a:ahLst/>
              <a:cxnLst/>
              <a:rect l="0" t="0" r="0" b="0"/>
              <a:pathLst>
                <a:path w="69828" h="25401">
                  <a:moveTo>
                    <a:pt x="6327" y="25400"/>
                  </a:moveTo>
                  <a:lnTo>
                    <a:pt x="6327" y="25400"/>
                  </a:lnTo>
                  <a:lnTo>
                    <a:pt x="0" y="25400"/>
                  </a:lnTo>
                  <a:lnTo>
                    <a:pt x="5446" y="25400"/>
                  </a:lnTo>
                  <a:lnTo>
                    <a:pt x="9437" y="22029"/>
                  </a:lnTo>
                  <a:lnTo>
                    <a:pt x="15000" y="20374"/>
                  </a:lnTo>
                  <a:lnTo>
                    <a:pt x="29080" y="18519"/>
                  </a:lnTo>
                  <a:lnTo>
                    <a:pt x="36509" y="14737"/>
                  </a:lnTo>
                  <a:lnTo>
                    <a:pt x="46628" y="12598"/>
                  </a:lnTo>
                  <a:lnTo>
                    <a:pt x="6982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2" name="SMARTInkShape-1576"/>
            <p:cNvSpPr/>
            <p:nvPr>
              <p:custDataLst>
                <p:tags r:id="rId22"/>
              </p:custDataLst>
            </p:nvPr>
          </p:nvSpPr>
          <p:spPr>
            <a:xfrm>
              <a:off x="3289302" y="2004221"/>
              <a:ext cx="292099" cy="256293"/>
            </a:xfrm>
            <a:custGeom>
              <a:avLst/>
              <a:gdLst/>
              <a:ahLst/>
              <a:cxnLst/>
              <a:rect l="0" t="0" r="0" b="0"/>
              <a:pathLst>
                <a:path w="292099" h="256293">
                  <a:moveTo>
                    <a:pt x="6348" y="167479"/>
                  </a:moveTo>
                  <a:lnTo>
                    <a:pt x="6348" y="167479"/>
                  </a:lnTo>
                  <a:lnTo>
                    <a:pt x="881" y="172946"/>
                  </a:lnTo>
                  <a:lnTo>
                    <a:pt x="259" y="176939"/>
                  </a:lnTo>
                  <a:lnTo>
                    <a:pt x="0" y="199257"/>
                  </a:lnTo>
                  <a:lnTo>
                    <a:pt x="1880" y="204651"/>
                  </a:lnTo>
                  <a:lnTo>
                    <a:pt x="4362" y="209400"/>
                  </a:lnTo>
                  <a:lnTo>
                    <a:pt x="5760" y="216746"/>
                  </a:lnTo>
                  <a:lnTo>
                    <a:pt x="6879" y="226840"/>
                  </a:lnTo>
                  <a:lnTo>
                    <a:pt x="14177" y="243561"/>
                  </a:lnTo>
                  <a:lnTo>
                    <a:pt x="15801" y="245717"/>
                  </a:lnTo>
                  <a:lnTo>
                    <a:pt x="19486" y="248112"/>
                  </a:lnTo>
                  <a:lnTo>
                    <a:pt x="21456" y="248751"/>
                  </a:lnTo>
                  <a:lnTo>
                    <a:pt x="22770" y="249883"/>
                  </a:lnTo>
                  <a:lnTo>
                    <a:pt x="24230" y="253021"/>
                  </a:lnTo>
                  <a:lnTo>
                    <a:pt x="25325" y="254141"/>
                  </a:lnTo>
                  <a:lnTo>
                    <a:pt x="28423" y="255384"/>
                  </a:lnTo>
                  <a:lnTo>
                    <a:pt x="40294" y="256292"/>
                  </a:lnTo>
                  <a:lnTo>
                    <a:pt x="41678" y="255615"/>
                  </a:lnTo>
                  <a:lnTo>
                    <a:pt x="42602" y="254459"/>
                  </a:lnTo>
                  <a:lnTo>
                    <a:pt x="44333" y="251292"/>
                  </a:lnTo>
                  <a:lnTo>
                    <a:pt x="60728" y="232368"/>
                  </a:lnTo>
                  <a:lnTo>
                    <a:pt x="64832" y="219598"/>
                  </a:lnTo>
                  <a:lnTo>
                    <a:pt x="67619" y="214632"/>
                  </a:lnTo>
                  <a:lnTo>
                    <a:pt x="75767" y="191958"/>
                  </a:lnTo>
                  <a:lnTo>
                    <a:pt x="76113" y="187601"/>
                  </a:lnTo>
                  <a:lnTo>
                    <a:pt x="76847" y="187244"/>
                  </a:lnTo>
                  <a:lnTo>
                    <a:pt x="82284" y="186557"/>
                  </a:lnTo>
                  <a:lnTo>
                    <a:pt x="83238" y="197362"/>
                  </a:lnTo>
                  <a:lnTo>
                    <a:pt x="88013" y="204358"/>
                  </a:lnTo>
                  <a:lnTo>
                    <a:pt x="89429" y="210407"/>
                  </a:lnTo>
                  <a:lnTo>
                    <a:pt x="98351" y="221301"/>
                  </a:lnTo>
                  <a:lnTo>
                    <a:pt x="102036" y="223150"/>
                  </a:lnTo>
                  <a:lnTo>
                    <a:pt x="104007" y="223643"/>
                  </a:lnTo>
                  <a:lnTo>
                    <a:pt x="114336" y="229525"/>
                  </a:lnTo>
                  <a:lnTo>
                    <a:pt x="126143" y="230692"/>
                  </a:lnTo>
                  <a:lnTo>
                    <a:pt x="132028" y="228970"/>
                  </a:lnTo>
                  <a:lnTo>
                    <a:pt x="136994" y="226558"/>
                  </a:lnTo>
                  <a:lnTo>
                    <a:pt x="143757" y="224495"/>
                  </a:lnTo>
                  <a:lnTo>
                    <a:pt x="150935" y="220434"/>
                  </a:lnTo>
                  <a:lnTo>
                    <a:pt x="160980" y="218212"/>
                  </a:lnTo>
                  <a:lnTo>
                    <a:pt x="168738" y="213399"/>
                  </a:lnTo>
                  <a:lnTo>
                    <a:pt x="175506" y="208210"/>
                  </a:lnTo>
                  <a:lnTo>
                    <a:pt x="179837" y="206748"/>
                  </a:lnTo>
                  <a:lnTo>
                    <a:pt x="181274" y="205653"/>
                  </a:lnTo>
                  <a:lnTo>
                    <a:pt x="182871" y="202554"/>
                  </a:lnTo>
                  <a:lnTo>
                    <a:pt x="184601" y="194816"/>
                  </a:lnTo>
                  <a:lnTo>
                    <a:pt x="189582" y="187760"/>
                  </a:lnTo>
                  <a:lnTo>
                    <a:pt x="189182" y="186644"/>
                  </a:lnTo>
                  <a:lnTo>
                    <a:pt x="184386" y="180472"/>
                  </a:lnTo>
                  <a:lnTo>
                    <a:pt x="162950" y="180181"/>
                  </a:lnTo>
                  <a:lnTo>
                    <a:pt x="161549" y="180886"/>
                  </a:lnTo>
                  <a:lnTo>
                    <a:pt x="160615" y="182061"/>
                  </a:lnTo>
                  <a:lnTo>
                    <a:pt x="159993" y="183550"/>
                  </a:lnTo>
                  <a:lnTo>
                    <a:pt x="158872" y="184543"/>
                  </a:lnTo>
                  <a:lnTo>
                    <a:pt x="155746" y="185646"/>
                  </a:lnTo>
                  <a:lnTo>
                    <a:pt x="154630" y="186646"/>
                  </a:lnTo>
                  <a:lnTo>
                    <a:pt x="147018" y="198062"/>
                  </a:lnTo>
                  <a:lnTo>
                    <a:pt x="147400" y="199156"/>
                  </a:lnTo>
                  <a:lnTo>
                    <a:pt x="150604" y="204068"/>
                  </a:lnTo>
                  <a:lnTo>
                    <a:pt x="152162" y="210754"/>
                  </a:lnTo>
                  <a:lnTo>
                    <a:pt x="152946" y="211146"/>
                  </a:lnTo>
                  <a:lnTo>
                    <a:pt x="155699" y="211581"/>
                  </a:lnTo>
                  <a:lnTo>
                    <a:pt x="159274" y="213656"/>
                  </a:lnTo>
                  <a:lnTo>
                    <a:pt x="163215" y="216224"/>
                  </a:lnTo>
                  <a:lnTo>
                    <a:pt x="170224" y="218008"/>
                  </a:lnTo>
                  <a:lnTo>
                    <a:pt x="187171" y="218277"/>
                  </a:lnTo>
                  <a:lnTo>
                    <a:pt x="188280" y="217572"/>
                  </a:lnTo>
                  <a:lnTo>
                    <a:pt x="189019" y="216397"/>
                  </a:lnTo>
                  <a:lnTo>
                    <a:pt x="189512" y="214908"/>
                  </a:lnTo>
                  <a:lnTo>
                    <a:pt x="190546" y="213915"/>
                  </a:lnTo>
                  <a:lnTo>
                    <a:pt x="196843" y="211930"/>
                  </a:lnTo>
                  <a:lnTo>
                    <a:pt x="196848" y="211929"/>
                  </a:lnTo>
                  <a:lnTo>
                    <a:pt x="200219" y="208558"/>
                  </a:lnTo>
                  <a:lnTo>
                    <a:pt x="203755" y="206903"/>
                  </a:lnTo>
                  <a:lnTo>
                    <a:pt x="212580" y="205656"/>
                  </a:lnTo>
                  <a:lnTo>
                    <a:pt x="213686" y="204925"/>
                  </a:lnTo>
                  <a:lnTo>
                    <a:pt x="214423" y="203732"/>
                  </a:lnTo>
                  <a:lnTo>
                    <a:pt x="214914" y="202231"/>
                  </a:lnTo>
                  <a:lnTo>
                    <a:pt x="215948" y="201230"/>
                  </a:lnTo>
                  <a:lnTo>
                    <a:pt x="222676" y="197743"/>
                  </a:lnTo>
                  <a:lnTo>
                    <a:pt x="243678" y="177793"/>
                  </a:lnTo>
                  <a:lnTo>
                    <a:pt x="251228" y="165179"/>
                  </a:lnTo>
                  <a:lnTo>
                    <a:pt x="265522" y="121687"/>
                  </a:lnTo>
                  <a:lnTo>
                    <a:pt x="269796" y="78134"/>
                  </a:lnTo>
                  <a:lnTo>
                    <a:pt x="266819" y="32126"/>
                  </a:lnTo>
                  <a:lnTo>
                    <a:pt x="266714" y="8857"/>
                  </a:lnTo>
                  <a:lnTo>
                    <a:pt x="264823" y="3377"/>
                  </a:lnTo>
                  <a:lnTo>
                    <a:pt x="263331" y="928"/>
                  </a:lnTo>
                  <a:lnTo>
                    <a:pt x="262337" y="0"/>
                  </a:lnTo>
                  <a:lnTo>
                    <a:pt x="261674" y="87"/>
                  </a:lnTo>
                  <a:lnTo>
                    <a:pt x="261232" y="851"/>
                  </a:lnTo>
                  <a:lnTo>
                    <a:pt x="260232" y="1361"/>
                  </a:lnTo>
                  <a:lnTo>
                    <a:pt x="257239" y="1926"/>
                  </a:lnTo>
                  <a:lnTo>
                    <a:pt x="256158" y="3488"/>
                  </a:lnTo>
                  <a:lnTo>
                    <a:pt x="248293" y="36385"/>
                  </a:lnTo>
                  <a:lnTo>
                    <a:pt x="248410" y="66727"/>
                  </a:lnTo>
                  <a:lnTo>
                    <a:pt x="257109" y="113341"/>
                  </a:lnTo>
                  <a:lnTo>
                    <a:pt x="275191" y="158719"/>
                  </a:lnTo>
                  <a:lnTo>
                    <a:pt x="282400" y="184387"/>
                  </a:lnTo>
                  <a:lnTo>
                    <a:pt x="286141" y="189105"/>
                  </a:lnTo>
                  <a:lnTo>
                    <a:pt x="292098" y="19287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SMARTInkShape-1577"/>
            <p:cNvSpPr/>
            <p:nvPr>
              <p:custDataLst>
                <p:tags r:id="rId23"/>
              </p:custDataLst>
            </p:nvPr>
          </p:nvSpPr>
          <p:spPr>
            <a:xfrm>
              <a:off x="3238509" y="2457450"/>
              <a:ext cx="88892" cy="113308"/>
            </a:xfrm>
            <a:custGeom>
              <a:avLst/>
              <a:gdLst/>
              <a:ahLst/>
              <a:cxnLst/>
              <a:rect l="0" t="0" r="0" b="0"/>
              <a:pathLst>
                <a:path w="88892" h="113308">
                  <a:moveTo>
                    <a:pt x="57141" y="0"/>
                  </a:moveTo>
                  <a:lnTo>
                    <a:pt x="57141" y="0"/>
                  </a:lnTo>
                  <a:lnTo>
                    <a:pt x="28787" y="0"/>
                  </a:lnTo>
                  <a:lnTo>
                    <a:pt x="27655" y="705"/>
                  </a:lnTo>
                  <a:lnTo>
                    <a:pt x="26900" y="1881"/>
                  </a:lnTo>
                  <a:lnTo>
                    <a:pt x="26397" y="3371"/>
                  </a:lnTo>
                  <a:lnTo>
                    <a:pt x="25356" y="4364"/>
                  </a:lnTo>
                  <a:lnTo>
                    <a:pt x="18616" y="7839"/>
                  </a:lnTo>
                  <a:lnTo>
                    <a:pt x="16641" y="9460"/>
                  </a:lnTo>
                  <a:lnTo>
                    <a:pt x="14447" y="13141"/>
                  </a:lnTo>
                  <a:lnTo>
                    <a:pt x="12766" y="17129"/>
                  </a:lnTo>
                  <a:lnTo>
                    <a:pt x="2634" y="30356"/>
                  </a:lnTo>
                  <a:lnTo>
                    <a:pt x="339" y="49057"/>
                  </a:lnTo>
                  <a:lnTo>
                    <a:pt x="0" y="75237"/>
                  </a:lnTo>
                  <a:lnTo>
                    <a:pt x="1877" y="81181"/>
                  </a:lnTo>
                  <a:lnTo>
                    <a:pt x="10822" y="92953"/>
                  </a:lnTo>
                  <a:lnTo>
                    <a:pt x="17703" y="99430"/>
                  </a:lnTo>
                  <a:lnTo>
                    <a:pt x="28366" y="105112"/>
                  </a:lnTo>
                  <a:lnTo>
                    <a:pt x="61408" y="113307"/>
                  </a:lnTo>
                  <a:lnTo>
                    <a:pt x="88891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SMARTInkShape-1578"/>
            <p:cNvSpPr/>
            <p:nvPr>
              <p:custDataLst>
                <p:tags r:id="rId24"/>
              </p:custDataLst>
            </p:nvPr>
          </p:nvSpPr>
          <p:spPr>
            <a:xfrm>
              <a:off x="3359175" y="2372333"/>
              <a:ext cx="95226" cy="205396"/>
            </a:xfrm>
            <a:custGeom>
              <a:avLst/>
              <a:gdLst/>
              <a:ahLst/>
              <a:cxnLst/>
              <a:rect l="0" t="0" r="0" b="0"/>
              <a:pathLst>
                <a:path w="95226" h="205396">
                  <a:moveTo>
                    <a:pt x="69825" y="142267"/>
                  </a:moveTo>
                  <a:lnTo>
                    <a:pt x="69825" y="142267"/>
                  </a:lnTo>
                  <a:lnTo>
                    <a:pt x="66454" y="138896"/>
                  </a:lnTo>
                  <a:lnTo>
                    <a:pt x="62917" y="137241"/>
                  </a:lnTo>
                  <a:lnTo>
                    <a:pt x="58270" y="136178"/>
                  </a:lnTo>
                  <a:lnTo>
                    <a:pt x="52281" y="131604"/>
                  </a:lnTo>
                  <a:lnTo>
                    <a:pt x="46361" y="130171"/>
                  </a:lnTo>
                  <a:lnTo>
                    <a:pt x="35934" y="129646"/>
                  </a:lnTo>
                  <a:lnTo>
                    <a:pt x="31715" y="131484"/>
                  </a:lnTo>
                  <a:lnTo>
                    <a:pt x="27487" y="133947"/>
                  </a:lnTo>
                  <a:lnTo>
                    <a:pt x="21140" y="136039"/>
                  </a:lnTo>
                  <a:lnTo>
                    <a:pt x="3326" y="151642"/>
                  </a:lnTo>
                  <a:lnTo>
                    <a:pt x="1464" y="155371"/>
                  </a:lnTo>
                  <a:lnTo>
                    <a:pt x="106" y="167702"/>
                  </a:lnTo>
                  <a:lnTo>
                    <a:pt x="0" y="176141"/>
                  </a:lnTo>
                  <a:lnTo>
                    <a:pt x="1868" y="180370"/>
                  </a:lnTo>
                  <a:lnTo>
                    <a:pt x="17193" y="199417"/>
                  </a:lnTo>
                  <a:lnTo>
                    <a:pt x="17803" y="201534"/>
                  </a:lnTo>
                  <a:lnTo>
                    <a:pt x="18916" y="202945"/>
                  </a:lnTo>
                  <a:lnTo>
                    <a:pt x="22034" y="204513"/>
                  </a:lnTo>
                  <a:lnTo>
                    <a:pt x="31127" y="205395"/>
                  </a:lnTo>
                  <a:lnTo>
                    <a:pt x="36868" y="203720"/>
                  </a:lnTo>
                  <a:lnTo>
                    <a:pt x="41772" y="201330"/>
                  </a:lnTo>
                  <a:lnTo>
                    <a:pt x="46303" y="200267"/>
                  </a:lnTo>
                  <a:lnTo>
                    <a:pt x="47794" y="199278"/>
                  </a:lnTo>
                  <a:lnTo>
                    <a:pt x="48788" y="197914"/>
                  </a:lnTo>
                  <a:lnTo>
                    <a:pt x="50597" y="194515"/>
                  </a:lnTo>
                  <a:lnTo>
                    <a:pt x="59497" y="181141"/>
                  </a:lnTo>
                  <a:lnTo>
                    <a:pt x="62296" y="169386"/>
                  </a:lnTo>
                  <a:lnTo>
                    <a:pt x="63444" y="122835"/>
                  </a:lnTo>
                  <a:lnTo>
                    <a:pt x="60101" y="81713"/>
                  </a:lnTo>
                  <a:lnTo>
                    <a:pt x="49402" y="34989"/>
                  </a:lnTo>
                  <a:lnTo>
                    <a:pt x="45900" y="21816"/>
                  </a:lnTo>
                  <a:lnTo>
                    <a:pt x="44375" y="13945"/>
                  </a:lnTo>
                  <a:lnTo>
                    <a:pt x="38721" y="0"/>
                  </a:lnTo>
                  <a:lnTo>
                    <a:pt x="38505" y="150"/>
                  </a:lnTo>
                  <a:lnTo>
                    <a:pt x="38362" y="956"/>
                  </a:lnTo>
                  <a:lnTo>
                    <a:pt x="37561" y="1493"/>
                  </a:lnTo>
                  <a:lnTo>
                    <a:pt x="34789" y="2090"/>
                  </a:lnTo>
                  <a:lnTo>
                    <a:pt x="33768" y="3660"/>
                  </a:lnTo>
                  <a:lnTo>
                    <a:pt x="32128" y="16319"/>
                  </a:lnTo>
                  <a:lnTo>
                    <a:pt x="32483" y="36572"/>
                  </a:lnTo>
                  <a:lnTo>
                    <a:pt x="44867" y="83795"/>
                  </a:lnTo>
                  <a:lnTo>
                    <a:pt x="63487" y="131022"/>
                  </a:lnTo>
                  <a:lnTo>
                    <a:pt x="80582" y="175960"/>
                  </a:lnTo>
                  <a:lnTo>
                    <a:pt x="95225" y="193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SMARTInkShape-1579"/>
            <p:cNvSpPr/>
            <p:nvPr>
              <p:custDataLst>
                <p:tags r:id="rId25"/>
              </p:custDataLst>
            </p:nvPr>
          </p:nvSpPr>
          <p:spPr>
            <a:xfrm>
              <a:off x="3486796" y="2362200"/>
              <a:ext cx="50155" cy="234951"/>
            </a:xfrm>
            <a:custGeom>
              <a:avLst/>
              <a:gdLst/>
              <a:ahLst/>
              <a:cxnLst/>
              <a:rect l="0" t="0" r="0" b="0"/>
              <a:pathLst>
                <a:path w="50155" h="234951">
                  <a:moveTo>
                    <a:pt x="43804" y="0"/>
                  </a:moveTo>
                  <a:lnTo>
                    <a:pt x="43804" y="0"/>
                  </a:lnTo>
                  <a:lnTo>
                    <a:pt x="28693" y="0"/>
                  </a:lnTo>
                  <a:lnTo>
                    <a:pt x="24623" y="1881"/>
                  </a:lnTo>
                  <a:lnTo>
                    <a:pt x="13301" y="11556"/>
                  </a:lnTo>
                  <a:lnTo>
                    <a:pt x="7936" y="21907"/>
                  </a:lnTo>
                  <a:lnTo>
                    <a:pt x="0" y="53129"/>
                  </a:lnTo>
                  <a:lnTo>
                    <a:pt x="251" y="66385"/>
                  </a:lnTo>
                  <a:lnTo>
                    <a:pt x="8821" y="111042"/>
                  </a:lnTo>
                  <a:lnTo>
                    <a:pt x="24793" y="153845"/>
                  </a:lnTo>
                  <a:lnTo>
                    <a:pt x="35966" y="196722"/>
                  </a:lnTo>
                  <a:lnTo>
                    <a:pt x="37498" y="204554"/>
                  </a:lnTo>
                  <a:lnTo>
                    <a:pt x="42327" y="212930"/>
                  </a:lnTo>
                  <a:lnTo>
                    <a:pt x="47521" y="219881"/>
                  </a:lnTo>
                  <a:lnTo>
                    <a:pt x="49374" y="226408"/>
                  </a:lnTo>
                  <a:lnTo>
                    <a:pt x="50154" y="234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SMARTInkShape-1580"/>
            <p:cNvSpPr/>
            <p:nvPr>
              <p:custDataLst>
                <p:tags r:id="rId26"/>
              </p:custDataLst>
            </p:nvPr>
          </p:nvSpPr>
          <p:spPr>
            <a:xfrm>
              <a:off x="3479800" y="2476500"/>
              <a:ext cx="88901" cy="50801"/>
            </a:xfrm>
            <a:custGeom>
              <a:avLst/>
              <a:gdLst/>
              <a:ahLst/>
              <a:cxnLst/>
              <a:rect l="0" t="0" r="0" b="0"/>
              <a:pathLst>
                <a:path w="88901" h="50801">
                  <a:moveTo>
                    <a:pt x="0" y="50800"/>
                  </a:moveTo>
                  <a:lnTo>
                    <a:pt x="0" y="50800"/>
                  </a:lnTo>
                  <a:lnTo>
                    <a:pt x="0" y="47429"/>
                  </a:lnTo>
                  <a:lnTo>
                    <a:pt x="1882" y="43892"/>
                  </a:lnTo>
                  <a:lnTo>
                    <a:pt x="21199" y="17185"/>
                  </a:lnTo>
                  <a:lnTo>
                    <a:pt x="25415" y="14693"/>
                  </a:lnTo>
                  <a:lnTo>
                    <a:pt x="33636" y="13291"/>
                  </a:lnTo>
                  <a:lnTo>
                    <a:pt x="40349" y="12257"/>
                  </a:lnTo>
                  <a:lnTo>
                    <a:pt x="48801" y="8414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SMARTInkShape-1581"/>
            <p:cNvSpPr/>
            <p:nvPr>
              <p:custDataLst>
                <p:tags r:id="rId27"/>
              </p:custDataLst>
            </p:nvPr>
          </p:nvSpPr>
          <p:spPr>
            <a:xfrm>
              <a:off x="3181351" y="2108200"/>
              <a:ext cx="69850" cy="189506"/>
            </a:xfrm>
            <a:custGeom>
              <a:avLst/>
              <a:gdLst/>
              <a:ahLst/>
              <a:cxnLst/>
              <a:rect l="0" t="0" r="0" b="0"/>
              <a:pathLst>
                <a:path w="69850" h="189506">
                  <a:moveTo>
                    <a:pt x="6349" y="0"/>
                  </a:moveTo>
                  <a:lnTo>
                    <a:pt x="6349" y="0"/>
                  </a:lnTo>
                  <a:lnTo>
                    <a:pt x="2978" y="0"/>
                  </a:lnTo>
                  <a:lnTo>
                    <a:pt x="1985" y="706"/>
                  </a:lnTo>
                  <a:lnTo>
                    <a:pt x="1323" y="1881"/>
                  </a:lnTo>
                  <a:lnTo>
                    <a:pt x="882" y="3371"/>
                  </a:lnTo>
                  <a:lnTo>
                    <a:pt x="587" y="3658"/>
                  </a:lnTo>
                  <a:lnTo>
                    <a:pt x="391" y="3144"/>
                  </a:lnTo>
                  <a:lnTo>
                    <a:pt x="260" y="2096"/>
                  </a:lnTo>
                  <a:lnTo>
                    <a:pt x="173" y="2103"/>
                  </a:lnTo>
                  <a:lnTo>
                    <a:pt x="0" y="30902"/>
                  </a:lnTo>
                  <a:lnTo>
                    <a:pt x="12764" y="78498"/>
                  </a:lnTo>
                  <a:lnTo>
                    <a:pt x="24431" y="124885"/>
                  </a:lnTo>
                  <a:lnTo>
                    <a:pt x="26850" y="131469"/>
                  </a:lnTo>
                  <a:lnTo>
                    <a:pt x="29572" y="137453"/>
                  </a:lnTo>
                  <a:lnTo>
                    <a:pt x="34833" y="156895"/>
                  </a:lnTo>
                  <a:lnTo>
                    <a:pt x="42695" y="170927"/>
                  </a:lnTo>
                  <a:lnTo>
                    <a:pt x="44375" y="175451"/>
                  </a:lnTo>
                  <a:lnTo>
                    <a:pt x="47474" y="179813"/>
                  </a:lnTo>
                  <a:lnTo>
                    <a:pt x="51202" y="182222"/>
                  </a:lnTo>
                  <a:lnTo>
                    <a:pt x="53185" y="182865"/>
                  </a:lnTo>
                  <a:lnTo>
                    <a:pt x="54506" y="183999"/>
                  </a:lnTo>
                  <a:lnTo>
                    <a:pt x="56801" y="189505"/>
                  </a:lnTo>
                  <a:lnTo>
                    <a:pt x="58876" y="188176"/>
                  </a:lnTo>
                  <a:lnTo>
                    <a:pt x="60417" y="186834"/>
                  </a:lnTo>
                  <a:lnTo>
                    <a:pt x="62129" y="183461"/>
                  </a:lnTo>
                  <a:lnTo>
                    <a:pt x="62586" y="181574"/>
                  </a:lnTo>
                  <a:lnTo>
                    <a:pt x="63596" y="180316"/>
                  </a:lnTo>
                  <a:lnTo>
                    <a:pt x="69849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SMARTInkShape-1582"/>
            <p:cNvSpPr/>
            <p:nvPr>
              <p:custDataLst>
                <p:tags r:id="rId28"/>
              </p:custDataLst>
            </p:nvPr>
          </p:nvSpPr>
          <p:spPr>
            <a:xfrm>
              <a:off x="3079758" y="2203475"/>
              <a:ext cx="44443" cy="100321"/>
            </a:xfrm>
            <a:custGeom>
              <a:avLst/>
              <a:gdLst/>
              <a:ahLst/>
              <a:cxnLst/>
              <a:rect l="0" t="0" r="0" b="0"/>
              <a:pathLst>
                <a:path w="44443" h="100321">
                  <a:moveTo>
                    <a:pt x="31742" y="12675"/>
                  </a:moveTo>
                  <a:lnTo>
                    <a:pt x="31742" y="12675"/>
                  </a:lnTo>
                  <a:lnTo>
                    <a:pt x="31742" y="7208"/>
                  </a:lnTo>
                  <a:lnTo>
                    <a:pt x="26275" y="935"/>
                  </a:lnTo>
                  <a:lnTo>
                    <a:pt x="19326" y="0"/>
                  </a:lnTo>
                  <a:lnTo>
                    <a:pt x="9401" y="9619"/>
                  </a:lnTo>
                  <a:lnTo>
                    <a:pt x="7701" y="13198"/>
                  </a:lnTo>
                  <a:lnTo>
                    <a:pt x="7248" y="15140"/>
                  </a:lnTo>
                  <a:lnTo>
                    <a:pt x="1436" y="25421"/>
                  </a:lnTo>
                  <a:lnTo>
                    <a:pt x="0" y="64632"/>
                  </a:lnTo>
                  <a:lnTo>
                    <a:pt x="1877" y="69398"/>
                  </a:lnTo>
                  <a:lnTo>
                    <a:pt x="4357" y="73869"/>
                  </a:lnTo>
                  <a:lnTo>
                    <a:pt x="6459" y="80352"/>
                  </a:lnTo>
                  <a:lnTo>
                    <a:pt x="10532" y="86742"/>
                  </a:lnTo>
                  <a:lnTo>
                    <a:pt x="11732" y="90984"/>
                  </a:lnTo>
                  <a:lnTo>
                    <a:pt x="16028" y="95222"/>
                  </a:lnTo>
                  <a:lnTo>
                    <a:pt x="21936" y="98751"/>
                  </a:lnTo>
                  <a:lnTo>
                    <a:pt x="26913" y="100320"/>
                  </a:lnTo>
                  <a:lnTo>
                    <a:pt x="29228" y="100033"/>
                  </a:lnTo>
                  <a:lnTo>
                    <a:pt x="44442" y="9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SMARTInkShape-1583"/>
            <p:cNvSpPr/>
            <p:nvPr>
              <p:custDataLst>
                <p:tags r:id="rId29"/>
              </p:custDataLst>
            </p:nvPr>
          </p:nvSpPr>
          <p:spPr>
            <a:xfrm>
              <a:off x="2940057" y="2216152"/>
              <a:ext cx="107944" cy="95138"/>
            </a:xfrm>
            <a:custGeom>
              <a:avLst/>
              <a:gdLst/>
              <a:ahLst/>
              <a:cxnLst/>
              <a:rect l="0" t="0" r="0" b="0"/>
              <a:pathLst>
                <a:path w="107944" h="95138">
                  <a:moveTo>
                    <a:pt x="57143" y="19048"/>
                  </a:moveTo>
                  <a:lnTo>
                    <a:pt x="57143" y="19048"/>
                  </a:lnTo>
                  <a:lnTo>
                    <a:pt x="39060" y="965"/>
                  </a:lnTo>
                  <a:lnTo>
                    <a:pt x="35008" y="284"/>
                  </a:lnTo>
                  <a:lnTo>
                    <a:pt x="16036" y="0"/>
                  </a:lnTo>
                  <a:lnTo>
                    <a:pt x="14922" y="705"/>
                  </a:lnTo>
                  <a:lnTo>
                    <a:pt x="14179" y="1880"/>
                  </a:lnTo>
                  <a:lnTo>
                    <a:pt x="13684" y="3369"/>
                  </a:lnTo>
                  <a:lnTo>
                    <a:pt x="7798" y="12863"/>
                  </a:lnTo>
                  <a:lnTo>
                    <a:pt x="7313" y="14925"/>
                  </a:lnTo>
                  <a:lnTo>
                    <a:pt x="2171" y="24009"/>
                  </a:lnTo>
                  <a:lnTo>
                    <a:pt x="0" y="70982"/>
                  </a:lnTo>
                  <a:lnTo>
                    <a:pt x="1878" y="75761"/>
                  </a:lnTo>
                  <a:lnTo>
                    <a:pt x="10977" y="88860"/>
                  </a:lnTo>
                  <a:lnTo>
                    <a:pt x="11549" y="90989"/>
                  </a:lnTo>
                  <a:lnTo>
                    <a:pt x="12636" y="92409"/>
                  </a:lnTo>
                  <a:lnTo>
                    <a:pt x="15725" y="93986"/>
                  </a:lnTo>
                  <a:lnTo>
                    <a:pt x="27590" y="95137"/>
                  </a:lnTo>
                  <a:lnTo>
                    <a:pt x="31779" y="93317"/>
                  </a:lnTo>
                  <a:lnTo>
                    <a:pt x="35992" y="90862"/>
                  </a:lnTo>
                  <a:lnTo>
                    <a:pt x="42331" y="88774"/>
                  </a:lnTo>
                  <a:lnTo>
                    <a:pt x="46562" y="85786"/>
                  </a:lnTo>
                  <a:lnTo>
                    <a:pt x="48913" y="80224"/>
                  </a:lnTo>
                  <a:lnTo>
                    <a:pt x="50663" y="73754"/>
                  </a:lnTo>
                  <a:lnTo>
                    <a:pt x="55654" y="63851"/>
                  </a:lnTo>
                  <a:lnTo>
                    <a:pt x="57143" y="31781"/>
                  </a:lnTo>
                  <a:lnTo>
                    <a:pt x="57143" y="37837"/>
                  </a:lnTo>
                  <a:lnTo>
                    <a:pt x="61507" y="43116"/>
                  </a:lnTo>
                  <a:lnTo>
                    <a:pt x="62610" y="46913"/>
                  </a:lnTo>
                  <a:lnTo>
                    <a:pt x="63610" y="48208"/>
                  </a:lnTo>
                  <a:lnTo>
                    <a:pt x="76324" y="55672"/>
                  </a:lnTo>
                  <a:lnTo>
                    <a:pt x="95246" y="57110"/>
                  </a:lnTo>
                  <a:lnTo>
                    <a:pt x="107943" y="571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SMARTInkShape-1584"/>
            <p:cNvSpPr/>
            <p:nvPr>
              <p:custDataLst>
                <p:tags r:id="rId30"/>
              </p:custDataLst>
            </p:nvPr>
          </p:nvSpPr>
          <p:spPr>
            <a:xfrm>
              <a:off x="2755924" y="2216150"/>
              <a:ext cx="69794" cy="114301"/>
            </a:xfrm>
            <a:custGeom>
              <a:avLst/>
              <a:gdLst/>
              <a:ahLst/>
              <a:cxnLst/>
              <a:rect l="0" t="0" r="0" b="0"/>
              <a:pathLst>
                <a:path w="69794" h="114301">
                  <a:moveTo>
                    <a:pt x="19026" y="6350"/>
                  </a:moveTo>
                  <a:lnTo>
                    <a:pt x="19026" y="6350"/>
                  </a:lnTo>
                  <a:lnTo>
                    <a:pt x="19026" y="2979"/>
                  </a:lnTo>
                  <a:lnTo>
                    <a:pt x="18320" y="1986"/>
                  </a:lnTo>
                  <a:lnTo>
                    <a:pt x="17145" y="1324"/>
                  </a:lnTo>
                  <a:lnTo>
                    <a:pt x="6665" y="23"/>
                  </a:lnTo>
                  <a:lnTo>
                    <a:pt x="0" y="0"/>
                  </a:lnTo>
                  <a:lnTo>
                    <a:pt x="5445" y="5467"/>
                  </a:lnTo>
                  <a:lnTo>
                    <a:pt x="11222" y="6881"/>
                  </a:lnTo>
                  <a:lnTo>
                    <a:pt x="24023" y="16460"/>
                  </a:lnTo>
                  <a:lnTo>
                    <a:pt x="36763" y="20420"/>
                  </a:lnTo>
                  <a:lnTo>
                    <a:pt x="50661" y="29989"/>
                  </a:lnTo>
                  <a:lnTo>
                    <a:pt x="54958" y="31673"/>
                  </a:lnTo>
                  <a:lnTo>
                    <a:pt x="59220" y="34773"/>
                  </a:lnTo>
                  <a:lnTo>
                    <a:pt x="65586" y="43856"/>
                  </a:lnTo>
                  <a:lnTo>
                    <a:pt x="68569" y="52113"/>
                  </a:lnTo>
                  <a:lnTo>
                    <a:pt x="69793" y="71946"/>
                  </a:lnTo>
                  <a:lnTo>
                    <a:pt x="67930" y="76191"/>
                  </a:lnTo>
                  <a:lnTo>
                    <a:pt x="65455" y="80429"/>
                  </a:lnTo>
                  <a:lnTo>
                    <a:pt x="63357" y="86782"/>
                  </a:lnTo>
                  <a:lnTo>
                    <a:pt x="52527" y="101600"/>
                  </a:lnTo>
                  <a:lnTo>
                    <a:pt x="50848" y="105833"/>
                  </a:lnTo>
                  <a:lnTo>
                    <a:pt x="47751" y="110067"/>
                  </a:lnTo>
                  <a:lnTo>
                    <a:pt x="44023" y="112418"/>
                  </a:lnTo>
                  <a:lnTo>
                    <a:pt x="38424" y="114190"/>
                  </a:lnTo>
                  <a:lnTo>
                    <a:pt x="31726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SMARTInkShape-1585"/>
            <p:cNvSpPr/>
            <p:nvPr>
              <p:custDataLst>
                <p:tags r:id="rId31"/>
              </p:custDataLst>
            </p:nvPr>
          </p:nvSpPr>
          <p:spPr>
            <a:xfrm>
              <a:off x="2571773" y="2254250"/>
              <a:ext cx="228578" cy="31673"/>
            </a:xfrm>
            <a:custGeom>
              <a:avLst/>
              <a:gdLst/>
              <a:ahLst/>
              <a:cxnLst/>
              <a:rect l="0" t="0" r="0" b="0"/>
              <a:pathLst>
                <a:path w="228578" h="31673">
                  <a:moveTo>
                    <a:pt x="6327" y="25400"/>
                  </a:moveTo>
                  <a:lnTo>
                    <a:pt x="6327" y="25400"/>
                  </a:lnTo>
                  <a:lnTo>
                    <a:pt x="0" y="25400"/>
                  </a:lnTo>
                  <a:lnTo>
                    <a:pt x="5446" y="30867"/>
                  </a:lnTo>
                  <a:lnTo>
                    <a:pt x="9437" y="31488"/>
                  </a:lnTo>
                  <a:lnTo>
                    <a:pt x="15088" y="31672"/>
                  </a:lnTo>
                  <a:lnTo>
                    <a:pt x="19158" y="29834"/>
                  </a:lnTo>
                  <a:lnTo>
                    <a:pt x="21231" y="28356"/>
                  </a:lnTo>
                  <a:lnTo>
                    <a:pt x="30890" y="26276"/>
                  </a:lnTo>
                  <a:lnTo>
                    <a:pt x="57569" y="23552"/>
                  </a:lnTo>
                  <a:lnTo>
                    <a:pt x="66496" y="21051"/>
                  </a:lnTo>
                  <a:lnTo>
                    <a:pt x="108927" y="13661"/>
                  </a:lnTo>
                  <a:lnTo>
                    <a:pt x="151730" y="12050"/>
                  </a:lnTo>
                  <a:lnTo>
                    <a:pt x="197657" y="6428"/>
                  </a:lnTo>
                  <a:lnTo>
                    <a:pt x="211531" y="6357"/>
                  </a:lnTo>
                  <a:lnTo>
                    <a:pt x="212979" y="7060"/>
                  </a:lnTo>
                  <a:lnTo>
                    <a:pt x="213945" y="8235"/>
                  </a:lnTo>
                  <a:lnTo>
                    <a:pt x="215495" y="11818"/>
                  </a:lnTo>
                  <a:lnTo>
                    <a:pt x="217589" y="10426"/>
                  </a:lnTo>
                  <a:lnTo>
                    <a:pt x="2285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13" name="SMARTInkShape-1586"/>
          <p:cNvSpPr/>
          <p:nvPr>
            <p:custDataLst>
              <p:tags r:id="rId20"/>
            </p:custDataLst>
          </p:nvPr>
        </p:nvSpPr>
        <p:spPr>
          <a:xfrm>
            <a:off x="7188574" y="5645175"/>
            <a:ext cx="3815840" cy="1066760"/>
          </a:xfrm>
          <a:custGeom>
            <a:avLst/>
            <a:gdLst/>
            <a:ahLst/>
            <a:cxnLst/>
            <a:rect l="0" t="0" r="0" b="0"/>
            <a:pathLst>
              <a:path w="3815840" h="1066760">
                <a:moveTo>
                  <a:pt x="2952376" y="298425"/>
                </a:moveTo>
                <a:lnTo>
                  <a:pt x="2952376" y="298425"/>
                </a:lnTo>
                <a:lnTo>
                  <a:pt x="2963220" y="297720"/>
                </a:lnTo>
                <a:lnTo>
                  <a:pt x="2976992" y="293355"/>
                </a:lnTo>
                <a:lnTo>
                  <a:pt x="2979369" y="291518"/>
                </a:lnTo>
                <a:lnTo>
                  <a:pt x="2987863" y="281418"/>
                </a:lnTo>
                <a:lnTo>
                  <a:pt x="2989315" y="277225"/>
                </a:lnTo>
                <a:lnTo>
                  <a:pt x="2988996" y="275119"/>
                </a:lnTo>
                <a:lnTo>
                  <a:pt x="2985296" y="266671"/>
                </a:lnTo>
                <a:lnTo>
                  <a:pt x="2983466" y="249742"/>
                </a:lnTo>
                <a:lnTo>
                  <a:pt x="2977227" y="241275"/>
                </a:lnTo>
                <a:lnTo>
                  <a:pt x="2962927" y="226458"/>
                </a:lnTo>
                <a:lnTo>
                  <a:pt x="2956830" y="224106"/>
                </a:lnTo>
                <a:lnTo>
                  <a:pt x="2941418" y="219226"/>
                </a:lnTo>
                <a:lnTo>
                  <a:pt x="2907068" y="205945"/>
                </a:lnTo>
                <a:lnTo>
                  <a:pt x="2865387" y="198349"/>
                </a:lnTo>
                <a:lnTo>
                  <a:pt x="2819062" y="186190"/>
                </a:lnTo>
                <a:lnTo>
                  <a:pt x="2775211" y="175884"/>
                </a:lnTo>
                <a:lnTo>
                  <a:pt x="2732368" y="163839"/>
                </a:lnTo>
                <a:lnTo>
                  <a:pt x="2684864" y="153960"/>
                </a:lnTo>
                <a:lnTo>
                  <a:pt x="2647335" y="143829"/>
                </a:lnTo>
                <a:lnTo>
                  <a:pt x="2609405" y="135340"/>
                </a:lnTo>
                <a:lnTo>
                  <a:pt x="2571354" y="124907"/>
                </a:lnTo>
                <a:lnTo>
                  <a:pt x="2532564" y="116327"/>
                </a:lnTo>
                <a:lnTo>
                  <a:pt x="2490810" y="105867"/>
                </a:lnTo>
                <a:lnTo>
                  <a:pt x="2451314" y="97281"/>
                </a:lnTo>
                <a:lnTo>
                  <a:pt x="2412800" y="86819"/>
                </a:lnTo>
                <a:lnTo>
                  <a:pt x="2373872" y="78936"/>
                </a:lnTo>
                <a:lnTo>
                  <a:pt x="2332077" y="71427"/>
                </a:lnTo>
                <a:lnTo>
                  <a:pt x="2292569" y="61284"/>
                </a:lnTo>
                <a:lnTo>
                  <a:pt x="2253347" y="53497"/>
                </a:lnTo>
                <a:lnTo>
                  <a:pt x="2210758" y="46721"/>
                </a:lnTo>
                <a:lnTo>
                  <a:pt x="2166860" y="40245"/>
                </a:lnTo>
                <a:lnTo>
                  <a:pt x="2121868" y="33857"/>
                </a:lnTo>
                <a:lnTo>
                  <a:pt x="2089608" y="29615"/>
                </a:lnTo>
                <a:lnTo>
                  <a:pt x="2056455" y="25378"/>
                </a:lnTo>
                <a:lnTo>
                  <a:pt x="2022906" y="21143"/>
                </a:lnTo>
                <a:lnTo>
                  <a:pt x="1989180" y="16909"/>
                </a:lnTo>
                <a:lnTo>
                  <a:pt x="1955375" y="14556"/>
                </a:lnTo>
                <a:lnTo>
                  <a:pt x="1921537" y="12805"/>
                </a:lnTo>
                <a:lnTo>
                  <a:pt x="1887683" y="9676"/>
                </a:lnTo>
                <a:lnTo>
                  <a:pt x="1851939" y="7814"/>
                </a:lnTo>
                <a:lnTo>
                  <a:pt x="1814888" y="6281"/>
                </a:lnTo>
                <a:lnTo>
                  <a:pt x="1777253" y="3248"/>
                </a:lnTo>
                <a:lnTo>
                  <a:pt x="1737479" y="1430"/>
                </a:lnTo>
                <a:lnTo>
                  <a:pt x="1696988" y="621"/>
                </a:lnTo>
                <a:lnTo>
                  <a:pt x="1657826" y="262"/>
                </a:lnTo>
                <a:lnTo>
                  <a:pt x="1619253" y="103"/>
                </a:lnTo>
                <a:lnTo>
                  <a:pt x="1580944" y="32"/>
                </a:lnTo>
                <a:lnTo>
                  <a:pt x="1542750" y="0"/>
                </a:lnTo>
                <a:lnTo>
                  <a:pt x="1506490" y="1868"/>
                </a:lnTo>
                <a:lnTo>
                  <a:pt x="1470854" y="4344"/>
                </a:lnTo>
                <a:lnTo>
                  <a:pt x="1433849" y="5444"/>
                </a:lnTo>
                <a:lnTo>
                  <a:pt x="1396236" y="7815"/>
                </a:lnTo>
                <a:lnTo>
                  <a:pt x="1359059" y="11220"/>
                </a:lnTo>
                <a:lnTo>
                  <a:pt x="1323720" y="15086"/>
                </a:lnTo>
                <a:lnTo>
                  <a:pt x="1289199" y="19156"/>
                </a:lnTo>
                <a:lnTo>
                  <a:pt x="1254336" y="23317"/>
                </a:lnTo>
                <a:lnTo>
                  <a:pt x="1217675" y="27518"/>
                </a:lnTo>
                <a:lnTo>
                  <a:pt x="1182096" y="31737"/>
                </a:lnTo>
                <a:lnTo>
                  <a:pt x="1146763" y="35964"/>
                </a:lnTo>
                <a:lnTo>
                  <a:pt x="1109892" y="40194"/>
                </a:lnTo>
                <a:lnTo>
                  <a:pt x="1074220" y="46308"/>
                </a:lnTo>
                <a:lnTo>
                  <a:pt x="1039552" y="53728"/>
                </a:lnTo>
                <a:lnTo>
                  <a:pt x="1005328" y="61730"/>
                </a:lnTo>
                <a:lnTo>
                  <a:pt x="969421" y="69990"/>
                </a:lnTo>
                <a:lnTo>
                  <a:pt x="933002" y="78365"/>
                </a:lnTo>
                <a:lnTo>
                  <a:pt x="898001" y="86791"/>
                </a:lnTo>
                <a:lnTo>
                  <a:pt x="863630" y="93358"/>
                </a:lnTo>
                <a:lnTo>
                  <a:pt x="829538" y="100040"/>
                </a:lnTo>
                <a:lnTo>
                  <a:pt x="795572" y="110065"/>
                </a:lnTo>
                <a:lnTo>
                  <a:pt x="761662" y="117813"/>
                </a:lnTo>
                <a:lnTo>
                  <a:pt x="728480" y="125020"/>
                </a:lnTo>
                <a:lnTo>
                  <a:pt x="681327" y="139566"/>
                </a:lnTo>
                <a:lnTo>
                  <a:pt x="648562" y="146213"/>
                </a:lnTo>
                <a:lnTo>
                  <a:pt x="615185" y="153399"/>
                </a:lnTo>
                <a:lnTo>
                  <a:pt x="582241" y="162002"/>
                </a:lnTo>
                <a:lnTo>
                  <a:pt x="535927" y="178040"/>
                </a:lnTo>
                <a:lnTo>
                  <a:pt x="491630" y="192749"/>
                </a:lnTo>
                <a:lnTo>
                  <a:pt x="451381" y="209492"/>
                </a:lnTo>
                <a:lnTo>
                  <a:pt x="412643" y="224410"/>
                </a:lnTo>
                <a:lnTo>
                  <a:pt x="375060" y="241217"/>
                </a:lnTo>
                <a:lnTo>
                  <a:pt x="330399" y="259895"/>
                </a:lnTo>
                <a:lnTo>
                  <a:pt x="287605" y="280544"/>
                </a:lnTo>
                <a:lnTo>
                  <a:pt x="241498" y="311278"/>
                </a:lnTo>
                <a:lnTo>
                  <a:pt x="198668" y="338531"/>
                </a:lnTo>
                <a:lnTo>
                  <a:pt x="152162" y="370437"/>
                </a:lnTo>
                <a:lnTo>
                  <a:pt x="108238" y="406565"/>
                </a:lnTo>
                <a:lnTo>
                  <a:pt x="65046" y="448954"/>
                </a:lnTo>
                <a:lnTo>
                  <a:pt x="33605" y="489187"/>
                </a:lnTo>
                <a:lnTo>
                  <a:pt x="14697" y="532685"/>
                </a:lnTo>
                <a:lnTo>
                  <a:pt x="1522" y="569987"/>
                </a:lnTo>
                <a:lnTo>
                  <a:pt x="0" y="591485"/>
                </a:lnTo>
                <a:lnTo>
                  <a:pt x="6115" y="634325"/>
                </a:lnTo>
                <a:lnTo>
                  <a:pt x="17463" y="667319"/>
                </a:lnTo>
                <a:lnTo>
                  <a:pt x="44252" y="708065"/>
                </a:lnTo>
                <a:lnTo>
                  <a:pt x="53326" y="721787"/>
                </a:lnTo>
                <a:lnTo>
                  <a:pt x="95045" y="755379"/>
                </a:lnTo>
                <a:lnTo>
                  <a:pt x="141431" y="785245"/>
                </a:lnTo>
                <a:lnTo>
                  <a:pt x="166327" y="804542"/>
                </a:lnTo>
                <a:lnTo>
                  <a:pt x="210533" y="827648"/>
                </a:lnTo>
                <a:lnTo>
                  <a:pt x="253800" y="846592"/>
                </a:lnTo>
                <a:lnTo>
                  <a:pt x="294144" y="859056"/>
                </a:lnTo>
                <a:lnTo>
                  <a:pt x="338097" y="874913"/>
                </a:lnTo>
                <a:lnTo>
                  <a:pt x="384982" y="887384"/>
                </a:lnTo>
                <a:lnTo>
                  <a:pt x="427400" y="902197"/>
                </a:lnTo>
                <a:lnTo>
                  <a:pt x="472964" y="918711"/>
                </a:lnTo>
                <a:lnTo>
                  <a:pt x="516641" y="934151"/>
                </a:lnTo>
                <a:lnTo>
                  <a:pt x="552866" y="939519"/>
                </a:lnTo>
                <a:lnTo>
                  <a:pt x="590410" y="948715"/>
                </a:lnTo>
                <a:lnTo>
                  <a:pt x="628346" y="956221"/>
                </a:lnTo>
                <a:lnTo>
                  <a:pt x="666395" y="962914"/>
                </a:lnTo>
                <a:lnTo>
                  <a:pt x="704481" y="969365"/>
                </a:lnTo>
                <a:lnTo>
                  <a:pt x="742578" y="975745"/>
                </a:lnTo>
                <a:lnTo>
                  <a:pt x="780676" y="982104"/>
                </a:lnTo>
                <a:lnTo>
                  <a:pt x="818776" y="987752"/>
                </a:lnTo>
                <a:lnTo>
                  <a:pt x="856876" y="991149"/>
                </a:lnTo>
                <a:lnTo>
                  <a:pt x="895681" y="999055"/>
                </a:lnTo>
                <a:lnTo>
                  <a:pt x="937439" y="1002024"/>
                </a:lnTo>
                <a:lnTo>
                  <a:pt x="977644" y="1003610"/>
                </a:lnTo>
                <a:lnTo>
                  <a:pt x="1019815" y="1007529"/>
                </a:lnTo>
                <a:lnTo>
                  <a:pt x="1060141" y="1009003"/>
                </a:lnTo>
                <a:lnTo>
                  <a:pt x="1103056" y="1009441"/>
                </a:lnTo>
                <a:lnTo>
                  <a:pt x="1147050" y="1009570"/>
                </a:lnTo>
                <a:lnTo>
                  <a:pt x="1191366" y="1009609"/>
                </a:lnTo>
                <a:lnTo>
                  <a:pt x="1235775" y="1010326"/>
                </a:lnTo>
                <a:lnTo>
                  <a:pt x="1280214" y="1013988"/>
                </a:lnTo>
                <a:lnTo>
                  <a:pt x="1324661" y="1015386"/>
                </a:lnTo>
                <a:lnTo>
                  <a:pt x="1369109" y="1015800"/>
                </a:lnTo>
                <a:lnTo>
                  <a:pt x="1414264" y="1015923"/>
                </a:lnTo>
                <a:lnTo>
                  <a:pt x="1446563" y="1015952"/>
                </a:lnTo>
                <a:lnTo>
                  <a:pt x="1493110" y="1015967"/>
                </a:lnTo>
                <a:lnTo>
                  <a:pt x="1525115" y="1015972"/>
                </a:lnTo>
                <a:lnTo>
                  <a:pt x="1557448" y="1015267"/>
                </a:lnTo>
                <a:lnTo>
                  <a:pt x="1604124" y="1011610"/>
                </a:lnTo>
                <a:lnTo>
                  <a:pt x="1636778" y="1010507"/>
                </a:lnTo>
                <a:lnTo>
                  <a:pt x="1683526" y="1009886"/>
                </a:lnTo>
                <a:lnTo>
                  <a:pt x="1715577" y="1009741"/>
                </a:lnTo>
                <a:lnTo>
                  <a:pt x="1747932" y="1009676"/>
                </a:lnTo>
                <a:lnTo>
                  <a:pt x="1794620" y="1009640"/>
                </a:lnTo>
                <a:lnTo>
                  <a:pt x="1827276" y="1009632"/>
                </a:lnTo>
                <a:lnTo>
                  <a:pt x="1874025" y="1006255"/>
                </a:lnTo>
                <a:lnTo>
                  <a:pt x="1906077" y="1004600"/>
                </a:lnTo>
                <a:lnTo>
                  <a:pt x="1938432" y="1003863"/>
                </a:lnTo>
                <a:lnTo>
                  <a:pt x="1985120" y="1003449"/>
                </a:lnTo>
                <a:lnTo>
                  <a:pt x="2017776" y="1003352"/>
                </a:lnTo>
                <a:lnTo>
                  <a:pt x="2064525" y="1003297"/>
                </a:lnTo>
                <a:lnTo>
                  <a:pt x="2096577" y="1003284"/>
                </a:lnTo>
                <a:lnTo>
                  <a:pt x="2128932" y="1003280"/>
                </a:lnTo>
                <a:lnTo>
                  <a:pt x="2175620" y="1003982"/>
                </a:lnTo>
                <a:lnTo>
                  <a:pt x="2208276" y="1006647"/>
                </a:lnTo>
                <a:lnTo>
                  <a:pt x="2255025" y="1008743"/>
                </a:lnTo>
                <a:lnTo>
                  <a:pt x="2287077" y="1009233"/>
                </a:lnTo>
                <a:lnTo>
                  <a:pt x="2319432" y="1010156"/>
                </a:lnTo>
                <a:lnTo>
                  <a:pt x="2365414" y="1013937"/>
                </a:lnTo>
                <a:lnTo>
                  <a:pt x="2410318" y="1016077"/>
                </a:lnTo>
                <a:lnTo>
                  <a:pt x="2454902" y="1020865"/>
                </a:lnTo>
                <a:lnTo>
                  <a:pt x="2498687" y="1026753"/>
                </a:lnTo>
                <a:lnTo>
                  <a:pt x="2539490" y="1032260"/>
                </a:lnTo>
                <a:lnTo>
                  <a:pt x="2582546" y="1034911"/>
                </a:lnTo>
                <a:lnTo>
                  <a:pt x="2625878" y="1039852"/>
                </a:lnTo>
                <a:lnTo>
                  <a:pt x="2666546" y="1045079"/>
                </a:lnTo>
                <a:lnTo>
                  <a:pt x="2708858" y="1047647"/>
                </a:lnTo>
                <a:lnTo>
                  <a:pt x="2749224" y="1052562"/>
                </a:lnTo>
                <a:lnTo>
                  <a:pt x="2792150" y="1057782"/>
                </a:lnTo>
                <a:lnTo>
                  <a:pt x="2835444" y="1059641"/>
                </a:lnTo>
                <a:lnTo>
                  <a:pt x="2876101" y="1060899"/>
                </a:lnTo>
                <a:lnTo>
                  <a:pt x="2918408" y="1064720"/>
                </a:lnTo>
                <a:lnTo>
                  <a:pt x="2958068" y="1066167"/>
                </a:lnTo>
                <a:lnTo>
                  <a:pt x="2997337" y="1066594"/>
                </a:lnTo>
                <a:lnTo>
                  <a:pt x="3039939" y="1066722"/>
                </a:lnTo>
                <a:lnTo>
                  <a:pt x="3083135" y="1066759"/>
                </a:lnTo>
                <a:lnTo>
                  <a:pt x="3123764" y="1066064"/>
                </a:lnTo>
                <a:lnTo>
                  <a:pt x="3166061" y="1062409"/>
                </a:lnTo>
                <a:lnTo>
                  <a:pt x="3205720" y="1061013"/>
                </a:lnTo>
                <a:lnTo>
                  <a:pt x="3244281" y="1059894"/>
                </a:lnTo>
                <a:lnTo>
                  <a:pt x="3282518" y="1055407"/>
                </a:lnTo>
                <a:lnTo>
                  <a:pt x="3320659" y="1048903"/>
                </a:lnTo>
                <a:lnTo>
                  <a:pt x="3358064" y="1039059"/>
                </a:lnTo>
                <a:lnTo>
                  <a:pt x="3402668" y="1029052"/>
                </a:lnTo>
                <a:lnTo>
                  <a:pt x="3448819" y="1016911"/>
                </a:lnTo>
                <a:lnTo>
                  <a:pt x="3493632" y="1000925"/>
                </a:lnTo>
                <a:lnTo>
                  <a:pt x="3534574" y="984178"/>
                </a:lnTo>
                <a:lnTo>
                  <a:pt x="3576788" y="960540"/>
                </a:lnTo>
                <a:lnTo>
                  <a:pt x="3620144" y="933541"/>
                </a:lnTo>
                <a:lnTo>
                  <a:pt x="3661996" y="903199"/>
                </a:lnTo>
                <a:lnTo>
                  <a:pt x="3701208" y="871866"/>
                </a:lnTo>
                <a:lnTo>
                  <a:pt x="3742245" y="830379"/>
                </a:lnTo>
                <a:lnTo>
                  <a:pt x="3779369" y="785625"/>
                </a:lnTo>
                <a:lnTo>
                  <a:pt x="3801034" y="744855"/>
                </a:lnTo>
                <a:lnTo>
                  <a:pt x="3807080" y="724447"/>
                </a:lnTo>
                <a:lnTo>
                  <a:pt x="3814427" y="680800"/>
                </a:lnTo>
                <a:lnTo>
                  <a:pt x="3815839" y="639565"/>
                </a:lnTo>
                <a:lnTo>
                  <a:pt x="3810937" y="595396"/>
                </a:lnTo>
                <a:lnTo>
                  <a:pt x="3802834" y="550970"/>
                </a:lnTo>
                <a:lnTo>
                  <a:pt x="3794914" y="528475"/>
                </a:lnTo>
                <a:lnTo>
                  <a:pt x="3771348" y="482145"/>
                </a:lnTo>
                <a:lnTo>
                  <a:pt x="3741084" y="438644"/>
                </a:lnTo>
                <a:lnTo>
                  <a:pt x="3705701" y="393162"/>
                </a:lnTo>
                <a:lnTo>
                  <a:pt x="3662047" y="352882"/>
                </a:lnTo>
                <a:lnTo>
                  <a:pt x="3620334" y="317957"/>
                </a:lnTo>
                <a:lnTo>
                  <a:pt x="3573416" y="285789"/>
                </a:lnTo>
                <a:lnTo>
                  <a:pt x="3533792" y="264701"/>
                </a:lnTo>
                <a:lnTo>
                  <a:pt x="3491993" y="240886"/>
                </a:lnTo>
                <a:lnTo>
                  <a:pt x="3446395" y="219169"/>
                </a:lnTo>
                <a:lnTo>
                  <a:pt x="3409196" y="205640"/>
                </a:lnTo>
                <a:lnTo>
                  <a:pt x="3371363" y="192694"/>
                </a:lnTo>
                <a:lnTo>
                  <a:pt x="3333342" y="176551"/>
                </a:lnTo>
                <a:lnTo>
                  <a:pt x="3295266" y="165104"/>
                </a:lnTo>
                <a:lnTo>
                  <a:pt x="3257172" y="153873"/>
                </a:lnTo>
                <a:lnTo>
                  <a:pt x="3219075" y="144979"/>
                </a:lnTo>
                <a:lnTo>
                  <a:pt x="3180975" y="134505"/>
                </a:lnTo>
                <a:lnTo>
                  <a:pt x="3142875" y="125835"/>
                </a:lnTo>
                <a:lnTo>
                  <a:pt x="3104775" y="118798"/>
                </a:lnTo>
                <a:lnTo>
                  <a:pt x="3063305" y="115615"/>
                </a:lnTo>
                <a:lnTo>
                  <a:pt x="3023108" y="111301"/>
                </a:lnTo>
                <a:lnTo>
                  <a:pt x="2981017" y="108925"/>
                </a:lnTo>
                <a:lnTo>
                  <a:pt x="2937265" y="108221"/>
                </a:lnTo>
                <a:lnTo>
                  <a:pt x="2893022" y="108013"/>
                </a:lnTo>
                <a:lnTo>
                  <a:pt x="2848633" y="111322"/>
                </a:lnTo>
                <a:lnTo>
                  <a:pt x="2817132" y="114844"/>
                </a:lnTo>
                <a:lnTo>
                  <a:pt x="2769547" y="120793"/>
                </a:lnTo>
                <a:lnTo>
                  <a:pt x="2724167" y="127025"/>
                </a:lnTo>
                <a:lnTo>
                  <a:pt x="2677561" y="135221"/>
                </a:lnTo>
                <a:lnTo>
                  <a:pt x="2645380" y="141929"/>
                </a:lnTo>
                <a:lnTo>
                  <a:pt x="2598790" y="149672"/>
                </a:lnTo>
                <a:lnTo>
                  <a:pt x="2566156" y="154231"/>
                </a:lnTo>
                <a:lnTo>
                  <a:pt x="2519421" y="164134"/>
                </a:lnTo>
                <a:lnTo>
                  <a:pt x="2474294" y="176007"/>
                </a:lnTo>
                <a:lnTo>
                  <a:pt x="2433015" y="191832"/>
                </a:lnTo>
                <a:lnTo>
                  <a:pt x="2393973" y="203185"/>
                </a:lnTo>
                <a:lnTo>
                  <a:pt x="2352223" y="214389"/>
                </a:lnTo>
                <a:lnTo>
                  <a:pt x="2323726" y="222225"/>
                </a:lnTo>
              </a:path>
            </a:pathLst>
          </a:cu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8488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MARTInkShape-Group389"/>
          <p:cNvGrpSpPr/>
          <p:nvPr/>
        </p:nvGrpSpPr>
        <p:grpSpPr>
          <a:xfrm>
            <a:off x="844848" y="476558"/>
            <a:ext cx="748033" cy="487974"/>
            <a:chOff x="844848" y="476558"/>
            <a:chExt cx="748033" cy="487974"/>
          </a:xfrm>
        </p:grpSpPr>
        <p:sp>
          <p:nvSpPr>
            <p:cNvPr id="2" name="SMARTInkShape-1587"/>
            <p:cNvSpPr/>
            <p:nvPr>
              <p:custDataLst>
                <p:tags r:id="rId57"/>
              </p:custDataLst>
            </p:nvPr>
          </p:nvSpPr>
          <p:spPr>
            <a:xfrm>
              <a:off x="1498600" y="566211"/>
              <a:ext cx="94281" cy="291040"/>
            </a:xfrm>
            <a:custGeom>
              <a:avLst/>
              <a:gdLst/>
              <a:ahLst/>
              <a:cxnLst/>
              <a:rect l="0" t="0" r="0" b="0"/>
              <a:pathLst>
                <a:path w="94281" h="291040">
                  <a:moveTo>
                    <a:pt x="25400" y="24339"/>
                  </a:moveTo>
                  <a:lnTo>
                    <a:pt x="25400" y="24339"/>
                  </a:lnTo>
                  <a:lnTo>
                    <a:pt x="25400" y="12130"/>
                  </a:lnTo>
                  <a:lnTo>
                    <a:pt x="24694" y="9849"/>
                  </a:lnTo>
                  <a:lnTo>
                    <a:pt x="23518" y="8329"/>
                  </a:lnTo>
                  <a:lnTo>
                    <a:pt x="22029" y="7316"/>
                  </a:lnTo>
                  <a:lnTo>
                    <a:pt x="21036" y="5935"/>
                  </a:lnTo>
                  <a:lnTo>
                    <a:pt x="19312" y="0"/>
                  </a:lnTo>
                  <a:lnTo>
                    <a:pt x="19073" y="4499"/>
                  </a:lnTo>
                  <a:lnTo>
                    <a:pt x="55415" y="47740"/>
                  </a:lnTo>
                  <a:lnTo>
                    <a:pt x="81076" y="94359"/>
                  </a:lnTo>
                  <a:lnTo>
                    <a:pt x="92234" y="130325"/>
                  </a:lnTo>
                  <a:lnTo>
                    <a:pt x="94280" y="171628"/>
                  </a:lnTo>
                  <a:lnTo>
                    <a:pt x="89396" y="198116"/>
                  </a:lnTo>
                  <a:lnTo>
                    <a:pt x="74846" y="229988"/>
                  </a:lnTo>
                  <a:lnTo>
                    <a:pt x="42013" y="271427"/>
                  </a:lnTo>
                  <a:lnTo>
                    <a:pt x="30667" y="281382"/>
                  </a:lnTo>
                  <a:lnTo>
                    <a:pt x="18569" y="286747"/>
                  </a:lnTo>
                  <a:lnTo>
                    <a:pt x="0" y="291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588"/>
            <p:cNvSpPr/>
            <p:nvPr>
              <p:custDataLst>
                <p:tags r:id="rId58"/>
              </p:custDataLst>
            </p:nvPr>
          </p:nvSpPr>
          <p:spPr>
            <a:xfrm>
              <a:off x="1289596" y="686101"/>
              <a:ext cx="189955" cy="151642"/>
            </a:xfrm>
            <a:custGeom>
              <a:avLst/>
              <a:gdLst/>
              <a:ahLst/>
              <a:cxnLst/>
              <a:rect l="0" t="0" r="0" b="0"/>
              <a:pathLst>
                <a:path w="189955" h="151642">
                  <a:moveTo>
                    <a:pt x="18504" y="56849"/>
                  </a:moveTo>
                  <a:lnTo>
                    <a:pt x="18504" y="56849"/>
                  </a:lnTo>
                  <a:lnTo>
                    <a:pt x="18504" y="41922"/>
                  </a:lnTo>
                  <a:lnTo>
                    <a:pt x="16623" y="37750"/>
                  </a:lnTo>
                  <a:lnTo>
                    <a:pt x="14140" y="33544"/>
                  </a:lnTo>
                  <a:lnTo>
                    <a:pt x="13037" y="29323"/>
                  </a:lnTo>
                  <a:lnTo>
                    <a:pt x="0" y="7565"/>
                  </a:lnTo>
                  <a:lnTo>
                    <a:pt x="1578" y="4841"/>
                  </a:lnTo>
                  <a:lnTo>
                    <a:pt x="2987" y="3127"/>
                  </a:lnTo>
                  <a:lnTo>
                    <a:pt x="6433" y="1223"/>
                  </a:lnTo>
                  <a:lnTo>
                    <a:pt x="14395" y="0"/>
                  </a:lnTo>
                  <a:lnTo>
                    <a:pt x="18559" y="1714"/>
                  </a:lnTo>
                  <a:lnTo>
                    <a:pt x="38791" y="14634"/>
                  </a:lnTo>
                  <a:lnTo>
                    <a:pt x="52293" y="32693"/>
                  </a:lnTo>
                  <a:lnTo>
                    <a:pt x="54688" y="41174"/>
                  </a:lnTo>
                  <a:lnTo>
                    <a:pt x="56458" y="50588"/>
                  </a:lnTo>
                  <a:lnTo>
                    <a:pt x="60716" y="61266"/>
                  </a:lnTo>
                  <a:lnTo>
                    <a:pt x="61959" y="71512"/>
                  </a:lnTo>
                  <a:lnTo>
                    <a:pt x="56429" y="98919"/>
                  </a:lnTo>
                  <a:lnTo>
                    <a:pt x="45819" y="121923"/>
                  </a:lnTo>
                  <a:lnTo>
                    <a:pt x="29079" y="146879"/>
                  </a:lnTo>
                  <a:lnTo>
                    <a:pt x="24851" y="149779"/>
                  </a:lnTo>
                  <a:lnTo>
                    <a:pt x="18503" y="151412"/>
                  </a:lnTo>
                  <a:lnTo>
                    <a:pt x="16387" y="151641"/>
                  </a:lnTo>
                  <a:lnTo>
                    <a:pt x="12154" y="150014"/>
                  </a:lnTo>
                  <a:lnTo>
                    <a:pt x="7058" y="146591"/>
                  </a:lnTo>
                  <a:lnTo>
                    <a:pt x="5914" y="131517"/>
                  </a:lnTo>
                  <a:lnTo>
                    <a:pt x="6531" y="117512"/>
                  </a:lnTo>
                  <a:lnTo>
                    <a:pt x="17343" y="92063"/>
                  </a:lnTo>
                  <a:lnTo>
                    <a:pt x="27881" y="76455"/>
                  </a:lnTo>
                  <a:lnTo>
                    <a:pt x="75249" y="31491"/>
                  </a:lnTo>
                  <a:lnTo>
                    <a:pt x="79707" y="27940"/>
                  </a:lnTo>
                  <a:lnTo>
                    <a:pt x="87076" y="25473"/>
                  </a:lnTo>
                  <a:lnTo>
                    <a:pt x="87502" y="26054"/>
                  </a:lnTo>
                  <a:lnTo>
                    <a:pt x="88242" y="30599"/>
                  </a:lnTo>
                  <a:lnTo>
                    <a:pt x="92696" y="36351"/>
                  </a:lnTo>
                  <a:lnTo>
                    <a:pt x="93811" y="40213"/>
                  </a:lnTo>
                  <a:lnTo>
                    <a:pt x="95394" y="67969"/>
                  </a:lnTo>
                  <a:lnTo>
                    <a:pt x="99769" y="78096"/>
                  </a:lnTo>
                  <a:lnTo>
                    <a:pt x="122230" y="103392"/>
                  </a:lnTo>
                  <a:lnTo>
                    <a:pt x="128340" y="105757"/>
                  </a:lnTo>
                  <a:lnTo>
                    <a:pt x="135053" y="107514"/>
                  </a:lnTo>
                  <a:lnTo>
                    <a:pt x="140389" y="110646"/>
                  </a:lnTo>
                  <a:lnTo>
                    <a:pt x="143505" y="111058"/>
                  </a:lnTo>
                  <a:lnTo>
                    <a:pt x="154633" y="108267"/>
                  </a:lnTo>
                  <a:lnTo>
                    <a:pt x="166867" y="102266"/>
                  </a:lnTo>
                  <a:lnTo>
                    <a:pt x="189954" y="822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589"/>
            <p:cNvSpPr/>
            <p:nvPr>
              <p:custDataLst>
                <p:tags r:id="rId59"/>
              </p:custDataLst>
            </p:nvPr>
          </p:nvSpPr>
          <p:spPr>
            <a:xfrm>
              <a:off x="1149376" y="541260"/>
              <a:ext cx="126975" cy="350293"/>
            </a:xfrm>
            <a:custGeom>
              <a:avLst/>
              <a:gdLst/>
              <a:ahLst/>
              <a:cxnLst/>
              <a:rect l="0" t="0" r="0" b="0"/>
              <a:pathLst>
                <a:path w="126975" h="350293">
                  <a:moveTo>
                    <a:pt x="126974" y="42940"/>
                  </a:moveTo>
                  <a:lnTo>
                    <a:pt x="126974" y="42940"/>
                  </a:lnTo>
                  <a:lnTo>
                    <a:pt x="126974" y="27392"/>
                  </a:lnTo>
                  <a:lnTo>
                    <a:pt x="125092" y="23565"/>
                  </a:lnTo>
                  <a:lnTo>
                    <a:pt x="112047" y="3587"/>
                  </a:lnTo>
                  <a:lnTo>
                    <a:pt x="107875" y="755"/>
                  </a:lnTo>
                  <a:lnTo>
                    <a:pt x="105775" y="0"/>
                  </a:lnTo>
                  <a:lnTo>
                    <a:pt x="103669" y="202"/>
                  </a:lnTo>
                  <a:lnTo>
                    <a:pt x="99448" y="2308"/>
                  </a:lnTo>
                  <a:lnTo>
                    <a:pt x="80276" y="16228"/>
                  </a:lnTo>
                  <a:lnTo>
                    <a:pt x="44293" y="62598"/>
                  </a:lnTo>
                  <a:lnTo>
                    <a:pt x="33567" y="83102"/>
                  </a:lnTo>
                  <a:lnTo>
                    <a:pt x="17019" y="123645"/>
                  </a:lnTo>
                  <a:lnTo>
                    <a:pt x="8646" y="157294"/>
                  </a:lnTo>
                  <a:lnTo>
                    <a:pt x="2266" y="199580"/>
                  </a:lnTo>
                  <a:lnTo>
                    <a:pt x="276" y="241908"/>
                  </a:lnTo>
                  <a:lnTo>
                    <a:pt x="0" y="283868"/>
                  </a:lnTo>
                  <a:lnTo>
                    <a:pt x="12910" y="323599"/>
                  </a:lnTo>
                  <a:lnTo>
                    <a:pt x="26825" y="342139"/>
                  </a:lnTo>
                  <a:lnTo>
                    <a:pt x="37014" y="349452"/>
                  </a:lnTo>
                  <a:lnTo>
                    <a:pt x="40895" y="350292"/>
                  </a:lnTo>
                  <a:lnTo>
                    <a:pt x="57124" y="34774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SMARTInkShape-1590"/>
            <p:cNvSpPr/>
            <p:nvPr>
              <p:custDataLst>
                <p:tags r:id="rId60"/>
              </p:custDataLst>
            </p:nvPr>
          </p:nvSpPr>
          <p:spPr>
            <a:xfrm>
              <a:off x="934271" y="476558"/>
              <a:ext cx="88080" cy="487974"/>
            </a:xfrm>
            <a:custGeom>
              <a:avLst/>
              <a:gdLst/>
              <a:ahLst/>
              <a:cxnLst/>
              <a:rect l="0" t="0" r="0" b="0"/>
              <a:pathLst>
                <a:path w="88080" h="487974">
                  <a:moveTo>
                    <a:pt x="88079" y="25092"/>
                  </a:moveTo>
                  <a:lnTo>
                    <a:pt x="88079" y="25092"/>
                  </a:lnTo>
                  <a:lnTo>
                    <a:pt x="81991" y="19004"/>
                  </a:lnTo>
                  <a:lnTo>
                    <a:pt x="81807" y="12077"/>
                  </a:lnTo>
                  <a:lnTo>
                    <a:pt x="81075" y="10066"/>
                  </a:lnTo>
                  <a:lnTo>
                    <a:pt x="79882" y="8724"/>
                  </a:lnTo>
                  <a:lnTo>
                    <a:pt x="68867" y="1251"/>
                  </a:lnTo>
                  <a:lnTo>
                    <a:pt x="63901" y="0"/>
                  </a:lnTo>
                  <a:lnTo>
                    <a:pt x="55933" y="4759"/>
                  </a:lnTo>
                  <a:lnTo>
                    <a:pt x="45694" y="6578"/>
                  </a:lnTo>
                  <a:lnTo>
                    <a:pt x="41489" y="9338"/>
                  </a:lnTo>
                  <a:lnTo>
                    <a:pt x="30926" y="25805"/>
                  </a:lnTo>
                  <a:lnTo>
                    <a:pt x="22462" y="45537"/>
                  </a:lnTo>
                  <a:lnTo>
                    <a:pt x="13407" y="89379"/>
                  </a:lnTo>
                  <a:lnTo>
                    <a:pt x="3335" y="129191"/>
                  </a:lnTo>
                  <a:lnTo>
                    <a:pt x="0" y="167820"/>
                  </a:lnTo>
                  <a:lnTo>
                    <a:pt x="1223" y="209422"/>
                  </a:lnTo>
                  <a:lnTo>
                    <a:pt x="4678" y="251611"/>
                  </a:lnTo>
                  <a:lnTo>
                    <a:pt x="5361" y="289552"/>
                  </a:lnTo>
                  <a:lnTo>
                    <a:pt x="7377" y="328404"/>
                  </a:lnTo>
                  <a:lnTo>
                    <a:pt x="11286" y="372029"/>
                  </a:lnTo>
                  <a:lnTo>
                    <a:pt x="16191" y="417939"/>
                  </a:lnTo>
                  <a:lnTo>
                    <a:pt x="18176" y="464383"/>
                  </a:lnTo>
                  <a:lnTo>
                    <a:pt x="18228" y="487973"/>
                  </a:lnTo>
                  <a:lnTo>
                    <a:pt x="14858" y="485073"/>
                  </a:lnTo>
                  <a:lnTo>
                    <a:pt x="13203" y="481646"/>
                  </a:lnTo>
                  <a:lnTo>
                    <a:pt x="11879" y="4759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SMARTInkShape-1591"/>
            <p:cNvSpPr/>
            <p:nvPr>
              <p:custDataLst>
                <p:tags r:id="rId61"/>
              </p:custDataLst>
            </p:nvPr>
          </p:nvSpPr>
          <p:spPr>
            <a:xfrm>
              <a:off x="844848" y="774700"/>
              <a:ext cx="221953" cy="95251"/>
            </a:xfrm>
            <a:custGeom>
              <a:avLst/>
              <a:gdLst/>
              <a:ahLst/>
              <a:cxnLst/>
              <a:rect l="0" t="0" r="0" b="0"/>
              <a:pathLst>
                <a:path w="221953" h="95251">
                  <a:moveTo>
                    <a:pt x="25102" y="95250"/>
                  </a:moveTo>
                  <a:lnTo>
                    <a:pt x="25102" y="95250"/>
                  </a:lnTo>
                  <a:lnTo>
                    <a:pt x="18360" y="95250"/>
                  </a:lnTo>
                  <a:lnTo>
                    <a:pt x="13169" y="93369"/>
                  </a:lnTo>
                  <a:lnTo>
                    <a:pt x="7458" y="89783"/>
                  </a:lnTo>
                  <a:lnTo>
                    <a:pt x="708" y="88978"/>
                  </a:lnTo>
                  <a:lnTo>
                    <a:pt x="373" y="88246"/>
                  </a:lnTo>
                  <a:lnTo>
                    <a:pt x="0" y="85552"/>
                  </a:lnTo>
                  <a:lnTo>
                    <a:pt x="606" y="84551"/>
                  </a:lnTo>
                  <a:lnTo>
                    <a:pt x="1716" y="83884"/>
                  </a:lnTo>
                  <a:lnTo>
                    <a:pt x="3161" y="83439"/>
                  </a:lnTo>
                  <a:lnTo>
                    <a:pt x="18007" y="68322"/>
                  </a:lnTo>
                  <a:lnTo>
                    <a:pt x="25712" y="65643"/>
                  </a:lnTo>
                  <a:lnTo>
                    <a:pt x="34545" y="63041"/>
                  </a:lnTo>
                  <a:lnTo>
                    <a:pt x="76083" y="44733"/>
                  </a:lnTo>
                  <a:lnTo>
                    <a:pt x="115899" y="31775"/>
                  </a:lnTo>
                  <a:lnTo>
                    <a:pt x="163087" y="19052"/>
                  </a:lnTo>
                  <a:lnTo>
                    <a:pt x="209152" y="4233"/>
                  </a:lnTo>
                  <a:lnTo>
                    <a:pt x="22195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SMARTInkShape-Group390"/>
          <p:cNvGrpSpPr/>
          <p:nvPr/>
        </p:nvGrpSpPr>
        <p:grpSpPr>
          <a:xfrm>
            <a:off x="1930670" y="610560"/>
            <a:ext cx="784101" cy="335591"/>
            <a:chOff x="1930670" y="610560"/>
            <a:chExt cx="784101" cy="335591"/>
          </a:xfrm>
        </p:grpSpPr>
        <p:sp>
          <p:nvSpPr>
            <p:cNvPr id="8" name="SMARTInkShape-1592"/>
            <p:cNvSpPr/>
            <p:nvPr>
              <p:custDataLst>
                <p:tags r:id="rId54"/>
              </p:custDataLst>
            </p:nvPr>
          </p:nvSpPr>
          <p:spPr>
            <a:xfrm>
              <a:off x="2076450" y="825500"/>
              <a:ext cx="222251" cy="120651"/>
            </a:xfrm>
            <a:custGeom>
              <a:avLst/>
              <a:gdLst/>
              <a:ahLst/>
              <a:cxnLst/>
              <a:rect l="0" t="0" r="0" b="0"/>
              <a:pathLst>
                <a:path w="222251" h="120651">
                  <a:moveTo>
                    <a:pt x="222250" y="0"/>
                  </a:moveTo>
                  <a:lnTo>
                    <a:pt x="222250" y="0"/>
                  </a:lnTo>
                  <a:lnTo>
                    <a:pt x="222250" y="5467"/>
                  </a:lnTo>
                  <a:lnTo>
                    <a:pt x="213411" y="15111"/>
                  </a:lnTo>
                  <a:lnTo>
                    <a:pt x="199468" y="23341"/>
                  </a:lnTo>
                  <a:lnTo>
                    <a:pt x="155625" y="45686"/>
                  </a:lnTo>
                  <a:lnTo>
                    <a:pt x="108356" y="67799"/>
                  </a:lnTo>
                  <a:lnTo>
                    <a:pt x="63524" y="88470"/>
                  </a:lnTo>
                  <a:lnTo>
                    <a:pt x="18284" y="107939"/>
                  </a:lnTo>
                  <a:lnTo>
                    <a:pt x="0" y="120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593"/>
            <p:cNvSpPr/>
            <p:nvPr>
              <p:custDataLst>
                <p:tags r:id="rId55"/>
              </p:custDataLst>
            </p:nvPr>
          </p:nvSpPr>
          <p:spPr>
            <a:xfrm>
              <a:off x="1930670" y="610560"/>
              <a:ext cx="322204" cy="259391"/>
            </a:xfrm>
            <a:custGeom>
              <a:avLst/>
              <a:gdLst/>
              <a:ahLst/>
              <a:cxnLst/>
              <a:rect l="0" t="0" r="0" b="0"/>
              <a:pathLst>
                <a:path w="322204" h="259391">
                  <a:moveTo>
                    <a:pt x="18780" y="11740"/>
                  </a:moveTo>
                  <a:lnTo>
                    <a:pt x="18780" y="11740"/>
                  </a:lnTo>
                  <a:lnTo>
                    <a:pt x="6419" y="11740"/>
                  </a:lnTo>
                  <a:lnTo>
                    <a:pt x="642" y="6273"/>
                  </a:lnTo>
                  <a:lnTo>
                    <a:pt x="0" y="2281"/>
                  </a:lnTo>
                  <a:lnTo>
                    <a:pt x="616" y="1200"/>
                  </a:lnTo>
                  <a:lnTo>
                    <a:pt x="1731" y="480"/>
                  </a:lnTo>
                  <a:lnTo>
                    <a:pt x="3181" y="0"/>
                  </a:lnTo>
                  <a:lnTo>
                    <a:pt x="4853" y="386"/>
                  </a:lnTo>
                  <a:lnTo>
                    <a:pt x="12606" y="4192"/>
                  </a:lnTo>
                  <a:lnTo>
                    <a:pt x="58536" y="13220"/>
                  </a:lnTo>
                  <a:lnTo>
                    <a:pt x="98282" y="22518"/>
                  </a:lnTo>
                  <a:lnTo>
                    <a:pt x="141424" y="32932"/>
                  </a:lnTo>
                  <a:lnTo>
                    <a:pt x="188890" y="48519"/>
                  </a:lnTo>
                  <a:lnTo>
                    <a:pt x="232387" y="64613"/>
                  </a:lnTo>
                  <a:lnTo>
                    <a:pt x="277573" y="79989"/>
                  </a:lnTo>
                  <a:lnTo>
                    <a:pt x="318932" y="109027"/>
                  </a:lnTo>
                  <a:lnTo>
                    <a:pt x="321514" y="113305"/>
                  </a:lnTo>
                  <a:lnTo>
                    <a:pt x="322203" y="115433"/>
                  </a:lnTo>
                  <a:lnTo>
                    <a:pt x="321956" y="117558"/>
                  </a:lnTo>
                  <a:lnTo>
                    <a:pt x="319801" y="121800"/>
                  </a:lnTo>
                  <a:lnTo>
                    <a:pt x="289539" y="144227"/>
                  </a:lnTo>
                  <a:lnTo>
                    <a:pt x="245835" y="166918"/>
                  </a:lnTo>
                  <a:lnTo>
                    <a:pt x="201307" y="184139"/>
                  </a:lnTo>
                  <a:lnTo>
                    <a:pt x="156663" y="200762"/>
                  </a:lnTo>
                  <a:lnTo>
                    <a:pt x="110394" y="217698"/>
                  </a:lnTo>
                  <a:lnTo>
                    <a:pt x="64824" y="237443"/>
                  </a:lnTo>
                  <a:lnTo>
                    <a:pt x="34133" y="251755"/>
                  </a:lnTo>
                  <a:lnTo>
                    <a:pt x="33249" y="252889"/>
                  </a:lnTo>
                  <a:lnTo>
                    <a:pt x="32266" y="256030"/>
                  </a:lnTo>
                  <a:lnTo>
                    <a:pt x="33415" y="257150"/>
                  </a:lnTo>
                  <a:lnTo>
                    <a:pt x="38455" y="258395"/>
                  </a:lnTo>
                  <a:lnTo>
                    <a:pt x="56880" y="259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594"/>
            <p:cNvSpPr/>
            <p:nvPr>
              <p:custDataLst>
                <p:tags r:id="rId56"/>
              </p:custDataLst>
            </p:nvPr>
          </p:nvSpPr>
          <p:spPr>
            <a:xfrm>
              <a:off x="2483231" y="623499"/>
              <a:ext cx="231540" cy="244886"/>
            </a:xfrm>
            <a:custGeom>
              <a:avLst/>
              <a:gdLst/>
              <a:ahLst/>
              <a:cxnLst/>
              <a:rect l="0" t="0" r="0" b="0"/>
              <a:pathLst>
                <a:path w="231540" h="244886">
                  <a:moveTo>
                    <a:pt x="132969" y="43251"/>
                  </a:moveTo>
                  <a:lnTo>
                    <a:pt x="132969" y="43251"/>
                  </a:lnTo>
                  <a:lnTo>
                    <a:pt x="132969" y="8756"/>
                  </a:lnTo>
                  <a:lnTo>
                    <a:pt x="131087" y="4872"/>
                  </a:lnTo>
                  <a:lnTo>
                    <a:pt x="127502" y="0"/>
                  </a:lnTo>
                  <a:lnTo>
                    <a:pt x="126502" y="306"/>
                  </a:lnTo>
                  <a:lnTo>
                    <a:pt x="123509" y="2527"/>
                  </a:lnTo>
                  <a:lnTo>
                    <a:pt x="117946" y="3985"/>
                  </a:lnTo>
                  <a:lnTo>
                    <a:pt x="111475" y="5338"/>
                  </a:lnTo>
                  <a:lnTo>
                    <a:pt x="103160" y="9361"/>
                  </a:lnTo>
                  <a:lnTo>
                    <a:pt x="95967" y="10550"/>
                  </a:lnTo>
                  <a:lnTo>
                    <a:pt x="92779" y="12278"/>
                  </a:lnTo>
                  <a:lnTo>
                    <a:pt x="48245" y="58812"/>
                  </a:lnTo>
                  <a:lnTo>
                    <a:pt x="20547" y="100568"/>
                  </a:lnTo>
                  <a:lnTo>
                    <a:pt x="3962" y="144861"/>
                  </a:lnTo>
                  <a:lnTo>
                    <a:pt x="0" y="179581"/>
                  </a:lnTo>
                  <a:lnTo>
                    <a:pt x="3103" y="196534"/>
                  </a:lnTo>
                  <a:lnTo>
                    <a:pt x="8458" y="204980"/>
                  </a:lnTo>
                  <a:lnTo>
                    <a:pt x="33469" y="230807"/>
                  </a:lnTo>
                  <a:lnTo>
                    <a:pt x="45002" y="235970"/>
                  </a:lnTo>
                  <a:lnTo>
                    <a:pt x="90455" y="244885"/>
                  </a:lnTo>
                  <a:lnTo>
                    <a:pt x="112611" y="244106"/>
                  </a:lnTo>
                  <a:lnTo>
                    <a:pt x="149861" y="234853"/>
                  </a:lnTo>
                  <a:lnTo>
                    <a:pt x="175111" y="220432"/>
                  </a:lnTo>
                  <a:lnTo>
                    <a:pt x="207643" y="188689"/>
                  </a:lnTo>
                  <a:lnTo>
                    <a:pt x="219535" y="170070"/>
                  </a:lnTo>
                  <a:lnTo>
                    <a:pt x="224360" y="157470"/>
                  </a:lnTo>
                  <a:lnTo>
                    <a:pt x="231539" y="119444"/>
                  </a:lnTo>
                  <a:lnTo>
                    <a:pt x="227192" y="82056"/>
                  </a:lnTo>
                  <a:lnTo>
                    <a:pt x="218194" y="67370"/>
                  </a:lnTo>
                  <a:lnTo>
                    <a:pt x="198381" y="45478"/>
                  </a:lnTo>
                  <a:lnTo>
                    <a:pt x="188146" y="40713"/>
                  </a:lnTo>
                  <a:lnTo>
                    <a:pt x="145553" y="31657"/>
                  </a:lnTo>
                  <a:lnTo>
                    <a:pt x="113919" y="3055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SMARTInkShape-Group391"/>
          <p:cNvGrpSpPr/>
          <p:nvPr/>
        </p:nvGrpSpPr>
        <p:grpSpPr>
          <a:xfrm>
            <a:off x="1739900" y="1448101"/>
            <a:ext cx="1809751" cy="971163"/>
            <a:chOff x="1739900" y="1448101"/>
            <a:chExt cx="1809751" cy="971163"/>
          </a:xfrm>
        </p:grpSpPr>
        <p:sp>
          <p:nvSpPr>
            <p:cNvPr id="12" name="SMARTInkShape-1595"/>
            <p:cNvSpPr/>
            <p:nvPr>
              <p:custDataLst>
                <p:tags r:id="rId44"/>
              </p:custDataLst>
            </p:nvPr>
          </p:nvSpPr>
          <p:spPr>
            <a:xfrm>
              <a:off x="2026552" y="1574803"/>
              <a:ext cx="126099" cy="605992"/>
            </a:xfrm>
            <a:custGeom>
              <a:avLst/>
              <a:gdLst/>
              <a:ahLst/>
              <a:cxnLst/>
              <a:rect l="0" t="0" r="0" b="0"/>
              <a:pathLst>
                <a:path w="126099" h="605992">
                  <a:moveTo>
                    <a:pt x="126098" y="25397"/>
                  </a:moveTo>
                  <a:lnTo>
                    <a:pt x="126098" y="25397"/>
                  </a:lnTo>
                  <a:lnTo>
                    <a:pt x="126098" y="15937"/>
                  </a:lnTo>
                  <a:lnTo>
                    <a:pt x="124216" y="12256"/>
                  </a:lnTo>
                  <a:lnTo>
                    <a:pt x="121734" y="8267"/>
                  </a:lnTo>
                  <a:lnTo>
                    <a:pt x="120631" y="4143"/>
                  </a:lnTo>
                  <a:lnTo>
                    <a:pt x="119631" y="2761"/>
                  </a:lnTo>
                  <a:lnTo>
                    <a:pt x="118259" y="1840"/>
                  </a:lnTo>
                  <a:lnTo>
                    <a:pt x="114358" y="361"/>
                  </a:lnTo>
                  <a:lnTo>
                    <a:pt x="92206" y="0"/>
                  </a:lnTo>
                  <a:lnTo>
                    <a:pt x="82503" y="3369"/>
                  </a:lnTo>
                  <a:lnTo>
                    <a:pt x="76619" y="8786"/>
                  </a:lnTo>
                  <a:lnTo>
                    <a:pt x="38329" y="55120"/>
                  </a:lnTo>
                  <a:lnTo>
                    <a:pt x="27256" y="72687"/>
                  </a:lnTo>
                  <a:lnTo>
                    <a:pt x="9706" y="117387"/>
                  </a:lnTo>
                  <a:lnTo>
                    <a:pt x="1333" y="164689"/>
                  </a:lnTo>
                  <a:lnTo>
                    <a:pt x="0" y="208231"/>
                  </a:lnTo>
                  <a:lnTo>
                    <a:pt x="9946" y="253231"/>
                  </a:lnTo>
                  <a:lnTo>
                    <a:pt x="22404" y="296394"/>
                  </a:lnTo>
                  <a:lnTo>
                    <a:pt x="39447" y="340731"/>
                  </a:lnTo>
                  <a:lnTo>
                    <a:pt x="58321" y="385171"/>
                  </a:lnTo>
                  <a:lnTo>
                    <a:pt x="77356" y="425962"/>
                  </a:lnTo>
                  <a:lnTo>
                    <a:pt x="92040" y="469292"/>
                  </a:lnTo>
                  <a:lnTo>
                    <a:pt x="99418" y="501567"/>
                  </a:lnTo>
                  <a:lnTo>
                    <a:pt x="99740" y="526326"/>
                  </a:lnTo>
                  <a:lnTo>
                    <a:pt x="91229" y="568387"/>
                  </a:lnTo>
                  <a:lnTo>
                    <a:pt x="76490" y="588535"/>
                  </a:lnTo>
                  <a:lnTo>
                    <a:pt x="60551" y="605246"/>
                  </a:lnTo>
                  <a:lnTo>
                    <a:pt x="58411" y="605991"/>
                  </a:lnTo>
                  <a:lnTo>
                    <a:pt x="56279" y="605782"/>
                  </a:lnTo>
                  <a:lnTo>
                    <a:pt x="49907" y="603998"/>
                  </a:lnTo>
                  <a:lnTo>
                    <a:pt x="47787" y="603748"/>
                  </a:lnTo>
                  <a:lnTo>
                    <a:pt x="46374" y="602170"/>
                  </a:lnTo>
                  <a:lnTo>
                    <a:pt x="43548" y="59054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596"/>
            <p:cNvSpPr/>
            <p:nvPr>
              <p:custDataLst>
                <p:tags r:id="rId45"/>
              </p:custDataLst>
            </p:nvPr>
          </p:nvSpPr>
          <p:spPr>
            <a:xfrm>
              <a:off x="2407259" y="1695459"/>
              <a:ext cx="94642" cy="355592"/>
            </a:xfrm>
            <a:custGeom>
              <a:avLst/>
              <a:gdLst/>
              <a:ahLst/>
              <a:cxnLst/>
              <a:rect l="0" t="0" r="0" b="0"/>
              <a:pathLst>
                <a:path w="94642" h="355592">
                  <a:moveTo>
                    <a:pt x="94641" y="19041"/>
                  </a:moveTo>
                  <a:lnTo>
                    <a:pt x="94641" y="19041"/>
                  </a:lnTo>
                  <a:lnTo>
                    <a:pt x="94641" y="10203"/>
                  </a:lnTo>
                  <a:lnTo>
                    <a:pt x="92759" y="6176"/>
                  </a:lnTo>
                  <a:lnTo>
                    <a:pt x="89174" y="1212"/>
                  </a:lnTo>
                  <a:lnTo>
                    <a:pt x="86802" y="534"/>
                  </a:lnTo>
                  <a:lnTo>
                    <a:pt x="70469" y="0"/>
                  </a:lnTo>
                  <a:lnTo>
                    <a:pt x="66234" y="3365"/>
                  </a:lnTo>
                  <a:lnTo>
                    <a:pt x="41717" y="48717"/>
                  </a:lnTo>
                  <a:lnTo>
                    <a:pt x="26907" y="89847"/>
                  </a:lnTo>
                  <a:lnTo>
                    <a:pt x="18572" y="137138"/>
                  </a:lnTo>
                  <a:lnTo>
                    <a:pt x="8389" y="182636"/>
                  </a:lnTo>
                  <a:lnTo>
                    <a:pt x="5268" y="228514"/>
                  </a:lnTo>
                  <a:lnTo>
                    <a:pt x="0" y="272384"/>
                  </a:lnTo>
                  <a:lnTo>
                    <a:pt x="277" y="291191"/>
                  </a:lnTo>
                  <a:lnTo>
                    <a:pt x="5571" y="337285"/>
                  </a:lnTo>
                  <a:lnTo>
                    <a:pt x="5741" y="3555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597"/>
            <p:cNvSpPr/>
            <p:nvPr>
              <p:custDataLst>
                <p:tags r:id="rId46"/>
              </p:custDataLst>
            </p:nvPr>
          </p:nvSpPr>
          <p:spPr>
            <a:xfrm>
              <a:off x="2330480" y="1898650"/>
              <a:ext cx="209521" cy="82551"/>
            </a:xfrm>
            <a:custGeom>
              <a:avLst/>
              <a:gdLst/>
              <a:ahLst/>
              <a:cxnLst/>
              <a:rect l="0" t="0" r="0" b="0"/>
              <a:pathLst>
                <a:path w="209521" h="82551">
                  <a:moveTo>
                    <a:pt x="12670" y="82550"/>
                  </a:moveTo>
                  <a:lnTo>
                    <a:pt x="12670" y="82550"/>
                  </a:lnTo>
                  <a:lnTo>
                    <a:pt x="9299" y="82550"/>
                  </a:lnTo>
                  <a:lnTo>
                    <a:pt x="5762" y="80668"/>
                  </a:lnTo>
                  <a:lnTo>
                    <a:pt x="1114" y="77083"/>
                  </a:lnTo>
                  <a:lnTo>
                    <a:pt x="478" y="74711"/>
                  </a:lnTo>
                  <a:lnTo>
                    <a:pt x="0" y="61296"/>
                  </a:lnTo>
                  <a:lnTo>
                    <a:pt x="1401" y="59208"/>
                  </a:lnTo>
                  <a:lnTo>
                    <a:pt x="13789" y="50789"/>
                  </a:lnTo>
                  <a:lnTo>
                    <a:pt x="58394" y="29633"/>
                  </a:lnTo>
                  <a:lnTo>
                    <a:pt x="100799" y="16933"/>
                  </a:lnTo>
                  <a:lnTo>
                    <a:pt x="140126" y="11376"/>
                  </a:lnTo>
                  <a:lnTo>
                    <a:pt x="185484" y="4910"/>
                  </a:lnTo>
                  <a:lnTo>
                    <a:pt x="2095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598"/>
            <p:cNvSpPr/>
            <p:nvPr>
              <p:custDataLst>
                <p:tags r:id="rId47"/>
              </p:custDataLst>
            </p:nvPr>
          </p:nvSpPr>
          <p:spPr>
            <a:xfrm>
              <a:off x="2610753" y="1771937"/>
              <a:ext cx="145148" cy="260064"/>
            </a:xfrm>
            <a:custGeom>
              <a:avLst/>
              <a:gdLst/>
              <a:ahLst/>
              <a:cxnLst/>
              <a:rect l="0" t="0" r="0" b="0"/>
              <a:pathLst>
                <a:path w="145148" h="260064">
                  <a:moveTo>
                    <a:pt x="145147" y="18763"/>
                  </a:moveTo>
                  <a:lnTo>
                    <a:pt x="145147" y="18763"/>
                  </a:lnTo>
                  <a:lnTo>
                    <a:pt x="141776" y="18763"/>
                  </a:lnTo>
                  <a:lnTo>
                    <a:pt x="140783" y="18057"/>
                  </a:lnTo>
                  <a:lnTo>
                    <a:pt x="140121" y="16881"/>
                  </a:lnTo>
                  <a:lnTo>
                    <a:pt x="139680" y="15392"/>
                  </a:lnTo>
                  <a:lnTo>
                    <a:pt x="138680" y="14399"/>
                  </a:lnTo>
                  <a:lnTo>
                    <a:pt x="132006" y="10924"/>
                  </a:lnTo>
                  <a:lnTo>
                    <a:pt x="128018" y="8223"/>
                  </a:lnTo>
                  <a:lnTo>
                    <a:pt x="121805" y="5998"/>
                  </a:lnTo>
                  <a:lnTo>
                    <a:pt x="115496" y="1889"/>
                  </a:lnTo>
                  <a:lnTo>
                    <a:pt x="109158" y="358"/>
                  </a:lnTo>
                  <a:lnTo>
                    <a:pt x="104928" y="0"/>
                  </a:lnTo>
                  <a:lnTo>
                    <a:pt x="100696" y="1722"/>
                  </a:lnTo>
                  <a:lnTo>
                    <a:pt x="98579" y="3169"/>
                  </a:lnTo>
                  <a:lnTo>
                    <a:pt x="77042" y="9180"/>
                  </a:lnTo>
                  <a:lnTo>
                    <a:pt x="70663" y="14739"/>
                  </a:lnTo>
                  <a:lnTo>
                    <a:pt x="36254" y="58158"/>
                  </a:lnTo>
                  <a:lnTo>
                    <a:pt x="14571" y="101389"/>
                  </a:lnTo>
                  <a:lnTo>
                    <a:pt x="7458" y="126728"/>
                  </a:lnTo>
                  <a:lnTo>
                    <a:pt x="597" y="166696"/>
                  </a:lnTo>
                  <a:lnTo>
                    <a:pt x="0" y="197961"/>
                  </a:lnTo>
                  <a:lnTo>
                    <a:pt x="7961" y="225126"/>
                  </a:lnTo>
                  <a:lnTo>
                    <a:pt x="13855" y="232306"/>
                  </a:lnTo>
                  <a:lnTo>
                    <a:pt x="20473" y="238554"/>
                  </a:lnTo>
                  <a:lnTo>
                    <a:pt x="28871" y="249300"/>
                  </a:lnTo>
                  <a:lnTo>
                    <a:pt x="36083" y="254809"/>
                  </a:lnTo>
                  <a:lnTo>
                    <a:pt x="43993" y="257728"/>
                  </a:lnTo>
                  <a:lnTo>
                    <a:pt x="62597" y="26006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599"/>
            <p:cNvSpPr/>
            <p:nvPr>
              <p:custDataLst>
                <p:tags r:id="rId48"/>
              </p:custDataLst>
            </p:nvPr>
          </p:nvSpPr>
          <p:spPr>
            <a:xfrm>
              <a:off x="2768607" y="1866980"/>
              <a:ext cx="146044" cy="133174"/>
            </a:xfrm>
            <a:custGeom>
              <a:avLst/>
              <a:gdLst/>
              <a:ahLst/>
              <a:cxnLst/>
              <a:rect l="0" t="0" r="0" b="0"/>
              <a:pathLst>
                <a:path w="146044" h="133174">
                  <a:moveTo>
                    <a:pt x="6343" y="25320"/>
                  </a:moveTo>
                  <a:lnTo>
                    <a:pt x="6343" y="25320"/>
                  </a:lnTo>
                  <a:lnTo>
                    <a:pt x="6343" y="16482"/>
                  </a:lnTo>
                  <a:lnTo>
                    <a:pt x="4462" y="12455"/>
                  </a:lnTo>
                  <a:lnTo>
                    <a:pt x="254" y="6632"/>
                  </a:lnTo>
                  <a:lnTo>
                    <a:pt x="0" y="191"/>
                  </a:lnTo>
                  <a:lnTo>
                    <a:pt x="3366" y="0"/>
                  </a:lnTo>
                  <a:lnTo>
                    <a:pt x="6901" y="1837"/>
                  </a:lnTo>
                  <a:lnTo>
                    <a:pt x="10825" y="4300"/>
                  </a:lnTo>
                  <a:lnTo>
                    <a:pt x="17000" y="6392"/>
                  </a:lnTo>
                  <a:lnTo>
                    <a:pt x="27519" y="15031"/>
                  </a:lnTo>
                  <a:lnTo>
                    <a:pt x="33863" y="24545"/>
                  </a:lnTo>
                  <a:lnTo>
                    <a:pt x="42954" y="57122"/>
                  </a:lnTo>
                  <a:lnTo>
                    <a:pt x="44417" y="95412"/>
                  </a:lnTo>
                  <a:lnTo>
                    <a:pt x="37975" y="121414"/>
                  </a:lnTo>
                  <a:lnTo>
                    <a:pt x="36603" y="123249"/>
                  </a:lnTo>
                  <a:lnTo>
                    <a:pt x="27314" y="130800"/>
                  </a:lnTo>
                  <a:lnTo>
                    <a:pt x="21101" y="132538"/>
                  </a:lnTo>
                  <a:lnTo>
                    <a:pt x="13940" y="133173"/>
                  </a:lnTo>
                  <a:lnTo>
                    <a:pt x="9691" y="129870"/>
                  </a:lnTo>
                  <a:lnTo>
                    <a:pt x="7831" y="126350"/>
                  </a:lnTo>
                  <a:lnTo>
                    <a:pt x="6539" y="111897"/>
                  </a:lnTo>
                  <a:lnTo>
                    <a:pt x="6430" y="106602"/>
                  </a:lnTo>
                  <a:lnTo>
                    <a:pt x="13262" y="88374"/>
                  </a:lnTo>
                  <a:lnTo>
                    <a:pt x="33870" y="49850"/>
                  </a:lnTo>
                  <a:lnTo>
                    <a:pt x="46560" y="36013"/>
                  </a:lnTo>
                  <a:lnTo>
                    <a:pt x="50793" y="33600"/>
                  </a:lnTo>
                  <a:lnTo>
                    <a:pt x="55026" y="31822"/>
                  </a:lnTo>
                  <a:lnTo>
                    <a:pt x="62238" y="26315"/>
                  </a:lnTo>
                  <a:lnTo>
                    <a:pt x="63362" y="26689"/>
                  </a:lnTo>
                  <a:lnTo>
                    <a:pt x="68850" y="30875"/>
                  </a:lnTo>
                  <a:lnTo>
                    <a:pt x="69402" y="33198"/>
                  </a:lnTo>
                  <a:lnTo>
                    <a:pt x="69549" y="34805"/>
                  </a:lnTo>
                  <a:lnTo>
                    <a:pt x="70352" y="35877"/>
                  </a:lnTo>
                  <a:lnTo>
                    <a:pt x="73127" y="37067"/>
                  </a:lnTo>
                  <a:lnTo>
                    <a:pt x="74149" y="38090"/>
                  </a:lnTo>
                  <a:lnTo>
                    <a:pt x="75285" y="41109"/>
                  </a:lnTo>
                  <a:lnTo>
                    <a:pt x="77955" y="52729"/>
                  </a:lnTo>
                  <a:lnTo>
                    <a:pt x="83065" y="62134"/>
                  </a:lnTo>
                  <a:lnTo>
                    <a:pt x="93735" y="78200"/>
                  </a:lnTo>
                  <a:lnTo>
                    <a:pt x="97630" y="80572"/>
                  </a:lnTo>
                  <a:lnTo>
                    <a:pt x="117262" y="86017"/>
                  </a:lnTo>
                  <a:lnTo>
                    <a:pt x="134318" y="83077"/>
                  </a:lnTo>
                  <a:lnTo>
                    <a:pt x="139185" y="80858"/>
                  </a:lnTo>
                  <a:lnTo>
                    <a:pt x="146043" y="7612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SMARTInkShape-1600"/>
            <p:cNvSpPr/>
            <p:nvPr>
              <p:custDataLst>
                <p:tags r:id="rId49"/>
              </p:custDataLst>
            </p:nvPr>
          </p:nvSpPr>
          <p:spPr>
            <a:xfrm>
              <a:off x="2971800" y="1778007"/>
              <a:ext cx="74675" cy="222244"/>
            </a:xfrm>
            <a:custGeom>
              <a:avLst/>
              <a:gdLst/>
              <a:ahLst/>
              <a:cxnLst/>
              <a:rect l="0" t="0" r="0" b="0"/>
              <a:pathLst>
                <a:path w="74675" h="222244">
                  <a:moveTo>
                    <a:pt x="25400" y="6343"/>
                  </a:moveTo>
                  <a:lnTo>
                    <a:pt x="25400" y="6343"/>
                  </a:lnTo>
                  <a:lnTo>
                    <a:pt x="31727" y="16"/>
                  </a:lnTo>
                  <a:lnTo>
                    <a:pt x="35115" y="0"/>
                  </a:lnTo>
                  <a:lnTo>
                    <a:pt x="36110" y="703"/>
                  </a:lnTo>
                  <a:lnTo>
                    <a:pt x="36773" y="1877"/>
                  </a:lnTo>
                  <a:lnTo>
                    <a:pt x="37215" y="3366"/>
                  </a:lnTo>
                  <a:lnTo>
                    <a:pt x="38216" y="4358"/>
                  </a:lnTo>
                  <a:lnTo>
                    <a:pt x="41209" y="5461"/>
                  </a:lnTo>
                  <a:lnTo>
                    <a:pt x="44891" y="9714"/>
                  </a:lnTo>
                  <a:lnTo>
                    <a:pt x="54386" y="27248"/>
                  </a:lnTo>
                  <a:lnTo>
                    <a:pt x="69967" y="71456"/>
                  </a:lnTo>
                  <a:lnTo>
                    <a:pt x="74353" y="89371"/>
                  </a:lnTo>
                  <a:lnTo>
                    <a:pt x="74674" y="101805"/>
                  </a:lnTo>
                  <a:lnTo>
                    <a:pt x="68313" y="146055"/>
                  </a:lnTo>
                  <a:lnTo>
                    <a:pt x="64228" y="158043"/>
                  </a:lnTo>
                  <a:lnTo>
                    <a:pt x="33730" y="200084"/>
                  </a:lnTo>
                  <a:lnTo>
                    <a:pt x="12682" y="215205"/>
                  </a:lnTo>
                  <a:lnTo>
                    <a:pt x="0" y="2222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SMARTInkShape-1601"/>
            <p:cNvSpPr/>
            <p:nvPr>
              <p:custDataLst>
                <p:tags r:id="rId50"/>
              </p:custDataLst>
            </p:nvPr>
          </p:nvSpPr>
          <p:spPr>
            <a:xfrm>
              <a:off x="3238528" y="1692368"/>
              <a:ext cx="311123" cy="314115"/>
            </a:xfrm>
            <a:custGeom>
              <a:avLst/>
              <a:gdLst/>
              <a:ahLst/>
              <a:cxnLst/>
              <a:rect l="0" t="0" r="0" b="0"/>
              <a:pathLst>
                <a:path w="311123" h="314115">
                  <a:moveTo>
                    <a:pt x="82522" y="206282"/>
                  </a:moveTo>
                  <a:lnTo>
                    <a:pt x="82522" y="206282"/>
                  </a:lnTo>
                  <a:lnTo>
                    <a:pt x="82522" y="196638"/>
                  </a:lnTo>
                  <a:lnTo>
                    <a:pt x="81816" y="195620"/>
                  </a:lnTo>
                  <a:lnTo>
                    <a:pt x="80640" y="194940"/>
                  </a:lnTo>
                  <a:lnTo>
                    <a:pt x="79151" y="194488"/>
                  </a:lnTo>
                  <a:lnTo>
                    <a:pt x="78158" y="193480"/>
                  </a:lnTo>
                  <a:lnTo>
                    <a:pt x="77055" y="190479"/>
                  </a:lnTo>
                  <a:lnTo>
                    <a:pt x="76055" y="189397"/>
                  </a:lnTo>
                  <a:lnTo>
                    <a:pt x="73062" y="188194"/>
                  </a:lnTo>
                  <a:lnTo>
                    <a:pt x="48648" y="187239"/>
                  </a:lnTo>
                  <a:lnTo>
                    <a:pt x="44419" y="189117"/>
                  </a:lnTo>
                  <a:lnTo>
                    <a:pt x="13534" y="218129"/>
                  </a:lnTo>
                  <a:lnTo>
                    <a:pt x="9528" y="225894"/>
                  </a:lnTo>
                  <a:lnTo>
                    <a:pt x="448" y="268472"/>
                  </a:lnTo>
                  <a:lnTo>
                    <a:pt x="0" y="293871"/>
                  </a:lnTo>
                  <a:lnTo>
                    <a:pt x="1866" y="300009"/>
                  </a:lnTo>
                  <a:lnTo>
                    <a:pt x="3351" y="302633"/>
                  </a:lnTo>
                  <a:lnTo>
                    <a:pt x="12183" y="309698"/>
                  </a:lnTo>
                  <a:lnTo>
                    <a:pt x="20367" y="312888"/>
                  </a:lnTo>
                  <a:lnTo>
                    <a:pt x="39238" y="314114"/>
                  </a:lnTo>
                  <a:lnTo>
                    <a:pt x="43999" y="312298"/>
                  </a:lnTo>
                  <a:lnTo>
                    <a:pt x="68052" y="290464"/>
                  </a:lnTo>
                  <a:lnTo>
                    <a:pt x="77137" y="278105"/>
                  </a:lnTo>
                  <a:lnTo>
                    <a:pt x="93038" y="230603"/>
                  </a:lnTo>
                  <a:lnTo>
                    <a:pt x="100309" y="185670"/>
                  </a:lnTo>
                  <a:lnTo>
                    <a:pt x="102028" y="146994"/>
                  </a:lnTo>
                  <a:lnTo>
                    <a:pt x="107006" y="99470"/>
                  </a:lnTo>
                  <a:lnTo>
                    <a:pt x="107801" y="56192"/>
                  </a:lnTo>
                  <a:lnTo>
                    <a:pt x="107212" y="9653"/>
                  </a:lnTo>
                  <a:lnTo>
                    <a:pt x="106037" y="7463"/>
                  </a:lnTo>
                  <a:lnTo>
                    <a:pt x="99083" y="576"/>
                  </a:lnTo>
                  <a:lnTo>
                    <a:pt x="97796" y="0"/>
                  </a:lnTo>
                  <a:lnTo>
                    <a:pt x="96938" y="322"/>
                  </a:lnTo>
                  <a:lnTo>
                    <a:pt x="85163" y="14511"/>
                  </a:lnTo>
                  <a:lnTo>
                    <a:pt x="76123" y="56898"/>
                  </a:lnTo>
                  <a:lnTo>
                    <a:pt x="72708" y="77981"/>
                  </a:lnTo>
                  <a:lnTo>
                    <a:pt x="76481" y="121632"/>
                  </a:lnTo>
                  <a:lnTo>
                    <a:pt x="86968" y="166012"/>
                  </a:lnTo>
                  <a:lnTo>
                    <a:pt x="101584" y="210623"/>
                  </a:lnTo>
                  <a:lnTo>
                    <a:pt x="109807" y="224737"/>
                  </a:lnTo>
                  <a:lnTo>
                    <a:pt x="131031" y="253400"/>
                  </a:lnTo>
                  <a:lnTo>
                    <a:pt x="136798" y="256697"/>
                  </a:lnTo>
                  <a:lnTo>
                    <a:pt x="138395" y="259968"/>
                  </a:lnTo>
                  <a:lnTo>
                    <a:pt x="139526" y="260417"/>
                  </a:lnTo>
                  <a:lnTo>
                    <a:pt x="140985" y="260011"/>
                  </a:lnTo>
                  <a:lnTo>
                    <a:pt x="145027" y="257661"/>
                  </a:lnTo>
                  <a:lnTo>
                    <a:pt x="150189" y="247763"/>
                  </a:lnTo>
                  <a:lnTo>
                    <a:pt x="160173" y="214370"/>
                  </a:lnTo>
                  <a:lnTo>
                    <a:pt x="162895" y="208466"/>
                  </a:lnTo>
                  <a:lnTo>
                    <a:pt x="164987" y="183311"/>
                  </a:lnTo>
                  <a:lnTo>
                    <a:pt x="166916" y="180080"/>
                  </a:lnTo>
                  <a:lnTo>
                    <a:pt x="169419" y="176292"/>
                  </a:lnTo>
                  <a:lnTo>
                    <a:pt x="171158" y="169389"/>
                  </a:lnTo>
                  <a:lnTo>
                    <a:pt x="171951" y="168987"/>
                  </a:lnTo>
                  <a:lnTo>
                    <a:pt x="180237" y="168288"/>
                  </a:lnTo>
                  <a:lnTo>
                    <a:pt x="181532" y="168958"/>
                  </a:lnTo>
                  <a:lnTo>
                    <a:pt x="182395" y="170111"/>
                  </a:lnTo>
                  <a:lnTo>
                    <a:pt x="184060" y="173272"/>
                  </a:lnTo>
                  <a:lnTo>
                    <a:pt x="188259" y="179019"/>
                  </a:lnTo>
                  <a:lnTo>
                    <a:pt x="190522" y="185191"/>
                  </a:lnTo>
                  <a:lnTo>
                    <a:pt x="200540" y="202186"/>
                  </a:lnTo>
                  <a:lnTo>
                    <a:pt x="202392" y="210634"/>
                  </a:lnTo>
                  <a:lnTo>
                    <a:pt x="203141" y="242352"/>
                  </a:lnTo>
                  <a:lnTo>
                    <a:pt x="201277" y="248889"/>
                  </a:lnTo>
                  <a:lnTo>
                    <a:pt x="192187" y="268296"/>
                  </a:lnTo>
                  <a:lnTo>
                    <a:pt x="190528" y="273355"/>
                  </a:lnTo>
                  <a:lnTo>
                    <a:pt x="185105" y="281141"/>
                  </a:lnTo>
                  <a:lnTo>
                    <a:pt x="182677" y="281886"/>
                  </a:lnTo>
                  <a:lnTo>
                    <a:pt x="178741" y="282364"/>
                  </a:lnTo>
                  <a:lnTo>
                    <a:pt x="174688" y="279076"/>
                  </a:lnTo>
                  <a:lnTo>
                    <a:pt x="172873" y="275559"/>
                  </a:lnTo>
                  <a:lnTo>
                    <a:pt x="172389" y="273633"/>
                  </a:lnTo>
                  <a:lnTo>
                    <a:pt x="172773" y="271644"/>
                  </a:lnTo>
                  <a:lnTo>
                    <a:pt x="175977" y="264768"/>
                  </a:lnTo>
                  <a:lnTo>
                    <a:pt x="177946" y="254812"/>
                  </a:lnTo>
                  <a:lnTo>
                    <a:pt x="182684" y="247080"/>
                  </a:lnTo>
                  <a:lnTo>
                    <a:pt x="211023" y="214358"/>
                  </a:lnTo>
                  <a:lnTo>
                    <a:pt x="257548" y="176706"/>
                  </a:lnTo>
                  <a:lnTo>
                    <a:pt x="264361" y="171021"/>
                  </a:lnTo>
                  <a:lnTo>
                    <a:pt x="272989" y="168192"/>
                  </a:lnTo>
                  <a:lnTo>
                    <a:pt x="269641" y="168185"/>
                  </a:lnTo>
                  <a:lnTo>
                    <a:pt x="268651" y="168889"/>
                  </a:lnTo>
                  <a:lnTo>
                    <a:pt x="267992" y="170065"/>
                  </a:lnTo>
                  <a:lnTo>
                    <a:pt x="267552" y="171554"/>
                  </a:lnTo>
                  <a:lnTo>
                    <a:pt x="261762" y="181047"/>
                  </a:lnTo>
                  <a:lnTo>
                    <a:pt x="260406" y="199079"/>
                  </a:lnTo>
                  <a:lnTo>
                    <a:pt x="262241" y="204962"/>
                  </a:lnTo>
                  <a:lnTo>
                    <a:pt x="264702" y="209929"/>
                  </a:lnTo>
                  <a:lnTo>
                    <a:pt x="266794" y="216691"/>
                  </a:lnTo>
                  <a:lnTo>
                    <a:pt x="287043" y="239259"/>
                  </a:lnTo>
                  <a:lnTo>
                    <a:pt x="291718" y="242105"/>
                  </a:lnTo>
                  <a:lnTo>
                    <a:pt x="311122" y="2507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02"/>
            <p:cNvSpPr/>
            <p:nvPr>
              <p:custDataLst>
                <p:tags r:id="rId51"/>
              </p:custDataLst>
            </p:nvPr>
          </p:nvSpPr>
          <p:spPr>
            <a:xfrm>
              <a:off x="1739900" y="2381250"/>
              <a:ext cx="146051" cy="19041"/>
            </a:xfrm>
            <a:custGeom>
              <a:avLst/>
              <a:gdLst/>
              <a:ahLst/>
              <a:cxnLst/>
              <a:rect l="0" t="0" r="0" b="0"/>
              <a:pathLst>
                <a:path w="146051" h="19041">
                  <a:moveTo>
                    <a:pt x="0" y="0"/>
                  </a:moveTo>
                  <a:lnTo>
                    <a:pt x="0" y="0"/>
                  </a:lnTo>
                  <a:lnTo>
                    <a:pt x="0" y="11556"/>
                  </a:lnTo>
                  <a:lnTo>
                    <a:pt x="705" y="11937"/>
                  </a:lnTo>
                  <a:lnTo>
                    <a:pt x="3371" y="12361"/>
                  </a:lnTo>
                  <a:lnTo>
                    <a:pt x="12865" y="17681"/>
                  </a:lnTo>
                  <a:lnTo>
                    <a:pt x="56924" y="19040"/>
                  </a:lnTo>
                  <a:lnTo>
                    <a:pt x="89438" y="17168"/>
                  </a:lnTo>
                  <a:lnTo>
                    <a:pt x="133381" y="9590"/>
                  </a:lnTo>
                  <a:lnTo>
                    <a:pt x="1460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03"/>
            <p:cNvSpPr/>
            <p:nvPr>
              <p:custDataLst>
                <p:tags r:id="rId52"/>
              </p:custDataLst>
            </p:nvPr>
          </p:nvSpPr>
          <p:spPr>
            <a:xfrm>
              <a:off x="2006871" y="2349500"/>
              <a:ext cx="139350" cy="69764"/>
            </a:xfrm>
            <a:custGeom>
              <a:avLst/>
              <a:gdLst/>
              <a:ahLst/>
              <a:cxnLst/>
              <a:rect l="0" t="0" r="0" b="0"/>
              <a:pathLst>
                <a:path w="139350" h="69764">
                  <a:moveTo>
                    <a:pt x="88629" y="0"/>
                  </a:moveTo>
                  <a:lnTo>
                    <a:pt x="88629" y="0"/>
                  </a:lnTo>
                  <a:lnTo>
                    <a:pt x="88629" y="5467"/>
                  </a:lnTo>
                  <a:lnTo>
                    <a:pt x="72843" y="22134"/>
                  </a:lnTo>
                  <a:lnTo>
                    <a:pt x="69148" y="23949"/>
                  </a:lnTo>
                  <a:lnTo>
                    <a:pt x="67175" y="24432"/>
                  </a:lnTo>
                  <a:lnTo>
                    <a:pt x="65859" y="25461"/>
                  </a:lnTo>
                  <a:lnTo>
                    <a:pt x="35705" y="59269"/>
                  </a:lnTo>
                  <a:lnTo>
                    <a:pt x="31476" y="61619"/>
                  </a:lnTo>
                  <a:lnTo>
                    <a:pt x="29360" y="62246"/>
                  </a:lnTo>
                  <a:lnTo>
                    <a:pt x="27950" y="63370"/>
                  </a:lnTo>
                  <a:lnTo>
                    <a:pt x="25259" y="67616"/>
                  </a:lnTo>
                  <a:lnTo>
                    <a:pt x="22129" y="68857"/>
                  </a:lnTo>
                  <a:lnTo>
                    <a:pt x="10235" y="69763"/>
                  </a:lnTo>
                  <a:lnTo>
                    <a:pt x="8850" y="69086"/>
                  </a:lnTo>
                  <a:lnTo>
                    <a:pt x="7926" y="67930"/>
                  </a:lnTo>
                  <a:lnTo>
                    <a:pt x="6900" y="64763"/>
                  </a:lnTo>
                  <a:lnTo>
                    <a:pt x="6444" y="61004"/>
                  </a:lnTo>
                  <a:lnTo>
                    <a:pt x="4360" y="56982"/>
                  </a:lnTo>
                  <a:lnTo>
                    <a:pt x="1787" y="52842"/>
                  </a:lnTo>
                  <a:lnTo>
                    <a:pt x="136" y="44435"/>
                  </a:lnTo>
                  <a:lnTo>
                    <a:pt x="0" y="42323"/>
                  </a:lnTo>
                  <a:lnTo>
                    <a:pt x="1731" y="38096"/>
                  </a:lnTo>
                  <a:lnTo>
                    <a:pt x="4146" y="33865"/>
                  </a:lnTo>
                  <a:lnTo>
                    <a:pt x="6212" y="27516"/>
                  </a:lnTo>
                  <a:lnTo>
                    <a:pt x="10273" y="21167"/>
                  </a:lnTo>
                  <a:lnTo>
                    <a:pt x="11471" y="16933"/>
                  </a:lnTo>
                  <a:lnTo>
                    <a:pt x="12496" y="15522"/>
                  </a:lnTo>
                  <a:lnTo>
                    <a:pt x="13885" y="14581"/>
                  </a:lnTo>
                  <a:lnTo>
                    <a:pt x="17309" y="12831"/>
                  </a:lnTo>
                  <a:lnTo>
                    <a:pt x="23204" y="8584"/>
                  </a:lnTo>
                  <a:lnTo>
                    <a:pt x="29419" y="7012"/>
                  </a:lnTo>
                  <a:lnTo>
                    <a:pt x="33621" y="6644"/>
                  </a:lnTo>
                  <a:lnTo>
                    <a:pt x="35024" y="7251"/>
                  </a:lnTo>
                  <a:lnTo>
                    <a:pt x="35959" y="8362"/>
                  </a:lnTo>
                  <a:lnTo>
                    <a:pt x="36582" y="9808"/>
                  </a:lnTo>
                  <a:lnTo>
                    <a:pt x="37703" y="10772"/>
                  </a:lnTo>
                  <a:lnTo>
                    <a:pt x="40831" y="11843"/>
                  </a:lnTo>
                  <a:lnTo>
                    <a:pt x="41946" y="12834"/>
                  </a:lnTo>
                  <a:lnTo>
                    <a:pt x="47256" y="21463"/>
                  </a:lnTo>
                  <a:lnTo>
                    <a:pt x="84396" y="59267"/>
                  </a:lnTo>
                  <a:lnTo>
                    <a:pt x="88629" y="61619"/>
                  </a:lnTo>
                  <a:lnTo>
                    <a:pt x="97096" y="63128"/>
                  </a:lnTo>
                  <a:lnTo>
                    <a:pt x="109796" y="63467"/>
                  </a:lnTo>
                  <a:lnTo>
                    <a:pt x="114029" y="61604"/>
                  </a:lnTo>
                  <a:lnTo>
                    <a:pt x="124612" y="53373"/>
                  </a:lnTo>
                  <a:lnTo>
                    <a:pt x="128846" y="51943"/>
                  </a:lnTo>
                  <a:lnTo>
                    <a:pt x="130257" y="50857"/>
                  </a:lnTo>
                  <a:lnTo>
                    <a:pt x="131825" y="47768"/>
                  </a:lnTo>
                  <a:lnTo>
                    <a:pt x="133537" y="40036"/>
                  </a:lnTo>
                  <a:lnTo>
                    <a:pt x="137369" y="33813"/>
                  </a:lnTo>
                  <a:lnTo>
                    <a:pt x="139022" y="25389"/>
                  </a:lnTo>
                  <a:lnTo>
                    <a:pt x="139349" y="16931"/>
                  </a:lnTo>
                  <a:lnTo>
                    <a:pt x="138670" y="15521"/>
                  </a:lnTo>
                  <a:lnTo>
                    <a:pt x="137512" y="14581"/>
                  </a:lnTo>
                  <a:lnTo>
                    <a:pt x="136034" y="13954"/>
                  </a:lnTo>
                  <a:lnTo>
                    <a:pt x="135049" y="12830"/>
                  </a:lnTo>
                  <a:lnTo>
                    <a:pt x="131587" y="5958"/>
                  </a:lnTo>
                  <a:lnTo>
                    <a:pt x="129967" y="3972"/>
                  </a:lnTo>
                  <a:lnTo>
                    <a:pt x="124405" y="1765"/>
                  </a:lnTo>
                  <a:lnTo>
                    <a:pt x="7592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04"/>
            <p:cNvSpPr/>
            <p:nvPr>
              <p:custDataLst>
                <p:tags r:id="rId53"/>
              </p:custDataLst>
            </p:nvPr>
          </p:nvSpPr>
          <p:spPr>
            <a:xfrm>
              <a:off x="1905026" y="1448101"/>
              <a:ext cx="158693" cy="63174"/>
            </a:xfrm>
            <a:custGeom>
              <a:avLst/>
              <a:gdLst/>
              <a:ahLst/>
              <a:cxnLst/>
              <a:rect l="0" t="0" r="0" b="0"/>
              <a:pathLst>
                <a:path w="158693" h="63174">
                  <a:moveTo>
                    <a:pt x="82524" y="18749"/>
                  </a:moveTo>
                  <a:lnTo>
                    <a:pt x="82524" y="18749"/>
                  </a:lnTo>
                  <a:lnTo>
                    <a:pt x="82524" y="13282"/>
                  </a:lnTo>
                  <a:lnTo>
                    <a:pt x="81818" y="12987"/>
                  </a:lnTo>
                  <a:lnTo>
                    <a:pt x="79153" y="12661"/>
                  </a:lnTo>
                  <a:lnTo>
                    <a:pt x="75616" y="14397"/>
                  </a:lnTo>
                  <a:lnTo>
                    <a:pt x="48573" y="40001"/>
                  </a:lnTo>
                  <a:lnTo>
                    <a:pt x="46268" y="44187"/>
                  </a:lnTo>
                  <a:lnTo>
                    <a:pt x="45653" y="46291"/>
                  </a:lnTo>
                  <a:lnTo>
                    <a:pt x="44538" y="47693"/>
                  </a:lnTo>
                  <a:lnTo>
                    <a:pt x="25339" y="61434"/>
                  </a:lnTo>
                  <a:lnTo>
                    <a:pt x="14786" y="62966"/>
                  </a:lnTo>
                  <a:lnTo>
                    <a:pt x="7578" y="63168"/>
                  </a:lnTo>
                  <a:lnTo>
                    <a:pt x="3324" y="59819"/>
                  </a:lnTo>
                  <a:lnTo>
                    <a:pt x="1463" y="56287"/>
                  </a:lnTo>
                  <a:lnTo>
                    <a:pt x="105" y="44100"/>
                  </a:lnTo>
                  <a:lnTo>
                    <a:pt x="0" y="35672"/>
                  </a:lnTo>
                  <a:lnTo>
                    <a:pt x="1867" y="31445"/>
                  </a:lnTo>
                  <a:lnTo>
                    <a:pt x="17192" y="12399"/>
                  </a:lnTo>
                  <a:lnTo>
                    <a:pt x="17803" y="10282"/>
                  </a:lnTo>
                  <a:lnTo>
                    <a:pt x="19621" y="8871"/>
                  </a:lnTo>
                  <a:lnTo>
                    <a:pt x="28216" y="6885"/>
                  </a:lnTo>
                  <a:lnTo>
                    <a:pt x="33222" y="6421"/>
                  </a:lnTo>
                  <a:lnTo>
                    <a:pt x="37799" y="8096"/>
                  </a:lnTo>
                  <a:lnTo>
                    <a:pt x="42185" y="10486"/>
                  </a:lnTo>
                  <a:lnTo>
                    <a:pt x="48621" y="12538"/>
                  </a:lnTo>
                  <a:lnTo>
                    <a:pt x="93172" y="42038"/>
                  </a:lnTo>
                  <a:lnTo>
                    <a:pt x="115877" y="54027"/>
                  </a:lnTo>
                  <a:lnTo>
                    <a:pt x="142381" y="62905"/>
                  </a:lnTo>
                  <a:lnTo>
                    <a:pt x="154542" y="63173"/>
                  </a:lnTo>
                  <a:lnTo>
                    <a:pt x="155936" y="62476"/>
                  </a:lnTo>
                  <a:lnTo>
                    <a:pt x="156865" y="61306"/>
                  </a:lnTo>
                  <a:lnTo>
                    <a:pt x="157898" y="58124"/>
                  </a:lnTo>
                  <a:lnTo>
                    <a:pt x="158692" y="41999"/>
                  </a:lnTo>
                  <a:lnTo>
                    <a:pt x="156828" y="37784"/>
                  </a:lnTo>
                  <a:lnTo>
                    <a:pt x="142422" y="16501"/>
                  </a:lnTo>
                  <a:lnTo>
                    <a:pt x="140895" y="11165"/>
                  </a:lnTo>
                  <a:lnTo>
                    <a:pt x="139077" y="9459"/>
                  </a:lnTo>
                  <a:lnTo>
                    <a:pt x="118083" y="1985"/>
                  </a:lnTo>
                  <a:lnTo>
                    <a:pt x="100656" y="0"/>
                  </a:lnTo>
                  <a:lnTo>
                    <a:pt x="58970" y="7818"/>
                  </a:lnTo>
                  <a:lnTo>
                    <a:pt x="53711" y="10363"/>
                  </a:lnTo>
                  <a:lnTo>
                    <a:pt x="44424" y="123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392"/>
          <p:cNvGrpSpPr/>
          <p:nvPr/>
        </p:nvGrpSpPr>
        <p:grpSpPr>
          <a:xfrm>
            <a:off x="3956050" y="1809750"/>
            <a:ext cx="449340" cy="215901"/>
            <a:chOff x="3956050" y="1809750"/>
            <a:chExt cx="449340" cy="215901"/>
          </a:xfrm>
        </p:grpSpPr>
        <p:sp>
          <p:nvSpPr>
            <p:cNvPr id="23" name="SMARTInkShape-1605"/>
            <p:cNvSpPr/>
            <p:nvPr>
              <p:custDataLst>
                <p:tags r:id="rId41"/>
              </p:custDataLst>
            </p:nvPr>
          </p:nvSpPr>
          <p:spPr>
            <a:xfrm>
              <a:off x="3956050" y="1893658"/>
              <a:ext cx="190501" cy="24043"/>
            </a:xfrm>
            <a:custGeom>
              <a:avLst/>
              <a:gdLst/>
              <a:ahLst/>
              <a:cxnLst/>
              <a:rect l="0" t="0" r="0" b="0"/>
              <a:pathLst>
                <a:path w="190501" h="24043">
                  <a:moveTo>
                    <a:pt x="0" y="11342"/>
                  </a:moveTo>
                  <a:lnTo>
                    <a:pt x="0" y="11342"/>
                  </a:lnTo>
                  <a:lnTo>
                    <a:pt x="11933" y="6316"/>
                  </a:lnTo>
                  <a:lnTo>
                    <a:pt x="54316" y="0"/>
                  </a:lnTo>
                  <a:lnTo>
                    <a:pt x="96883" y="643"/>
                  </a:lnTo>
                  <a:lnTo>
                    <a:pt x="139286" y="6492"/>
                  </a:lnTo>
                  <a:lnTo>
                    <a:pt x="182093" y="19055"/>
                  </a:lnTo>
                  <a:lnTo>
                    <a:pt x="190500" y="2404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MARTInkShape-1606"/>
            <p:cNvSpPr/>
            <p:nvPr>
              <p:custDataLst>
                <p:tags r:id="rId42"/>
              </p:custDataLst>
            </p:nvPr>
          </p:nvSpPr>
          <p:spPr>
            <a:xfrm>
              <a:off x="4001744" y="1974850"/>
              <a:ext cx="170207" cy="31751"/>
            </a:xfrm>
            <a:custGeom>
              <a:avLst/>
              <a:gdLst/>
              <a:ahLst/>
              <a:cxnLst/>
              <a:rect l="0" t="0" r="0" b="0"/>
              <a:pathLst>
                <a:path w="170207" h="31751">
                  <a:moveTo>
                    <a:pt x="24156" y="6350"/>
                  </a:moveTo>
                  <a:lnTo>
                    <a:pt x="24156" y="6350"/>
                  </a:lnTo>
                  <a:lnTo>
                    <a:pt x="15318" y="20656"/>
                  </a:lnTo>
                  <a:lnTo>
                    <a:pt x="11291" y="23291"/>
                  </a:lnTo>
                  <a:lnTo>
                    <a:pt x="7149" y="25168"/>
                  </a:lnTo>
                  <a:lnTo>
                    <a:pt x="0" y="30744"/>
                  </a:lnTo>
                  <a:lnTo>
                    <a:pt x="291" y="31079"/>
                  </a:lnTo>
                  <a:lnTo>
                    <a:pt x="7704" y="31662"/>
                  </a:lnTo>
                  <a:lnTo>
                    <a:pt x="51604" y="31750"/>
                  </a:lnTo>
                  <a:lnTo>
                    <a:pt x="69213" y="29868"/>
                  </a:lnTo>
                  <a:lnTo>
                    <a:pt x="116462" y="22290"/>
                  </a:lnTo>
                  <a:lnTo>
                    <a:pt x="161567" y="3353"/>
                  </a:lnTo>
                  <a:lnTo>
                    <a:pt x="170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607"/>
            <p:cNvSpPr/>
            <p:nvPr>
              <p:custDataLst>
                <p:tags r:id="rId43"/>
              </p:custDataLst>
            </p:nvPr>
          </p:nvSpPr>
          <p:spPr>
            <a:xfrm>
              <a:off x="4387850" y="1809750"/>
              <a:ext cx="17540" cy="215901"/>
            </a:xfrm>
            <a:custGeom>
              <a:avLst/>
              <a:gdLst/>
              <a:ahLst/>
              <a:cxnLst/>
              <a:rect l="0" t="0" r="0" b="0"/>
              <a:pathLst>
                <a:path w="17540" h="215901">
                  <a:moveTo>
                    <a:pt x="6350" y="0"/>
                  </a:moveTo>
                  <a:lnTo>
                    <a:pt x="6350" y="0"/>
                  </a:lnTo>
                  <a:lnTo>
                    <a:pt x="11817" y="5467"/>
                  </a:lnTo>
                  <a:lnTo>
                    <a:pt x="12438" y="9460"/>
                  </a:lnTo>
                  <a:lnTo>
                    <a:pt x="9251" y="18482"/>
                  </a:lnTo>
                  <a:lnTo>
                    <a:pt x="9696" y="21493"/>
                  </a:lnTo>
                  <a:lnTo>
                    <a:pt x="11402" y="24207"/>
                  </a:lnTo>
                  <a:lnTo>
                    <a:pt x="13951" y="26721"/>
                  </a:lnTo>
                  <a:lnTo>
                    <a:pt x="16784" y="33278"/>
                  </a:lnTo>
                  <a:lnTo>
                    <a:pt x="17539" y="37002"/>
                  </a:lnTo>
                  <a:lnTo>
                    <a:pt x="9551" y="83569"/>
                  </a:lnTo>
                  <a:lnTo>
                    <a:pt x="5832" y="127060"/>
                  </a:lnTo>
                  <a:lnTo>
                    <a:pt x="403" y="171453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1608"/>
          <p:cNvSpPr/>
          <p:nvPr>
            <p:custDataLst>
              <p:tags r:id="rId1"/>
            </p:custDataLst>
          </p:nvPr>
        </p:nvSpPr>
        <p:spPr>
          <a:xfrm>
            <a:off x="5530969" y="2197100"/>
            <a:ext cx="4952882" cy="177535"/>
          </a:xfrm>
          <a:custGeom>
            <a:avLst/>
            <a:gdLst/>
            <a:ahLst/>
            <a:cxnLst/>
            <a:rect l="0" t="0" r="0" b="0"/>
            <a:pathLst>
              <a:path w="4952882" h="177535">
                <a:moveTo>
                  <a:pt x="82431" y="0"/>
                </a:moveTo>
                <a:lnTo>
                  <a:pt x="82431" y="0"/>
                </a:lnTo>
                <a:lnTo>
                  <a:pt x="60769" y="10126"/>
                </a:lnTo>
                <a:lnTo>
                  <a:pt x="14344" y="18644"/>
                </a:lnTo>
                <a:lnTo>
                  <a:pt x="1239" y="19026"/>
                </a:lnTo>
                <a:lnTo>
                  <a:pt x="786" y="19740"/>
                </a:lnTo>
                <a:lnTo>
                  <a:pt x="0" y="24515"/>
                </a:lnTo>
                <a:lnTo>
                  <a:pt x="4269" y="30295"/>
                </a:lnTo>
                <a:lnTo>
                  <a:pt x="6355" y="36179"/>
                </a:lnTo>
                <a:lnTo>
                  <a:pt x="9343" y="40304"/>
                </a:lnTo>
                <a:lnTo>
                  <a:pt x="46665" y="68527"/>
                </a:lnTo>
                <a:lnTo>
                  <a:pt x="92288" y="90056"/>
                </a:lnTo>
                <a:lnTo>
                  <a:pt x="130814" y="94930"/>
                </a:lnTo>
                <a:lnTo>
                  <a:pt x="166852" y="99310"/>
                </a:lnTo>
                <a:lnTo>
                  <a:pt x="209202" y="100921"/>
                </a:lnTo>
                <a:lnTo>
                  <a:pt x="240844" y="101298"/>
                </a:lnTo>
                <a:lnTo>
                  <a:pt x="277485" y="101466"/>
                </a:lnTo>
                <a:lnTo>
                  <a:pt x="318700" y="100835"/>
                </a:lnTo>
                <a:lnTo>
                  <a:pt x="365239" y="98202"/>
                </a:lnTo>
                <a:lnTo>
                  <a:pt x="389503" y="96513"/>
                </a:lnTo>
                <a:lnTo>
                  <a:pt x="414146" y="94681"/>
                </a:lnTo>
                <a:lnTo>
                  <a:pt x="439041" y="92754"/>
                </a:lnTo>
                <a:lnTo>
                  <a:pt x="466221" y="90763"/>
                </a:lnTo>
                <a:lnTo>
                  <a:pt x="494924" y="88731"/>
                </a:lnTo>
                <a:lnTo>
                  <a:pt x="524644" y="86671"/>
                </a:lnTo>
                <a:lnTo>
                  <a:pt x="556450" y="83886"/>
                </a:lnTo>
                <a:lnTo>
                  <a:pt x="589650" y="80619"/>
                </a:lnTo>
                <a:lnTo>
                  <a:pt x="623777" y="77029"/>
                </a:lnTo>
                <a:lnTo>
                  <a:pt x="659934" y="73225"/>
                </a:lnTo>
                <a:lnTo>
                  <a:pt x="697444" y="69278"/>
                </a:lnTo>
                <a:lnTo>
                  <a:pt x="735857" y="65235"/>
                </a:lnTo>
                <a:lnTo>
                  <a:pt x="774871" y="61834"/>
                </a:lnTo>
                <a:lnTo>
                  <a:pt x="814285" y="58862"/>
                </a:lnTo>
                <a:lnTo>
                  <a:pt x="853967" y="56174"/>
                </a:lnTo>
                <a:lnTo>
                  <a:pt x="895238" y="52972"/>
                </a:lnTo>
                <a:lnTo>
                  <a:pt x="937568" y="49426"/>
                </a:lnTo>
                <a:lnTo>
                  <a:pt x="980606" y="45650"/>
                </a:lnTo>
                <a:lnTo>
                  <a:pt x="1024819" y="42428"/>
                </a:lnTo>
                <a:lnTo>
                  <a:pt x="1069818" y="39574"/>
                </a:lnTo>
                <a:lnTo>
                  <a:pt x="1115339" y="36966"/>
                </a:lnTo>
                <a:lnTo>
                  <a:pt x="1162620" y="34522"/>
                </a:lnTo>
                <a:lnTo>
                  <a:pt x="1211073" y="32187"/>
                </a:lnTo>
                <a:lnTo>
                  <a:pt x="1260309" y="29924"/>
                </a:lnTo>
                <a:lnTo>
                  <a:pt x="1311477" y="27711"/>
                </a:lnTo>
                <a:lnTo>
                  <a:pt x="1363933" y="25529"/>
                </a:lnTo>
                <a:lnTo>
                  <a:pt x="1417250" y="23370"/>
                </a:lnTo>
                <a:lnTo>
                  <a:pt x="1471138" y="21224"/>
                </a:lnTo>
                <a:lnTo>
                  <a:pt x="1525407" y="19088"/>
                </a:lnTo>
                <a:lnTo>
                  <a:pt x="1579932" y="16959"/>
                </a:lnTo>
                <a:lnTo>
                  <a:pt x="1635332" y="15539"/>
                </a:lnTo>
                <a:lnTo>
                  <a:pt x="1691315" y="14593"/>
                </a:lnTo>
                <a:lnTo>
                  <a:pt x="1747687" y="13962"/>
                </a:lnTo>
                <a:lnTo>
                  <a:pt x="1802201" y="12836"/>
                </a:lnTo>
                <a:lnTo>
                  <a:pt x="1855478" y="11379"/>
                </a:lnTo>
                <a:lnTo>
                  <a:pt x="1907929" y="9703"/>
                </a:lnTo>
                <a:lnTo>
                  <a:pt x="1963357" y="8585"/>
                </a:lnTo>
                <a:lnTo>
                  <a:pt x="2020771" y="7840"/>
                </a:lnTo>
                <a:lnTo>
                  <a:pt x="2079507" y="7343"/>
                </a:lnTo>
                <a:lnTo>
                  <a:pt x="2138421" y="7012"/>
                </a:lnTo>
                <a:lnTo>
                  <a:pt x="2197452" y="6792"/>
                </a:lnTo>
                <a:lnTo>
                  <a:pt x="2256562" y="6644"/>
                </a:lnTo>
                <a:lnTo>
                  <a:pt x="2317135" y="7251"/>
                </a:lnTo>
                <a:lnTo>
                  <a:pt x="2378683" y="8362"/>
                </a:lnTo>
                <a:lnTo>
                  <a:pt x="2440882" y="9808"/>
                </a:lnTo>
                <a:lnTo>
                  <a:pt x="2503515" y="11478"/>
                </a:lnTo>
                <a:lnTo>
                  <a:pt x="2566437" y="13296"/>
                </a:lnTo>
                <a:lnTo>
                  <a:pt x="2629551" y="15214"/>
                </a:lnTo>
                <a:lnTo>
                  <a:pt x="2692795" y="17198"/>
                </a:lnTo>
                <a:lnTo>
                  <a:pt x="2756124" y="19227"/>
                </a:lnTo>
                <a:lnTo>
                  <a:pt x="2819510" y="21284"/>
                </a:lnTo>
                <a:lnTo>
                  <a:pt x="2880817" y="24067"/>
                </a:lnTo>
                <a:lnTo>
                  <a:pt x="2940738" y="27334"/>
                </a:lnTo>
                <a:lnTo>
                  <a:pt x="2999736" y="30922"/>
                </a:lnTo>
                <a:lnTo>
                  <a:pt x="3059528" y="34726"/>
                </a:lnTo>
                <a:lnTo>
                  <a:pt x="3119851" y="38673"/>
                </a:lnTo>
                <a:lnTo>
                  <a:pt x="3180528" y="42715"/>
                </a:lnTo>
                <a:lnTo>
                  <a:pt x="3241440" y="46821"/>
                </a:lnTo>
                <a:lnTo>
                  <a:pt x="3302509" y="50970"/>
                </a:lnTo>
                <a:lnTo>
                  <a:pt x="3363683" y="55146"/>
                </a:lnTo>
                <a:lnTo>
                  <a:pt x="3424926" y="60047"/>
                </a:lnTo>
                <a:lnTo>
                  <a:pt x="3486217" y="65432"/>
                </a:lnTo>
                <a:lnTo>
                  <a:pt x="3547538" y="71138"/>
                </a:lnTo>
                <a:lnTo>
                  <a:pt x="3607469" y="76353"/>
                </a:lnTo>
                <a:lnTo>
                  <a:pt x="3666472" y="81241"/>
                </a:lnTo>
                <a:lnTo>
                  <a:pt x="3724859" y="85910"/>
                </a:lnTo>
                <a:lnTo>
                  <a:pt x="3783538" y="91140"/>
                </a:lnTo>
                <a:lnTo>
                  <a:pt x="3842413" y="96743"/>
                </a:lnTo>
                <a:lnTo>
                  <a:pt x="3901419" y="102596"/>
                </a:lnTo>
                <a:lnTo>
                  <a:pt x="3957689" y="107908"/>
                </a:lnTo>
                <a:lnTo>
                  <a:pt x="4012136" y="112861"/>
                </a:lnTo>
                <a:lnTo>
                  <a:pt x="4065368" y="117574"/>
                </a:lnTo>
                <a:lnTo>
                  <a:pt x="4115672" y="122833"/>
                </a:lnTo>
                <a:lnTo>
                  <a:pt x="4164024" y="128455"/>
                </a:lnTo>
                <a:lnTo>
                  <a:pt x="4211077" y="134320"/>
                </a:lnTo>
                <a:lnTo>
                  <a:pt x="4259378" y="138936"/>
                </a:lnTo>
                <a:lnTo>
                  <a:pt x="4308513" y="142718"/>
                </a:lnTo>
                <a:lnTo>
                  <a:pt x="4358203" y="145945"/>
                </a:lnTo>
                <a:lnTo>
                  <a:pt x="4403323" y="149508"/>
                </a:lnTo>
                <a:lnTo>
                  <a:pt x="4445397" y="153294"/>
                </a:lnTo>
                <a:lnTo>
                  <a:pt x="4485441" y="157230"/>
                </a:lnTo>
                <a:lnTo>
                  <a:pt x="4525544" y="160558"/>
                </a:lnTo>
                <a:lnTo>
                  <a:pt x="4565684" y="163483"/>
                </a:lnTo>
                <a:lnTo>
                  <a:pt x="4605849" y="166139"/>
                </a:lnTo>
                <a:lnTo>
                  <a:pt x="4641094" y="168615"/>
                </a:lnTo>
                <a:lnTo>
                  <a:pt x="4673055" y="170971"/>
                </a:lnTo>
                <a:lnTo>
                  <a:pt x="4702830" y="173247"/>
                </a:lnTo>
                <a:lnTo>
                  <a:pt x="4732558" y="174765"/>
                </a:lnTo>
                <a:lnTo>
                  <a:pt x="4762255" y="175777"/>
                </a:lnTo>
                <a:lnTo>
                  <a:pt x="4791930" y="176451"/>
                </a:lnTo>
                <a:lnTo>
                  <a:pt x="4836192" y="177200"/>
                </a:lnTo>
                <a:lnTo>
                  <a:pt x="4869974" y="177534"/>
                </a:lnTo>
                <a:lnTo>
                  <a:pt x="4911383" y="176310"/>
                </a:lnTo>
                <a:lnTo>
                  <a:pt x="4952881" y="16510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MARTInkShape-1609"/>
          <p:cNvSpPr/>
          <p:nvPr>
            <p:custDataLst>
              <p:tags r:id="rId2"/>
            </p:custDataLst>
          </p:nvPr>
        </p:nvSpPr>
        <p:spPr>
          <a:xfrm>
            <a:off x="10396291" y="2674261"/>
            <a:ext cx="100237" cy="246604"/>
          </a:xfrm>
          <a:custGeom>
            <a:avLst/>
            <a:gdLst/>
            <a:ahLst/>
            <a:cxnLst/>
            <a:rect l="0" t="0" r="0" b="0"/>
            <a:pathLst>
              <a:path w="100237" h="246604">
                <a:moveTo>
                  <a:pt x="5009" y="43539"/>
                </a:moveTo>
                <a:lnTo>
                  <a:pt x="5009" y="43539"/>
                </a:lnTo>
                <a:lnTo>
                  <a:pt x="5009" y="88550"/>
                </a:lnTo>
                <a:lnTo>
                  <a:pt x="5009" y="133703"/>
                </a:lnTo>
                <a:lnTo>
                  <a:pt x="5009" y="180162"/>
                </a:lnTo>
                <a:lnTo>
                  <a:pt x="5009" y="225251"/>
                </a:lnTo>
                <a:lnTo>
                  <a:pt x="5009" y="246603"/>
                </a:lnTo>
                <a:lnTo>
                  <a:pt x="8379" y="243328"/>
                </a:lnTo>
                <a:lnTo>
                  <a:pt x="10035" y="239813"/>
                </a:lnTo>
                <a:lnTo>
                  <a:pt x="12050" y="195023"/>
                </a:lnTo>
                <a:lnTo>
                  <a:pt x="17118" y="153395"/>
                </a:lnTo>
                <a:lnTo>
                  <a:pt x="21002" y="119990"/>
                </a:lnTo>
                <a:lnTo>
                  <a:pt x="29641" y="76009"/>
                </a:lnTo>
                <a:lnTo>
                  <a:pt x="35845" y="37320"/>
                </a:lnTo>
                <a:lnTo>
                  <a:pt x="38235" y="31838"/>
                </a:lnTo>
                <a:lnTo>
                  <a:pt x="39859" y="29388"/>
                </a:lnTo>
                <a:lnTo>
                  <a:pt x="43173" y="16729"/>
                </a:lnTo>
                <a:lnTo>
                  <a:pt x="44563" y="15082"/>
                </a:lnTo>
                <a:lnTo>
                  <a:pt x="46195" y="13984"/>
                </a:lnTo>
                <a:lnTo>
                  <a:pt x="47283" y="12547"/>
                </a:lnTo>
                <a:lnTo>
                  <a:pt x="49374" y="5758"/>
                </a:lnTo>
                <a:lnTo>
                  <a:pt x="54918" y="0"/>
                </a:lnTo>
                <a:lnTo>
                  <a:pt x="55215" y="402"/>
                </a:lnTo>
                <a:lnTo>
                  <a:pt x="55545" y="2730"/>
                </a:lnTo>
                <a:lnTo>
                  <a:pt x="56338" y="3633"/>
                </a:lnTo>
                <a:lnTo>
                  <a:pt x="61253" y="5201"/>
                </a:lnTo>
                <a:lnTo>
                  <a:pt x="65262" y="5368"/>
                </a:lnTo>
                <a:lnTo>
                  <a:pt x="68947" y="7289"/>
                </a:lnTo>
                <a:lnTo>
                  <a:pt x="70917" y="8789"/>
                </a:lnTo>
                <a:lnTo>
                  <a:pt x="73107" y="12337"/>
                </a:lnTo>
                <a:lnTo>
                  <a:pt x="73691" y="14271"/>
                </a:lnTo>
                <a:lnTo>
                  <a:pt x="74785" y="15560"/>
                </a:lnTo>
                <a:lnTo>
                  <a:pt x="77884" y="16993"/>
                </a:lnTo>
                <a:lnTo>
                  <a:pt x="78991" y="18080"/>
                </a:lnTo>
                <a:lnTo>
                  <a:pt x="80224" y="21170"/>
                </a:lnTo>
                <a:lnTo>
                  <a:pt x="81719" y="28903"/>
                </a:lnTo>
                <a:lnTo>
                  <a:pt x="85516" y="35126"/>
                </a:lnTo>
                <a:lnTo>
                  <a:pt x="87658" y="41438"/>
                </a:lnTo>
                <a:lnTo>
                  <a:pt x="91743" y="48482"/>
                </a:lnTo>
                <a:lnTo>
                  <a:pt x="94424" y="66235"/>
                </a:lnTo>
                <a:lnTo>
                  <a:pt x="98896" y="75173"/>
                </a:lnTo>
                <a:lnTo>
                  <a:pt x="100236" y="96454"/>
                </a:lnTo>
                <a:lnTo>
                  <a:pt x="99538" y="97865"/>
                </a:lnTo>
                <a:lnTo>
                  <a:pt x="98367" y="98807"/>
                </a:lnTo>
                <a:lnTo>
                  <a:pt x="96881" y="99434"/>
                </a:lnTo>
                <a:lnTo>
                  <a:pt x="95890" y="100558"/>
                </a:lnTo>
                <a:lnTo>
                  <a:pt x="92420" y="107431"/>
                </a:lnTo>
                <a:lnTo>
                  <a:pt x="85148" y="115583"/>
                </a:lnTo>
                <a:lnTo>
                  <a:pt x="79196" y="117892"/>
                </a:lnTo>
                <a:lnTo>
                  <a:pt x="32275" y="125958"/>
                </a:lnTo>
                <a:lnTo>
                  <a:pt x="18939" y="126063"/>
                </a:lnTo>
                <a:lnTo>
                  <a:pt x="12846" y="124196"/>
                </a:lnTo>
                <a:lnTo>
                  <a:pt x="7786" y="121720"/>
                </a:lnTo>
                <a:lnTo>
                  <a:pt x="3187" y="120619"/>
                </a:lnTo>
                <a:lnTo>
                  <a:pt x="1677" y="119620"/>
                </a:lnTo>
                <a:lnTo>
                  <a:pt x="671" y="118249"/>
                </a:lnTo>
                <a:lnTo>
                  <a:pt x="0" y="116629"/>
                </a:lnTo>
                <a:lnTo>
                  <a:pt x="259" y="114843"/>
                </a:lnTo>
                <a:lnTo>
                  <a:pt x="2428" y="110978"/>
                </a:lnTo>
                <a:lnTo>
                  <a:pt x="7616" y="104835"/>
                </a:lnTo>
                <a:lnTo>
                  <a:pt x="24059" y="94339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5" name="SMARTInkShape-Group395"/>
          <p:cNvGrpSpPr/>
          <p:nvPr/>
        </p:nvGrpSpPr>
        <p:grpSpPr>
          <a:xfrm>
            <a:off x="5492757" y="349250"/>
            <a:ext cx="672975" cy="2469857"/>
            <a:chOff x="5492757" y="349250"/>
            <a:chExt cx="672975" cy="2469857"/>
          </a:xfrm>
        </p:grpSpPr>
        <p:sp>
          <p:nvSpPr>
            <p:cNvPr id="29" name="SMARTInkShape-1610"/>
            <p:cNvSpPr/>
            <p:nvPr>
              <p:custDataLst>
                <p:tags r:id="rId25"/>
              </p:custDataLst>
            </p:nvPr>
          </p:nvSpPr>
          <p:spPr>
            <a:xfrm>
              <a:off x="6045200" y="349250"/>
              <a:ext cx="107951" cy="2469857"/>
            </a:xfrm>
            <a:custGeom>
              <a:avLst/>
              <a:gdLst/>
              <a:ahLst/>
              <a:cxnLst/>
              <a:rect l="0" t="0" r="0" b="0"/>
              <a:pathLst>
                <a:path w="107951" h="2469857">
                  <a:moveTo>
                    <a:pt x="107950" y="2419350"/>
                  </a:moveTo>
                  <a:lnTo>
                    <a:pt x="107950" y="2419350"/>
                  </a:lnTo>
                  <a:lnTo>
                    <a:pt x="65616" y="2460978"/>
                  </a:lnTo>
                  <a:lnTo>
                    <a:pt x="57150" y="2465124"/>
                  </a:lnTo>
                  <a:lnTo>
                    <a:pt x="52054" y="2469157"/>
                  </a:lnTo>
                  <a:lnTo>
                    <a:pt x="47801" y="2469856"/>
                  </a:lnTo>
                  <a:lnTo>
                    <a:pt x="46684" y="2469248"/>
                  </a:lnTo>
                  <a:lnTo>
                    <a:pt x="45939" y="2468138"/>
                  </a:lnTo>
                  <a:lnTo>
                    <a:pt x="45443" y="2466692"/>
                  </a:lnTo>
                  <a:lnTo>
                    <a:pt x="40282" y="2458596"/>
                  </a:lnTo>
                  <a:lnTo>
                    <a:pt x="31690" y="2417728"/>
                  </a:lnTo>
                  <a:lnTo>
                    <a:pt x="26367" y="2375270"/>
                  </a:lnTo>
                  <a:lnTo>
                    <a:pt x="25591" y="2328563"/>
                  </a:lnTo>
                  <a:lnTo>
                    <a:pt x="25457" y="2286930"/>
                  </a:lnTo>
                  <a:lnTo>
                    <a:pt x="25417" y="2241904"/>
                  </a:lnTo>
                  <a:lnTo>
                    <a:pt x="25407" y="2207135"/>
                  </a:lnTo>
                  <a:lnTo>
                    <a:pt x="25403" y="2166753"/>
                  </a:lnTo>
                  <a:lnTo>
                    <a:pt x="25402" y="2122935"/>
                  </a:lnTo>
                  <a:lnTo>
                    <a:pt x="25401" y="2077589"/>
                  </a:lnTo>
                  <a:lnTo>
                    <a:pt x="26106" y="2053221"/>
                  </a:lnTo>
                  <a:lnTo>
                    <a:pt x="27282" y="2027803"/>
                  </a:lnTo>
                  <a:lnTo>
                    <a:pt x="28771" y="2001685"/>
                  </a:lnTo>
                  <a:lnTo>
                    <a:pt x="29058" y="1974396"/>
                  </a:lnTo>
                  <a:lnTo>
                    <a:pt x="28545" y="1946325"/>
                  </a:lnTo>
                  <a:lnTo>
                    <a:pt x="27496" y="1917733"/>
                  </a:lnTo>
                  <a:lnTo>
                    <a:pt x="27503" y="1888089"/>
                  </a:lnTo>
                  <a:lnTo>
                    <a:pt x="28213" y="1857742"/>
                  </a:lnTo>
                  <a:lnTo>
                    <a:pt x="29392" y="1826928"/>
                  </a:lnTo>
                  <a:lnTo>
                    <a:pt x="29473" y="1794391"/>
                  </a:lnTo>
                  <a:lnTo>
                    <a:pt x="28820" y="1760705"/>
                  </a:lnTo>
                  <a:lnTo>
                    <a:pt x="27680" y="1726253"/>
                  </a:lnTo>
                  <a:lnTo>
                    <a:pt x="27625" y="1691291"/>
                  </a:lnTo>
                  <a:lnTo>
                    <a:pt x="28294" y="1655988"/>
                  </a:lnTo>
                  <a:lnTo>
                    <a:pt x="29447" y="1620459"/>
                  </a:lnTo>
                  <a:lnTo>
                    <a:pt x="29509" y="1584072"/>
                  </a:lnTo>
                  <a:lnTo>
                    <a:pt x="28844" y="1547115"/>
                  </a:lnTo>
                  <a:lnTo>
                    <a:pt x="27696" y="1509777"/>
                  </a:lnTo>
                  <a:lnTo>
                    <a:pt x="26930" y="1472184"/>
                  </a:lnTo>
                  <a:lnTo>
                    <a:pt x="26420" y="1434423"/>
                  </a:lnTo>
                  <a:lnTo>
                    <a:pt x="26081" y="1396549"/>
                  </a:lnTo>
                  <a:lnTo>
                    <a:pt x="25854" y="1357893"/>
                  </a:lnTo>
                  <a:lnTo>
                    <a:pt x="25702" y="1318718"/>
                  </a:lnTo>
                  <a:lnTo>
                    <a:pt x="25600" y="1279195"/>
                  </a:lnTo>
                  <a:lnTo>
                    <a:pt x="24828" y="1240147"/>
                  </a:lnTo>
                  <a:lnTo>
                    <a:pt x="23608" y="1201415"/>
                  </a:lnTo>
                  <a:lnTo>
                    <a:pt x="22088" y="1162893"/>
                  </a:lnTo>
                  <a:lnTo>
                    <a:pt x="21076" y="1123806"/>
                  </a:lnTo>
                  <a:lnTo>
                    <a:pt x="20400" y="1084343"/>
                  </a:lnTo>
                  <a:lnTo>
                    <a:pt x="19950" y="1044629"/>
                  </a:lnTo>
                  <a:lnTo>
                    <a:pt x="18944" y="1005452"/>
                  </a:lnTo>
                  <a:lnTo>
                    <a:pt x="17569" y="966635"/>
                  </a:lnTo>
                  <a:lnTo>
                    <a:pt x="15945" y="928057"/>
                  </a:lnTo>
                  <a:lnTo>
                    <a:pt x="14863" y="890343"/>
                  </a:lnTo>
                  <a:lnTo>
                    <a:pt x="14142" y="853207"/>
                  </a:lnTo>
                  <a:lnTo>
                    <a:pt x="13662" y="816454"/>
                  </a:lnTo>
                  <a:lnTo>
                    <a:pt x="12635" y="779959"/>
                  </a:lnTo>
                  <a:lnTo>
                    <a:pt x="11246" y="743634"/>
                  </a:lnTo>
                  <a:lnTo>
                    <a:pt x="9614" y="707422"/>
                  </a:lnTo>
                  <a:lnTo>
                    <a:pt x="8526" y="671993"/>
                  </a:lnTo>
                  <a:lnTo>
                    <a:pt x="7800" y="637084"/>
                  </a:lnTo>
                  <a:lnTo>
                    <a:pt x="7317" y="602523"/>
                  </a:lnTo>
                  <a:lnTo>
                    <a:pt x="6290" y="568898"/>
                  </a:lnTo>
                  <a:lnTo>
                    <a:pt x="4898" y="535899"/>
                  </a:lnTo>
                  <a:lnTo>
                    <a:pt x="3266" y="503316"/>
                  </a:lnTo>
                  <a:lnTo>
                    <a:pt x="2177" y="476655"/>
                  </a:lnTo>
                  <a:lnTo>
                    <a:pt x="967" y="433862"/>
                  </a:lnTo>
                  <a:lnTo>
                    <a:pt x="430" y="396498"/>
                  </a:lnTo>
                  <a:lnTo>
                    <a:pt x="191" y="361782"/>
                  </a:lnTo>
                  <a:lnTo>
                    <a:pt x="57" y="314471"/>
                  </a:lnTo>
                  <a:lnTo>
                    <a:pt x="17" y="269174"/>
                  </a:lnTo>
                  <a:lnTo>
                    <a:pt x="5" y="225178"/>
                  </a:lnTo>
                  <a:lnTo>
                    <a:pt x="2" y="185018"/>
                  </a:lnTo>
                  <a:lnTo>
                    <a:pt x="0" y="146307"/>
                  </a:lnTo>
                  <a:lnTo>
                    <a:pt x="0" y="108732"/>
                  </a:lnTo>
                  <a:lnTo>
                    <a:pt x="0" y="62191"/>
                  </a:lnTo>
                  <a:lnTo>
                    <a:pt x="0" y="19183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611"/>
            <p:cNvSpPr/>
            <p:nvPr>
              <p:custDataLst>
                <p:tags r:id="rId26"/>
              </p:custDataLst>
            </p:nvPr>
          </p:nvSpPr>
          <p:spPr>
            <a:xfrm>
              <a:off x="5588087" y="1638300"/>
              <a:ext cx="335173" cy="107951"/>
            </a:xfrm>
            <a:custGeom>
              <a:avLst/>
              <a:gdLst/>
              <a:ahLst/>
              <a:cxnLst/>
              <a:rect l="0" t="0" r="0" b="0"/>
              <a:pathLst>
                <a:path w="335173" h="107951">
                  <a:moveTo>
                    <a:pt x="63413" y="0"/>
                  </a:moveTo>
                  <a:lnTo>
                    <a:pt x="63413" y="0"/>
                  </a:lnTo>
                  <a:lnTo>
                    <a:pt x="35886" y="0"/>
                  </a:lnTo>
                  <a:lnTo>
                    <a:pt x="31659" y="1881"/>
                  </a:lnTo>
                  <a:lnTo>
                    <a:pt x="27428" y="4364"/>
                  </a:lnTo>
                  <a:lnTo>
                    <a:pt x="18963" y="5958"/>
                  </a:lnTo>
                  <a:lnTo>
                    <a:pt x="16846" y="6089"/>
                  </a:lnTo>
                  <a:lnTo>
                    <a:pt x="12613" y="8115"/>
                  </a:lnTo>
                  <a:lnTo>
                    <a:pt x="10496" y="9643"/>
                  </a:lnTo>
                  <a:lnTo>
                    <a:pt x="8145" y="13223"/>
                  </a:lnTo>
                  <a:lnTo>
                    <a:pt x="6394" y="17166"/>
                  </a:lnTo>
                  <a:lnTo>
                    <a:pt x="906" y="24176"/>
                  </a:lnTo>
                  <a:lnTo>
                    <a:pt x="207" y="28408"/>
                  </a:lnTo>
                  <a:lnTo>
                    <a:pt x="0" y="34131"/>
                  </a:lnTo>
                  <a:lnTo>
                    <a:pt x="3310" y="43666"/>
                  </a:lnTo>
                  <a:lnTo>
                    <a:pt x="8713" y="49511"/>
                  </a:lnTo>
                  <a:lnTo>
                    <a:pt x="15819" y="53755"/>
                  </a:lnTo>
                  <a:lnTo>
                    <a:pt x="23681" y="55641"/>
                  </a:lnTo>
                  <a:lnTo>
                    <a:pt x="29997" y="60242"/>
                  </a:lnTo>
                  <a:lnTo>
                    <a:pt x="32669" y="63445"/>
                  </a:lnTo>
                  <a:lnTo>
                    <a:pt x="46543" y="71323"/>
                  </a:lnTo>
                  <a:lnTo>
                    <a:pt x="93305" y="86746"/>
                  </a:lnTo>
                  <a:lnTo>
                    <a:pt x="137464" y="98774"/>
                  </a:lnTo>
                  <a:lnTo>
                    <a:pt x="181889" y="101352"/>
                  </a:lnTo>
                  <a:lnTo>
                    <a:pt x="222677" y="101578"/>
                  </a:lnTo>
                  <a:lnTo>
                    <a:pt x="266007" y="100893"/>
                  </a:lnTo>
                  <a:lnTo>
                    <a:pt x="312210" y="95424"/>
                  </a:lnTo>
                  <a:lnTo>
                    <a:pt x="332109" y="95257"/>
                  </a:lnTo>
                  <a:lnTo>
                    <a:pt x="333560" y="95960"/>
                  </a:lnTo>
                  <a:lnTo>
                    <a:pt x="334527" y="97134"/>
                  </a:lnTo>
                  <a:lnTo>
                    <a:pt x="335172" y="98623"/>
                  </a:lnTo>
                  <a:lnTo>
                    <a:pt x="334898" y="100321"/>
                  </a:lnTo>
                  <a:lnTo>
                    <a:pt x="330113" y="1079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612"/>
            <p:cNvSpPr/>
            <p:nvPr>
              <p:custDataLst>
                <p:tags r:id="rId27"/>
              </p:custDataLst>
            </p:nvPr>
          </p:nvSpPr>
          <p:spPr>
            <a:xfrm>
              <a:off x="5765800" y="1600200"/>
              <a:ext cx="101601" cy="208918"/>
            </a:xfrm>
            <a:custGeom>
              <a:avLst/>
              <a:gdLst/>
              <a:ahLst/>
              <a:cxnLst/>
              <a:rect l="0" t="0" r="0" b="0"/>
              <a:pathLst>
                <a:path w="101601" h="208918">
                  <a:moveTo>
                    <a:pt x="101600" y="171450"/>
                  </a:moveTo>
                  <a:lnTo>
                    <a:pt x="101600" y="171450"/>
                  </a:lnTo>
                  <a:lnTo>
                    <a:pt x="64669" y="192649"/>
                  </a:lnTo>
                  <a:lnTo>
                    <a:pt x="58609" y="198746"/>
                  </a:lnTo>
                  <a:lnTo>
                    <a:pt x="53565" y="204748"/>
                  </a:lnTo>
                  <a:lnTo>
                    <a:pt x="48971" y="207416"/>
                  </a:lnTo>
                  <a:lnTo>
                    <a:pt x="42419" y="208917"/>
                  </a:lnTo>
                  <a:lnTo>
                    <a:pt x="40979" y="208423"/>
                  </a:lnTo>
                  <a:lnTo>
                    <a:pt x="40020" y="207387"/>
                  </a:lnTo>
                  <a:lnTo>
                    <a:pt x="38247" y="204356"/>
                  </a:lnTo>
                  <a:lnTo>
                    <a:pt x="29374" y="191236"/>
                  </a:lnTo>
                  <a:lnTo>
                    <a:pt x="20529" y="151789"/>
                  </a:lnTo>
                  <a:lnTo>
                    <a:pt x="15765" y="104543"/>
                  </a:lnTo>
                  <a:lnTo>
                    <a:pt x="8078" y="63330"/>
                  </a:lnTo>
                  <a:lnTo>
                    <a:pt x="1476" y="19592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613"/>
            <p:cNvSpPr/>
            <p:nvPr>
              <p:custDataLst>
                <p:tags r:id="rId28"/>
              </p:custDataLst>
            </p:nvPr>
          </p:nvSpPr>
          <p:spPr>
            <a:xfrm>
              <a:off x="5652469" y="1358900"/>
              <a:ext cx="221082" cy="227232"/>
            </a:xfrm>
            <a:custGeom>
              <a:avLst/>
              <a:gdLst/>
              <a:ahLst/>
              <a:cxnLst/>
              <a:rect l="0" t="0" r="0" b="0"/>
              <a:pathLst>
                <a:path w="221082" h="227232">
                  <a:moveTo>
                    <a:pt x="24431" y="127000"/>
                  </a:moveTo>
                  <a:lnTo>
                    <a:pt x="24431" y="127000"/>
                  </a:lnTo>
                  <a:lnTo>
                    <a:pt x="21060" y="127000"/>
                  </a:lnTo>
                  <a:lnTo>
                    <a:pt x="17523" y="128882"/>
                  </a:lnTo>
                  <a:lnTo>
                    <a:pt x="8699" y="136460"/>
                  </a:lnTo>
                  <a:lnTo>
                    <a:pt x="6856" y="140141"/>
                  </a:lnTo>
                  <a:lnTo>
                    <a:pt x="6364" y="142111"/>
                  </a:lnTo>
                  <a:lnTo>
                    <a:pt x="484" y="152439"/>
                  </a:lnTo>
                  <a:lnTo>
                    <a:pt x="0" y="154543"/>
                  </a:lnTo>
                  <a:lnTo>
                    <a:pt x="2689" y="164245"/>
                  </a:lnTo>
                  <a:lnTo>
                    <a:pt x="11933" y="182435"/>
                  </a:lnTo>
                  <a:lnTo>
                    <a:pt x="27410" y="198871"/>
                  </a:lnTo>
                  <a:lnTo>
                    <a:pt x="52728" y="213589"/>
                  </a:lnTo>
                  <a:lnTo>
                    <a:pt x="69739" y="219370"/>
                  </a:lnTo>
                  <a:lnTo>
                    <a:pt x="113381" y="227107"/>
                  </a:lnTo>
                  <a:lnTo>
                    <a:pt x="126053" y="227231"/>
                  </a:lnTo>
                  <a:lnTo>
                    <a:pt x="170482" y="220722"/>
                  </a:lnTo>
                  <a:lnTo>
                    <a:pt x="199792" y="214442"/>
                  </a:lnTo>
                  <a:lnTo>
                    <a:pt x="213587" y="207145"/>
                  </a:lnTo>
                  <a:lnTo>
                    <a:pt x="216151" y="204419"/>
                  </a:lnTo>
                  <a:lnTo>
                    <a:pt x="219001" y="197627"/>
                  </a:lnTo>
                  <a:lnTo>
                    <a:pt x="221081" y="182287"/>
                  </a:lnTo>
                  <a:lnTo>
                    <a:pt x="219311" y="177913"/>
                  </a:lnTo>
                  <a:lnTo>
                    <a:pt x="217851" y="175759"/>
                  </a:lnTo>
                  <a:lnTo>
                    <a:pt x="200882" y="162990"/>
                  </a:lnTo>
                  <a:lnTo>
                    <a:pt x="192460" y="160634"/>
                  </a:lnTo>
                  <a:lnTo>
                    <a:pt x="177698" y="157427"/>
                  </a:lnTo>
                  <a:lnTo>
                    <a:pt x="164388" y="153889"/>
                  </a:lnTo>
                  <a:lnTo>
                    <a:pt x="125218" y="151752"/>
                  </a:lnTo>
                  <a:lnTo>
                    <a:pt x="111664" y="146940"/>
                  </a:lnTo>
                  <a:lnTo>
                    <a:pt x="96457" y="146128"/>
                  </a:lnTo>
                  <a:lnTo>
                    <a:pt x="95732" y="145396"/>
                  </a:lnTo>
                  <a:lnTo>
                    <a:pt x="94926" y="142702"/>
                  </a:lnTo>
                  <a:lnTo>
                    <a:pt x="95417" y="141701"/>
                  </a:lnTo>
                  <a:lnTo>
                    <a:pt x="96449" y="141034"/>
                  </a:lnTo>
                  <a:lnTo>
                    <a:pt x="101273" y="140095"/>
                  </a:lnTo>
                  <a:lnTo>
                    <a:pt x="103175" y="139964"/>
                  </a:lnTo>
                  <a:lnTo>
                    <a:pt x="104445" y="139170"/>
                  </a:lnTo>
                  <a:lnTo>
                    <a:pt x="105290" y="137936"/>
                  </a:lnTo>
                  <a:lnTo>
                    <a:pt x="105854" y="136407"/>
                  </a:lnTo>
                  <a:lnTo>
                    <a:pt x="106935" y="135388"/>
                  </a:lnTo>
                  <a:lnTo>
                    <a:pt x="110018" y="134256"/>
                  </a:lnTo>
                  <a:lnTo>
                    <a:pt x="126710" y="131588"/>
                  </a:lnTo>
                  <a:lnTo>
                    <a:pt x="130716" y="130059"/>
                  </a:lnTo>
                  <a:lnTo>
                    <a:pt x="138932" y="130241"/>
                  </a:lnTo>
                  <a:lnTo>
                    <a:pt x="162909" y="133168"/>
                  </a:lnTo>
                  <a:lnTo>
                    <a:pt x="179124" y="134020"/>
                  </a:lnTo>
                  <a:lnTo>
                    <a:pt x="190994" y="138409"/>
                  </a:lnTo>
                  <a:lnTo>
                    <a:pt x="200611" y="144905"/>
                  </a:lnTo>
                  <a:lnTo>
                    <a:pt x="207556" y="145949"/>
                  </a:lnTo>
                  <a:lnTo>
                    <a:pt x="207897" y="146688"/>
                  </a:lnTo>
                  <a:lnTo>
                    <a:pt x="208491" y="151508"/>
                  </a:lnTo>
                  <a:lnTo>
                    <a:pt x="207816" y="151806"/>
                  </a:lnTo>
                  <a:lnTo>
                    <a:pt x="205184" y="152136"/>
                  </a:lnTo>
                  <a:lnTo>
                    <a:pt x="201661" y="150401"/>
                  </a:lnTo>
                  <a:lnTo>
                    <a:pt x="185718" y="139524"/>
                  </a:lnTo>
                  <a:lnTo>
                    <a:pt x="173114" y="133298"/>
                  </a:lnTo>
                  <a:lnTo>
                    <a:pt x="126390" y="95432"/>
                  </a:lnTo>
                  <a:lnTo>
                    <a:pt x="119984" y="89196"/>
                  </a:lnTo>
                  <a:lnTo>
                    <a:pt x="119771" y="85617"/>
                  </a:lnTo>
                  <a:lnTo>
                    <a:pt x="120446" y="84595"/>
                  </a:lnTo>
                  <a:lnTo>
                    <a:pt x="121602" y="83913"/>
                  </a:lnTo>
                  <a:lnTo>
                    <a:pt x="126600" y="82954"/>
                  </a:lnTo>
                  <a:lnTo>
                    <a:pt x="140881" y="82574"/>
                  </a:lnTo>
                  <a:lnTo>
                    <a:pt x="145095" y="80679"/>
                  </a:lnTo>
                  <a:lnTo>
                    <a:pt x="149321" y="78191"/>
                  </a:lnTo>
                  <a:lnTo>
                    <a:pt x="155666" y="76084"/>
                  </a:lnTo>
                  <a:lnTo>
                    <a:pt x="169617" y="67439"/>
                  </a:lnTo>
                  <a:lnTo>
                    <a:pt x="172022" y="64715"/>
                  </a:lnTo>
                  <a:lnTo>
                    <a:pt x="174694" y="57925"/>
                  </a:lnTo>
                  <a:lnTo>
                    <a:pt x="182243" y="30591"/>
                  </a:lnTo>
                  <a:lnTo>
                    <a:pt x="179532" y="20196"/>
                  </a:lnTo>
                  <a:lnTo>
                    <a:pt x="17048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SMARTInkShape-1614"/>
            <p:cNvSpPr/>
            <p:nvPr>
              <p:custDataLst>
                <p:tags r:id="rId29"/>
              </p:custDataLst>
            </p:nvPr>
          </p:nvSpPr>
          <p:spPr>
            <a:xfrm>
              <a:off x="5664237" y="1314450"/>
              <a:ext cx="228564" cy="63501"/>
            </a:xfrm>
            <a:custGeom>
              <a:avLst/>
              <a:gdLst/>
              <a:ahLst/>
              <a:cxnLst/>
              <a:rect l="0" t="0" r="0" b="0"/>
              <a:pathLst>
                <a:path w="228564" h="63501">
                  <a:moveTo>
                    <a:pt x="19013" y="0"/>
                  </a:moveTo>
                  <a:lnTo>
                    <a:pt x="19013" y="0"/>
                  </a:lnTo>
                  <a:lnTo>
                    <a:pt x="86" y="0"/>
                  </a:lnTo>
                  <a:lnTo>
                    <a:pt x="0" y="3371"/>
                  </a:lnTo>
                  <a:lnTo>
                    <a:pt x="693" y="4364"/>
                  </a:lnTo>
                  <a:lnTo>
                    <a:pt x="1861" y="5026"/>
                  </a:lnTo>
                  <a:lnTo>
                    <a:pt x="8804" y="6089"/>
                  </a:lnTo>
                  <a:lnTo>
                    <a:pt x="53077" y="7051"/>
                  </a:lnTo>
                  <a:lnTo>
                    <a:pt x="95349" y="14189"/>
                  </a:lnTo>
                  <a:lnTo>
                    <a:pt x="139671" y="22136"/>
                  </a:lnTo>
                  <a:lnTo>
                    <a:pt x="183408" y="41802"/>
                  </a:lnTo>
                  <a:lnTo>
                    <a:pt x="213816" y="57119"/>
                  </a:lnTo>
                  <a:lnTo>
                    <a:pt x="219187" y="60664"/>
                  </a:lnTo>
                  <a:lnTo>
                    <a:pt x="228563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SMARTInkShape-1615"/>
            <p:cNvSpPr/>
            <p:nvPr>
              <p:custDataLst>
                <p:tags r:id="rId30"/>
              </p:custDataLst>
            </p:nvPr>
          </p:nvSpPr>
          <p:spPr>
            <a:xfrm>
              <a:off x="5708676" y="971661"/>
              <a:ext cx="133325" cy="285640"/>
            </a:xfrm>
            <a:custGeom>
              <a:avLst/>
              <a:gdLst/>
              <a:ahLst/>
              <a:cxnLst/>
              <a:rect l="0" t="0" r="0" b="0"/>
              <a:pathLst>
                <a:path w="133325" h="285640">
                  <a:moveTo>
                    <a:pt x="95224" y="285639"/>
                  </a:moveTo>
                  <a:lnTo>
                    <a:pt x="95224" y="285639"/>
                  </a:lnTo>
                  <a:lnTo>
                    <a:pt x="95223" y="266880"/>
                  </a:lnTo>
                  <a:lnTo>
                    <a:pt x="90860" y="261577"/>
                  </a:lnTo>
                  <a:lnTo>
                    <a:pt x="89757" y="257776"/>
                  </a:lnTo>
                  <a:lnTo>
                    <a:pt x="88881" y="211520"/>
                  </a:lnTo>
                  <a:lnTo>
                    <a:pt x="88874" y="164822"/>
                  </a:lnTo>
                  <a:lnTo>
                    <a:pt x="88169" y="152921"/>
                  </a:lnTo>
                  <a:lnTo>
                    <a:pt x="81993" y="105677"/>
                  </a:lnTo>
                  <a:lnTo>
                    <a:pt x="76072" y="79688"/>
                  </a:lnTo>
                  <a:lnTo>
                    <a:pt x="69385" y="70032"/>
                  </a:lnTo>
                  <a:lnTo>
                    <a:pt x="66102" y="65636"/>
                  </a:lnTo>
                  <a:lnTo>
                    <a:pt x="64642" y="61330"/>
                  </a:lnTo>
                  <a:lnTo>
                    <a:pt x="62841" y="59900"/>
                  </a:lnTo>
                  <a:lnTo>
                    <a:pt x="57078" y="58310"/>
                  </a:lnTo>
                  <a:lnTo>
                    <a:pt x="54977" y="58592"/>
                  </a:lnTo>
                  <a:lnTo>
                    <a:pt x="53576" y="59486"/>
                  </a:lnTo>
                  <a:lnTo>
                    <a:pt x="52642" y="60787"/>
                  </a:lnTo>
                  <a:lnTo>
                    <a:pt x="47841" y="62232"/>
                  </a:lnTo>
                  <a:lnTo>
                    <a:pt x="41709" y="63580"/>
                  </a:lnTo>
                  <a:lnTo>
                    <a:pt x="33585" y="67601"/>
                  </a:lnTo>
                  <a:lnTo>
                    <a:pt x="15419" y="70257"/>
                  </a:lnTo>
                  <a:lnTo>
                    <a:pt x="7661" y="75181"/>
                  </a:lnTo>
                  <a:lnTo>
                    <a:pt x="974" y="76009"/>
                  </a:lnTo>
                  <a:lnTo>
                    <a:pt x="641" y="75330"/>
                  </a:lnTo>
                  <a:lnTo>
                    <a:pt x="0" y="69998"/>
                  </a:lnTo>
                  <a:lnTo>
                    <a:pt x="4343" y="64721"/>
                  </a:lnTo>
                  <a:lnTo>
                    <a:pt x="11219" y="48373"/>
                  </a:lnTo>
                  <a:lnTo>
                    <a:pt x="24021" y="29560"/>
                  </a:lnTo>
                  <a:lnTo>
                    <a:pt x="52813" y="4147"/>
                  </a:lnTo>
                  <a:lnTo>
                    <a:pt x="58971" y="1782"/>
                  </a:lnTo>
                  <a:lnTo>
                    <a:pt x="81397" y="0"/>
                  </a:lnTo>
                  <a:lnTo>
                    <a:pt x="87433" y="1820"/>
                  </a:lnTo>
                  <a:lnTo>
                    <a:pt x="99268" y="10727"/>
                  </a:lnTo>
                  <a:lnTo>
                    <a:pt x="109768" y="18989"/>
                  </a:lnTo>
                  <a:lnTo>
                    <a:pt x="116504" y="23900"/>
                  </a:lnTo>
                  <a:lnTo>
                    <a:pt x="121850" y="30787"/>
                  </a:lnTo>
                  <a:lnTo>
                    <a:pt x="124696" y="38551"/>
                  </a:lnTo>
                  <a:lnTo>
                    <a:pt x="133324" y="7608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616"/>
            <p:cNvSpPr/>
            <p:nvPr>
              <p:custDataLst>
                <p:tags r:id="rId31"/>
              </p:custDataLst>
            </p:nvPr>
          </p:nvSpPr>
          <p:spPr>
            <a:xfrm>
              <a:off x="6153150" y="1936750"/>
              <a:ext cx="6351" cy="6351"/>
            </a:xfrm>
            <a:custGeom>
              <a:avLst/>
              <a:gdLst/>
              <a:ahLst/>
              <a:cxnLst/>
              <a:rect l="0" t="0" r="0" b="0"/>
              <a:pathLst>
                <a:path w="6351" h="6351">
                  <a:moveTo>
                    <a:pt x="0" y="0"/>
                  </a:moveTo>
                  <a:lnTo>
                    <a:pt x="0" y="0"/>
                  </a:lnTo>
                  <a:lnTo>
                    <a:pt x="0" y="5467"/>
                  </a:lnTo>
                  <a:lnTo>
                    <a:pt x="705" y="5761"/>
                  </a:lnTo>
                  <a:lnTo>
                    <a:pt x="635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617"/>
            <p:cNvSpPr/>
            <p:nvPr>
              <p:custDataLst>
                <p:tags r:id="rId32"/>
              </p:custDataLst>
            </p:nvPr>
          </p:nvSpPr>
          <p:spPr>
            <a:xfrm>
              <a:off x="5918223" y="1924134"/>
              <a:ext cx="247509" cy="38017"/>
            </a:xfrm>
            <a:custGeom>
              <a:avLst/>
              <a:gdLst/>
              <a:ahLst/>
              <a:cxnLst/>
              <a:rect l="0" t="0" r="0" b="0"/>
              <a:pathLst>
                <a:path w="247509" h="38017">
                  <a:moveTo>
                    <a:pt x="31727" y="38016"/>
                  </a:moveTo>
                  <a:lnTo>
                    <a:pt x="31727" y="38016"/>
                  </a:lnTo>
                  <a:lnTo>
                    <a:pt x="22267" y="28556"/>
                  </a:lnTo>
                  <a:lnTo>
                    <a:pt x="18586" y="26756"/>
                  </a:lnTo>
                  <a:lnTo>
                    <a:pt x="6619" y="25323"/>
                  </a:lnTo>
                  <a:lnTo>
                    <a:pt x="0" y="25316"/>
                  </a:lnTo>
                  <a:lnTo>
                    <a:pt x="44880" y="25316"/>
                  </a:lnTo>
                  <a:lnTo>
                    <a:pt x="59142" y="23434"/>
                  </a:lnTo>
                  <a:lnTo>
                    <a:pt x="90378" y="19358"/>
                  </a:lnTo>
                  <a:lnTo>
                    <a:pt x="133415" y="13522"/>
                  </a:lnTo>
                  <a:lnTo>
                    <a:pt x="168233" y="10854"/>
                  </a:lnTo>
                  <a:lnTo>
                    <a:pt x="213520" y="1359"/>
                  </a:lnTo>
                  <a:lnTo>
                    <a:pt x="236023" y="0"/>
                  </a:lnTo>
                  <a:lnTo>
                    <a:pt x="240823" y="1835"/>
                  </a:lnTo>
                  <a:lnTo>
                    <a:pt x="246283" y="5391"/>
                  </a:lnTo>
                  <a:lnTo>
                    <a:pt x="247029" y="7759"/>
                  </a:lnTo>
                  <a:lnTo>
                    <a:pt x="247508" y="11657"/>
                  </a:lnTo>
                  <a:lnTo>
                    <a:pt x="246843" y="11976"/>
                  </a:lnTo>
                  <a:lnTo>
                    <a:pt x="244221" y="12332"/>
                  </a:lnTo>
                  <a:lnTo>
                    <a:pt x="240704" y="14371"/>
                  </a:lnTo>
                  <a:lnTo>
                    <a:pt x="234927" y="18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618"/>
            <p:cNvSpPr/>
            <p:nvPr>
              <p:custDataLst>
                <p:tags r:id="rId33"/>
              </p:custDataLst>
            </p:nvPr>
          </p:nvSpPr>
          <p:spPr>
            <a:xfrm>
              <a:off x="5766086" y="1982106"/>
              <a:ext cx="56865" cy="132445"/>
            </a:xfrm>
            <a:custGeom>
              <a:avLst/>
              <a:gdLst/>
              <a:ahLst/>
              <a:cxnLst/>
              <a:rect l="0" t="0" r="0" b="0"/>
              <a:pathLst>
                <a:path w="56865" h="132445">
                  <a:moveTo>
                    <a:pt x="18764" y="11794"/>
                  </a:moveTo>
                  <a:lnTo>
                    <a:pt x="18764" y="11794"/>
                  </a:lnTo>
                  <a:lnTo>
                    <a:pt x="15393" y="11794"/>
                  </a:lnTo>
                  <a:lnTo>
                    <a:pt x="14400" y="11088"/>
                  </a:lnTo>
                  <a:lnTo>
                    <a:pt x="13738" y="9913"/>
                  </a:lnTo>
                  <a:lnTo>
                    <a:pt x="13297" y="8423"/>
                  </a:lnTo>
                  <a:lnTo>
                    <a:pt x="12297" y="7430"/>
                  </a:lnTo>
                  <a:lnTo>
                    <a:pt x="5999" y="4913"/>
                  </a:lnTo>
                  <a:lnTo>
                    <a:pt x="681" y="0"/>
                  </a:lnTo>
                  <a:lnTo>
                    <a:pt x="359" y="403"/>
                  </a:lnTo>
                  <a:lnTo>
                    <a:pt x="0" y="2733"/>
                  </a:lnTo>
                  <a:lnTo>
                    <a:pt x="1722" y="6121"/>
                  </a:lnTo>
                  <a:lnTo>
                    <a:pt x="4134" y="9978"/>
                  </a:lnTo>
                  <a:lnTo>
                    <a:pt x="6198" y="16116"/>
                  </a:lnTo>
                  <a:lnTo>
                    <a:pt x="9181" y="20300"/>
                  </a:lnTo>
                  <a:lnTo>
                    <a:pt x="18824" y="64610"/>
                  </a:lnTo>
                  <a:lnTo>
                    <a:pt x="35754" y="107864"/>
                  </a:lnTo>
                  <a:lnTo>
                    <a:pt x="56864" y="1324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619"/>
            <p:cNvSpPr/>
            <p:nvPr>
              <p:custDataLst>
                <p:tags r:id="rId34"/>
              </p:custDataLst>
            </p:nvPr>
          </p:nvSpPr>
          <p:spPr>
            <a:xfrm>
              <a:off x="6000752" y="1606550"/>
              <a:ext cx="139699" cy="31751"/>
            </a:xfrm>
            <a:custGeom>
              <a:avLst/>
              <a:gdLst/>
              <a:ahLst/>
              <a:cxnLst/>
              <a:rect l="0" t="0" r="0" b="0"/>
              <a:pathLst>
                <a:path w="139699" h="31751">
                  <a:moveTo>
                    <a:pt x="6348" y="31750"/>
                  </a:moveTo>
                  <a:lnTo>
                    <a:pt x="6348" y="31750"/>
                  </a:lnTo>
                  <a:lnTo>
                    <a:pt x="0" y="31750"/>
                  </a:lnTo>
                  <a:lnTo>
                    <a:pt x="8837" y="31750"/>
                  </a:lnTo>
                  <a:lnTo>
                    <a:pt x="12863" y="29868"/>
                  </a:lnTo>
                  <a:lnTo>
                    <a:pt x="17005" y="27386"/>
                  </a:lnTo>
                  <a:lnTo>
                    <a:pt x="24008" y="25988"/>
                  </a:lnTo>
                  <a:lnTo>
                    <a:pt x="66516" y="25404"/>
                  </a:lnTo>
                  <a:lnTo>
                    <a:pt x="82032" y="24696"/>
                  </a:lnTo>
                  <a:lnTo>
                    <a:pt x="98073" y="20374"/>
                  </a:lnTo>
                  <a:lnTo>
                    <a:pt x="107791" y="18933"/>
                  </a:lnTo>
                  <a:lnTo>
                    <a:pt x="136173" y="6422"/>
                  </a:lnTo>
                  <a:lnTo>
                    <a:pt x="137348" y="4987"/>
                  </a:lnTo>
                  <a:lnTo>
                    <a:pt x="13969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SMARTInkShape-1620"/>
            <p:cNvSpPr/>
            <p:nvPr>
              <p:custDataLst>
                <p:tags r:id="rId35"/>
              </p:custDataLst>
            </p:nvPr>
          </p:nvSpPr>
          <p:spPr>
            <a:xfrm>
              <a:off x="5911930" y="1549409"/>
              <a:ext cx="139621" cy="107570"/>
            </a:xfrm>
            <a:custGeom>
              <a:avLst/>
              <a:gdLst/>
              <a:ahLst/>
              <a:cxnLst/>
              <a:rect l="0" t="0" r="0" b="0"/>
              <a:pathLst>
                <a:path w="139621" h="107570">
                  <a:moveTo>
                    <a:pt x="25320" y="19041"/>
                  </a:moveTo>
                  <a:lnTo>
                    <a:pt x="25320" y="19041"/>
                  </a:lnTo>
                  <a:lnTo>
                    <a:pt x="6561" y="19041"/>
                  </a:lnTo>
                  <a:lnTo>
                    <a:pt x="0" y="12768"/>
                  </a:lnTo>
                  <a:lnTo>
                    <a:pt x="11477" y="1137"/>
                  </a:lnTo>
                  <a:lnTo>
                    <a:pt x="13994" y="501"/>
                  </a:lnTo>
                  <a:lnTo>
                    <a:pt x="36527" y="0"/>
                  </a:lnTo>
                  <a:lnTo>
                    <a:pt x="42794" y="5062"/>
                  </a:lnTo>
                  <a:lnTo>
                    <a:pt x="48058" y="10823"/>
                  </a:lnTo>
                  <a:lnTo>
                    <a:pt x="52076" y="19090"/>
                  </a:lnTo>
                  <a:lnTo>
                    <a:pt x="53741" y="21190"/>
                  </a:lnTo>
                  <a:lnTo>
                    <a:pt x="54145" y="23296"/>
                  </a:lnTo>
                  <a:lnTo>
                    <a:pt x="53708" y="25406"/>
                  </a:lnTo>
                  <a:lnTo>
                    <a:pt x="52049" y="30336"/>
                  </a:lnTo>
                  <a:lnTo>
                    <a:pt x="50131" y="52450"/>
                  </a:lnTo>
                  <a:lnTo>
                    <a:pt x="45717" y="64864"/>
                  </a:lnTo>
                  <a:lnTo>
                    <a:pt x="44263" y="71862"/>
                  </a:lnTo>
                  <a:lnTo>
                    <a:pt x="39463" y="82104"/>
                  </a:lnTo>
                  <a:lnTo>
                    <a:pt x="38027" y="106684"/>
                  </a:lnTo>
                  <a:lnTo>
                    <a:pt x="38730" y="107103"/>
                  </a:lnTo>
                  <a:lnTo>
                    <a:pt x="41393" y="107569"/>
                  </a:lnTo>
                  <a:lnTo>
                    <a:pt x="44929" y="105894"/>
                  </a:lnTo>
                  <a:lnTo>
                    <a:pt x="48852" y="103503"/>
                  </a:lnTo>
                  <a:lnTo>
                    <a:pt x="62591" y="98472"/>
                  </a:lnTo>
                  <a:lnTo>
                    <a:pt x="106025" y="58956"/>
                  </a:lnTo>
                  <a:lnTo>
                    <a:pt x="139620" y="2539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SMARTInkShape-1621"/>
            <p:cNvSpPr/>
            <p:nvPr>
              <p:custDataLst>
                <p:tags r:id="rId36"/>
              </p:custDataLst>
            </p:nvPr>
          </p:nvSpPr>
          <p:spPr>
            <a:xfrm>
              <a:off x="6057900" y="1079500"/>
              <a:ext cx="1" cy="12701"/>
            </a:xfrm>
            <a:custGeom>
              <a:avLst/>
              <a:gdLst/>
              <a:ahLst/>
              <a:cxnLst/>
              <a:rect l="0" t="0" r="0" b="0"/>
              <a:pathLst>
                <a:path w="1" h="12701">
                  <a:moveTo>
                    <a:pt x="0" y="12700"/>
                  </a:moveTo>
                  <a:lnTo>
                    <a:pt x="0" y="12700"/>
                  </a:ln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SMARTInkShape-1622"/>
            <p:cNvSpPr/>
            <p:nvPr>
              <p:custDataLst>
                <p:tags r:id="rId37"/>
              </p:custDataLst>
            </p:nvPr>
          </p:nvSpPr>
          <p:spPr>
            <a:xfrm>
              <a:off x="6027294" y="952500"/>
              <a:ext cx="11557" cy="19051"/>
            </a:xfrm>
            <a:custGeom>
              <a:avLst/>
              <a:gdLst/>
              <a:ahLst/>
              <a:cxnLst/>
              <a:rect l="0" t="0" r="0" b="0"/>
              <a:pathLst>
                <a:path w="11557" h="19051">
                  <a:moveTo>
                    <a:pt x="11556" y="19050"/>
                  </a:moveTo>
                  <a:lnTo>
                    <a:pt x="11556" y="19050"/>
                  </a:lnTo>
                  <a:lnTo>
                    <a:pt x="0" y="19050"/>
                  </a:lnTo>
                  <a:lnTo>
                    <a:pt x="324" y="18344"/>
                  </a:lnTo>
                  <a:lnTo>
                    <a:pt x="4423" y="13583"/>
                  </a:lnTo>
                  <a:lnTo>
                    <a:pt x="5052" y="7805"/>
                  </a:lnTo>
                  <a:lnTo>
                    <a:pt x="520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623"/>
            <p:cNvSpPr/>
            <p:nvPr>
              <p:custDataLst>
                <p:tags r:id="rId38"/>
              </p:custDataLst>
            </p:nvPr>
          </p:nvSpPr>
          <p:spPr>
            <a:xfrm>
              <a:off x="5930923" y="609600"/>
              <a:ext cx="152378" cy="44451"/>
            </a:xfrm>
            <a:custGeom>
              <a:avLst/>
              <a:gdLst/>
              <a:ahLst/>
              <a:cxnLst/>
              <a:rect l="0" t="0" r="0" b="0"/>
              <a:pathLst>
                <a:path w="152378" h="44451">
                  <a:moveTo>
                    <a:pt x="12677" y="44450"/>
                  </a:moveTo>
                  <a:lnTo>
                    <a:pt x="12677" y="44450"/>
                  </a:lnTo>
                  <a:lnTo>
                    <a:pt x="6404" y="38177"/>
                  </a:lnTo>
                  <a:lnTo>
                    <a:pt x="0" y="38100"/>
                  </a:lnTo>
                  <a:lnTo>
                    <a:pt x="3355" y="34729"/>
                  </a:lnTo>
                  <a:lnTo>
                    <a:pt x="5005" y="31193"/>
                  </a:lnTo>
                  <a:lnTo>
                    <a:pt x="5446" y="29262"/>
                  </a:lnTo>
                  <a:lnTo>
                    <a:pt x="7151" y="27974"/>
                  </a:lnTo>
                  <a:lnTo>
                    <a:pt x="15587" y="26163"/>
                  </a:lnTo>
                  <a:lnTo>
                    <a:pt x="20554" y="25739"/>
                  </a:lnTo>
                  <a:lnTo>
                    <a:pt x="25116" y="23669"/>
                  </a:lnTo>
                  <a:lnTo>
                    <a:pt x="35412" y="18537"/>
                  </a:lnTo>
                  <a:lnTo>
                    <a:pt x="49988" y="14430"/>
                  </a:lnTo>
                  <a:lnTo>
                    <a:pt x="63243" y="11331"/>
                  </a:lnTo>
                  <a:lnTo>
                    <a:pt x="72545" y="8564"/>
                  </a:lnTo>
                  <a:lnTo>
                    <a:pt x="117362" y="3065"/>
                  </a:lnTo>
                  <a:lnTo>
                    <a:pt x="15237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624"/>
            <p:cNvSpPr/>
            <p:nvPr>
              <p:custDataLst>
                <p:tags r:id="rId39"/>
              </p:custDataLst>
            </p:nvPr>
          </p:nvSpPr>
          <p:spPr>
            <a:xfrm>
              <a:off x="5492757" y="623453"/>
              <a:ext cx="69844" cy="170298"/>
            </a:xfrm>
            <a:custGeom>
              <a:avLst/>
              <a:gdLst/>
              <a:ahLst/>
              <a:cxnLst/>
              <a:rect l="0" t="0" r="0" b="0"/>
              <a:pathLst>
                <a:path w="69844" h="170298">
                  <a:moveTo>
                    <a:pt x="12693" y="24247"/>
                  </a:moveTo>
                  <a:lnTo>
                    <a:pt x="12693" y="24247"/>
                  </a:lnTo>
                  <a:lnTo>
                    <a:pt x="9322" y="24247"/>
                  </a:lnTo>
                  <a:lnTo>
                    <a:pt x="8329" y="23541"/>
                  </a:lnTo>
                  <a:lnTo>
                    <a:pt x="7667" y="22365"/>
                  </a:lnTo>
                  <a:lnTo>
                    <a:pt x="7226" y="20876"/>
                  </a:lnTo>
                  <a:lnTo>
                    <a:pt x="277" y="11886"/>
                  </a:lnTo>
                  <a:lnTo>
                    <a:pt x="0" y="0"/>
                  </a:lnTo>
                  <a:lnTo>
                    <a:pt x="703" y="321"/>
                  </a:lnTo>
                  <a:lnTo>
                    <a:pt x="9453" y="8336"/>
                  </a:lnTo>
                  <a:lnTo>
                    <a:pt x="11252" y="12002"/>
                  </a:lnTo>
                  <a:lnTo>
                    <a:pt x="11733" y="13967"/>
                  </a:lnTo>
                  <a:lnTo>
                    <a:pt x="16868" y="22896"/>
                  </a:lnTo>
                  <a:lnTo>
                    <a:pt x="30574" y="66614"/>
                  </a:lnTo>
                  <a:lnTo>
                    <a:pt x="42681" y="111432"/>
                  </a:lnTo>
                  <a:lnTo>
                    <a:pt x="45803" y="125339"/>
                  </a:lnTo>
                  <a:lnTo>
                    <a:pt x="49314" y="138396"/>
                  </a:lnTo>
                  <a:lnTo>
                    <a:pt x="50842" y="146241"/>
                  </a:lnTo>
                  <a:lnTo>
                    <a:pt x="55668" y="154624"/>
                  </a:lnTo>
                  <a:lnTo>
                    <a:pt x="69843" y="17029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625"/>
            <p:cNvSpPr/>
            <p:nvPr>
              <p:custDataLst>
                <p:tags r:id="rId40"/>
              </p:custDataLst>
            </p:nvPr>
          </p:nvSpPr>
          <p:spPr>
            <a:xfrm>
              <a:off x="5581650" y="642333"/>
              <a:ext cx="126597" cy="110356"/>
            </a:xfrm>
            <a:custGeom>
              <a:avLst/>
              <a:gdLst/>
              <a:ahLst/>
              <a:cxnLst/>
              <a:rect l="0" t="0" r="0" b="0"/>
              <a:pathLst>
                <a:path w="126597" h="110356">
                  <a:moveTo>
                    <a:pt x="63500" y="18067"/>
                  </a:moveTo>
                  <a:lnTo>
                    <a:pt x="63500" y="18067"/>
                  </a:lnTo>
                  <a:lnTo>
                    <a:pt x="63500" y="9229"/>
                  </a:lnTo>
                  <a:lnTo>
                    <a:pt x="62794" y="7941"/>
                  </a:lnTo>
                  <a:lnTo>
                    <a:pt x="61618" y="7083"/>
                  </a:lnTo>
                  <a:lnTo>
                    <a:pt x="58431" y="5424"/>
                  </a:lnTo>
                  <a:lnTo>
                    <a:pt x="51944" y="0"/>
                  </a:lnTo>
                  <a:lnTo>
                    <a:pt x="50857" y="378"/>
                  </a:lnTo>
                  <a:lnTo>
                    <a:pt x="47768" y="2679"/>
                  </a:lnTo>
                  <a:lnTo>
                    <a:pt x="42162" y="4172"/>
                  </a:lnTo>
                  <a:lnTo>
                    <a:pt x="28051" y="5915"/>
                  </a:lnTo>
                  <a:lnTo>
                    <a:pt x="23521" y="8668"/>
                  </a:lnTo>
                  <a:lnTo>
                    <a:pt x="21037" y="12243"/>
                  </a:lnTo>
                  <a:lnTo>
                    <a:pt x="7528" y="44449"/>
                  </a:lnTo>
                  <a:lnTo>
                    <a:pt x="14235" y="81296"/>
                  </a:lnTo>
                  <a:lnTo>
                    <a:pt x="15840" y="85619"/>
                  </a:lnTo>
                  <a:lnTo>
                    <a:pt x="21386" y="92305"/>
                  </a:lnTo>
                  <a:lnTo>
                    <a:pt x="36160" y="103886"/>
                  </a:lnTo>
                  <a:lnTo>
                    <a:pt x="59468" y="110355"/>
                  </a:lnTo>
                  <a:lnTo>
                    <a:pt x="88912" y="105346"/>
                  </a:lnTo>
                  <a:lnTo>
                    <a:pt x="109363" y="96170"/>
                  </a:lnTo>
                  <a:lnTo>
                    <a:pt x="115163" y="92055"/>
                  </a:lnTo>
                  <a:lnTo>
                    <a:pt x="122395" y="82401"/>
                  </a:lnTo>
                  <a:lnTo>
                    <a:pt x="125635" y="73975"/>
                  </a:lnTo>
                  <a:lnTo>
                    <a:pt x="126596" y="67009"/>
                  </a:lnTo>
                  <a:lnTo>
                    <a:pt x="121851" y="53265"/>
                  </a:lnTo>
                  <a:lnTo>
                    <a:pt x="118126" y="45235"/>
                  </a:lnTo>
                  <a:lnTo>
                    <a:pt x="112237" y="38843"/>
                  </a:lnTo>
                  <a:lnTo>
                    <a:pt x="79291" y="12154"/>
                  </a:lnTo>
                  <a:lnTo>
                    <a:pt x="64416" y="7378"/>
                  </a:lnTo>
                  <a:lnTo>
                    <a:pt x="33920" y="5485"/>
                  </a:lnTo>
                  <a:lnTo>
                    <a:pt x="16944" y="10460"/>
                  </a:lnTo>
                  <a:lnTo>
                    <a:pt x="0" y="18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SMARTInkShape-1626"/>
          <p:cNvSpPr/>
          <p:nvPr>
            <p:custDataLst>
              <p:tags r:id="rId3"/>
            </p:custDataLst>
          </p:nvPr>
        </p:nvSpPr>
        <p:spPr>
          <a:xfrm>
            <a:off x="5619750" y="577883"/>
            <a:ext cx="6489701" cy="1955768"/>
          </a:xfrm>
          <a:custGeom>
            <a:avLst/>
            <a:gdLst/>
            <a:ahLst/>
            <a:cxnLst/>
            <a:rect l="0" t="0" r="0" b="0"/>
            <a:pathLst>
              <a:path w="6489701" h="1955768">
                <a:moveTo>
                  <a:pt x="6350" y="1816067"/>
                </a:moveTo>
                <a:lnTo>
                  <a:pt x="6350" y="1816067"/>
                </a:lnTo>
                <a:lnTo>
                  <a:pt x="262" y="1809978"/>
                </a:lnTo>
                <a:lnTo>
                  <a:pt x="0" y="1797281"/>
                </a:lnTo>
                <a:lnTo>
                  <a:pt x="3371" y="1793724"/>
                </a:lnTo>
                <a:lnTo>
                  <a:pt x="6908" y="1792026"/>
                </a:lnTo>
                <a:lnTo>
                  <a:pt x="17543" y="1790014"/>
                </a:lnTo>
                <a:lnTo>
                  <a:pt x="24170" y="1786319"/>
                </a:lnTo>
                <a:lnTo>
                  <a:pt x="68083" y="1778856"/>
                </a:lnTo>
                <a:lnTo>
                  <a:pt x="115301" y="1771901"/>
                </a:lnTo>
                <a:lnTo>
                  <a:pt x="159514" y="1760803"/>
                </a:lnTo>
                <a:lnTo>
                  <a:pt x="203322" y="1748313"/>
                </a:lnTo>
                <a:lnTo>
                  <a:pt x="247081" y="1737748"/>
                </a:lnTo>
                <a:lnTo>
                  <a:pt x="293627" y="1727167"/>
                </a:lnTo>
                <a:lnTo>
                  <a:pt x="334735" y="1718700"/>
                </a:lnTo>
                <a:lnTo>
                  <a:pt x="376826" y="1710234"/>
                </a:lnTo>
                <a:lnTo>
                  <a:pt x="419112" y="1701767"/>
                </a:lnTo>
                <a:lnTo>
                  <a:pt x="461436" y="1693300"/>
                </a:lnTo>
                <a:lnTo>
                  <a:pt x="508131" y="1689903"/>
                </a:lnTo>
                <a:lnTo>
                  <a:pt x="552057" y="1687351"/>
                </a:lnTo>
                <a:lnTo>
                  <a:pt x="594706" y="1683632"/>
                </a:lnTo>
                <a:lnTo>
                  <a:pt x="641466" y="1678534"/>
                </a:lnTo>
                <a:lnTo>
                  <a:pt x="685405" y="1674914"/>
                </a:lnTo>
                <a:lnTo>
                  <a:pt x="731427" y="1670984"/>
                </a:lnTo>
                <a:lnTo>
                  <a:pt x="768699" y="1670304"/>
                </a:lnTo>
                <a:lnTo>
                  <a:pt x="814150" y="1665004"/>
                </a:lnTo>
                <a:lnTo>
                  <a:pt x="858979" y="1659044"/>
                </a:lnTo>
                <a:lnTo>
                  <a:pt x="895862" y="1655947"/>
                </a:lnTo>
                <a:lnTo>
                  <a:pt x="942880" y="1648580"/>
                </a:lnTo>
                <a:lnTo>
                  <a:pt x="986844" y="1640330"/>
                </a:lnTo>
                <a:lnTo>
                  <a:pt x="1033681" y="1631907"/>
                </a:lnTo>
                <a:lnTo>
                  <a:pt x="1073742" y="1623448"/>
                </a:lnTo>
                <a:lnTo>
                  <a:pt x="1117560" y="1614983"/>
                </a:lnTo>
                <a:lnTo>
                  <a:pt x="1163604" y="1604400"/>
                </a:lnTo>
                <a:lnTo>
                  <a:pt x="1206426" y="1593817"/>
                </a:lnTo>
                <a:lnTo>
                  <a:pt x="1248823" y="1583939"/>
                </a:lnTo>
                <a:lnTo>
                  <a:pt x="1294563" y="1576295"/>
                </a:lnTo>
                <a:lnTo>
                  <a:pt x="1313497" y="1569654"/>
                </a:lnTo>
                <a:lnTo>
                  <a:pt x="1356072" y="1549749"/>
                </a:lnTo>
                <a:lnTo>
                  <a:pt x="1389078" y="1534819"/>
                </a:lnTo>
                <a:lnTo>
                  <a:pt x="1432955" y="1500390"/>
                </a:lnTo>
                <a:lnTo>
                  <a:pt x="1474523" y="1454114"/>
                </a:lnTo>
                <a:lnTo>
                  <a:pt x="1497443" y="1421112"/>
                </a:lnTo>
                <a:lnTo>
                  <a:pt x="1519000" y="1377844"/>
                </a:lnTo>
                <a:lnTo>
                  <a:pt x="1535641" y="1331581"/>
                </a:lnTo>
                <a:lnTo>
                  <a:pt x="1547425" y="1289409"/>
                </a:lnTo>
                <a:lnTo>
                  <a:pt x="1554252" y="1245925"/>
                </a:lnTo>
                <a:lnTo>
                  <a:pt x="1557500" y="1204705"/>
                </a:lnTo>
                <a:lnTo>
                  <a:pt x="1561696" y="1157394"/>
                </a:lnTo>
                <a:lnTo>
                  <a:pt x="1562064" y="1110811"/>
                </a:lnTo>
                <a:lnTo>
                  <a:pt x="1562095" y="1068830"/>
                </a:lnTo>
                <a:lnTo>
                  <a:pt x="1557735" y="1022443"/>
                </a:lnTo>
                <a:lnTo>
                  <a:pt x="1556012" y="981838"/>
                </a:lnTo>
                <a:lnTo>
                  <a:pt x="1555772" y="936745"/>
                </a:lnTo>
                <a:lnTo>
                  <a:pt x="1553871" y="895198"/>
                </a:lnTo>
                <a:lnTo>
                  <a:pt x="1549989" y="853674"/>
                </a:lnTo>
                <a:lnTo>
                  <a:pt x="1548746" y="807944"/>
                </a:lnTo>
                <a:lnTo>
                  <a:pt x="1542937" y="762046"/>
                </a:lnTo>
                <a:lnTo>
                  <a:pt x="1537660" y="721482"/>
                </a:lnTo>
                <a:lnTo>
                  <a:pt x="1534944" y="679382"/>
                </a:lnTo>
                <a:lnTo>
                  <a:pt x="1530955" y="637785"/>
                </a:lnTo>
                <a:lnTo>
                  <a:pt x="1529697" y="592750"/>
                </a:lnTo>
                <a:lnTo>
                  <a:pt x="1524395" y="546198"/>
                </a:lnTo>
                <a:lnTo>
                  <a:pt x="1519009" y="502952"/>
                </a:lnTo>
                <a:lnTo>
                  <a:pt x="1514359" y="457245"/>
                </a:lnTo>
                <a:lnTo>
                  <a:pt x="1511479" y="412016"/>
                </a:lnTo>
                <a:lnTo>
                  <a:pt x="1511316" y="368856"/>
                </a:lnTo>
                <a:lnTo>
                  <a:pt x="1509419" y="323851"/>
                </a:lnTo>
                <a:lnTo>
                  <a:pt x="1505832" y="298424"/>
                </a:lnTo>
                <a:lnTo>
                  <a:pt x="1510943" y="252643"/>
                </a:lnTo>
                <a:lnTo>
                  <a:pt x="1517752" y="207479"/>
                </a:lnTo>
                <a:lnTo>
                  <a:pt x="1527086" y="162008"/>
                </a:lnTo>
                <a:lnTo>
                  <a:pt x="1531802" y="141703"/>
                </a:lnTo>
                <a:lnTo>
                  <a:pt x="1533434" y="138908"/>
                </a:lnTo>
                <a:lnTo>
                  <a:pt x="1544501" y="91763"/>
                </a:lnTo>
                <a:lnTo>
                  <a:pt x="1547948" y="83375"/>
                </a:lnTo>
                <a:lnTo>
                  <a:pt x="1549460" y="78665"/>
                </a:lnTo>
                <a:lnTo>
                  <a:pt x="1579271" y="38102"/>
                </a:lnTo>
                <a:lnTo>
                  <a:pt x="1579897" y="35974"/>
                </a:lnTo>
                <a:lnTo>
                  <a:pt x="1584356" y="31727"/>
                </a:lnTo>
                <a:lnTo>
                  <a:pt x="1624003" y="2789"/>
                </a:lnTo>
                <a:lnTo>
                  <a:pt x="1638820" y="525"/>
                </a:lnTo>
                <a:lnTo>
                  <a:pt x="1664593" y="0"/>
                </a:lnTo>
                <a:lnTo>
                  <a:pt x="1699761" y="9427"/>
                </a:lnTo>
                <a:lnTo>
                  <a:pt x="1727595" y="27287"/>
                </a:lnTo>
                <a:lnTo>
                  <a:pt x="1760285" y="60373"/>
                </a:lnTo>
                <a:lnTo>
                  <a:pt x="1791846" y="105747"/>
                </a:lnTo>
                <a:lnTo>
                  <a:pt x="1806871" y="145556"/>
                </a:lnTo>
                <a:lnTo>
                  <a:pt x="1818475" y="190738"/>
                </a:lnTo>
                <a:lnTo>
                  <a:pt x="1825472" y="234058"/>
                </a:lnTo>
                <a:lnTo>
                  <a:pt x="1835072" y="280022"/>
                </a:lnTo>
                <a:lnTo>
                  <a:pt x="1841548" y="323930"/>
                </a:lnTo>
                <a:lnTo>
                  <a:pt x="1846880" y="364327"/>
                </a:lnTo>
                <a:lnTo>
                  <a:pt x="1853233" y="406021"/>
                </a:lnTo>
                <a:lnTo>
                  <a:pt x="1859582" y="453275"/>
                </a:lnTo>
                <a:lnTo>
                  <a:pt x="1865933" y="494925"/>
                </a:lnTo>
                <a:lnTo>
                  <a:pt x="1875653" y="542175"/>
                </a:lnTo>
                <a:lnTo>
                  <a:pt x="1884721" y="583825"/>
                </a:lnTo>
                <a:lnTo>
                  <a:pt x="1894680" y="627704"/>
                </a:lnTo>
                <a:lnTo>
                  <a:pt x="1912607" y="670008"/>
                </a:lnTo>
                <a:lnTo>
                  <a:pt x="1926091" y="710899"/>
                </a:lnTo>
                <a:lnTo>
                  <a:pt x="1944328" y="754711"/>
                </a:lnTo>
                <a:lnTo>
                  <a:pt x="1961210" y="799105"/>
                </a:lnTo>
                <a:lnTo>
                  <a:pt x="1989030" y="844461"/>
                </a:lnTo>
                <a:lnTo>
                  <a:pt x="2013346" y="888964"/>
                </a:lnTo>
                <a:lnTo>
                  <a:pt x="2042606" y="933417"/>
                </a:lnTo>
                <a:lnTo>
                  <a:pt x="2072218" y="977161"/>
                </a:lnTo>
                <a:lnTo>
                  <a:pt x="2109453" y="1022579"/>
                </a:lnTo>
                <a:lnTo>
                  <a:pt x="2146255" y="1066782"/>
                </a:lnTo>
                <a:lnTo>
                  <a:pt x="2182949" y="1111218"/>
                </a:lnTo>
                <a:lnTo>
                  <a:pt x="2219416" y="1155667"/>
                </a:lnTo>
                <a:lnTo>
                  <a:pt x="2250665" y="1199411"/>
                </a:lnTo>
                <a:lnTo>
                  <a:pt x="2271964" y="1222372"/>
                </a:lnTo>
                <a:lnTo>
                  <a:pt x="2306225" y="1264316"/>
                </a:lnTo>
                <a:lnTo>
                  <a:pt x="2338737" y="1309505"/>
                </a:lnTo>
                <a:lnTo>
                  <a:pt x="2370420" y="1352601"/>
                </a:lnTo>
                <a:lnTo>
                  <a:pt x="2407641" y="1396972"/>
                </a:lnTo>
                <a:lnTo>
                  <a:pt x="2446505" y="1442741"/>
                </a:lnTo>
                <a:lnTo>
                  <a:pt x="2489303" y="1480477"/>
                </a:lnTo>
                <a:lnTo>
                  <a:pt x="2536859" y="1522515"/>
                </a:lnTo>
                <a:lnTo>
                  <a:pt x="2582170" y="1556886"/>
                </a:lnTo>
                <a:lnTo>
                  <a:pt x="2625721" y="1588452"/>
                </a:lnTo>
                <a:lnTo>
                  <a:pt x="2667139" y="1607413"/>
                </a:lnTo>
                <a:lnTo>
                  <a:pt x="2710057" y="1632165"/>
                </a:lnTo>
                <a:lnTo>
                  <a:pt x="2750111" y="1650598"/>
                </a:lnTo>
                <a:lnTo>
                  <a:pt x="2788623" y="1664456"/>
                </a:lnTo>
                <a:lnTo>
                  <a:pt x="2828476" y="1679058"/>
                </a:lnTo>
                <a:lnTo>
                  <a:pt x="2872201" y="1693649"/>
                </a:lnTo>
                <a:lnTo>
                  <a:pt x="2918024" y="1706905"/>
                </a:lnTo>
                <a:lnTo>
                  <a:pt x="2965410" y="1718043"/>
                </a:lnTo>
                <a:lnTo>
                  <a:pt x="3011355" y="1727037"/>
                </a:lnTo>
                <a:lnTo>
                  <a:pt x="3048430" y="1731597"/>
                </a:lnTo>
                <a:lnTo>
                  <a:pt x="3086227" y="1734830"/>
                </a:lnTo>
                <a:lnTo>
                  <a:pt x="3133554" y="1738872"/>
                </a:lnTo>
                <a:lnTo>
                  <a:pt x="3169540" y="1742943"/>
                </a:lnTo>
                <a:lnTo>
                  <a:pt x="3207014" y="1745247"/>
                </a:lnTo>
                <a:lnTo>
                  <a:pt x="3244928" y="1749301"/>
                </a:lnTo>
                <a:lnTo>
                  <a:pt x="3291301" y="1751921"/>
                </a:lnTo>
                <a:lnTo>
                  <a:pt x="3338613" y="1754321"/>
                </a:lnTo>
                <a:lnTo>
                  <a:pt x="3385510" y="1758009"/>
                </a:lnTo>
                <a:lnTo>
                  <a:pt x="3422934" y="1758648"/>
                </a:lnTo>
                <a:lnTo>
                  <a:pt x="3469848" y="1758864"/>
                </a:lnTo>
                <a:lnTo>
                  <a:pt x="3510169" y="1758901"/>
                </a:lnTo>
                <a:lnTo>
                  <a:pt x="3549240" y="1758912"/>
                </a:lnTo>
                <a:lnTo>
                  <a:pt x="3587628" y="1758916"/>
                </a:lnTo>
                <a:lnTo>
                  <a:pt x="3625814" y="1758916"/>
                </a:lnTo>
                <a:lnTo>
                  <a:pt x="3663939" y="1758917"/>
                </a:lnTo>
                <a:lnTo>
                  <a:pt x="3702752" y="1758211"/>
                </a:lnTo>
                <a:lnTo>
                  <a:pt x="3744513" y="1754553"/>
                </a:lnTo>
                <a:lnTo>
                  <a:pt x="3783306" y="1753155"/>
                </a:lnTo>
                <a:lnTo>
                  <a:pt x="3830258" y="1750802"/>
                </a:lnTo>
                <a:lnTo>
                  <a:pt x="3867507" y="1747575"/>
                </a:lnTo>
                <a:lnTo>
                  <a:pt x="3914649" y="1743114"/>
                </a:lnTo>
                <a:lnTo>
                  <a:pt x="3957933" y="1739803"/>
                </a:lnTo>
                <a:lnTo>
                  <a:pt x="4000453" y="1734967"/>
                </a:lnTo>
                <a:lnTo>
                  <a:pt x="4039453" y="1730432"/>
                </a:lnTo>
                <a:lnTo>
                  <a:pt x="4086028" y="1725715"/>
                </a:lnTo>
                <a:lnTo>
                  <a:pt x="4132230" y="1714339"/>
                </a:lnTo>
                <a:lnTo>
                  <a:pt x="4179517" y="1697528"/>
                </a:lnTo>
                <a:lnTo>
                  <a:pt x="4197172" y="1687185"/>
                </a:lnTo>
                <a:lnTo>
                  <a:pt x="4208116" y="1675809"/>
                </a:lnTo>
                <a:lnTo>
                  <a:pt x="4214129" y="1668358"/>
                </a:lnTo>
                <a:lnTo>
                  <a:pt x="4224742" y="1658785"/>
                </a:lnTo>
                <a:lnTo>
                  <a:pt x="4231965" y="1643876"/>
                </a:lnTo>
                <a:lnTo>
                  <a:pt x="4244153" y="1599849"/>
                </a:lnTo>
                <a:lnTo>
                  <a:pt x="4248621" y="1554993"/>
                </a:lnTo>
                <a:lnTo>
                  <a:pt x="4253587" y="1515126"/>
                </a:lnTo>
                <a:lnTo>
                  <a:pt x="4254380" y="1471236"/>
                </a:lnTo>
                <a:lnTo>
                  <a:pt x="4254484" y="1424360"/>
                </a:lnTo>
                <a:lnTo>
                  <a:pt x="4256377" y="1383825"/>
                </a:lnTo>
                <a:lnTo>
                  <a:pt x="4259966" y="1341846"/>
                </a:lnTo>
                <a:lnTo>
                  <a:pt x="4265040" y="1295219"/>
                </a:lnTo>
                <a:lnTo>
                  <a:pt x="4268654" y="1249424"/>
                </a:lnTo>
                <a:lnTo>
                  <a:pt x="4275954" y="1203193"/>
                </a:lnTo>
                <a:lnTo>
                  <a:pt x="4282101" y="1167397"/>
                </a:lnTo>
                <a:lnTo>
                  <a:pt x="4285021" y="1129980"/>
                </a:lnTo>
                <a:lnTo>
                  <a:pt x="4289257" y="1092082"/>
                </a:lnTo>
                <a:lnTo>
                  <a:pt x="4294980" y="1054042"/>
                </a:lnTo>
                <a:lnTo>
                  <a:pt x="4301145" y="1015959"/>
                </a:lnTo>
                <a:lnTo>
                  <a:pt x="4307440" y="977865"/>
                </a:lnTo>
                <a:lnTo>
                  <a:pt x="4310403" y="939766"/>
                </a:lnTo>
                <a:lnTo>
                  <a:pt x="4318022" y="901667"/>
                </a:lnTo>
                <a:lnTo>
                  <a:pt x="4328169" y="855231"/>
                </a:lnTo>
                <a:lnTo>
                  <a:pt x="4336968" y="807906"/>
                </a:lnTo>
                <a:lnTo>
                  <a:pt x="4348872" y="761007"/>
                </a:lnTo>
                <a:lnTo>
                  <a:pt x="4364811" y="716047"/>
                </a:lnTo>
                <a:lnTo>
                  <a:pt x="4379666" y="673195"/>
                </a:lnTo>
                <a:lnTo>
                  <a:pt x="4392976" y="630759"/>
                </a:lnTo>
                <a:lnTo>
                  <a:pt x="4413368" y="584728"/>
                </a:lnTo>
                <a:lnTo>
                  <a:pt x="4434432" y="537543"/>
                </a:lnTo>
                <a:lnTo>
                  <a:pt x="4455585" y="490051"/>
                </a:lnTo>
                <a:lnTo>
                  <a:pt x="4474869" y="446776"/>
                </a:lnTo>
                <a:lnTo>
                  <a:pt x="4496191" y="401544"/>
                </a:lnTo>
                <a:lnTo>
                  <a:pt x="4522085" y="355656"/>
                </a:lnTo>
                <a:lnTo>
                  <a:pt x="4537316" y="330890"/>
                </a:lnTo>
                <a:lnTo>
                  <a:pt x="4580307" y="287921"/>
                </a:lnTo>
                <a:lnTo>
                  <a:pt x="4620664" y="246346"/>
                </a:lnTo>
                <a:lnTo>
                  <a:pt x="4668051" y="220135"/>
                </a:lnTo>
                <a:lnTo>
                  <a:pt x="4678698" y="213760"/>
                </a:lnTo>
                <a:lnTo>
                  <a:pt x="4690789" y="210774"/>
                </a:lnTo>
                <a:lnTo>
                  <a:pt x="4715956" y="209627"/>
                </a:lnTo>
                <a:lnTo>
                  <a:pt x="4724409" y="213329"/>
                </a:lnTo>
                <a:lnTo>
                  <a:pt x="4770967" y="239826"/>
                </a:lnTo>
                <a:lnTo>
                  <a:pt x="4795661" y="262679"/>
                </a:lnTo>
                <a:lnTo>
                  <a:pt x="4830584" y="306653"/>
                </a:lnTo>
                <a:lnTo>
                  <a:pt x="4840058" y="322494"/>
                </a:lnTo>
                <a:lnTo>
                  <a:pt x="4849920" y="338006"/>
                </a:lnTo>
                <a:lnTo>
                  <a:pt x="4866129" y="381054"/>
                </a:lnTo>
                <a:lnTo>
                  <a:pt x="4884376" y="422446"/>
                </a:lnTo>
                <a:lnTo>
                  <a:pt x="4897888" y="466627"/>
                </a:lnTo>
                <a:lnTo>
                  <a:pt x="4903513" y="508098"/>
                </a:lnTo>
                <a:lnTo>
                  <a:pt x="4912956" y="550318"/>
                </a:lnTo>
                <a:lnTo>
                  <a:pt x="4920018" y="592636"/>
                </a:lnTo>
                <a:lnTo>
                  <a:pt x="4927995" y="639993"/>
                </a:lnTo>
                <a:lnTo>
                  <a:pt x="4932773" y="678293"/>
                </a:lnTo>
                <a:lnTo>
                  <a:pt x="4938819" y="725322"/>
                </a:lnTo>
                <a:lnTo>
                  <a:pt x="4940008" y="766488"/>
                </a:lnTo>
                <a:lnTo>
                  <a:pt x="4944606" y="804932"/>
                </a:lnTo>
                <a:lnTo>
                  <a:pt x="4946245" y="848065"/>
                </a:lnTo>
                <a:lnTo>
                  <a:pt x="4946570" y="887551"/>
                </a:lnTo>
                <a:lnTo>
                  <a:pt x="4942269" y="929322"/>
                </a:lnTo>
                <a:lnTo>
                  <a:pt x="4940689" y="971544"/>
                </a:lnTo>
                <a:lnTo>
                  <a:pt x="4940376" y="1013856"/>
                </a:lnTo>
                <a:lnTo>
                  <a:pt x="4939609" y="1056185"/>
                </a:lnTo>
                <a:lnTo>
                  <a:pt x="4935276" y="1098517"/>
                </a:lnTo>
                <a:lnTo>
                  <a:pt x="4934211" y="1140850"/>
                </a:lnTo>
                <a:lnTo>
                  <a:pt x="4934001" y="1183184"/>
                </a:lnTo>
                <a:lnTo>
                  <a:pt x="4933959" y="1225517"/>
                </a:lnTo>
                <a:lnTo>
                  <a:pt x="4930580" y="1267850"/>
                </a:lnTo>
                <a:lnTo>
                  <a:pt x="4928188" y="1310184"/>
                </a:lnTo>
                <a:lnTo>
                  <a:pt x="4925834" y="1352517"/>
                </a:lnTo>
                <a:lnTo>
                  <a:pt x="4922155" y="1391479"/>
                </a:lnTo>
                <a:lnTo>
                  <a:pt x="4917065" y="1431422"/>
                </a:lnTo>
                <a:lnTo>
                  <a:pt x="4913445" y="1471402"/>
                </a:lnTo>
                <a:lnTo>
                  <a:pt x="4909517" y="1510056"/>
                </a:lnTo>
                <a:lnTo>
                  <a:pt x="4903650" y="1555279"/>
                </a:lnTo>
                <a:lnTo>
                  <a:pt x="4902391" y="1598698"/>
                </a:lnTo>
                <a:lnTo>
                  <a:pt x="4902225" y="1642472"/>
                </a:lnTo>
                <a:lnTo>
                  <a:pt x="4905573" y="1687996"/>
                </a:lnTo>
                <a:lnTo>
                  <a:pt x="4917126" y="1732540"/>
                </a:lnTo>
                <a:lnTo>
                  <a:pt x="4941964" y="1777204"/>
                </a:lnTo>
                <a:lnTo>
                  <a:pt x="4974346" y="1824576"/>
                </a:lnTo>
                <a:lnTo>
                  <a:pt x="5000288" y="1855637"/>
                </a:lnTo>
                <a:lnTo>
                  <a:pt x="5035800" y="1880921"/>
                </a:lnTo>
                <a:lnTo>
                  <a:pt x="5078741" y="1900611"/>
                </a:lnTo>
                <a:lnTo>
                  <a:pt x="5120329" y="1913139"/>
                </a:lnTo>
                <a:lnTo>
                  <a:pt x="5159174" y="1922548"/>
                </a:lnTo>
                <a:lnTo>
                  <a:pt x="5200820" y="1933500"/>
                </a:lnTo>
                <a:lnTo>
                  <a:pt x="5246388" y="1939452"/>
                </a:lnTo>
                <a:lnTo>
                  <a:pt x="5283581" y="1941996"/>
                </a:lnTo>
                <a:lnTo>
                  <a:pt x="5324783" y="1942750"/>
                </a:lnTo>
                <a:lnTo>
                  <a:pt x="5368272" y="1946344"/>
                </a:lnTo>
                <a:lnTo>
                  <a:pt x="5415807" y="1948506"/>
                </a:lnTo>
                <a:lnTo>
                  <a:pt x="5448910" y="1949012"/>
                </a:lnTo>
                <a:lnTo>
                  <a:pt x="5482438" y="1949237"/>
                </a:lnTo>
                <a:lnTo>
                  <a:pt x="5516154" y="1949337"/>
                </a:lnTo>
                <a:lnTo>
                  <a:pt x="5549954" y="1949382"/>
                </a:lnTo>
                <a:lnTo>
                  <a:pt x="5584496" y="1949401"/>
                </a:lnTo>
                <a:lnTo>
                  <a:pt x="5621015" y="1949410"/>
                </a:lnTo>
                <a:lnTo>
                  <a:pt x="5656531" y="1949414"/>
                </a:lnTo>
                <a:lnTo>
                  <a:pt x="5691130" y="1949416"/>
                </a:lnTo>
                <a:lnTo>
                  <a:pt x="5725323" y="1949416"/>
                </a:lnTo>
                <a:lnTo>
                  <a:pt x="5759335" y="1949417"/>
                </a:lnTo>
                <a:lnTo>
                  <a:pt x="5792559" y="1949417"/>
                </a:lnTo>
                <a:lnTo>
                  <a:pt x="5839032" y="1949417"/>
                </a:lnTo>
                <a:lnTo>
                  <a:pt x="5884080" y="1949417"/>
                </a:lnTo>
                <a:lnTo>
                  <a:pt x="5928708" y="1949417"/>
                </a:lnTo>
                <a:lnTo>
                  <a:pt x="5972506" y="1949417"/>
                </a:lnTo>
                <a:lnTo>
                  <a:pt x="6012605" y="1949417"/>
                </a:lnTo>
                <a:lnTo>
                  <a:pt x="6052006" y="1949417"/>
                </a:lnTo>
                <a:lnTo>
                  <a:pt x="6093940" y="1950123"/>
                </a:lnTo>
                <a:lnTo>
                  <a:pt x="6133489" y="1953781"/>
                </a:lnTo>
                <a:lnTo>
                  <a:pt x="6171314" y="1955179"/>
                </a:lnTo>
                <a:lnTo>
                  <a:pt x="6217938" y="1955651"/>
                </a:lnTo>
                <a:lnTo>
                  <a:pt x="6264333" y="1955744"/>
                </a:lnTo>
                <a:lnTo>
                  <a:pt x="6311127" y="1955762"/>
                </a:lnTo>
                <a:lnTo>
                  <a:pt x="6350891" y="1955766"/>
                </a:lnTo>
                <a:lnTo>
                  <a:pt x="6397258" y="1955767"/>
                </a:lnTo>
                <a:lnTo>
                  <a:pt x="6438588" y="1955061"/>
                </a:lnTo>
                <a:lnTo>
                  <a:pt x="6467238" y="1946929"/>
                </a:lnTo>
                <a:lnTo>
                  <a:pt x="6480142" y="1938760"/>
                </a:lnTo>
                <a:lnTo>
                  <a:pt x="6489700" y="193036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SMARTInkShape-Group397"/>
          <p:cNvGrpSpPr/>
          <p:nvPr/>
        </p:nvGrpSpPr>
        <p:grpSpPr>
          <a:xfrm>
            <a:off x="6203950" y="3365500"/>
            <a:ext cx="3917951" cy="2156838"/>
            <a:chOff x="6203950" y="3365500"/>
            <a:chExt cx="3917951" cy="2156838"/>
          </a:xfrm>
        </p:grpSpPr>
        <p:sp>
          <p:nvSpPr>
            <p:cNvPr id="47" name="SMARTInkShape-1627"/>
            <p:cNvSpPr/>
            <p:nvPr>
              <p:custDataLst>
                <p:tags r:id="rId23"/>
              </p:custDataLst>
            </p:nvPr>
          </p:nvSpPr>
          <p:spPr>
            <a:xfrm>
              <a:off x="6381810" y="3365500"/>
              <a:ext cx="82491" cy="2156838"/>
            </a:xfrm>
            <a:custGeom>
              <a:avLst/>
              <a:gdLst/>
              <a:ahLst/>
              <a:cxnLst/>
              <a:rect l="0" t="0" r="0" b="0"/>
              <a:pathLst>
                <a:path w="82491" h="2156838">
                  <a:moveTo>
                    <a:pt x="69790" y="0"/>
                  </a:moveTo>
                  <a:lnTo>
                    <a:pt x="69790" y="0"/>
                  </a:lnTo>
                  <a:lnTo>
                    <a:pt x="57581" y="0"/>
                  </a:lnTo>
                  <a:lnTo>
                    <a:pt x="51898" y="1882"/>
                  </a:lnTo>
                  <a:lnTo>
                    <a:pt x="49396" y="3371"/>
                  </a:lnTo>
                  <a:lnTo>
                    <a:pt x="29487" y="28543"/>
                  </a:lnTo>
                  <a:lnTo>
                    <a:pt x="10571" y="69551"/>
                  </a:lnTo>
                  <a:lnTo>
                    <a:pt x="2249" y="108727"/>
                  </a:lnTo>
                  <a:lnTo>
                    <a:pt x="624" y="143693"/>
                  </a:lnTo>
                  <a:lnTo>
                    <a:pt x="143" y="185333"/>
                  </a:lnTo>
                  <a:lnTo>
                    <a:pt x="0" y="232714"/>
                  </a:lnTo>
                  <a:lnTo>
                    <a:pt x="672" y="268528"/>
                  </a:lnTo>
                  <a:lnTo>
                    <a:pt x="3323" y="305612"/>
                  </a:lnTo>
                  <a:lnTo>
                    <a:pt x="6853" y="343261"/>
                  </a:lnTo>
                  <a:lnTo>
                    <a:pt x="10773" y="383982"/>
                  </a:lnTo>
                  <a:lnTo>
                    <a:pt x="12807" y="407682"/>
                  </a:lnTo>
                  <a:lnTo>
                    <a:pt x="14868" y="432655"/>
                  </a:lnTo>
                  <a:lnTo>
                    <a:pt x="16947" y="457064"/>
                  </a:lnTo>
                  <a:lnTo>
                    <a:pt x="19039" y="481099"/>
                  </a:lnTo>
                  <a:lnTo>
                    <a:pt x="21140" y="504882"/>
                  </a:lnTo>
                  <a:lnTo>
                    <a:pt x="22540" y="529910"/>
                  </a:lnTo>
                  <a:lnTo>
                    <a:pt x="23473" y="555768"/>
                  </a:lnTo>
                  <a:lnTo>
                    <a:pt x="24096" y="582178"/>
                  </a:lnTo>
                  <a:lnTo>
                    <a:pt x="25215" y="609663"/>
                  </a:lnTo>
                  <a:lnTo>
                    <a:pt x="26669" y="637864"/>
                  </a:lnTo>
                  <a:lnTo>
                    <a:pt x="28343" y="666543"/>
                  </a:lnTo>
                  <a:lnTo>
                    <a:pt x="30164" y="694834"/>
                  </a:lnTo>
                  <a:lnTo>
                    <a:pt x="32084" y="722868"/>
                  </a:lnTo>
                  <a:lnTo>
                    <a:pt x="34069" y="750728"/>
                  </a:lnTo>
                  <a:lnTo>
                    <a:pt x="36098" y="780591"/>
                  </a:lnTo>
                  <a:lnTo>
                    <a:pt x="38156" y="811788"/>
                  </a:lnTo>
                  <a:lnTo>
                    <a:pt x="40234" y="843875"/>
                  </a:lnTo>
                  <a:lnTo>
                    <a:pt x="41620" y="875850"/>
                  </a:lnTo>
                  <a:lnTo>
                    <a:pt x="42543" y="907750"/>
                  </a:lnTo>
                  <a:lnTo>
                    <a:pt x="43158" y="939600"/>
                  </a:lnTo>
                  <a:lnTo>
                    <a:pt x="43569" y="970711"/>
                  </a:lnTo>
                  <a:lnTo>
                    <a:pt x="43842" y="1001330"/>
                  </a:lnTo>
                  <a:lnTo>
                    <a:pt x="44025" y="1031620"/>
                  </a:lnTo>
                  <a:lnTo>
                    <a:pt x="44852" y="1061691"/>
                  </a:lnTo>
                  <a:lnTo>
                    <a:pt x="46109" y="1091616"/>
                  </a:lnTo>
                  <a:lnTo>
                    <a:pt x="47653" y="1121444"/>
                  </a:lnTo>
                  <a:lnTo>
                    <a:pt x="48683" y="1151913"/>
                  </a:lnTo>
                  <a:lnTo>
                    <a:pt x="49368" y="1182809"/>
                  </a:lnTo>
                  <a:lnTo>
                    <a:pt x="49824" y="1213989"/>
                  </a:lnTo>
                  <a:lnTo>
                    <a:pt x="50130" y="1244654"/>
                  </a:lnTo>
                  <a:lnTo>
                    <a:pt x="50333" y="1274975"/>
                  </a:lnTo>
                  <a:lnTo>
                    <a:pt x="50469" y="1305066"/>
                  </a:lnTo>
                  <a:lnTo>
                    <a:pt x="51265" y="1335006"/>
                  </a:lnTo>
                  <a:lnTo>
                    <a:pt x="52500" y="1364843"/>
                  </a:lnTo>
                  <a:lnTo>
                    <a:pt x="54031" y="1394612"/>
                  </a:lnTo>
                  <a:lnTo>
                    <a:pt x="55051" y="1424336"/>
                  </a:lnTo>
                  <a:lnTo>
                    <a:pt x="55730" y="1454029"/>
                  </a:lnTo>
                  <a:lnTo>
                    <a:pt x="56183" y="1483703"/>
                  </a:lnTo>
                  <a:lnTo>
                    <a:pt x="57191" y="1511952"/>
                  </a:lnTo>
                  <a:lnTo>
                    <a:pt x="58568" y="1539251"/>
                  </a:lnTo>
                  <a:lnTo>
                    <a:pt x="60192" y="1565918"/>
                  </a:lnTo>
                  <a:lnTo>
                    <a:pt x="61274" y="1592867"/>
                  </a:lnTo>
                  <a:lnTo>
                    <a:pt x="61997" y="1620006"/>
                  </a:lnTo>
                  <a:lnTo>
                    <a:pt x="62478" y="1647271"/>
                  </a:lnTo>
                  <a:lnTo>
                    <a:pt x="62799" y="1673914"/>
                  </a:lnTo>
                  <a:lnTo>
                    <a:pt x="63013" y="1700142"/>
                  </a:lnTo>
                  <a:lnTo>
                    <a:pt x="63155" y="1726095"/>
                  </a:lnTo>
                  <a:lnTo>
                    <a:pt x="63955" y="1751863"/>
                  </a:lnTo>
                  <a:lnTo>
                    <a:pt x="65194" y="1777509"/>
                  </a:lnTo>
                  <a:lnTo>
                    <a:pt x="66727" y="1803072"/>
                  </a:lnTo>
                  <a:lnTo>
                    <a:pt x="68428" y="1850291"/>
                  </a:lnTo>
                  <a:lnTo>
                    <a:pt x="69184" y="1894091"/>
                  </a:lnTo>
                  <a:lnTo>
                    <a:pt x="69521" y="1934723"/>
                  </a:lnTo>
                  <a:lnTo>
                    <a:pt x="69671" y="1972068"/>
                  </a:lnTo>
                  <a:lnTo>
                    <a:pt x="69737" y="2006774"/>
                  </a:lnTo>
                  <a:lnTo>
                    <a:pt x="69774" y="2053375"/>
                  </a:lnTo>
                  <a:lnTo>
                    <a:pt x="70491" y="2092896"/>
                  </a:lnTo>
                  <a:lnTo>
                    <a:pt x="75257" y="2137795"/>
                  </a:lnTo>
                  <a:lnTo>
                    <a:pt x="75878" y="2151619"/>
                  </a:lnTo>
                  <a:lnTo>
                    <a:pt x="76671" y="2154079"/>
                  </a:lnTo>
                  <a:lnTo>
                    <a:pt x="77905" y="2155719"/>
                  </a:lnTo>
                  <a:lnTo>
                    <a:pt x="79434" y="2156813"/>
                  </a:lnTo>
                  <a:lnTo>
                    <a:pt x="80453" y="2156837"/>
                  </a:lnTo>
                  <a:lnTo>
                    <a:pt x="81131" y="2156147"/>
                  </a:lnTo>
                  <a:lnTo>
                    <a:pt x="82490" y="2152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628"/>
            <p:cNvSpPr/>
            <p:nvPr>
              <p:custDataLst>
                <p:tags r:id="rId24"/>
              </p:custDataLst>
            </p:nvPr>
          </p:nvSpPr>
          <p:spPr>
            <a:xfrm>
              <a:off x="6203950" y="4966048"/>
              <a:ext cx="3917951" cy="44072"/>
            </a:xfrm>
            <a:custGeom>
              <a:avLst/>
              <a:gdLst/>
              <a:ahLst/>
              <a:cxnLst/>
              <a:rect l="0" t="0" r="0" b="0"/>
              <a:pathLst>
                <a:path w="3917951" h="44072">
                  <a:moveTo>
                    <a:pt x="0" y="18702"/>
                  </a:moveTo>
                  <a:lnTo>
                    <a:pt x="0" y="18702"/>
                  </a:lnTo>
                  <a:lnTo>
                    <a:pt x="17676" y="27540"/>
                  </a:lnTo>
                  <a:lnTo>
                    <a:pt x="63446" y="34434"/>
                  </a:lnTo>
                  <a:lnTo>
                    <a:pt x="100487" y="36769"/>
                  </a:lnTo>
                  <a:lnTo>
                    <a:pt x="132149" y="37314"/>
                  </a:lnTo>
                  <a:lnTo>
                    <a:pt x="168094" y="37557"/>
                  </a:lnTo>
                  <a:lnTo>
                    <a:pt x="207588" y="37666"/>
                  </a:lnTo>
                  <a:lnTo>
                    <a:pt x="252422" y="35832"/>
                  </a:lnTo>
                  <a:lnTo>
                    <a:pt x="276232" y="34355"/>
                  </a:lnTo>
                  <a:lnTo>
                    <a:pt x="302688" y="33370"/>
                  </a:lnTo>
                  <a:lnTo>
                    <a:pt x="330908" y="32714"/>
                  </a:lnTo>
                  <a:lnTo>
                    <a:pt x="360305" y="32277"/>
                  </a:lnTo>
                  <a:lnTo>
                    <a:pt x="391899" y="31280"/>
                  </a:lnTo>
                  <a:lnTo>
                    <a:pt x="424955" y="29910"/>
                  </a:lnTo>
                  <a:lnTo>
                    <a:pt x="458985" y="28290"/>
                  </a:lnTo>
                  <a:lnTo>
                    <a:pt x="494374" y="26505"/>
                  </a:lnTo>
                  <a:lnTo>
                    <a:pt x="530665" y="24609"/>
                  </a:lnTo>
                  <a:lnTo>
                    <a:pt x="567560" y="22641"/>
                  </a:lnTo>
                  <a:lnTo>
                    <a:pt x="605562" y="20622"/>
                  </a:lnTo>
                  <a:lnTo>
                    <a:pt x="644303" y="18571"/>
                  </a:lnTo>
                  <a:lnTo>
                    <a:pt x="683535" y="16498"/>
                  </a:lnTo>
                  <a:lnTo>
                    <a:pt x="723801" y="15116"/>
                  </a:lnTo>
                  <a:lnTo>
                    <a:pt x="764756" y="14195"/>
                  </a:lnTo>
                  <a:lnTo>
                    <a:pt x="806170" y="13581"/>
                  </a:lnTo>
                  <a:lnTo>
                    <a:pt x="847891" y="12466"/>
                  </a:lnTo>
                  <a:lnTo>
                    <a:pt x="889816" y="11017"/>
                  </a:lnTo>
                  <a:lnTo>
                    <a:pt x="931877" y="9345"/>
                  </a:lnTo>
                  <a:lnTo>
                    <a:pt x="976146" y="7525"/>
                  </a:lnTo>
                  <a:lnTo>
                    <a:pt x="1021886" y="5606"/>
                  </a:lnTo>
                  <a:lnTo>
                    <a:pt x="1068608" y="3621"/>
                  </a:lnTo>
                  <a:lnTo>
                    <a:pt x="1115982" y="2298"/>
                  </a:lnTo>
                  <a:lnTo>
                    <a:pt x="1163793" y="1416"/>
                  </a:lnTo>
                  <a:lnTo>
                    <a:pt x="1211896" y="828"/>
                  </a:lnTo>
                  <a:lnTo>
                    <a:pt x="1260897" y="436"/>
                  </a:lnTo>
                  <a:lnTo>
                    <a:pt x="1310498" y="175"/>
                  </a:lnTo>
                  <a:lnTo>
                    <a:pt x="1360498" y="0"/>
                  </a:lnTo>
                  <a:lnTo>
                    <a:pt x="1410060" y="590"/>
                  </a:lnTo>
                  <a:lnTo>
                    <a:pt x="1459329" y="1688"/>
                  </a:lnTo>
                  <a:lnTo>
                    <a:pt x="1508403" y="3127"/>
                  </a:lnTo>
                  <a:lnTo>
                    <a:pt x="1558758" y="4085"/>
                  </a:lnTo>
                  <a:lnTo>
                    <a:pt x="1609966" y="4724"/>
                  </a:lnTo>
                  <a:lnTo>
                    <a:pt x="1661744" y="5150"/>
                  </a:lnTo>
                  <a:lnTo>
                    <a:pt x="1714607" y="6140"/>
                  </a:lnTo>
                  <a:lnTo>
                    <a:pt x="1768194" y="7505"/>
                  </a:lnTo>
                  <a:lnTo>
                    <a:pt x="1822262" y="9120"/>
                  </a:lnTo>
                  <a:lnTo>
                    <a:pt x="1876652" y="10197"/>
                  </a:lnTo>
                  <a:lnTo>
                    <a:pt x="1931257" y="10916"/>
                  </a:lnTo>
                  <a:lnTo>
                    <a:pt x="1986005" y="11395"/>
                  </a:lnTo>
                  <a:lnTo>
                    <a:pt x="2041554" y="12419"/>
                  </a:lnTo>
                  <a:lnTo>
                    <a:pt x="2097636" y="13808"/>
                  </a:lnTo>
                  <a:lnTo>
                    <a:pt x="2154073" y="15439"/>
                  </a:lnTo>
                  <a:lnTo>
                    <a:pt x="2210043" y="17232"/>
                  </a:lnTo>
                  <a:lnTo>
                    <a:pt x="2265700" y="19133"/>
                  </a:lnTo>
                  <a:lnTo>
                    <a:pt x="2321151" y="21106"/>
                  </a:lnTo>
                  <a:lnTo>
                    <a:pt x="2376461" y="23127"/>
                  </a:lnTo>
                  <a:lnTo>
                    <a:pt x="2431679" y="25180"/>
                  </a:lnTo>
                  <a:lnTo>
                    <a:pt x="2486836" y="27253"/>
                  </a:lnTo>
                  <a:lnTo>
                    <a:pt x="2541952" y="28637"/>
                  </a:lnTo>
                  <a:lnTo>
                    <a:pt x="2597041" y="29559"/>
                  </a:lnTo>
                  <a:lnTo>
                    <a:pt x="2652109" y="30173"/>
                  </a:lnTo>
                  <a:lnTo>
                    <a:pt x="2706462" y="31288"/>
                  </a:lnTo>
                  <a:lnTo>
                    <a:pt x="2760335" y="32738"/>
                  </a:lnTo>
                  <a:lnTo>
                    <a:pt x="2813890" y="34409"/>
                  </a:lnTo>
                  <a:lnTo>
                    <a:pt x="2866527" y="36228"/>
                  </a:lnTo>
                  <a:lnTo>
                    <a:pt x="2918551" y="38148"/>
                  </a:lnTo>
                  <a:lnTo>
                    <a:pt x="2970168" y="40132"/>
                  </a:lnTo>
                  <a:lnTo>
                    <a:pt x="3020806" y="41456"/>
                  </a:lnTo>
                  <a:lnTo>
                    <a:pt x="3070793" y="42337"/>
                  </a:lnTo>
                  <a:lnTo>
                    <a:pt x="3120345" y="42926"/>
                  </a:lnTo>
                  <a:lnTo>
                    <a:pt x="3168197" y="43318"/>
                  </a:lnTo>
                  <a:lnTo>
                    <a:pt x="3214915" y="43579"/>
                  </a:lnTo>
                  <a:lnTo>
                    <a:pt x="3260876" y="43753"/>
                  </a:lnTo>
                  <a:lnTo>
                    <a:pt x="3305628" y="43869"/>
                  </a:lnTo>
                  <a:lnTo>
                    <a:pt x="3349574" y="43947"/>
                  </a:lnTo>
                  <a:lnTo>
                    <a:pt x="3392983" y="43999"/>
                  </a:lnTo>
                  <a:lnTo>
                    <a:pt x="3434622" y="44033"/>
                  </a:lnTo>
                  <a:lnTo>
                    <a:pt x="3475082" y="44056"/>
                  </a:lnTo>
                  <a:lnTo>
                    <a:pt x="3514754" y="44071"/>
                  </a:lnTo>
                  <a:lnTo>
                    <a:pt x="3551081" y="43376"/>
                  </a:lnTo>
                  <a:lnTo>
                    <a:pt x="3585177" y="42207"/>
                  </a:lnTo>
                  <a:lnTo>
                    <a:pt x="3617784" y="40722"/>
                  </a:lnTo>
                  <a:lnTo>
                    <a:pt x="3648695" y="39732"/>
                  </a:lnTo>
                  <a:lnTo>
                    <a:pt x="3678475" y="39072"/>
                  </a:lnTo>
                  <a:lnTo>
                    <a:pt x="3707499" y="38632"/>
                  </a:lnTo>
                  <a:lnTo>
                    <a:pt x="3734611" y="37633"/>
                  </a:lnTo>
                  <a:lnTo>
                    <a:pt x="3760445" y="36262"/>
                  </a:lnTo>
                  <a:lnTo>
                    <a:pt x="3807730" y="32856"/>
                  </a:lnTo>
                  <a:lnTo>
                    <a:pt x="3847562" y="28991"/>
                  </a:lnTo>
                  <a:lnTo>
                    <a:pt x="3891607" y="19477"/>
                  </a:lnTo>
                  <a:lnTo>
                    <a:pt x="3917950" y="1235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0" name="SMARTInkShape-1629"/>
          <p:cNvSpPr/>
          <p:nvPr>
            <p:custDataLst>
              <p:tags r:id="rId4"/>
            </p:custDataLst>
          </p:nvPr>
        </p:nvSpPr>
        <p:spPr>
          <a:xfrm>
            <a:off x="6464300" y="3518020"/>
            <a:ext cx="4464051" cy="1517531"/>
          </a:xfrm>
          <a:custGeom>
            <a:avLst/>
            <a:gdLst/>
            <a:ahLst/>
            <a:cxnLst/>
            <a:rect l="0" t="0" r="0" b="0"/>
            <a:pathLst>
              <a:path w="4464051" h="1517531">
                <a:moveTo>
                  <a:pt x="0" y="1517530"/>
                </a:moveTo>
                <a:lnTo>
                  <a:pt x="0" y="1517530"/>
                </a:lnTo>
                <a:lnTo>
                  <a:pt x="3371" y="1517530"/>
                </a:lnTo>
                <a:lnTo>
                  <a:pt x="4364" y="1516824"/>
                </a:lnTo>
                <a:lnTo>
                  <a:pt x="5026" y="1515648"/>
                </a:lnTo>
                <a:lnTo>
                  <a:pt x="5467" y="1514159"/>
                </a:lnTo>
                <a:lnTo>
                  <a:pt x="11740" y="1505974"/>
                </a:lnTo>
                <a:lnTo>
                  <a:pt x="13215" y="1495622"/>
                </a:lnTo>
                <a:lnTo>
                  <a:pt x="17688" y="1486052"/>
                </a:lnTo>
                <a:lnTo>
                  <a:pt x="22152" y="1473996"/>
                </a:lnTo>
                <a:lnTo>
                  <a:pt x="42350" y="1426375"/>
                </a:lnTo>
                <a:lnTo>
                  <a:pt x="57151" y="1384048"/>
                </a:lnTo>
                <a:lnTo>
                  <a:pt x="67969" y="1344187"/>
                </a:lnTo>
                <a:lnTo>
                  <a:pt x="75378" y="1303497"/>
                </a:lnTo>
                <a:lnTo>
                  <a:pt x="90212" y="1261381"/>
                </a:lnTo>
                <a:lnTo>
                  <a:pt x="101494" y="1219076"/>
                </a:lnTo>
                <a:lnTo>
                  <a:pt x="112169" y="1176040"/>
                </a:lnTo>
                <a:lnTo>
                  <a:pt x="126136" y="1128946"/>
                </a:lnTo>
                <a:lnTo>
                  <a:pt x="141188" y="1085846"/>
                </a:lnTo>
                <a:lnTo>
                  <a:pt x="155993" y="1039047"/>
                </a:lnTo>
                <a:lnTo>
                  <a:pt x="170503" y="991606"/>
                </a:lnTo>
                <a:lnTo>
                  <a:pt x="190654" y="944575"/>
                </a:lnTo>
                <a:lnTo>
                  <a:pt x="208028" y="897991"/>
                </a:lnTo>
                <a:lnTo>
                  <a:pt x="232215" y="851727"/>
                </a:lnTo>
                <a:lnTo>
                  <a:pt x="250350" y="811038"/>
                </a:lnTo>
                <a:lnTo>
                  <a:pt x="283125" y="766455"/>
                </a:lnTo>
                <a:lnTo>
                  <a:pt x="312128" y="725706"/>
                </a:lnTo>
                <a:lnTo>
                  <a:pt x="351217" y="680823"/>
                </a:lnTo>
                <a:lnTo>
                  <a:pt x="393316" y="646387"/>
                </a:lnTo>
                <a:lnTo>
                  <a:pt x="438128" y="611898"/>
                </a:lnTo>
                <a:lnTo>
                  <a:pt x="483304" y="592812"/>
                </a:lnTo>
                <a:lnTo>
                  <a:pt x="525756" y="580576"/>
                </a:lnTo>
                <a:lnTo>
                  <a:pt x="536117" y="578995"/>
                </a:lnTo>
                <a:lnTo>
                  <a:pt x="578009" y="584271"/>
                </a:lnTo>
                <a:lnTo>
                  <a:pt x="609620" y="592850"/>
                </a:lnTo>
                <a:lnTo>
                  <a:pt x="652561" y="620475"/>
                </a:lnTo>
                <a:lnTo>
                  <a:pt x="670690" y="633681"/>
                </a:lnTo>
                <a:lnTo>
                  <a:pt x="710796" y="677649"/>
                </a:lnTo>
                <a:lnTo>
                  <a:pt x="740809" y="723170"/>
                </a:lnTo>
                <a:lnTo>
                  <a:pt x="766231" y="765198"/>
                </a:lnTo>
                <a:lnTo>
                  <a:pt x="780492" y="806488"/>
                </a:lnTo>
                <a:lnTo>
                  <a:pt x="795924" y="848684"/>
                </a:lnTo>
                <a:lnTo>
                  <a:pt x="811666" y="890999"/>
                </a:lnTo>
                <a:lnTo>
                  <a:pt x="820046" y="935212"/>
                </a:lnTo>
                <a:lnTo>
                  <a:pt x="829851" y="982131"/>
                </a:lnTo>
                <a:lnTo>
                  <a:pt x="840332" y="1029736"/>
                </a:lnTo>
                <a:lnTo>
                  <a:pt x="843717" y="1068738"/>
                </a:lnTo>
                <a:lnTo>
                  <a:pt x="844440" y="1116331"/>
                </a:lnTo>
                <a:lnTo>
                  <a:pt x="844535" y="1161500"/>
                </a:lnTo>
                <a:lnTo>
                  <a:pt x="844548" y="1204206"/>
                </a:lnTo>
                <a:lnTo>
                  <a:pt x="841179" y="1246589"/>
                </a:lnTo>
                <a:lnTo>
                  <a:pt x="838461" y="1288558"/>
                </a:lnTo>
                <a:lnTo>
                  <a:pt x="838215" y="1334756"/>
                </a:lnTo>
                <a:lnTo>
                  <a:pt x="838907" y="1366531"/>
                </a:lnTo>
                <a:lnTo>
                  <a:pt x="850260" y="1412972"/>
                </a:lnTo>
                <a:lnTo>
                  <a:pt x="850816" y="1424286"/>
                </a:lnTo>
                <a:lnTo>
                  <a:pt x="852744" y="1428581"/>
                </a:lnTo>
                <a:lnTo>
                  <a:pt x="856986" y="1434606"/>
                </a:lnTo>
                <a:lnTo>
                  <a:pt x="857226" y="1440415"/>
                </a:lnTo>
                <a:lnTo>
                  <a:pt x="857939" y="1440720"/>
                </a:lnTo>
                <a:lnTo>
                  <a:pt x="862716" y="1441250"/>
                </a:lnTo>
                <a:lnTo>
                  <a:pt x="869666" y="1435239"/>
                </a:lnTo>
                <a:lnTo>
                  <a:pt x="869949" y="1422381"/>
                </a:lnTo>
                <a:lnTo>
                  <a:pt x="875417" y="1416822"/>
                </a:lnTo>
                <a:lnTo>
                  <a:pt x="881689" y="1416008"/>
                </a:lnTo>
                <a:lnTo>
                  <a:pt x="882010" y="1415277"/>
                </a:lnTo>
                <a:lnTo>
                  <a:pt x="882366" y="1412583"/>
                </a:lnTo>
                <a:lnTo>
                  <a:pt x="883165" y="1411582"/>
                </a:lnTo>
                <a:lnTo>
                  <a:pt x="891463" y="1406473"/>
                </a:lnTo>
                <a:lnTo>
                  <a:pt x="893623" y="1402789"/>
                </a:lnTo>
                <a:lnTo>
                  <a:pt x="894198" y="1400820"/>
                </a:lnTo>
                <a:lnTo>
                  <a:pt x="898601" y="1396750"/>
                </a:lnTo>
                <a:lnTo>
                  <a:pt x="942860" y="1362176"/>
                </a:lnTo>
                <a:lnTo>
                  <a:pt x="985251" y="1332485"/>
                </a:lnTo>
                <a:lnTo>
                  <a:pt x="1029131" y="1295555"/>
                </a:lnTo>
                <a:lnTo>
                  <a:pt x="1073175" y="1256825"/>
                </a:lnTo>
                <a:lnTo>
                  <a:pt x="1117601" y="1218471"/>
                </a:lnTo>
                <a:lnTo>
                  <a:pt x="1141118" y="1191678"/>
                </a:lnTo>
                <a:lnTo>
                  <a:pt x="1157023" y="1171450"/>
                </a:lnTo>
                <a:lnTo>
                  <a:pt x="1168283" y="1159811"/>
                </a:lnTo>
                <a:lnTo>
                  <a:pt x="1196426" y="1117944"/>
                </a:lnTo>
                <a:lnTo>
                  <a:pt x="1227061" y="1075057"/>
                </a:lnTo>
                <a:lnTo>
                  <a:pt x="1242599" y="1046149"/>
                </a:lnTo>
                <a:lnTo>
                  <a:pt x="1262151" y="1003607"/>
                </a:lnTo>
                <a:lnTo>
                  <a:pt x="1283126" y="960092"/>
                </a:lnTo>
                <a:lnTo>
                  <a:pt x="1298853" y="926453"/>
                </a:lnTo>
                <a:lnTo>
                  <a:pt x="1316629" y="883135"/>
                </a:lnTo>
                <a:lnTo>
                  <a:pt x="1333380" y="838115"/>
                </a:lnTo>
                <a:lnTo>
                  <a:pt x="1344308" y="799983"/>
                </a:lnTo>
                <a:lnTo>
                  <a:pt x="1354927" y="755530"/>
                </a:lnTo>
                <a:lnTo>
                  <a:pt x="1369498" y="709682"/>
                </a:lnTo>
                <a:lnTo>
                  <a:pt x="1384301" y="666548"/>
                </a:lnTo>
                <a:lnTo>
                  <a:pt x="1398881" y="626641"/>
                </a:lnTo>
                <a:lnTo>
                  <a:pt x="1422565" y="584471"/>
                </a:lnTo>
                <a:lnTo>
                  <a:pt x="1456272" y="537659"/>
                </a:lnTo>
                <a:lnTo>
                  <a:pt x="1487781" y="496946"/>
                </a:lnTo>
                <a:lnTo>
                  <a:pt x="1534506" y="452877"/>
                </a:lnTo>
                <a:lnTo>
                  <a:pt x="1581148" y="419421"/>
                </a:lnTo>
                <a:lnTo>
                  <a:pt x="1624276" y="399941"/>
                </a:lnTo>
                <a:lnTo>
                  <a:pt x="1637908" y="395465"/>
                </a:lnTo>
                <a:lnTo>
                  <a:pt x="1680626" y="393613"/>
                </a:lnTo>
                <a:lnTo>
                  <a:pt x="1697565" y="398656"/>
                </a:lnTo>
                <a:lnTo>
                  <a:pt x="1731302" y="413226"/>
                </a:lnTo>
                <a:lnTo>
                  <a:pt x="1769802" y="439830"/>
                </a:lnTo>
                <a:lnTo>
                  <a:pt x="1775767" y="446591"/>
                </a:lnTo>
                <a:lnTo>
                  <a:pt x="1820356" y="481332"/>
                </a:lnTo>
                <a:lnTo>
                  <a:pt x="1848974" y="523956"/>
                </a:lnTo>
                <a:lnTo>
                  <a:pt x="1866861" y="565554"/>
                </a:lnTo>
                <a:lnTo>
                  <a:pt x="1879467" y="611486"/>
                </a:lnTo>
                <a:lnTo>
                  <a:pt x="1890534" y="655929"/>
                </a:lnTo>
                <a:lnTo>
                  <a:pt x="1897171" y="697998"/>
                </a:lnTo>
                <a:lnTo>
                  <a:pt x="1900401" y="743354"/>
                </a:lnTo>
                <a:lnTo>
                  <a:pt x="1906477" y="788650"/>
                </a:lnTo>
                <a:lnTo>
                  <a:pt x="1910708" y="829088"/>
                </a:lnTo>
                <a:lnTo>
                  <a:pt x="1912000" y="874668"/>
                </a:lnTo>
                <a:lnTo>
                  <a:pt x="1917106" y="920552"/>
                </a:lnTo>
                <a:lnTo>
                  <a:pt x="1918353" y="965128"/>
                </a:lnTo>
                <a:lnTo>
                  <a:pt x="1923456" y="1008884"/>
                </a:lnTo>
                <a:lnTo>
                  <a:pt x="1930922" y="1055823"/>
                </a:lnTo>
                <a:lnTo>
                  <a:pt x="1939780" y="1099049"/>
                </a:lnTo>
                <a:lnTo>
                  <a:pt x="1948219" y="1118883"/>
                </a:lnTo>
                <a:lnTo>
                  <a:pt x="1973269" y="1151211"/>
                </a:lnTo>
                <a:lnTo>
                  <a:pt x="1999120" y="1170309"/>
                </a:lnTo>
                <a:lnTo>
                  <a:pt x="2024199" y="1179487"/>
                </a:lnTo>
                <a:lnTo>
                  <a:pt x="2037200" y="1180685"/>
                </a:lnTo>
                <a:lnTo>
                  <a:pt x="2065112" y="1173129"/>
                </a:lnTo>
                <a:lnTo>
                  <a:pt x="2085095" y="1163143"/>
                </a:lnTo>
                <a:lnTo>
                  <a:pt x="2096964" y="1152568"/>
                </a:lnTo>
                <a:lnTo>
                  <a:pt x="2128838" y="1110270"/>
                </a:lnTo>
                <a:lnTo>
                  <a:pt x="2151172" y="1066630"/>
                </a:lnTo>
                <a:lnTo>
                  <a:pt x="2167101" y="1026694"/>
                </a:lnTo>
                <a:lnTo>
                  <a:pt x="2183996" y="982641"/>
                </a:lnTo>
                <a:lnTo>
                  <a:pt x="2194930" y="941600"/>
                </a:lnTo>
                <a:lnTo>
                  <a:pt x="2202189" y="899437"/>
                </a:lnTo>
                <a:lnTo>
                  <a:pt x="2213336" y="852100"/>
                </a:lnTo>
                <a:lnTo>
                  <a:pt x="2220849" y="807915"/>
                </a:lnTo>
                <a:lnTo>
                  <a:pt x="2228941" y="767707"/>
                </a:lnTo>
                <a:lnTo>
                  <a:pt x="2237334" y="725793"/>
                </a:lnTo>
                <a:lnTo>
                  <a:pt x="2245081" y="687907"/>
                </a:lnTo>
                <a:lnTo>
                  <a:pt x="2251105" y="647184"/>
                </a:lnTo>
                <a:lnTo>
                  <a:pt x="2262095" y="605168"/>
                </a:lnTo>
                <a:lnTo>
                  <a:pt x="2271765" y="567262"/>
                </a:lnTo>
                <a:lnTo>
                  <a:pt x="2286533" y="528416"/>
                </a:lnTo>
                <a:lnTo>
                  <a:pt x="2299667" y="489986"/>
                </a:lnTo>
                <a:lnTo>
                  <a:pt x="2318156" y="444811"/>
                </a:lnTo>
                <a:lnTo>
                  <a:pt x="2334606" y="402809"/>
                </a:lnTo>
                <a:lnTo>
                  <a:pt x="2358145" y="357013"/>
                </a:lnTo>
                <a:lnTo>
                  <a:pt x="2383382" y="311815"/>
                </a:lnTo>
                <a:lnTo>
                  <a:pt x="2409474" y="273704"/>
                </a:lnTo>
                <a:lnTo>
                  <a:pt x="2453747" y="232788"/>
                </a:lnTo>
                <a:lnTo>
                  <a:pt x="2485068" y="212390"/>
                </a:lnTo>
                <a:lnTo>
                  <a:pt x="2520521" y="198661"/>
                </a:lnTo>
                <a:lnTo>
                  <a:pt x="2553929" y="196843"/>
                </a:lnTo>
                <a:lnTo>
                  <a:pt x="2596640" y="204573"/>
                </a:lnTo>
                <a:lnTo>
                  <a:pt x="2617354" y="215213"/>
                </a:lnTo>
                <a:lnTo>
                  <a:pt x="2658453" y="251803"/>
                </a:lnTo>
                <a:lnTo>
                  <a:pt x="2692397" y="295352"/>
                </a:lnTo>
                <a:lnTo>
                  <a:pt x="2716565" y="342606"/>
                </a:lnTo>
                <a:lnTo>
                  <a:pt x="2735693" y="389703"/>
                </a:lnTo>
                <a:lnTo>
                  <a:pt x="2754750" y="436807"/>
                </a:lnTo>
                <a:lnTo>
                  <a:pt x="2768170" y="481552"/>
                </a:lnTo>
                <a:lnTo>
                  <a:pt x="2783490" y="529055"/>
                </a:lnTo>
                <a:lnTo>
                  <a:pt x="2795846" y="576590"/>
                </a:lnTo>
                <a:lnTo>
                  <a:pt x="2808546" y="623633"/>
                </a:lnTo>
                <a:lnTo>
                  <a:pt x="2816183" y="654360"/>
                </a:lnTo>
                <a:lnTo>
                  <a:pt x="2822135" y="696348"/>
                </a:lnTo>
                <a:lnTo>
                  <a:pt x="2830105" y="738613"/>
                </a:lnTo>
                <a:lnTo>
                  <a:pt x="2838474" y="780933"/>
                </a:lnTo>
                <a:lnTo>
                  <a:pt x="2846922" y="823264"/>
                </a:lnTo>
                <a:lnTo>
                  <a:pt x="2855384" y="865597"/>
                </a:lnTo>
                <a:lnTo>
                  <a:pt x="2863849" y="907930"/>
                </a:lnTo>
                <a:lnTo>
                  <a:pt x="2872316" y="946892"/>
                </a:lnTo>
                <a:lnTo>
                  <a:pt x="2885147" y="986129"/>
                </a:lnTo>
                <a:lnTo>
                  <a:pt x="2900826" y="1030402"/>
                </a:lnTo>
                <a:lnTo>
                  <a:pt x="2919853" y="1072632"/>
                </a:lnTo>
                <a:lnTo>
                  <a:pt x="2952788" y="1116907"/>
                </a:lnTo>
                <a:lnTo>
                  <a:pt x="2973061" y="1134300"/>
                </a:lnTo>
                <a:lnTo>
                  <a:pt x="2996744" y="1145549"/>
                </a:lnTo>
                <a:lnTo>
                  <a:pt x="3036454" y="1154554"/>
                </a:lnTo>
                <a:lnTo>
                  <a:pt x="3068034" y="1150022"/>
                </a:lnTo>
                <a:lnTo>
                  <a:pt x="3078306" y="1145819"/>
                </a:lnTo>
                <a:lnTo>
                  <a:pt x="3124719" y="1111973"/>
                </a:lnTo>
                <a:lnTo>
                  <a:pt x="3141523" y="1096798"/>
                </a:lnTo>
                <a:lnTo>
                  <a:pt x="3172782" y="1050514"/>
                </a:lnTo>
                <a:lnTo>
                  <a:pt x="3194036" y="1007470"/>
                </a:lnTo>
                <a:lnTo>
                  <a:pt x="3210145" y="960706"/>
                </a:lnTo>
                <a:lnTo>
                  <a:pt x="3221165" y="918302"/>
                </a:lnTo>
                <a:lnTo>
                  <a:pt x="3233351" y="872741"/>
                </a:lnTo>
                <a:lnTo>
                  <a:pt x="3240346" y="837061"/>
                </a:lnTo>
                <a:lnTo>
                  <a:pt x="3246886" y="799678"/>
                </a:lnTo>
                <a:lnTo>
                  <a:pt x="3249921" y="761790"/>
                </a:lnTo>
                <a:lnTo>
                  <a:pt x="3254192" y="720382"/>
                </a:lnTo>
                <a:lnTo>
                  <a:pt x="3259926" y="680205"/>
                </a:lnTo>
                <a:lnTo>
                  <a:pt x="3266093" y="638118"/>
                </a:lnTo>
                <a:lnTo>
                  <a:pt x="3272389" y="594369"/>
                </a:lnTo>
                <a:lnTo>
                  <a:pt x="3278722" y="550126"/>
                </a:lnTo>
                <a:lnTo>
                  <a:pt x="3285068" y="505737"/>
                </a:lnTo>
                <a:lnTo>
                  <a:pt x="3291417" y="461306"/>
                </a:lnTo>
                <a:lnTo>
                  <a:pt x="3301137" y="420232"/>
                </a:lnTo>
                <a:lnTo>
                  <a:pt x="3309583" y="377880"/>
                </a:lnTo>
                <a:lnTo>
                  <a:pt x="3319926" y="337423"/>
                </a:lnTo>
                <a:lnTo>
                  <a:pt x="3331928" y="298624"/>
                </a:lnTo>
                <a:lnTo>
                  <a:pt x="3349331" y="251952"/>
                </a:lnTo>
                <a:lnTo>
                  <a:pt x="3370537" y="204580"/>
                </a:lnTo>
                <a:lnTo>
                  <a:pt x="3388524" y="164414"/>
                </a:lnTo>
                <a:lnTo>
                  <a:pt x="3416822" y="120734"/>
                </a:lnTo>
                <a:lnTo>
                  <a:pt x="3452564" y="76655"/>
                </a:lnTo>
                <a:lnTo>
                  <a:pt x="3494663" y="30372"/>
                </a:lnTo>
                <a:lnTo>
                  <a:pt x="3518328" y="14631"/>
                </a:lnTo>
                <a:lnTo>
                  <a:pt x="3545343" y="2972"/>
                </a:lnTo>
                <a:lnTo>
                  <a:pt x="3588712" y="0"/>
                </a:lnTo>
                <a:lnTo>
                  <a:pt x="3612635" y="4973"/>
                </a:lnTo>
                <a:lnTo>
                  <a:pt x="3639458" y="18181"/>
                </a:lnTo>
                <a:lnTo>
                  <a:pt x="3667891" y="42333"/>
                </a:lnTo>
                <a:lnTo>
                  <a:pt x="3702164" y="87048"/>
                </a:lnTo>
                <a:lnTo>
                  <a:pt x="3725732" y="127433"/>
                </a:lnTo>
                <a:lnTo>
                  <a:pt x="3743651" y="161039"/>
                </a:lnTo>
                <a:lnTo>
                  <a:pt x="3761072" y="206794"/>
                </a:lnTo>
                <a:lnTo>
                  <a:pt x="3773705" y="252949"/>
                </a:lnTo>
                <a:lnTo>
                  <a:pt x="3782422" y="298695"/>
                </a:lnTo>
                <a:lnTo>
                  <a:pt x="3790938" y="342434"/>
                </a:lnTo>
                <a:lnTo>
                  <a:pt x="3799414" y="388416"/>
                </a:lnTo>
                <a:lnTo>
                  <a:pt x="3807178" y="433900"/>
                </a:lnTo>
                <a:lnTo>
                  <a:pt x="3809869" y="470438"/>
                </a:lnTo>
                <a:lnTo>
                  <a:pt x="3814115" y="508075"/>
                </a:lnTo>
                <a:lnTo>
                  <a:pt x="3816394" y="546038"/>
                </a:lnTo>
                <a:lnTo>
                  <a:pt x="3820517" y="584097"/>
                </a:lnTo>
                <a:lnTo>
                  <a:pt x="3822759" y="621479"/>
                </a:lnTo>
                <a:lnTo>
                  <a:pt x="3827598" y="667955"/>
                </a:lnTo>
                <a:lnTo>
                  <a:pt x="3830500" y="705122"/>
                </a:lnTo>
                <a:lnTo>
                  <a:pt x="3834433" y="752236"/>
                </a:lnTo>
                <a:lnTo>
                  <a:pt x="3838484" y="788185"/>
                </a:lnTo>
                <a:lnTo>
                  <a:pt x="3846174" y="833189"/>
                </a:lnTo>
                <a:lnTo>
                  <a:pt x="3854489" y="876050"/>
                </a:lnTo>
                <a:lnTo>
                  <a:pt x="3862924" y="918487"/>
                </a:lnTo>
                <a:lnTo>
                  <a:pt x="3876455" y="960841"/>
                </a:lnTo>
                <a:lnTo>
                  <a:pt x="3894596" y="1001297"/>
                </a:lnTo>
                <a:lnTo>
                  <a:pt x="3914983" y="1040046"/>
                </a:lnTo>
                <a:lnTo>
                  <a:pt x="3943795" y="1083407"/>
                </a:lnTo>
                <a:lnTo>
                  <a:pt x="3981489" y="1128652"/>
                </a:lnTo>
                <a:lnTo>
                  <a:pt x="4018275" y="1161023"/>
                </a:lnTo>
                <a:lnTo>
                  <a:pt x="4059877" y="1184815"/>
                </a:lnTo>
                <a:lnTo>
                  <a:pt x="4103997" y="1206327"/>
                </a:lnTo>
                <a:lnTo>
                  <a:pt x="4144808" y="1223303"/>
                </a:lnTo>
                <a:lnTo>
                  <a:pt x="4186841" y="1235881"/>
                </a:lnTo>
                <a:lnTo>
                  <a:pt x="4229115" y="1249341"/>
                </a:lnTo>
                <a:lnTo>
                  <a:pt x="4274807" y="1259002"/>
                </a:lnTo>
                <a:lnTo>
                  <a:pt x="4318823" y="1267000"/>
                </a:lnTo>
                <a:lnTo>
                  <a:pt x="4357308" y="1267429"/>
                </a:lnTo>
                <a:lnTo>
                  <a:pt x="4398672" y="1264300"/>
                </a:lnTo>
                <a:lnTo>
                  <a:pt x="4442592" y="1251697"/>
                </a:lnTo>
                <a:lnTo>
                  <a:pt x="4464050" y="124448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3" name="SMARTInkShape-Group399"/>
          <p:cNvGrpSpPr/>
          <p:nvPr/>
        </p:nvGrpSpPr>
        <p:grpSpPr>
          <a:xfrm>
            <a:off x="6528071" y="4191787"/>
            <a:ext cx="742680" cy="862291"/>
            <a:chOff x="6528071" y="4191787"/>
            <a:chExt cx="742680" cy="862291"/>
          </a:xfrm>
        </p:grpSpPr>
        <p:sp>
          <p:nvSpPr>
            <p:cNvPr id="51" name="SMARTInkShape-1630"/>
            <p:cNvSpPr/>
            <p:nvPr>
              <p:custDataLst>
                <p:tags r:id="rId21"/>
              </p:custDataLst>
            </p:nvPr>
          </p:nvSpPr>
          <p:spPr>
            <a:xfrm>
              <a:off x="6692900" y="4552950"/>
              <a:ext cx="577851" cy="501128"/>
            </a:xfrm>
            <a:custGeom>
              <a:avLst/>
              <a:gdLst/>
              <a:ahLst/>
              <a:cxnLst/>
              <a:rect l="0" t="0" r="0" b="0"/>
              <a:pathLst>
                <a:path w="577851" h="501128">
                  <a:moveTo>
                    <a:pt x="0" y="488950"/>
                  </a:moveTo>
                  <a:lnTo>
                    <a:pt x="0" y="488950"/>
                  </a:lnTo>
                  <a:lnTo>
                    <a:pt x="3370" y="495692"/>
                  </a:lnTo>
                  <a:lnTo>
                    <a:pt x="5069" y="497678"/>
                  </a:lnTo>
                  <a:lnTo>
                    <a:pt x="8838" y="499885"/>
                  </a:lnTo>
                  <a:lnTo>
                    <a:pt x="14927" y="501127"/>
                  </a:lnTo>
                  <a:lnTo>
                    <a:pt x="20981" y="497655"/>
                  </a:lnTo>
                  <a:lnTo>
                    <a:pt x="63102" y="462944"/>
                  </a:lnTo>
                  <a:lnTo>
                    <a:pt x="103985" y="422931"/>
                  </a:lnTo>
                  <a:lnTo>
                    <a:pt x="147775" y="382619"/>
                  </a:lnTo>
                  <a:lnTo>
                    <a:pt x="184661" y="347848"/>
                  </a:lnTo>
                  <a:lnTo>
                    <a:pt x="225772" y="310735"/>
                  </a:lnTo>
                  <a:lnTo>
                    <a:pt x="269232" y="272927"/>
                  </a:lnTo>
                  <a:lnTo>
                    <a:pt x="313389" y="231543"/>
                  </a:lnTo>
                  <a:lnTo>
                    <a:pt x="354382" y="194743"/>
                  </a:lnTo>
                  <a:lnTo>
                    <a:pt x="396709" y="158126"/>
                  </a:lnTo>
                  <a:lnTo>
                    <a:pt x="437160" y="123836"/>
                  </a:lnTo>
                  <a:lnTo>
                    <a:pt x="483685" y="81350"/>
                  </a:lnTo>
                  <a:lnTo>
                    <a:pt x="524964" y="46930"/>
                  </a:lnTo>
                  <a:lnTo>
                    <a:pt x="5778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SMARTInkShape-1631"/>
            <p:cNvSpPr/>
            <p:nvPr>
              <p:custDataLst>
                <p:tags r:id="rId22"/>
              </p:custDataLst>
            </p:nvPr>
          </p:nvSpPr>
          <p:spPr>
            <a:xfrm>
              <a:off x="6528071" y="4191787"/>
              <a:ext cx="664815" cy="672229"/>
            </a:xfrm>
            <a:custGeom>
              <a:avLst/>
              <a:gdLst/>
              <a:ahLst/>
              <a:cxnLst/>
              <a:rect l="0" t="0" r="0" b="0"/>
              <a:pathLst>
                <a:path w="664815" h="672229">
                  <a:moveTo>
                    <a:pt x="25129" y="653263"/>
                  </a:moveTo>
                  <a:lnTo>
                    <a:pt x="25129" y="653263"/>
                  </a:lnTo>
                  <a:lnTo>
                    <a:pt x="25129" y="656634"/>
                  </a:lnTo>
                  <a:lnTo>
                    <a:pt x="24423" y="657627"/>
                  </a:lnTo>
                  <a:lnTo>
                    <a:pt x="23248" y="658289"/>
                  </a:lnTo>
                  <a:lnTo>
                    <a:pt x="21758" y="658730"/>
                  </a:lnTo>
                  <a:lnTo>
                    <a:pt x="12263" y="664522"/>
                  </a:lnTo>
                  <a:lnTo>
                    <a:pt x="10202" y="665003"/>
                  </a:lnTo>
                  <a:lnTo>
                    <a:pt x="8828" y="666028"/>
                  </a:lnTo>
                  <a:lnTo>
                    <a:pt x="7911" y="667418"/>
                  </a:lnTo>
                  <a:lnTo>
                    <a:pt x="6440" y="671346"/>
                  </a:lnTo>
                  <a:lnTo>
                    <a:pt x="4358" y="671883"/>
                  </a:lnTo>
                  <a:lnTo>
                    <a:pt x="644" y="672228"/>
                  </a:lnTo>
                  <a:lnTo>
                    <a:pt x="339" y="671550"/>
                  </a:lnTo>
                  <a:lnTo>
                    <a:pt x="0" y="668917"/>
                  </a:lnTo>
                  <a:lnTo>
                    <a:pt x="615" y="667932"/>
                  </a:lnTo>
                  <a:lnTo>
                    <a:pt x="1730" y="667276"/>
                  </a:lnTo>
                  <a:lnTo>
                    <a:pt x="3180" y="666838"/>
                  </a:lnTo>
                  <a:lnTo>
                    <a:pt x="4147" y="665841"/>
                  </a:lnTo>
                  <a:lnTo>
                    <a:pt x="28140" y="619880"/>
                  </a:lnTo>
                  <a:lnTo>
                    <a:pt x="48529" y="580803"/>
                  </a:lnTo>
                  <a:lnTo>
                    <a:pt x="75508" y="541557"/>
                  </a:lnTo>
                  <a:lnTo>
                    <a:pt x="100420" y="506100"/>
                  </a:lnTo>
                  <a:lnTo>
                    <a:pt x="129830" y="468783"/>
                  </a:lnTo>
                  <a:lnTo>
                    <a:pt x="161593" y="430210"/>
                  </a:lnTo>
                  <a:lnTo>
                    <a:pt x="198207" y="387814"/>
                  </a:lnTo>
                  <a:lnTo>
                    <a:pt x="239316" y="344679"/>
                  </a:lnTo>
                  <a:lnTo>
                    <a:pt x="279327" y="304068"/>
                  </a:lnTo>
                  <a:lnTo>
                    <a:pt x="322148" y="261069"/>
                  </a:lnTo>
                  <a:lnTo>
                    <a:pt x="366115" y="217754"/>
                  </a:lnTo>
                  <a:lnTo>
                    <a:pt x="409717" y="177796"/>
                  </a:lnTo>
                  <a:lnTo>
                    <a:pt x="449760" y="139851"/>
                  </a:lnTo>
                  <a:lnTo>
                    <a:pt x="487731" y="106656"/>
                  </a:lnTo>
                  <a:lnTo>
                    <a:pt x="532524" y="69799"/>
                  </a:lnTo>
                  <a:lnTo>
                    <a:pt x="575342" y="38713"/>
                  </a:lnTo>
                  <a:lnTo>
                    <a:pt x="621275" y="8174"/>
                  </a:lnTo>
                  <a:lnTo>
                    <a:pt x="637485" y="1868"/>
                  </a:lnTo>
                  <a:lnTo>
                    <a:pt x="651223" y="0"/>
                  </a:lnTo>
                  <a:lnTo>
                    <a:pt x="658052" y="1444"/>
                  </a:lnTo>
                  <a:lnTo>
                    <a:pt x="660862" y="2817"/>
                  </a:lnTo>
                  <a:lnTo>
                    <a:pt x="662733" y="5144"/>
                  </a:lnTo>
                  <a:lnTo>
                    <a:pt x="664814" y="11491"/>
                  </a:lnTo>
                  <a:lnTo>
                    <a:pt x="660129" y="373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SMARTInkShape-Group400"/>
          <p:cNvGrpSpPr/>
          <p:nvPr/>
        </p:nvGrpSpPr>
        <p:grpSpPr>
          <a:xfrm>
            <a:off x="7518399" y="3520591"/>
            <a:ext cx="3314702" cy="1503706"/>
            <a:chOff x="7518399" y="3520591"/>
            <a:chExt cx="3314702" cy="1503706"/>
          </a:xfrm>
        </p:grpSpPr>
        <p:sp>
          <p:nvSpPr>
            <p:cNvPr id="54" name="SMARTInkShape-1632"/>
            <p:cNvSpPr/>
            <p:nvPr>
              <p:custDataLst>
                <p:tags r:id="rId10"/>
              </p:custDataLst>
            </p:nvPr>
          </p:nvSpPr>
          <p:spPr>
            <a:xfrm>
              <a:off x="7518399" y="4375150"/>
              <a:ext cx="527052" cy="552373"/>
            </a:xfrm>
            <a:custGeom>
              <a:avLst/>
              <a:gdLst/>
              <a:ahLst/>
              <a:cxnLst/>
              <a:rect l="0" t="0" r="0" b="0"/>
              <a:pathLst>
                <a:path w="527052" h="552373">
                  <a:moveTo>
                    <a:pt x="1" y="546100"/>
                  </a:moveTo>
                  <a:lnTo>
                    <a:pt x="1" y="546100"/>
                  </a:lnTo>
                  <a:lnTo>
                    <a:pt x="0" y="551567"/>
                  </a:lnTo>
                  <a:lnTo>
                    <a:pt x="706" y="551861"/>
                  </a:lnTo>
                  <a:lnTo>
                    <a:pt x="5468" y="552372"/>
                  </a:lnTo>
                  <a:lnTo>
                    <a:pt x="5763" y="551693"/>
                  </a:lnTo>
                  <a:lnTo>
                    <a:pt x="6273" y="546976"/>
                  </a:lnTo>
                  <a:lnTo>
                    <a:pt x="9700" y="542988"/>
                  </a:lnTo>
                  <a:lnTo>
                    <a:pt x="11367" y="537426"/>
                  </a:lnTo>
                  <a:lnTo>
                    <a:pt x="11812" y="533967"/>
                  </a:lnTo>
                  <a:lnTo>
                    <a:pt x="16069" y="526362"/>
                  </a:lnTo>
                  <a:lnTo>
                    <a:pt x="52769" y="480143"/>
                  </a:lnTo>
                  <a:lnTo>
                    <a:pt x="87879" y="439238"/>
                  </a:lnTo>
                  <a:lnTo>
                    <a:pt x="120867" y="399429"/>
                  </a:lnTo>
                  <a:lnTo>
                    <a:pt x="157931" y="357594"/>
                  </a:lnTo>
                  <a:lnTo>
                    <a:pt x="199929" y="310290"/>
                  </a:lnTo>
                  <a:lnTo>
                    <a:pt x="235863" y="272795"/>
                  </a:lnTo>
                  <a:lnTo>
                    <a:pt x="272615" y="235580"/>
                  </a:lnTo>
                  <a:lnTo>
                    <a:pt x="318878" y="189161"/>
                  </a:lnTo>
                  <a:lnTo>
                    <a:pt x="354127" y="152003"/>
                  </a:lnTo>
                  <a:lnTo>
                    <a:pt x="397643" y="108264"/>
                  </a:lnTo>
                  <a:lnTo>
                    <a:pt x="435846" y="72446"/>
                  </a:lnTo>
                  <a:lnTo>
                    <a:pt x="474750" y="40077"/>
                  </a:lnTo>
                  <a:lnTo>
                    <a:pt x="52705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633"/>
            <p:cNvSpPr/>
            <p:nvPr>
              <p:custDataLst>
                <p:tags r:id="rId11"/>
              </p:custDataLst>
            </p:nvPr>
          </p:nvSpPr>
          <p:spPr>
            <a:xfrm>
              <a:off x="8053093" y="4692650"/>
              <a:ext cx="424158" cy="291673"/>
            </a:xfrm>
            <a:custGeom>
              <a:avLst/>
              <a:gdLst/>
              <a:ahLst/>
              <a:cxnLst/>
              <a:rect l="0" t="0" r="0" b="0"/>
              <a:pathLst>
                <a:path w="424158" h="291673">
                  <a:moveTo>
                    <a:pt x="5057" y="241300"/>
                  </a:moveTo>
                  <a:lnTo>
                    <a:pt x="5057" y="241300"/>
                  </a:lnTo>
                  <a:lnTo>
                    <a:pt x="31" y="262022"/>
                  </a:lnTo>
                  <a:lnTo>
                    <a:pt x="0" y="272382"/>
                  </a:lnTo>
                  <a:lnTo>
                    <a:pt x="2339" y="279338"/>
                  </a:lnTo>
                  <a:lnTo>
                    <a:pt x="7623" y="287221"/>
                  </a:lnTo>
                  <a:lnTo>
                    <a:pt x="11606" y="289932"/>
                  </a:lnTo>
                  <a:lnTo>
                    <a:pt x="16542" y="291672"/>
                  </a:lnTo>
                  <a:lnTo>
                    <a:pt x="32725" y="286241"/>
                  </a:lnTo>
                  <a:lnTo>
                    <a:pt x="73825" y="258480"/>
                  </a:lnTo>
                  <a:lnTo>
                    <a:pt x="118631" y="222979"/>
                  </a:lnTo>
                  <a:lnTo>
                    <a:pt x="164917" y="186854"/>
                  </a:lnTo>
                  <a:lnTo>
                    <a:pt x="202941" y="156886"/>
                  </a:lnTo>
                  <a:lnTo>
                    <a:pt x="245173" y="129113"/>
                  </a:lnTo>
                  <a:lnTo>
                    <a:pt x="288261" y="98855"/>
                  </a:lnTo>
                  <a:lnTo>
                    <a:pt x="328858" y="68252"/>
                  </a:lnTo>
                  <a:lnTo>
                    <a:pt x="371147" y="40292"/>
                  </a:lnTo>
                  <a:lnTo>
                    <a:pt x="42415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634"/>
            <p:cNvSpPr/>
            <p:nvPr>
              <p:custDataLst>
                <p:tags r:id="rId12"/>
              </p:custDataLst>
            </p:nvPr>
          </p:nvSpPr>
          <p:spPr>
            <a:xfrm>
              <a:off x="7810839" y="4362450"/>
              <a:ext cx="577512" cy="563590"/>
            </a:xfrm>
            <a:custGeom>
              <a:avLst/>
              <a:gdLst/>
              <a:ahLst/>
              <a:cxnLst/>
              <a:rect l="0" t="0" r="0" b="0"/>
              <a:pathLst>
                <a:path w="577512" h="563590">
                  <a:moveTo>
                    <a:pt x="12361" y="533400"/>
                  </a:moveTo>
                  <a:lnTo>
                    <a:pt x="12361" y="533400"/>
                  </a:lnTo>
                  <a:lnTo>
                    <a:pt x="1377" y="557249"/>
                  </a:lnTo>
                  <a:lnTo>
                    <a:pt x="0" y="563589"/>
                  </a:lnTo>
                  <a:lnTo>
                    <a:pt x="22448" y="520970"/>
                  </a:lnTo>
                  <a:lnTo>
                    <a:pt x="54323" y="476869"/>
                  </a:lnTo>
                  <a:lnTo>
                    <a:pt x="81866" y="439431"/>
                  </a:lnTo>
                  <a:lnTo>
                    <a:pt x="115740" y="400429"/>
                  </a:lnTo>
                  <a:lnTo>
                    <a:pt x="155959" y="358692"/>
                  </a:lnTo>
                  <a:lnTo>
                    <a:pt x="199155" y="315045"/>
                  </a:lnTo>
                  <a:lnTo>
                    <a:pt x="246605" y="267462"/>
                  </a:lnTo>
                  <a:lnTo>
                    <a:pt x="279688" y="236229"/>
                  </a:lnTo>
                  <a:lnTo>
                    <a:pt x="312501" y="206591"/>
                  </a:lnTo>
                  <a:lnTo>
                    <a:pt x="358741" y="166105"/>
                  </a:lnTo>
                  <a:lnTo>
                    <a:pt x="403721" y="128003"/>
                  </a:lnTo>
                  <a:lnTo>
                    <a:pt x="447622" y="94057"/>
                  </a:lnTo>
                  <a:lnTo>
                    <a:pt x="486343" y="63068"/>
                  </a:lnTo>
                  <a:lnTo>
                    <a:pt x="525427" y="32919"/>
                  </a:lnTo>
                  <a:lnTo>
                    <a:pt x="571321" y="3363"/>
                  </a:lnTo>
                  <a:lnTo>
                    <a:pt x="57751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635"/>
            <p:cNvSpPr/>
            <p:nvPr>
              <p:custDataLst>
                <p:tags r:id="rId13"/>
              </p:custDataLst>
            </p:nvPr>
          </p:nvSpPr>
          <p:spPr>
            <a:xfrm>
              <a:off x="8662283" y="4451350"/>
              <a:ext cx="659518" cy="391985"/>
            </a:xfrm>
            <a:custGeom>
              <a:avLst/>
              <a:gdLst/>
              <a:ahLst/>
              <a:cxnLst/>
              <a:rect l="0" t="0" r="0" b="0"/>
              <a:pathLst>
                <a:path w="659518" h="391985">
                  <a:moveTo>
                    <a:pt x="5467" y="349250"/>
                  </a:moveTo>
                  <a:lnTo>
                    <a:pt x="5467" y="349250"/>
                  </a:lnTo>
                  <a:lnTo>
                    <a:pt x="0" y="377861"/>
                  </a:lnTo>
                  <a:lnTo>
                    <a:pt x="1391" y="385014"/>
                  </a:lnTo>
                  <a:lnTo>
                    <a:pt x="2749" y="387909"/>
                  </a:lnTo>
                  <a:lnTo>
                    <a:pt x="4360" y="389839"/>
                  </a:lnTo>
                  <a:lnTo>
                    <a:pt x="8033" y="391984"/>
                  </a:lnTo>
                  <a:lnTo>
                    <a:pt x="20808" y="389821"/>
                  </a:lnTo>
                  <a:lnTo>
                    <a:pt x="32041" y="379041"/>
                  </a:lnTo>
                  <a:lnTo>
                    <a:pt x="56499" y="353488"/>
                  </a:lnTo>
                  <a:lnTo>
                    <a:pt x="103744" y="318546"/>
                  </a:lnTo>
                  <a:lnTo>
                    <a:pt x="141595" y="294997"/>
                  </a:lnTo>
                  <a:lnTo>
                    <a:pt x="185971" y="267558"/>
                  </a:lnTo>
                  <a:lnTo>
                    <a:pt x="218335" y="248737"/>
                  </a:lnTo>
                  <a:lnTo>
                    <a:pt x="251534" y="226261"/>
                  </a:lnTo>
                  <a:lnTo>
                    <a:pt x="285104" y="202160"/>
                  </a:lnTo>
                  <a:lnTo>
                    <a:pt x="319545" y="178043"/>
                  </a:lnTo>
                  <a:lnTo>
                    <a:pt x="356018" y="155565"/>
                  </a:lnTo>
                  <a:lnTo>
                    <a:pt x="393394" y="133816"/>
                  </a:lnTo>
                  <a:lnTo>
                    <a:pt x="429763" y="112390"/>
                  </a:lnTo>
                  <a:lnTo>
                    <a:pt x="462389" y="91109"/>
                  </a:lnTo>
                  <a:lnTo>
                    <a:pt x="495235" y="73654"/>
                  </a:lnTo>
                  <a:lnTo>
                    <a:pt x="527942" y="58135"/>
                  </a:lnTo>
                  <a:lnTo>
                    <a:pt x="573416" y="34237"/>
                  </a:lnTo>
                  <a:lnTo>
                    <a:pt x="613309" y="14848"/>
                  </a:lnTo>
                  <a:lnTo>
                    <a:pt x="6595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636"/>
            <p:cNvSpPr/>
            <p:nvPr>
              <p:custDataLst>
                <p:tags r:id="rId14"/>
              </p:custDataLst>
            </p:nvPr>
          </p:nvSpPr>
          <p:spPr>
            <a:xfrm>
              <a:off x="9694057" y="4565650"/>
              <a:ext cx="542144" cy="221363"/>
            </a:xfrm>
            <a:custGeom>
              <a:avLst/>
              <a:gdLst/>
              <a:ahLst/>
              <a:cxnLst/>
              <a:rect l="0" t="0" r="0" b="0"/>
              <a:pathLst>
                <a:path w="542144" h="221363">
                  <a:moveTo>
                    <a:pt x="46843" y="127000"/>
                  </a:moveTo>
                  <a:lnTo>
                    <a:pt x="46843" y="127000"/>
                  </a:lnTo>
                  <a:lnTo>
                    <a:pt x="20328" y="173288"/>
                  </a:lnTo>
                  <a:lnTo>
                    <a:pt x="921" y="212133"/>
                  </a:lnTo>
                  <a:lnTo>
                    <a:pt x="0" y="215505"/>
                  </a:lnTo>
                  <a:lnTo>
                    <a:pt x="92" y="217753"/>
                  </a:lnTo>
                  <a:lnTo>
                    <a:pt x="859" y="219252"/>
                  </a:lnTo>
                  <a:lnTo>
                    <a:pt x="2781" y="220251"/>
                  </a:lnTo>
                  <a:lnTo>
                    <a:pt x="8680" y="221362"/>
                  </a:lnTo>
                  <a:lnTo>
                    <a:pt x="17887" y="218092"/>
                  </a:lnTo>
                  <a:lnTo>
                    <a:pt x="57350" y="199830"/>
                  </a:lnTo>
                  <a:lnTo>
                    <a:pt x="101809" y="177134"/>
                  </a:lnTo>
                  <a:lnTo>
                    <a:pt x="143329" y="156671"/>
                  </a:lnTo>
                  <a:lnTo>
                    <a:pt x="190672" y="132734"/>
                  </a:lnTo>
                  <a:lnTo>
                    <a:pt x="225773" y="116848"/>
                  </a:lnTo>
                  <a:lnTo>
                    <a:pt x="260187" y="102732"/>
                  </a:lnTo>
                  <a:lnTo>
                    <a:pt x="296180" y="87522"/>
                  </a:lnTo>
                  <a:lnTo>
                    <a:pt x="332636" y="72059"/>
                  </a:lnTo>
                  <a:lnTo>
                    <a:pt x="367655" y="58132"/>
                  </a:lnTo>
                  <a:lnTo>
                    <a:pt x="402034" y="44886"/>
                  </a:lnTo>
                  <a:lnTo>
                    <a:pt x="435422" y="31944"/>
                  </a:lnTo>
                  <a:lnTo>
                    <a:pt x="481985" y="14168"/>
                  </a:lnTo>
                  <a:lnTo>
                    <a:pt x="5421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SMARTInkShape-1637"/>
            <p:cNvSpPr/>
            <p:nvPr>
              <p:custDataLst>
                <p:tags r:id="rId15"/>
              </p:custDataLst>
            </p:nvPr>
          </p:nvSpPr>
          <p:spPr>
            <a:xfrm>
              <a:off x="9715500" y="3956050"/>
              <a:ext cx="571501" cy="419101"/>
            </a:xfrm>
            <a:custGeom>
              <a:avLst/>
              <a:gdLst/>
              <a:ahLst/>
              <a:cxnLst/>
              <a:rect l="0" t="0" r="0" b="0"/>
              <a:pathLst>
                <a:path w="571501" h="419101">
                  <a:moveTo>
                    <a:pt x="0" y="419100"/>
                  </a:moveTo>
                  <a:lnTo>
                    <a:pt x="0" y="419100"/>
                  </a:lnTo>
                  <a:lnTo>
                    <a:pt x="46256" y="372844"/>
                  </a:lnTo>
                  <a:lnTo>
                    <a:pt x="83742" y="335357"/>
                  </a:lnTo>
                  <a:lnTo>
                    <a:pt x="128490" y="293981"/>
                  </a:lnTo>
                  <a:lnTo>
                    <a:pt x="168911" y="255655"/>
                  </a:lnTo>
                  <a:lnTo>
                    <a:pt x="212168" y="216391"/>
                  </a:lnTo>
                  <a:lnTo>
                    <a:pt x="259636" y="181316"/>
                  </a:lnTo>
                  <a:lnTo>
                    <a:pt x="292722" y="157491"/>
                  </a:lnTo>
                  <a:lnTo>
                    <a:pt x="325538" y="133496"/>
                  </a:lnTo>
                  <a:lnTo>
                    <a:pt x="371780" y="100859"/>
                  </a:lnTo>
                  <a:lnTo>
                    <a:pt x="416761" y="73001"/>
                  </a:lnTo>
                  <a:lnTo>
                    <a:pt x="460661" y="48285"/>
                  </a:lnTo>
                  <a:lnTo>
                    <a:pt x="500088" y="30691"/>
                  </a:lnTo>
                  <a:lnTo>
                    <a:pt x="543492" y="9904"/>
                  </a:lnTo>
                  <a:lnTo>
                    <a:pt x="5715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SMARTInkShape-1638"/>
            <p:cNvSpPr/>
            <p:nvPr>
              <p:custDataLst>
                <p:tags r:id="rId16"/>
              </p:custDataLst>
            </p:nvPr>
          </p:nvSpPr>
          <p:spPr>
            <a:xfrm>
              <a:off x="9055100" y="4660900"/>
              <a:ext cx="558801" cy="347845"/>
            </a:xfrm>
            <a:custGeom>
              <a:avLst/>
              <a:gdLst/>
              <a:ahLst/>
              <a:cxnLst/>
              <a:rect l="0" t="0" r="0" b="0"/>
              <a:pathLst>
                <a:path w="558801" h="347845">
                  <a:moveTo>
                    <a:pt x="0" y="330200"/>
                  </a:moveTo>
                  <a:lnTo>
                    <a:pt x="0" y="330200"/>
                  </a:lnTo>
                  <a:lnTo>
                    <a:pt x="0" y="336942"/>
                  </a:lnTo>
                  <a:lnTo>
                    <a:pt x="1411" y="339634"/>
                  </a:lnTo>
                  <a:lnTo>
                    <a:pt x="6742" y="344505"/>
                  </a:lnTo>
                  <a:lnTo>
                    <a:pt x="13815" y="347141"/>
                  </a:lnTo>
                  <a:lnTo>
                    <a:pt x="17676" y="347844"/>
                  </a:lnTo>
                  <a:lnTo>
                    <a:pt x="33224" y="345462"/>
                  </a:lnTo>
                  <a:lnTo>
                    <a:pt x="63217" y="331856"/>
                  </a:lnTo>
                  <a:lnTo>
                    <a:pt x="104261" y="301573"/>
                  </a:lnTo>
                  <a:lnTo>
                    <a:pt x="144252" y="273976"/>
                  </a:lnTo>
                  <a:lnTo>
                    <a:pt x="191849" y="244161"/>
                  </a:lnTo>
                  <a:lnTo>
                    <a:pt x="226376" y="219994"/>
                  </a:lnTo>
                  <a:lnTo>
                    <a:pt x="265241" y="192790"/>
                  </a:lnTo>
                  <a:lnTo>
                    <a:pt x="306033" y="164236"/>
                  </a:lnTo>
                  <a:lnTo>
                    <a:pt x="346975" y="135788"/>
                  </a:lnTo>
                  <a:lnTo>
                    <a:pt x="386339" y="109033"/>
                  </a:lnTo>
                  <a:lnTo>
                    <a:pt x="428763" y="81150"/>
                  </a:lnTo>
                  <a:lnTo>
                    <a:pt x="472784" y="53000"/>
                  </a:lnTo>
                  <a:lnTo>
                    <a:pt x="515866" y="26378"/>
                  </a:lnTo>
                  <a:lnTo>
                    <a:pt x="558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639"/>
            <p:cNvSpPr/>
            <p:nvPr>
              <p:custDataLst>
                <p:tags r:id="rId17"/>
              </p:custDataLst>
            </p:nvPr>
          </p:nvSpPr>
          <p:spPr>
            <a:xfrm>
              <a:off x="9894846" y="4679950"/>
              <a:ext cx="493755" cy="344347"/>
            </a:xfrm>
            <a:custGeom>
              <a:avLst/>
              <a:gdLst/>
              <a:ahLst/>
              <a:cxnLst/>
              <a:rect l="0" t="0" r="0" b="0"/>
              <a:pathLst>
                <a:path w="493755" h="344347">
                  <a:moveTo>
                    <a:pt x="61954" y="273050"/>
                  </a:moveTo>
                  <a:lnTo>
                    <a:pt x="61954" y="273050"/>
                  </a:lnTo>
                  <a:lnTo>
                    <a:pt x="20746" y="317066"/>
                  </a:lnTo>
                  <a:lnTo>
                    <a:pt x="1932" y="344011"/>
                  </a:lnTo>
                  <a:lnTo>
                    <a:pt x="773" y="344346"/>
                  </a:lnTo>
                  <a:lnTo>
                    <a:pt x="0" y="343864"/>
                  </a:lnTo>
                  <a:lnTo>
                    <a:pt x="2904" y="339566"/>
                  </a:lnTo>
                  <a:lnTo>
                    <a:pt x="43927" y="302959"/>
                  </a:lnTo>
                  <a:lnTo>
                    <a:pt x="80209" y="277365"/>
                  </a:lnTo>
                  <a:lnTo>
                    <a:pt x="125611" y="245166"/>
                  </a:lnTo>
                  <a:lnTo>
                    <a:pt x="158215" y="221145"/>
                  </a:lnTo>
                  <a:lnTo>
                    <a:pt x="193637" y="195654"/>
                  </a:lnTo>
                  <a:lnTo>
                    <a:pt x="235250" y="167861"/>
                  </a:lnTo>
                  <a:lnTo>
                    <a:pt x="279615" y="139045"/>
                  </a:lnTo>
                  <a:lnTo>
                    <a:pt x="325203" y="109070"/>
                  </a:lnTo>
                  <a:lnTo>
                    <a:pt x="371335" y="76933"/>
                  </a:lnTo>
                  <a:lnTo>
                    <a:pt x="395207" y="61166"/>
                  </a:lnTo>
                  <a:lnTo>
                    <a:pt x="419590" y="45716"/>
                  </a:lnTo>
                  <a:lnTo>
                    <a:pt x="460792" y="20319"/>
                  </a:lnTo>
                  <a:lnTo>
                    <a:pt x="49375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SMARTInkShape-1640"/>
            <p:cNvSpPr/>
            <p:nvPr>
              <p:custDataLst>
                <p:tags r:id="rId18"/>
              </p:custDataLst>
            </p:nvPr>
          </p:nvSpPr>
          <p:spPr>
            <a:xfrm>
              <a:off x="10058400" y="3740150"/>
              <a:ext cx="520701" cy="215901"/>
            </a:xfrm>
            <a:custGeom>
              <a:avLst/>
              <a:gdLst/>
              <a:ahLst/>
              <a:cxnLst/>
              <a:rect l="0" t="0" r="0" b="0"/>
              <a:pathLst>
                <a:path w="520701" h="215901">
                  <a:moveTo>
                    <a:pt x="0" y="215900"/>
                  </a:moveTo>
                  <a:lnTo>
                    <a:pt x="0" y="215900"/>
                  </a:lnTo>
                  <a:lnTo>
                    <a:pt x="9460" y="215900"/>
                  </a:lnTo>
                  <a:lnTo>
                    <a:pt x="18481" y="212529"/>
                  </a:lnTo>
                  <a:lnTo>
                    <a:pt x="29808" y="204363"/>
                  </a:lnTo>
                  <a:lnTo>
                    <a:pt x="41602" y="194529"/>
                  </a:lnTo>
                  <a:lnTo>
                    <a:pt x="84637" y="171004"/>
                  </a:lnTo>
                  <a:lnTo>
                    <a:pt x="130934" y="149519"/>
                  </a:lnTo>
                  <a:lnTo>
                    <a:pt x="176695" y="128313"/>
                  </a:lnTo>
                  <a:lnTo>
                    <a:pt x="212985" y="114689"/>
                  </a:lnTo>
                  <a:lnTo>
                    <a:pt x="253136" y="99833"/>
                  </a:lnTo>
                  <a:lnTo>
                    <a:pt x="291843" y="83908"/>
                  </a:lnTo>
                  <a:lnTo>
                    <a:pt x="330124" y="70252"/>
                  </a:lnTo>
                  <a:lnTo>
                    <a:pt x="377614" y="52996"/>
                  </a:lnTo>
                  <a:lnTo>
                    <a:pt x="420261" y="41068"/>
                  </a:lnTo>
                  <a:lnTo>
                    <a:pt x="461890" y="26374"/>
                  </a:lnTo>
                  <a:lnTo>
                    <a:pt x="493201" y="14988"/>
                  </a:lnTo>
                  <a:lnTo>
                    <a:pt x="511120" y="12295"/>
                  </a:lnTo>
                  <a:lnTo>
                    <a:pt x="515972" y="9463"/>
                  </a:lnTo>
                  <a:lnTo>
                    <a:pt x="518597" y="5852"/>
                  </a:lnTo>
                  <a:lnTo>
                    <a:pt x="5207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SMARTInkShape-1641"/>
            <p:cNvSpPr/>
            <p:nvPr>
              <p:custDataLst>
                <p:tags r:id="rId19"/>
              </p:custDataLst>
            </p:nvPr>
          </p:nvSpPr>
          <p:spPr>
            <a:xfrm>
              <a:off x="10509359" y="3670491"/>
              <a:ext cx="139592" cy="131896"/>
            </a:xfrm>
            <a:custGeom>
              <a:avLst/>
              <a:gdLst/>
              <a:ahLst/>
              <a:cxnLst/>
              <a:rect l="0" t="0" r="0" b="0"/>
              <a:pathLst>
                <a:path w="139592" h="131896">
                  <a:moveTo>
                    <a:pt x="25291" y="31559"/>
                  </a:moveTo>
                  <a:lnTo>
                    <a:pt x="25291" y="31559"/>
                  </a:lnTo>
                  <a:lnTo>
                    <a:pt x="21920" y="28188"/>
                  </a:lnTo>
                  <a:lnTo>
                    <a:pt x="18384" y="26533"/>
                  </a:lnTo>
                  <a:lnTo>
                    <a:pt x="16453" y="26092"/>
                  </a:lnTo>
                  <a:lnTo>
                    <a:pt x="6192" y="20299"/>
                  </a:lnTo>
                  <a:lnTo>
                    <a:pt x="260" y="18943"/>
                  </a:lnTo>
                  <a:lnTo>
                    <a:pt x="0" y="15513"/>
                  </a:lnTo>
                  <a:lnTo>
                    <a:pt x="670" y="14512"/>
                  </a:lnTo>
                  <a:lnTo>
                    <a:pt x="1821" y="13844"/>
                  </a:lnTo>
                  <a:lnTo>
                    <a:pt x="3295" y="13399"/>
                  </a:lnTo>
                  <a:lnTo>
                    <a:pt x="12760" y="7600"/>
                  </a:lnTo>
                  <a:lnTo>
                    <a:pt x="59059" y="0"/>
                  </a:lnTo>
                  <a:lnTo>
                    <a:pt x="88913" y="531"/>
                  </a:lnTo>
                  <a:lnTo>
                    <a:pt x="102310" y="4883"/>
                  </a:lnTo>
                  <a:lnTo>
                    <a:pt x="115858" y="14736"/>
                  </a:lnTo>
                  <a:lnTo>
                    <a:pt x="118460" y="18908"/>
                  </a:lnTo>
                  <a:lnTo>
                    <a:pt x="119615" y="23820"/>
                  </a:lnTo>
                  <a:lnTo>
                    <a:pt x="120536" y="70066"/>
                  </a:lnTo>
                  <a:lnTo>
                    <a:pt x="119834" y="78307"/>
                  </a:lnTo>
                  <a:lnTo>
                    <a:pt x="114583" y="105888"/>
                  </a:lnTo>
                  <a:lnTo>
                    <a:pt x="114213" y="122466"/>
                  </a:lnTo>
                  <a:lnTo>
                    <a:pt x="116082" y="126760"/>
                  </a:lnTo>
                  <a:lnTo>
                    <a:pt x="117569" y="128893"/>
                  </a:lnTo>
                  <a:lnTo>
                    <a:pt x="121102" y="131263"/>
                  </a:lnTo>
                  <a:lnTo>
                    <a:pt x="123032" y="131895"/>
                  </a:lnTo>
                  <a:lnTo>
                    <a:pt x="125024" y="131611"/>
                  </a:lnTo>
                  <a:lnTo>
                    <a:pt x="133289" y="127967"/>
                  </a:lnTo>
                  <a:lnTo>
                    <a:pt x="139591" y="1268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642"/>
            <p:cNvSpPr/>
            <p:nvPr>
              <p:custDataLst>
                <p:tags r:id="rId20"/>
              </p:custDataLst>
            </p:nvPr>
          </p:nvSpPr>
          <p:spPr>
            <a:xfrm>
              <a:off x="10820400" y="3520591"/>
              <a:ext cx="12701" cy="327510"/>
            </a:xfrm>
            <a:custGeom>
              <a:avLst/>
              <a:gdLst/>
              <a:ahLst/>
              <a:cxnLst/>
              <a:rect l="0" t="0" r="0" b="0"/>
              <a:pathLst>
                <a:path w="12701" h="327510">
                  <a:moveTo>
                    <a:pt x="6350" y="3659"/>
                  </a:moveTo>
                  <a:lnTo>
                    <a:pt x="6350" y="3659"/>
                  </a:lnTo>
                  <a:lnTo>
                    <a:pt x="6349" y="0"/>
                  </a:lnTo>
                  <a:lnTo>
                    <a:pt x="5645" y="47218"/>
                  </a:lnTo>
                  <a:lnTo>
                    <a:pt x="588" y="90494"/>
                  </a:lnTo>
                  <a:lnTo>
                    <a:pt x="51" y="135547"/>
                  </a:lnTo>
                  <a:lnTo>
                    <a:pt x="5" y="177312"/>
                  </a:lnTo>
                  <a:lnTo>
                    <a:pt x="0" y="219570"/>
                  </a:lnTo>
                  <a:lnTo>
                    <a:pt x="705" y="261188"/>
                  </a:lnTo>
                  <a:lnTo>
                    <a:pt x="7839" y="308294"/>
                  </a:lnTo>
                  <a:lnTo>
                    <a:pt x="12700" y="32750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SMARTInkShape-1643"/>
          <p:cNvSpPr/>
          <p:nvPr>
            <p:custDataLst>
              <p:tags r:id="rId5"/>
            </p:custDataLst>
          </p:nvPr>
        </p:nvSpPr>
        <p:spPr>
          <a:xfrm>
            <a:off x="8724900" y="3835400"/>
            <a:ext cx="571501" cy="533401"/>
          </a:xfrm>
          <a:custGeom>
            <a:avLst/>
            <a:gdLst/>
            <a:ahLst/>
            <a:cxnLst/>
            <a:rect l="0" t="0" r="0" b="0"/>
            <a:pathLst>
              <a:path w="571501" h="533401">
                <a:moveTo>
                  <a:pt x="0" y="533400"/>
                </a:moveTo>
                <a:lnTo>
                  <a:pt x="0" y="533400"/>
                </a:lnTo>
                <a:lnTo>
                  <a:pt x="705" y="526919"/>
                </a:lnTo>
                <a:lnTo>
                  <a:pt x="18297" y="484443"/>
                </a:lnTo>
                <a:lnTo>
                  <a:pt x="45824" y="437920"/>
                </a:lnTo>
                <a:lnTo>
                  <a:pt x="85169" y="392066"/>
                </a:lnTo>
                <a:lnTo>
                  <a:pt x="125401" y="347673"/>
                </a:lnTo>
                <a:lnTo>
                  <a:pt x="156787" y="310683"/>
                </a:lnTo>
                <a:lnTo>
                  <a:pt x="195170" y="276282"/>
                </a:lnTo>
                <a:lnTo>
                  <a:pt x="234452" y="243748"/>
                </a:lnTo>
                <a:lnTo>
                  <a:pt x="276274" y="211765"/>
                </a:lnTo>
                <a:lnTo>
                  <a:pt x="316574" y="176575"/>
                </a:lnTo>
                <a:lnTo>
                  <a:pt x="358697" y="142708"/>
                </a:lnTo>
                <a:lnTo>
                  <a:pt x="395715" y="113702"/>
                </a:lnTo>
                <a:lnTo>
                  <a:pt x="435768" y="87233"/>
                </a:lnTo>
                <a:lnTo>
                  <a:pt x="482705" y="54417"/>
                </a:lnTo>
                <a:lnTo>
                  <a:pt x="521766" y="31001"/>
                </a:lnTo>
                <a:lnTo>
                  <a:pt x="571500" y="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" name="SMARTInkShape-Group402"/>
          <p:cNvGrpSpPr/>
          <p:nvPr/>
        </p:nvGrpSpPr>
        <p:grpSpPr>
          <a:xfrm>
            <a:off x="7620000" y="3302362"/>
            <a:ext cx="476251" cy="539268"/>
            <a:chOff x="7620000" y="3302362"/>
            <a:chExt cx="476251" cy="539268"/>
          </a:xfrm>
        </p:grpSpPr>
        <p:sp>
          <p:nvSpPr>
            <p:cNvPr id="67" name="SMARTInkShape-1644"/>
            <p:cNvSpPr/>
            <p:nvPr>
              <p:custDataLst>
                <p:tags r:id="rId6"/>
              </p:custDataLst>
            </p:nvPr>
          </p:nvSpPr>
          <p:spPr>
            <a:xfrm>
              <a:off x="7620000" y="3511696"/>
              <a:ext cx="95055" cy="329934"/>
            </a:xfrm>
            <a:custGeom>
              <a:avLst/>
              <a:gdLst/>
              <a:ahLst/>
              <a:cxnLst/>
              <a:rect l="0" t="0" r="0" b="0"/>
              <a:pathLst>
                <a:path w="95055" h="329934">
                  <a:moveTo>
                    <a:pt x="0" y="139554"/>
                  </a:moveTo>
                  <a:lnTo>
                    <a:pt x="0" y="139554"/>
                  </a:lnTo>
                  <a:lnTo>
                    <a:pt x="0" y="136183"/>
                  </a:lnTo>
                  <a:lnTo>
                    <a:pt x="705" y="135190"/>
                  </a:lnTo>
                  <a:lnTo>
                    <a:pt x="1881" y="134528"/>
                  </a:lnTo>
                  <a:lnTo>
                    <a:pt x="6088" y="133282"/>
                  </a:lnTo>
                  <a:lnTo>
                    <a:pt x="6272" y="136598"/>
                  </a:lnTo>
                  <a:lnTo>
                    <a:pt x="4435" y="140122"/>
                  </a:lnTo>
                  <a:lnTo>
                    <a:pt x="1970" y="144039"/>
                  </a:lnTo>
                  <a:lnTo>
                    <a:pt x="875" y="148133"/>
                  </a:lnTo>
                  <a:lnTo>
                    <a:pt x="6244" y="192286"/>
                  </a:lnTo>
                  <a:lnTo>
                    <a:pt x="8199" y="209976"/>
                  </a:lnTo>
                  <a:lnTo>
                    <a:pt x="16888" y="253759"/>
                  </a:lnTo>
                  <a:lnTo>
                    <a:pt x="25460" y="299775"/>
                  </a:lnTo>
                  <a:lnTo>
                    <a:pt x="33201" y="323108"/>
                  </a:lnTo>
                  <a:lnTo>
                    <a:pt x="38014" y="329933"/>
                  </a:lnTo>
                  <a:lnTo>
                    <a:pt x="37389" y="313441"/>
                  </a:lnTo>
                  <a:lnTo>
                    <a:pt x="30261" y="270793"/>
                  </a:lnTo>
                  <a:lnTo>
                    <a:pt x="21676" y="225929"/>
                  </a:lnTo>
                  <a:lnTo>
                    <a:pt x="16025" y="178741"/>
                  </a:lnTo>
                  <a:lnTo>
                    <a:pt x="8992" y="137234"/>
                  </a:lnTo>
                  <a:lnTo>
                    <a:pt x="4990" y="96945"/>
                  </a:lnTo>
                  <a:lnTo>
                    <a:pt x="437" y="51373"/>
                  </a:lnTo>
                  <a:lnTo>
                    <a:pt x="763" y="24068"/>
                  </a:lnTo>
                  <a:lnTo>
                    <a:pt x="5087" y="11418"/>
                  </a:lnTo>
                  <a:lnTo>
                    <a:pt x="8845" y="5464"/>
                  </a:lnTo>
                  <a:lnTo>
                    <a:pt x="12868" y="2347"/>
                  </a:lnTo>
                  <a:lnTo>
                    <a:pt x="19100" y="593"/>
                  </a:lnTo>
                  <a:lnTo>
                    <a:pt x="30897" y="0"/>
                  </a:lnTo>
                  <a:lnTo>
                    <a:pt x="36780" y="1800"/>
                  </a:lnTo>
                  <a:lnTo>
                    <a:pt x="71907" y="23865"/>
                  </a:lnTo>
                  <a:lnTo>
                    <a:pt x="87750" y="45933"/>
                  </a:lnTo>
                  <a:lnTo>
                    <a:pt x="93028" y="60465"/>
                  </a:lnTo>
                  <a:lnTo>
                    <a:pt x="95054" y="89940"/>
                  </a:lnTo>
                  <a:lnTo>
                    <a:pt x="86395" y="121490"/>
                  </a:lnTo>
                  <a:lnTo>
                    <a:pt x="76946" y="136476"/>
                  </a:lnTo>
                  <a:lnTo>
                    <a:pt x="45648" y="166053"/>
                  </a:lnTo>
                  <a:lnTo>
                    <a:pt x="36965" y="169748"/>
                  </a:lnTo>
                  <a:lnTo>
                    <a:pt x="22426" y="171263"/>
                  </a:lnTo>
                  <a:lnTo>
                    <a:pt x="22006" y="170571"/>
                  </a:lnTo>
                  <a:lnTo>
                    <a:pt x="22432" y="169404"/>
                  </a:lnTo>
                  <a:lnTo>
                    <a:pt x="31750" y="1586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645"/>
            <p:cNvSpPr/>
            <p:nvPr>
              <p:custDataLst>
                <p:tags r:id="rId7"/>
              </p:custDataLst>
            </p:nvPr>
          </p:nvSpPr>
          <p:spPr>
            <a:xfrm>
              <a:off x="7797903" y="3335150"/>
              <a:ext cx="145948" cy="309615"/>
            </a:xfrm>
            <a:custGeom>
              <a:avLst/>
              <a:gdLst/>
              <a:ahLst/>
              <a:cxnLst/>
              <a:rect l="0" t="0" r="0" b="0"/>
              <a:pathLst>
                <a:path w="145948" h="309615">
                  <a:moveTo>
                    <a:pt x="95147" y="227200"/>
                  </a:moveTo>
                  <a:lnTo>
                    <a:pt x="95147" y="227200"/>
                  </a:lnTo>
                  <a:lnTo>
                    <a:pt x="100614" y="227200"/>
                  </a:lnTo>
                  <a:lnTo>
                    <a:pt x="97864" y="227200"/>
                  </a:lnTo>
                  <a:lnTo>
                    <a:pt x="96959" y="226494"/>
                  </a:lnTo>
                  <a:lnTo>
                    <a:pt x="95952" y="223829"/>
                  </a:lnTo>
                  <a:lnTo>
                    <a:pt x="94272" y="222836"/>
                  </a:lnTo>
                  <a:lnTo>
                    <a:pt x="85872" y="220733"/>
                  </a:lnTo>
                  <a:lnTo>
                    <a:pt x="76355" y="215940"/>
                  </a:lnTo>
                  <a:lnTo>
                    <a:pt x="74152" y="215460"/>
                  </a:lnTo>
                  <a:lnTo>
                    <a:pt x="61296" y="209117"/>
                  </a:lnTo>
                  <a:lnTo>
                    <a:pt x="43114" y="208235"/>
                  </a:lnTo>
                  <a:lnTo>
                    <a:pt x="38390" y="210069"/>
                  </a:lnTo>
                  <a:lnTo>
                    <a:pt x="17735" y="223079"/>
                  </a:lnTo>
                  <a:lnTo>
                    <a:pt x="14881" y="229131"/>
                  </a:lnTo>
                  <a:lnTo>
                    <a:pt x="9676" y="244515"/>
                  </a:lnTo>
                  <a:lnTo>
                    <a:pt x="2560" y="256778"/>
                  </a:lnTo>
                  <a:lnTo>
                    <a:pt x="52" y="282589"/>
                  </a:lnTo>
                  <a:lnTo>
                    <a:pt x="0" y="285293"/>
                  </a:lnTo>
                  <a:lnTo>
                    <a:pt x="3298" y="295840"/>
                  </a:lnTo>
                  <a:lnTo>
                    <a:pt x="11455" y="308204"/>
                  </a:lnTo>
                  <a:lnTo>
                    <a:pt x="19000" y="309292"/>
                  </a:lnTo>
                  <a:lnTo>
                    <a:pt x="26802" y="309614"/>
                  </a:lnTo>
                  <a:lnTo>
                    <a:pt x="36954" y="306339"/>
                  </a:lnTo>
                  <a:lnTo>
                    <a:pt x="42942" y="300943"/>
                  </a:lnTo>
                  <a:lnTo>
                    <a:pt x="68387" y="264286"/>
                  </a:lnTo>
                  <a:lnTo>
                    <a:pt x="87353" y="220204"/>
                  </a:lnTo>
                  <a:lnTo>
                    <a:pt x="98485" y="177726"/>
                  </a:lnTo>
                  <a:lnTo>
                    <a:pt x="104470" y="130705"/>
                  </a:lnTo>
                  <a:lnTo>
                    <a:pt x="107403" y="87614"/>
                  </a:lnTo>
                  <a:lnTo>
                    <a:pt x="107807" y="43617"/>
                  </a:lnTo>
                  <a:lnTo>
                    <a:pt x="107135" y="17150"/>
                  </a:lnTo>
                  <a:lnTo>
                    <a:pt x="104473" y="10842"/>
                  </a:lnTo>
                  <a:lnTo>
                    <a:pt x="99008" y="3325"/>
                  </a:lnTo>
                  <a:lnTo>
                    <a:pt x="94981" y="700"/>
                  </a:lnTo>
                  <a:lnTo>
                    <a:pt x="92920" y="0"/>
                  </a:lnTo>
                  <a:lnTo>
                    <a:pt x="90840" y="239"/>
                  </a:lnTo>
                  <a:lnTo>
                    <a:pt x="86647" y="2386"/>
                  </a:lnTo>
                  <a:lnTo>
                    <a:pt x="80321" y="7561"/>
                  </a:lnTo>
                  <a:lnTo>
                    <a:pt x="67629" y="28648"/>
                  </a:lnTo>
                  <a:lnTo>
                    <a:pt x="64233" y="50318"/>
                  </a:lnTo>
                  <a:lnTo>
                    <a:pt x="63471" y="92650"/>
                  </a:lnTo>
                  <a:lnTo>
                    <a:pt x="68473" y="138955"/>
                  </a:lnTo>
                  <a:lnTo>
                    <a:pt x="78144" y="173603"/>
                  </a:lnTo>
                  <a:lnTo>
                    <a:pt x="96651" y="219281"/>
                  </a:lnTo>
                  <a:lnTo>
                    <a:pt x="124868" y="261837"/>
                  </a:lnTo>
                  <a:lnTo>
                    <a:pt x="145947" y="278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646"/>
            <p:cNvSpPr/>
            <p:nvPr>
              <p:custDataLst>
                <p:tags r:id="rId8"/>
              </p:custDataLst>
            </p:nvPr>
          </p:nvSpPr>
          <p:spPr>
            <a:xfrm>
              <a:off x="8008305" y="3302362"/>
              <a:ext cx="87946" cy="348889"/>
            </a:xfrm>
            <a:custGeom>
              <a:avLst/>
              <a:gdLst/>
              <a:ahLst/>
              <a:cxnLst/>
              <a:rect l="0" t="0" r="0" b="0"/>
              <a:pathLst>
                <a:path w="87946" h="348889">
                  <a:moveTo>
                    <a:pt x="87945" y="18688"/>
                  </a:moveTo>
                  <a:lnTo>
                    <a:pt x="87945" y="18688"/>
                  </a:lnTo>
                  <a:lnTo>
                    <a:pt x="87945" y="9850"/>
                  </a:lnTo>
                  <a:lnTo>
                    <a:pt x="86064" y="5823"/>
                  </a:lnTo>
                  <a:lnTo>
                    <a:pt x="84574" y="3761"/>
                  </a:lnTo>
                  <a:lnTo>
                    <a:pt x="82170" y="2387"/>
                  </a:lnTo>
                  <a:lnTo>
                    <a:pt x="67551" y="0"/>
                  </a:lnTo>
                  <a:lnTo>
                    <a:pt x="53915" y="3116"/>
                  </a:lnTo>
                  <a:lnTo>
                    <a:pt x="32200" y="14574"/>
                  </a:lnTo>
                  <a:lnTo>
                    <a:pt x="26010" y="22504"/>
                  </a:lnTo>
                  <a:lnTo>
                    <a:pt x="5435" y="69979"/>
                  </a:lnTo>
                  <a:lnTo>
                    <a:pt x="939" y="90565"/>
                  </a:lnTo>
                  <a:lnTo>
                    <a:pt x="0" y="131138"/>
                  </a:lnTo>
                  <a:lnTo>
                    <a:pt x="4545" y="173240"/>
                  </a:lnTo>
                  <a:lnTo>
                    <a:pt x="12191" y="215543"/>
                  </a:lnTo>
                  <a:lnTo>
                    <a:pt x="26045" y="257166"/>
                  </a:lnTo>
                  <a:lnTo>
                    <a:pt x="35543" y="304273"/>
                  </a:lnTo>
                  <a:lnTo>
                    <a:pt x="37139" y="315653"/>
                  </a:lnTo>
                  <a:lnTo>
                    <a:pt x="49845" y="3488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647"/>
            <p:cNvSpPr/>
            <p:nvPr>
              <p:custDataLst>
                <p:tags r:id="rId9"/>
              </p:custDataLst>
            </p:nvPr>
          </p:nvSpPr>
          <p:spPr>
            <a:xfrm>
              <a:off x="7994672" y="3479800"/>
              <a:ext cx="95229" cy="63501"/>
            </a:xfrm>
            <a:custGeom>
              <a:avLst/>
              <a:gdLst/>
              <a:ahLst/>
              <a:cxnLst/>
              <a:rect l="0" t="0" r="0" b="0"/>
              <a:pathLst>
                <a:path w="95229" h="63501">
                  <a:moveTo>
                    <a:pt x="6328" y="63500"/>
                  </a:moveTo>
                  <a:lnTo>
                    <a:pt x="6328" y="63500"/>
                  </a:lnTo>
                  <a:lnTo>
                    <a:pt x="861" y="58033"/>
                  </a:lnTo>
                  <a:lnTo>
                    <a:pt x="240" y="54040"/>
                  </a:lnTo>
                  <a:lnTo>
                    <a:pt x="93" y="56003"/>
                  </a:lnTo>
                  <a:lnTo>
                    <a:pt x="29" y="59462"/>
                  </a:lnTo>
                  <a:lnTo>
                    <a:pt x="12" y="59397"/>
                  </a:lnTo>
                  <a:lnTo>
                    <a:pt x="0" y="58648"/>
                  </a:lnTo>
                  <a:lnTo>
                    <a:pt x="5007" y="50440"/>
                  </a:lnTo>
                  <a:lnTo>
                    <a:pt x="5447" y="48443"/>
                  </a:lnTo>
                  <a:lnTo>
                    <a:pt x="9699" y="44343"/>
                  </a:lnTo>
                  <a:lnTo>
                    <a:pt x="23574" y="34558"/>
                  </a:lnTo>
                  <a:lnTo>
                    <a:pt x="55106" y="23021"/>
                  </a:lnTo>
                  <a:lnTo>
                    <a:pt x="9522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7838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SMARTInkShape-Group403"/>
          <p:cNvGrpSpPr/>
          <p:nvPr/>
        </p:nvGrpSpPr>
        <p:grpSpPr>
          <a:xfrm>
            <a:off x="870213" y="635123"/>
            <a:ext cx="653788" cy="330078"/>
            <a:chOff x="870213" y="635123"/>
            <a:chExt cx="653788" cy="330078"/>
          </a:xfrm>
        </p:grpSpPr>
        <p:sp>
          <p:nvSpPr>
            <p:cNvPr id="2" name="SMARTInkShape-1648"/>
            <p:cNvSpPr/>
            <p:nvPr>
              <p:custDataLst>
                <p:tags r:id="rId153"/>
              </p:custDataLst>
            </p:nvPr>
          </p:nvSpPr>
          <p:spPr>
            <a:xfrm>
              <a:off x="1308100" y="755650"/>
              <a:ext cx="215901" cy="101601"/>
            </a:xfrm>
            <a:custGeom>
              <a:avLst/>
              <a:gdLst/>
              <a:ahLst/>
              <a:cxnLst/>
              <a:rect l="0" t="0" r="0" b="0"/>
              <a:pathLst>
                <a:path w="215901" h="101601">
                  <a:moveTo>
                    <a:pt x="6350" y="101600"/>
                  </a:moveTo>
                  <a:lnTo>
                    <a:pt x="6350" y="101600"/>
                  </a:lnTo>
                  <a:lnTo>
                    <a:pt x="883" y="101600"/>
                  </a:lnTo>
                  <a:lnTo>
                    <a:pt x="588" y="100894"/>
                  </a:lnTo>
                  <a:lnTo>
                    <a:pt x="0" y="67649"/>
                  </a:lnTo>
                  <a:lnTo>
                    <a:pt x="1881" y="63462"/>
                  </a:lnTo>
                  <a:lnTo>
                    <a:pt x="3371" y="61358"/>
                  </a:lnTo>
                  <a:lnTo>
                    <a:pt x="6467" y="49253"/>
                  </a:lnTo>
                  <a:lnTo>
                    <a:pt x="7839" y="47652"/>
                  </a:lnTo>
                  <a:lnTo>
                    <a:pt x="9459" y="46585"/>
                  </a:lnTo>
                  <a:lnTo>
                    <a:pt x="17129" y="36144"/>
                  </a:lnTo>
                  <a:lnTo>
                    <a:pt x="29651" y="27772"/>
                  </a:lnTo>
                  <a:lnTo>
                    <a:pt x="33874" y="26454"/>
                  </a:lnTo>
                  <a:lnTo>
                    <a:pt x="43590" y="25712"/>
                  </a:lnTo>
                  <a:lnTo>
                    <a:pt x="55406" y="28864"/>
                  </a:lnTo>
                  <a:lnTo>
                    <a:pt x="83683" y="46602"/>
                  </a:lnTo>
                  <a:lnTo>
                    <a:pt x="131042" y="86062"/>
                  </a:lnTo>
                  <a:lnTo>
                    <a:pt x="137527" y="88059"/>
                  </a:lnTo>
                  <a:lnTo>
                    <a:pt x="159982" y="88867"/>
                  </a:lnTo>
                  <a:lnTo>
                    <a:pt x="164707" y="87004"/>
                  </a:lnTo>
                  <a:lnTo>
                    <a:pt x="173489" y="80059"/>
                  </a:lnTo>
                  <a:lnTo>
                    <a:pt x="205317" y="32896"/>
                  </a:lnTo>
                  <a:lnTo>
                    <a:pt x="208296" y="24250"/>
                  </a:lnTo>
                  <a:lnTo>
                    <a:pt x="209178" y="17220"/>
                  </a:lnTo>
                  <a:lnTo>
                    <a:pt x="210008" y="15713"/>
                  </a:lnTo>
                  <a:lnTo>
                    <a:pt x="211266" y="14709"/>
                  </a:lnTo>
                  <a:lnTo>
                    <a:pt x="212811" y="14039"/>
                  </a:lnTo>
                  <a:lnTo>
                    <a:pt x="213841" y="12887"/>
                  </a:lnTo>
                  <a:lnTo>
                    <a:pt x="214985" y="9726"/>
                  </a:lnTo>
                  <a:lnTo>
                    <a:pt x="215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SMARTInkShape-1649"/>
            <p:cNvSpPr/>
            <p:nvPr>
              <p:custDataLst>
                <p:tags r:id="rId154"/>
              </p:custDataLst>
            </p:nvPr>
          </p:nvSpPr>
          <p:spPr>
            <a:xfrm>
              <a:off x="901700" y="635123"/>
              <a:ext cx="196851" cy="330078"/>
            </a:xfrm>
            <a:custGeom>
              <a:avLst/>
              <a:gdLst/>
              <a:ahLst/>
              <a:cxnLst/>
              <a:rect l="0" t="0" r="0" b="0"/>
              <a:pathLst>
                <a:path w="196851" h="330078">
                  <a:moveTo>
                    <a:pt x="196850" y="18927"/>
                  </a:moveTo>
                  <a:lnTo>
                    <a:pt x="196850" y="18927"/>
                  </a:lnTo>
                  <a:lnTo>
                    <a:pt x="196850" y="12185"/>
                  </a:lnTo>
                  <a:lnTo>
                    <a:pt x="194968" y="6994"/>
                  </a:lnTo>
                  <a:lnTo>
                    <a:pt x="191383" y="1283"/>
                  </a:lnTo>
                  <a:lnTo>
                    <a:pt x="189011" y="502"/>
                  </a:lnTo>
                  <a:lnTo>
                    <a:pt x="181739" y="0"/>
                  </a:lnTo>
                  <a:lnTo>
                    <a:pt x="181132" y="1370"/>
                  </a:lnTo>
                  <a:lnTo>
                    <a:pt x="182237" y="8629"/>
                  </a:lnTo>
                  <a:lnTo>
                    <a:pt x="181463" y="9945"/>
                  </a:lnTo>
                  <a:lnTo>
                    <a:pt x="180242" y="10823"/>
                  </a:lnTo>
                  <a:lnTo>
                    <a:pt x="169176" y="30100"/>
                  </a:lnTo>
                  <a:lnTo>
                    <a:pt x="147368" y="76265"/>
                  </a:lnTo>
                  <a:lnTo>
                    <a:pt x="126558" y="116075"/>
                  </a:lnTo>
                  <a:lnTo>
                    <a:pt x="105775" y="161124"/>
                  </a:lnTo>
                  <a:lnTo>
                    <a:pt x="84659" y="204965"/>
                  </a:lnTo>
                  <a:lnTo>
                    <a:pt x="53799" y="250506"/>
                  </a:lnTo>
                  <a:lnTo>
                    <a:pt x="24040" y="297424"/>
                  </a:lnTo>
                  <a:lnTo>
                    <a:pt x="0" y="3300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SMARTInkShape-1650"/>
            <p:cNvSpPr/>
            <p:nvPr>
              <p:custDataLst>
                <p:tags r:id="rId155"/>
              </p:custDataLst>
            </p:nvPr>
          </p:nvSpPr>
          <p:spPr>
            <a:xfrm>
              <a:off x="870213" y="654957"/>
              <a:ext cx="234688" cy="284844"/>
            </a:xfrm>
            <a:custGeom>
              <a:avLst/>
              <a:gdLst/>
              <a:ahLst/>
              <a:cxnLst/>
              <a:rect l="0" t="0" r="0" b="0"/>
              <a:pathLst>
                <a:path w="234688" h="284844">
                  <a:moveTo>
                    <a:pt x="12437" y="30843"/>
                  </a:moveTo>
                  <a:lnTo>
                    <a:pt x="12437" y="30843"/>
                  </a:lnTo>
                  <a:lnTo>
                    <a:pt x="6348" y="30843"/>
                  </a:lnTo>
                  <a:lnTo>
                    <a:pt x="5433" y="25068"/>
                  </a:lnTo>
                  <a:lnTo>
                    <a:pt x="0" y="12394"/>
                  </a:lnTo>
                  <a:lnTo>
                    <a:pt x="5227" y="6378"/>
                  </a:lnTo>
                  <a:lnTo>
                    <a:pt x="10987" y="4922"/>
                  </a:lnTo>
                  <a:lnTo>
                    <a:pt x="16868" y="1134"/>
                  </a:lnTo>
                  <a:lnTo>
                    <a:pt x="20992" y="0"/>
                  </a:lnTo>
                  <a:lnTo>
                    <a:pt x="23079" y="403"/>
                  </a:lnTo>
                  <a:lnTo>
                    <a:pt x="58665" y="22583"/>
                  </a:lnTo>
                  <a:lnTo>
                    <a:pt x="101695" y="63055"/>
                  </a:lnTo>
                  <a:lnTo>
                    <a:pt x="134001" y="104105"/>
                  </a:lnTo>
                  <a:lnTo>
                    <a:pt x="167896" y="144885"/>
                  </a:lnTo>
                  <a:lnTo>
                    <a:pt x="188900" y="188688"/>
                  </a:lnTo>
                  <a:lnTo>
                    <a:pt x="212730" y="233284"/>
                  </a:lnTo>
                  <a:lnTo>
                    <a:pt x="219949" y="252525"/>
                  </a:lnTo>
                  <a:lnTo>
                    <a:pt x="224955" y="269914"/>
                  </a:lnTo>
                  <a:lnTo>
                    <a:pt x="234687" y="284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SMARTInkShape-Group404"/>
          <p:cNvGrpSpPr/>
          <p:nvPr/>
        </p:nvGrpSpPr>
        <p:grpSpPr>
          <a:xfrm>
            <a:off x="1822450" y="521978"/>
            <a:ext cx="1370994" cy="392423"/>
            <a:chOff x="1822450" y="521978"/>
            <a:chExt cx="1370994" cy="392423"/>
          </a:xfrm>
        </p:grpSpPr>
        <p:sp>
          <p:nvSpPr>
            <p:cNvPr id="6" name="SMARTInkShape-1651"/>
            <p:cNvSpPr/>
            <p:nvPr>
              <p:custDataLst>
                <p:tags r:id="rId142"/>
              </p:custDataLst>
            </p:nvPr>
          </p:nvSpPr>
          <p:spPr>
            <a:xfrm>
              <a:off x="2971800" y="609677"/>
              <a:ext cx="107657" cy="253891"/>
            </a:xfrm>
            <a:custGeom>
              <a:avLst/>
              <a:gdLst/>
              <a:ahLst/>
              <a:cxnLst/>
              <a:rect l="0" t="0" r="0" b="0"/>
              <a:pathLst>
                <a:path w="107657" h="253891">
                  <a:moveTo>
                    <a:pt x="0" y="6273"/>
                  </a:moveTo>
                  <a:lnTo>
                    <a:pt x="0" y="6273"/>
                  </a:lnTo>
                  <a:lnTo>
                    <a:pt x="3371" y="6273"/>
                  </a:lnTo>
                  <a:lnTo>
                    <a:pt x="6907" y="4392"/>
                  </a:lnTo>
                  <a:lnTo>
                    <a:pt x="12361" y="185"/>
                  </a:lnTo>
                  <a:lnTo>
                    <a:pt x="15971" y="0"/>
                  </a:lnTo>
                  <a:lnTo>
                    <a:pt x="19563" y="1839"/>
                  </a:lnTo>
                  <a:lnTo>
                    <a:pt x="24247" y="5397"/>
                  </a:lnTo>
                  <a:lnTo>
                    <a:pt x="24887" y="7765"/>
                  </a:lnTo>
                  <a:lnTo>
                    <a:pt x="25394" y="51236"/>
                  </a:lnTo>
                  <a:lnTo>
                    <a:pt x="25400" y="93232"/>
                  </a:lnTo>
                  <a:lnTo>
                    <a:pt x="25400" y="137467"/>
                  </a:lnTo>
                  <a:lnTo>
                    <a:pt x="29764" y="181192"/>
                  </a:lnTo>
                  <a:lnTo>
                    <a:pt x="31716" y="226555"/>
                  </a:lnTo>
                  <a:lnTo>
                    <a:pt x="31727" y="229328"/>
                  </a:lnTo>
                  <a:lnTo>
                    <a:pt x="33621" y="234290"/>
                  </a:lnTo>
                  <a:lnTo>
                    <a:pt x="37838" y="240817"/>
                  </a:lnTo>
                  <a:lnTo>
                    <a:pt x="39980" y="207968"/>
                  </a:lnTo>
                  <a:lnTo>
                    <a:pt x="43567" y="195613"/>
                  </a:lnTo>
                  <a:lnTo>
                    <a:pt x="44981" y="182015"/>
                  </a:lnTo>
                  <a:lnTo>
                    <a:pt x="49468" y="174134"/>
                  </a:lnTo>
                  <a:lnTo>
                    <a:pt x="53265" y="169543"/>
                  </a:lnTo>
                  <a:lnTo>
                    <a:pt x="57305" y="167032"/>
                  </a:lnTo>
                  <a:lnTo>
                    <a:pt x="61452" y="165210"/>
                  </a:lnTo>
                  <a:lnTo>
                    <a:pt x="65647" y="162049"/>
                  </a:lnTo>
                  <a:lnTo>
                    <a:pt x="67754" y="161629"/>
                  </a:lnTo>
                  <a:lnTo>
                    <a:pt x="69863" y="162055"/>
                  </a:lnTo>
                  <a:lnTo>
                    <a:pt x="74089" y="163704"/>
                  </a:lnTo>
                  <a:lnTo>
                    <a:pt x="80435" y="165338"/>
                  </a:lnTo>
                  <a:lnTo>
                    <a:pt x="97367" y="179935"/>
                  </a:lnTo>
                  <a:lnTo>
                    <a:pt x="99718" y="184115"/>
                  </a:lnTo>
                  <a:lnTo>
                    <a:pt x="101469" y="188325"/>
                  </a:lnTo>
                  <a:lnTo>
                    <a:pt x="104599" y="192548"/>
                  </a:lnTo>
                  <a:lnTo>
                    <a:pt x="106461" y="198658"/>
                  </a:lnTo>
                  <a:lnTo>
                    <a:pt x="107656" y="210708"/>
                  </a:lnTo>
                  <a:lnTo>
                    <a:pt x="104492" y="221049"/>
                  </a:lnTo>
                  <a:lnTo>
                    <a:pt x="96955" y="234446"/>
                  </a:lnTo>
                  <a:lnTo>
                    <a:pt x="96387" y="236705"/>
                  </a:lnTo>
                  <a:lnTo>
                    <a:pt x="91992" y="241096"/>
                  </a:lnTo>
                  <a:lnTo>
                    <a:pt x="78018" y="251084"/>
                  </a:lnTo>
                  <a:lnTo>
                    <a:pt x="58948" y="253549"/>
                  </a:lnTo>
                  <a:lnTo>
                    <a:pt x="37209" y="253890"/>
                  </a:lnTo>
                  <a:lnTo>
                    <a:pt x="32295" y="252027"/>
                  </a:lnTo>
                  <a:lnTo>
                    <a:pt x="20020" y="241711"/>
                  </a:lnTo>
                  <a:lnTo>
                    <a:pt x="11498" y="230157"/>
                  </a:lnTo>
                  <a:lnTo>
                    <a:pt x="0" y="20312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SMARTInkShape-1652"/>
            <p:cNvSpPr/>
            <p:nvPr>
              <p:custDataLst>
                <p:tags r:id="rId143"/>
              </p:custDataLst>
            </p:nvPr>
          </p:nvSpPr>
          <p:spPr>
            <a:xfrm>
              <a:off x="3060700" y="619341"/>
              <a:ext cx="132744" cy="282360"/>
            </a:xfrm>
            <a:custGeom>
              <a:avLst/>
              <a:gdLst/>
              <a:ahLst/>
              <a:cxnLst/>
              <a:rect l="0" t="0" r="0" b="0"/>
              <a:pathLst>
                <a:path w="132744" h="282360">
                  <a:moveTo>
                    <a:pt x="0" y="22009"/>
                  </a:moveTo>
                  <a:lnTo>
                    <a:pt x="0" y="22009"/>
                  </a:lnTo>
                  <a:lnTo>
                    <a:pt x="23144" y="7703"/>
                  </a:lnTo>
                  <a:lnTo>
                    <a:pt x="48671" y="5"/>
                  </a:lnTo>
                  <a:lnTo>
                    <a:pt x="57145" y="0"/>
                  </a:lnTo>
                  <a:lnTo>
                    <a:pt x="86783" y="6157"/>
                  </a:lnTo>
                  <a:lnTo>
                    <a:pt x="107950" y="22709"/>
                  </a:lnTo>
                  <a:lnTo>
                    <a:pt x="118768" y="34916"/>
                  </a:lnTo>
                  <a:lnTo>
                    <a:pt x="128745" y="55054"/>
                  </a:lnTo>
                  <a:lnTo>
                    <a:pt x="132743" y="87561"/>
                  </a:lnTo>
                  <a:lnTo>
                    <a:pt x="131415" y="131463"/>
                  </a:lnTo>
                  <a:lnTo>
                    <a:pt x="121130" y="164123"/>
                  </a:lnTo>
                  <a:lnTo>
                    <a:pt x="99503" y="206198"/>
                  </a:lnTo>
                  <a:lnTo>
                    <a:pt x="68342" y="250055"/>
                  </a:lnTo>
                  <a:lnTo>
                    <a:pt x="31750" y="2823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SMARTInkShape-1653"/>
            <p:cNvSpPr/>
            <p:nvPr>
              <p:custDataLst>
                <p:tags r:id="rId144"/>
              </p:custDataLst>
            </p:nvPr>
          </p:nvSpPr>
          <p:spPr>
            <a:xfrm>
              <a:off x="2774950" y="857250"/>
              <a:ext cx="19051" cy="57151"/>
            </a:xfrm>
            <a:custGeom>
              <a:avLst/>
              <a:gdLst/>
              <a:ahLst/>
              <a:cxnLst/>
              <a:rect l="0" t="0" r="0" b="0"/>
              <a:pathLst>
                <a:path w="19051" h="57151">
                  <a:moveTo>
                    <a:pt x="19050" y="0"/>
                  </a:moveTo>
                  <a:lnTo>
                    <a:pt x="19050" y="0"/>
                  </a:lnTo>
                  <a:lnTo>
                    <a:pt x="19050" y="14927"/>
                  </a:lnTo>
                  <a:lnTo>
                    <a:pt x="17169" y="19099"/>
                  </a:lnTo>
                  <a:lnTo>
                    <a:pt x="15679" y="21199"/>
                  </a:lnTo>
                  <a:lnTo>
                    <a:pt x="14686" y="21894"/>
                  </a:lnTo>
                  <a:lnTo>
                    <a:pt x="14024" y="21652"/>
                  </a:lnTo>
                  <a:lnTo>
                    <a:pt x="13583" y="20784"/>
                  </a:lnTo>
                  <a:lnTo>
                    <a:pt x="12583" y="21617"/>
                  </a:lnTo>
                  <a:lnTo>
                    <a:pt x="9590" y="26306"/>
                  </a:lnTo>
                  <a:lnTo>
                    <a:pt x="4895" y="42967"/>
                  </a:lnTo>
                  <a:lnTo>
                    <a:pt x="2176" y="48024"/>
                  </a:lnTo>
                  <a:lnTo>
                    <a:pt x="0" y="571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SMARTInkShape-1654"/>
            <p:cNvSpPr/>
            <p:nvPr>
              <p:custDataLst>
                <p:tags r:id="rId145"/>
              </p:custDataLst>
            </p:nvPr>
          </p:nvSpPr>
          <p:spPr>
            <a:xfrm>
              <a:off x="2254250" y="730250"/>
              <a:ext cx="146051" cy="82551"/>
            </a:xfrm>
            <a:custGeom>
              <a:avLst/>
              <a:gdLst/>
              <a:ahLst/>
              <a:cxnLst/>
              <a:rect l="0" t="0" r="0" b="0"/>
              <a:pathLst>
                <a:path w="146051" h="82551">
                  <a:moveTo>
                    <a:pt x="0" y="82550"/>
                  </a:moveTo>
                  <a:lnTo>
                    <a:pt x="0" y="82550"/>
                  </a:lnTo>
                  <a:lnTo>
                    <a:pt x="0" y="61351"/>
                  </a:lnTo>
                  <a:lnTo>
                    <a:pt x="1881" y="57135"/>
                  </a:lnTo>
                  <a:lnTo>
                    <a:pt x="21199" y="35983"/>
                  </a:lnTo>
                  <a:lnTo>
                    <a:pt x="30897" y="29633"/>
                  </a:lnTo>
                  <a:lnTo>
                    <a:pt x="65431" y="20539"/>
                  </a:lnTo>
                  <a:lnTo>
                    <a:pt x="81241" y="17610"/>
                  </a:lnTo>
                  <a:lnTo>
                    <a:pt x="96743" y="14155"/>
                  </a:lnTo>
                  <a:lnTo>
                    <a:pt x="112861" y="11250"/>
                  </a:lnTo>
                  <a:lnTo>
                    <a:pt x="146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SMARTInkShape-1655"/>
            <p:cNvSpPr/>
            <p:nvPr>
              <p:custDataLst>
                <p:tags r:id="rId146"/>
              </p:custDataLst>
            </p:nvPr>
          </p:nvSpPr>
          <p:spPr>
            <a:xfrm>
              <a:off x="2508416" y="584226"/>
              <a:ext cx="88735" cy="285725"/>
            </a:xfrm>
            <a:custGeom>
              <a:avLst/>
              <a:gdLst/>
              <a:ahLst/>
              <a:cxnLst/>
              <a:rect l="0" t="0" r="0" b="0"/>
              <a:pathLst>
                <a:path w="88735" h="285725">
                  <a:moveTo>
                    <a:pt x="88734" y="19024"/>
                  </a:moveTo>
                  <a:lnTo>
                    <a:pt x="88734" y="19024"/>
                  </a:lnTo>
                  <a:lnTo>
                    <a:pt x="85363" y="15653"/>
                  </a:lnTo>
                  <a:lnTo>
                    <a:pt x="85075" y="13954"/>
                  </a:lnTo>
                  <a:lnTo>
                    <a:pt x="85590" y="12116"/>
                  </a:lnTo>
                  <a:lnTo>
                    <a:pt x="86638" y="10186"/>
                  </a:lnTo>
                  <a:lnTo>
                    <a:pt x="86631" y="8898"/>
                  </a:lnTo>
                  <a:lnTo>
                    <a:pt x="85921" y="8040"/>
                  </a:lnTo>
                  <a:lnTo>
                    <a:pt x="84742" y="7468"/>
                  </a:lnTo>
                  <a:lnTo>
                    <a:pt x="83956" y="6381"/>
                  </a:lnTo>
                  <a:lnTo>
                    <a:pt x="82591" y="957"/>
                  </a:lnTo>
                  <a:lnTo>
                    <a:pt x="80595" y="411"/>
                  </a:lnTo>
                  <a:lnTo>
                    <a:pt x="72930" y="0"/>
                  </a:lnTo>
                  <a:lnTo>
                    <a:pt x="69245" y="1867"/>
                  </a:lnTo>
                  <a:lnTo>
                    <a:pt x="61131" y="8815"/>
                  </a:lnTo>
                  <a:lnTo>
                    <a:pt x="58827" y="12840"/>
                  </a:lnTo>
                  <a:lnTo>
                    <a:pt x="58212" y="14901"/>
                  </a:lnTo>
                  <a:lnTo>
                    <a:pt x="29459" y="58036"/>
                  </a:lnTo>
                  <a:lnTo>
                    <a:pt x="12657" y="103509"/>
                  </a:lnTo>
                  <a:lnTo>
                    <a:pt x="1726" y="150662"/>
                  </a:lnTo>
                  <a:lnTo>
                    <a:pt x="0" y="195350"/>
                  </a:lnTo>
                  <a:lnTo>
                    <a:pt x="1765" y="215437"/>
                  </a:lnTo>
                  <a:lnTo>
                    <a:pt x="11377" y="246861"/>
                  </a:lnTo>
                  <a:lnTo>
                    <a:pt x="21912" y="260882"/>
                  </a:lnTo>
                  <a:lnTo>
                    <a:pt x="56984" y="28572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SMARTInkShape-1656"/>
            <p:cNvSpPr/>
            <p:nvPr>
              <p:custDataLst>
                <p:tags r:id="rId147"/>
              </p:custDataLst>
            </p:nvPr>
          </p:nvSpPr>
          <p:spPr>
            <a:xfrm>
              <a:off x="2603603" y="750293"/>
              <a:ext cx="107848" cy="68565"/>
            </a:xfrm>
            <a:custGeom>
              <a:avLst/>
              <a:gdLst/>
              <a:ahLst/>
              <a:cxnLst/>
              <a:rect l="0" t="0" r="0" b="0"/>
              <a:pathLst>
                <a:path w="107848" h="68565">
                  <a:moveTo>
                    <a:pt x="44347" y="43457"/>
                  </a:moveTo>
                  <a:lnTo>
                    <a:pt x="44347" y="43457"/>
                  </a:lnTo>
                  <a:lnTo>
                    <a:pt x="44347" y="15985"/>
                  </a:lnTo>
                  <a:lnTo>
                    <a:pt x="42465" y="11727"/>
                  </a:lnTo>
                  <a:lnTo>
                    <a:pt x="34887" y="2359"/>
                  </a:lnTo>
                  <a:lnTo>
                    <a:pt x="31206" y="497"/>
                  </a:lnTo>
                  <a:lnTo>
                    <a:pt x="29236" y="0"/>
                  </a:lnTo>
                  <a:lnTo>
                    <a:pt x="27217" y="375"/>
                  </a:lnTo>
                  <a:lnTo>
                    <a:pt x="18908" y="4164"/>
                  </a:lnTo>
                  <a:lnTo>
                    <a:pt x="16805" y="4562"/>
                  </a:lnTo>
                  <a:lnTo>
                    <a:pt x="15402" y="5532"/>
                  </a:lnTo>
                  <a:lnTo>
                    <a:pt x="14467" y="6885"/>
                  </a:lnTo>
                  <a:lnTo>
                    <a:pt x="12723" y="10269"/>
                  </a:lnTo>
                  <a:lnTo>
                    <a:pt x="2544" y="22350"/>
                  </a:lnTo>
                  <a:lnTo>
                    <a:pt x="682" y="28658"/>
                  </a:lnTo>
                  <a:lnTo>
                    <a:pt x="0" y="42597"/>
                  </a:lnTo>
                  <a:lnTo>
                    <a:pt x="671" y="45000"/>
                  </a:lnTo>
                  <a:lnTo>
                    <a:pt x="1825" y="46603"/>
                  </a:lnTo>
                  <a:lnTo>
                    <a:pt x="8744" y="52545"/>
                  </a:lnTo>
                  <a:lnTo>
                    <a:pt x="10885" y="56433"/>
                  </a:lnTo>
                  <a:lnTo>
                    <a:pt x="11455" y="58458"/>
                  </a:lnTo>
                  <a:lnTo>
                    <a:pt x="12541" y="59808"/>
                  </a:lnTo>
                  <a:lnTo>
                    <a:pt x="25418" y="67375"/>
                  </a:lnTo>
                  <a:lnTo>
                    <a:pt x="33787" y="68564"/>
                  </a:lnTo>
                  <a:lnTo>
                    <a:pt x="38007" y="66845"/>
                  </a:lnTo>
                  <a:lnTo>
                    <a:pt x="42235" y="64435"/>
                  </a:lnTo>
                  <a:lnTo>
                    <a:pt x="50698" y="62888"/>
                  </a:lnTo>
                  <a:lnTo>
                    <a:pt x="52814" y="62761"/>
                  </a:lnTo>
                  <a:lnTo>
                    <a:pt x="57047" y="60738"/>
                  </a:lnTo>
                  <a:lnTo>
                    <a:pt x="63364" y="56180"/>
                  </a:lnTo>
                  <a:lnTo>
                    <a:pt x="72856" y="56158"/>
                  </a:lnTo>
                  <a:lnTo>
                    <a:pt x="76538" y="58039"/>
                  </a:lnTo>
                  <a:lnTo>
                    <a:pt x="80526" y="60521"/>
                  </a:lnTo>
                  <a:lnTo>
                    <a:pt x="88836" y="62115"/>
                  </a:lnTo>
                  <a:lnTo>
                    <a:pt x="107847" y="6250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SMARTInkShape-1657"/>
            <p:cNvSpPr/>
            <p:nvPr>
              <p:custDataLst>
                <p:tags r:id="rId148"/>
              </p:custDataLst>
            </p:nvPr>
          </p:nvSpPr>
          <p:spPr>
            <a:xfrm>
              <a:off x="2286248" y="521978"/>
              <a:ext cx="81159" cy="341623"/>
            </a:xfrm>
            <a:custGeom>
              <a:avLst/>
              <a:gdLst/>
              <a:ahLst/>
              <a:cxnLst/>
              <a:rect l="0" t="0" r="0" b="0"/>
              <a:pathLst>
                <a:path w="81159" h="341623">
                  <a:moveTo>
                    <a:pt x="69602" y="68572"/>
                  </a:moveTo>
                  <a:lnTo>
                    <a:pt x="69602" y="68572"/>
                  </a:lnTo>
                  <a:lnTo>
                    <a:pt x="80586" y="44723"/>
                  </a:lnTo>
                  <a:lnTo>
                    <a:pt x="81158" y="42089"/>
                  </a:lnTo>
                  <a:lnTo>
                    <a:pt x="80834" y="39628"/>
                  </a:lnTo>
                  <a:lnTo>
                    <a:pt x="77125" y="28727"/>
                  </a:lnTo>
                  <a:lnTo>
                    <a:pt x="75768" y="21935"/>
                  </a:lnTo>
                  <a:lnTo>
                    <a:pt x="71037" y="14145"/>
                  </a:lnTo>
                  <a:lnTo>
                    <a:pt x="61046" y="3035"/>
                  </a:lnTo>
                  <a:lnTo>
                    <a:pt x="54981" y="639"/>
                  </a:lnTo>
                  <a:lnTo>
                    <a:pt x="51388" y="0"/>
                  </a:lnTo>
                  <a:lnTo>
                    <a:pt x="48992" y="280"/>
                  </a:lnTo>
                  <a:lnTo>
                    <a:pt x="47396" y="1171"/>
                  </a:lnTo>
                  <a:lnTo>
                    <a:pt x="46331" y="2472"/>
                  </a:lnTo>
                  <a:lnTo>
                    <a:pt x="35189" y="10333"/>
                  </a:lnTo>
                  <a:lnTo>
                    <a:pt x="16747" y="41178"/>
                  </a:lnTo>
                  <a:lnTo>
                    <a:pt x="2578" y="85891"/>
                  </a:lnTo>
                  <a:lnTo>
                    <a:pt x="0" y="130640"/>
                  </a:lnTo>
                  <a:lnTo>
                    <a:pt x="3155" y="172379"/>
                  </a:lnTo>
                  <a:lnTo>
                    <a:pt x="5714" y="214634"/>
                  </a:lnTo>
                  <a:lnTo>
                    <a:pt x="6068" y="261660"/>
                  </a:lnTo>
                  <a:lnTo>
                    <a:pt x="6100" y="309267"/>
                  </a:lnTo>
                  <a:lnTo>
                    <a:pt x="6102" y="34162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MARTInkShape-1658"/>
            <p:cNvSpPr/>
            <p:nvPr>
              <p:custDataLst>
                <p:tags r:id="rId149"/>
              </p:custDataLst>
            </p:nvPr>
          </p:nvSpPr>
          <p:spPr>
            <a:xfrm>
              <a:off x="2147183" y="660400"/>
              <a:ext cx="18168" cy="50801"/>
            </a:xfrm>
            <a:custGeom>
              <a:avLst/>
              <a:gdLst/>
              <a:ahLst/>
              <a:cxnLst/>
              <a:rect l="0" t="0" r="0" b="0"/>
              <a:pathLst>
                <a:path w="18168" h="50801">
                  <a:moveTo>
                    <a:pt x="5467" y="50800"/>
                  </a:moveTo>
                  <a:lnTo>
                    <a:pt x="5467" y="50800"/>
                  </a:lnTo>
                  <a:lnTo>
                    <a:pt x="5467" y="23328"/>
                  </a:lnTo>
                  <a:lnTo>
                    <a:pt x="0" y="8491"/>
                  </a:lnTo>
                  <a:lnTo>
                    <a:pt x="411" y="7777"/>
                  </a:lnTo>
                  <a:lnTo>
                    <a:pt x="6141" y="4750"/>
                  </a:lnTo>
                  <a:lnTo>
                    <a:pt x="10000" y="2111"/>
                  </a:lnTo>
                  <a:lnTo>
                    <a:pt x="181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SMARTInkShape-1659"/>
            <p:cNvSpPr/>
            <p:nvPr>
              <p:custDataLst>
                <p:tags r:id="rId150"/>
              </p:custDataLst>
            </p:nvPr>
          </p:nvSpPr>
          <p:spPr>
            <a:xfrm>
              <a:off x="2152650" y="787400"/>
              <a:ext cx="6351" cy="69851"/>
            </a:xfrm>
            <a:custGeom>
              <a:avLst/>
              <a:gdLst/>
              <a:ahLst/>
              <a:cxnLst/>
              <a:rect l="0" t="0" r="0" b="0"/>
              <a:pathLst>
                <a:path w="6351" h="69851">
                  <a:moveTo>
                    <a:pt x="0" y="0"/>
                  </a:moveTo>
                  <a:lnTo>
                    <a:pt x="0" y="0"/>
                  </a:lnTo>
                  <a:lnTo>
                    <a:pt x="5467" y="5467"/>
                  </a:lnTo>
                  <a:lnTo>
                    <a:pt x="6272" y="11740"/>
                  </a:lnTo>
                  <a:lnTo>
                    <a:pt x="6350" y="52912"/>
                  </a:lnTo>
                  <a:lnTo>
                    <a:pt x="4468" y="57148"/>
                  </a:lnTo>
                  <a:lnTo>
                    <a:pt x="1986" y="61382"/>
                  </a:lnTo>
                  <a:lnTo>
                    <a:pt x="0" y="698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SMARTInkShape-1660"/>
            <p:cNvSpPr/>
            <p:nvPr>
              <p:custDataLst>
                <p:tags r:id="rId151"/>
              </p:custDataLst>
            </p:nvPr>
          </p:nvSpPr>
          <p:spPr>
            <a:xfrm>
              <a:off x="2012951" y="749413"/>
              <a:ext cx="82550" cy="114078"/>
            </a:xfrm>
            <a:custGeom>
              <a:avLst/>
              <a:gdLst/>
              <a:ahLst/>
              <a:cxnLst/>
              <a:rect l="0" t="0" r="0" b="0"/>
              <a:pathLst>
                <a:path w="82550" h="114078">
                  <a:moveTo>
                    <a:pt x="6349" y="25287"/>
                  </a:moveTo>
                  <a:lnTo>
                    <a:pt x="6349" y="25287"/>
                  </a:lnTo>
                  <a:lnTo>
                    <a:pt x="2978" y="28658"/>
                  </a:lnTo>
                  <a:lnTo>
                    <a:pt x="1323" y="32195"/>
                  </a:lnTo>
                  <a:lnTo>
                    <a:pt x="3" y="65636"/>
                  </a:lnTo>
                  <a:lnTo>
                    <a:pt x="0" y="77942"/>
                  </a:lnTo>
                  <a:lnTo>
                    <a:pt x="1881" y="82321"/>
                  </a:lnTo>
                  <a:lnTo>
                    <a:pt x="4363" y="86619"/>
                  </a:lnTo>
                  <a:lnTo>
                    <a:pt x="5957" y="95127"/>
                  </a:lnTo>
                  <a:lnTo>
                    <a:pt x="6271" y="103602"/>
                  </a:lnTo>
                  <a:lnTo>
                    <a:pt x="8196" y="107836"/>
                  </a:lnTo>
                  <a:lnTo>
                    <a:pt x="12621" y="114077"/>
                  </a:lnTo>
                  <a:lnTo>
                    <a:pt x="13403" y="96473"/>
                  </a:lnTo>
                  <a:lnTo>
                    <a:pt x="17724" y="79983"/>
                  </a:lnTo>
                  <a:lnTo>
                    <a:pt x="19580" y="56139"/>
                  </a:lnTo>
                  <a:lnTo>
                    <a:pt x="24040" y="43114"/>
                  </a:lnTo>
                  <a:lnTo>
                    <a:pt x="26878" y="31275"/>
                  </a:lnTo>
                  <a:lnTo>
                    <a:pt x="33203" y="13113"/>
                  </a:lnTo>
                  <a:lnTo>
                    <a:pt x="40503" y="4224"/>
                  </a:lnTo>
                  <a:lnTo>
                    <a:pt x="44577" y="1815"/>
                  </a:lnTo>
                  <a:lnTo>
                    <a:pt x="50685" y="141"/>
                  </a:lnTo>
                  <a:lnTo>
                    <a:pt x="53806" y="0"/>
                  </a:lnTo>
                  <a:lnTo>
                    <a:pt x="57545" y="1819"/>
                  </a:lnTo>
                  <a:lnTo>
                    <a:pt x="65694" y="8735"/>
                  </a:lnTo>
                  <a:lnTo>
                    <a:pt x="68002" y="12757"/>
                  </a:lnTo>
                  <a:lnTo>
                    <a:pt x="75759" y="42625"/>
                  </a:lnTo>
                  <a:lnTo>
                    <a:pt x="76709" y="48515"/>
                  </a:lnTo>
                  <a:lnTo>
                    <a:pt x="81640" y="64521"/>
                  </a:lnTo>
                  <a:lnTo>
                    <a:pt x="82549" y="1078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SMARTInkShape-1661"/>
            <p:cNvSpPr/>
            <p:nvPr>
              <p:custDataLst>
                <p:tags r:id="rId152"/>
              </p:custDataLst>
            </p:nvPr>
          </p:nvSpPr>
          <p:spPr>
            <a:xfrm>
              <a:off x="1822450" y="603744"/>
              <a:ext cx="144794" cy="290231"/>
            </a:xfrm>
            <a:custGeom>
              <a:avLst/>
              <a:gdLst/>
              <a:ahLst/>
              <a:cxnLst/>
              <a:rect l="0" t="0" r="0" b="0"/>
              <a:pathLst>
                <a:path w="144794" h="290231">
                  <a:moveTo>
                    <a:pt x="25400" y="43956"/>
                  </a:moveTo>
                  <a:lnTo>
                    <a:pt x="25400" y="43956"/>
                  </a:lnTo>
                  <a:lnTo>
                    <a:pt x="22029" y="43956"/>
                  </a:lnTo>
                  <a:lnTo>
                    <a:pt x="21036" y="42545"/>
                  </a:lnTo>
                  <a:lnTo>
                    <a:pt x="18933" y="35228"/>
                  </a:lnTo>
                  <a:lnTo>
                    <a:pt x="17561" y="33904"/>
                  </a:lnTo>
                  <a:lnTo>
                    <a:pt x="15940" y="33021"/>
                  </a:lnTo>
                  <a:lnTo>
                    <a:pt x="14860" y="31727"/>
                  </a:lnTo>
                  <a:lnTo>
                    <a:pt x="13660" y="28408"/>
                  </a:lnTo>
                  <a:lnTo>
                    <a:pt x="12784" y="19746"/>
                  </a:lnTo>
                  <a:lnTo>
                    <a:pt x="6428" y="12293"/>
                  </a:lnTo>
                  <a:lnTo>
                    <a:pt x="889" y="17681"/>
                  </a:lnTo>
                  <a:lnTo>
                    <a:pt x="264" y="21668"/>
                  </a:lnTo>
                  <a:lnTo>
                    <a:pt x="7" y="63514"/>
                  </a:lnTo>
                  <a:lnTo>
                    <a:pt x="0" y="108191"/>
                  </a:lnTo>
                  <a:lnTo>
                    <a:pt x="3371" y="148048"/>
                  </a:lnTo>
                  <a:lnTo>
                    <a:pt x="14927" y="195135"/>
                  </a:lnTo>
                  <a:lnTo>
                    <a:pt x="27526" y="239816"/>
                  </a:lnTo>
                  <a:lnTo>
                    <a:pt x="37240" y="256192"/>
                  </a:lnTo>
                  <a:lnTo>
                    <a:pt x="53165" y="273661"/>
                  </a:lnTo>
                  <a:lnTo>
                    <a:pt x="74116" y="286961"/>
                  </a:lnTo>
                  <a:lnTo>
                    <a:pt x="83422" y="290230"/>
                  </a:lnTo>
                  <a:lnTo>
                    <a:pt x="90228" y="289113"/>
                  </a:lnTo>
                  <a:lnTo>
                    <a:pt x="106096" y="282647"/>
                  </a:lnTo>
                  <a:lnTo>
                    <a:pt x="112535" y="276806"/>
                  </a:lnTo>
                  <a:lnTo>
                    <a:pt x="124651" y="256757"/>
                  </a:lnTo>
                  <a:lnTo>
                    <a:pt x="137563" y="216414"/>
                  </a:lnTo>
                  <a:lnTo>
                    <a:pt x="144793" y="175043"/>
                  </a:lnTo>
                  <a:lnTo>
                    <a:pt x="144003" y="130955"/>
                  </a:lnTo>
                  <a:lnTo>
                    <a:pt x="139561" y="84759"/>
                  </a:lnTo>
                  <a:lnTo>
                    <a:pt x="128919" y="39199"/>
                  </a:lnTo>
                  <a:lnTo>
                    <a:pt x="116399" y="11121"/>
                  </a:lnTo>
                  <a:lnTo>
                    <a:pt x="109202" y="1175"/>
                  </a:lnTo>
                  <a:lnTo>
                    <a:pt x="106625" y="248"/>
                  </a:lnTo>
                  <a:lnTo>
                    <a:pt x="104950" y="0"/>
                  </a:lnTo>
                  <a:lnTo>
                    <a:pt x="103833" y="541"/>
                  </a:lnTo>
                  <a:lnTo>
                    <a:pt x="103089" y="1607"/>
                  </a:lnTo>
                  <a:lnTo>
                    <a:pt x="102041" y="6479"/>
                  </a:lnTo>
                  <a:lnTo>
                    <a:pt x="101894" y="8388"/>
                  </a:lnTo>
                  <a:lnTo>
                    <a:pt x="103612" y="12390"/>
                  </a:lnTo>
                  <a:lnTo>
                    <a:pt x="105058" y="14446"/>
                  </a:lnTo>
                  <a:lnTo>
                    <a:pt x="108790" y="27883"/>
                  </a:lnTo>
                  <a:lnTo>
                    <a:pt x="120650" y="4395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3" name="SMARTInkShape-Group405"/>
          <p:cNvGrpSpPr/>
          <p:nvPr/>
        </p:nvGrpSpPr>
        <p:grpSpPr>
          <a:xfrm>
            <a:off x="4699295" y="552537"/>
            <a:ext cx="752233" cy="368214"/>
            <a:chOff x="4699295" y="552537"/>
            <a:chExt cx="752233" cy="368214"/>
          </a:xfrm>
        </p:grpSpPr>
        <p:sp>
          <p:nvSpPr>
            <p:cNvPr id="18" name="SMARTInkShape-1662"/>
            <p:cNvSpPr/>
            <p:nvPr>
              <p:custDataLst>
                <p:tags r:id="rId137"/>
              </p:custDataLst>
            </p:nvPr>
          </p:nvSpPr>
          <p:spPr>
            <a:xfrm>
              <a:off x="5365750" y="622300"/>
              <a:ext cx="85778" cy="254001"/>
            </a:xfrm>
            <a:custGeom>
              <a:avLst/>
              <a:gdLst/>
              <a:ahLst/>
              <a:cxnLst/>
              <a:rect l="0" t="0" r="0" b="0"/>
              <a:pathLst>
                <a:path w="85778" h="254001">
                  <a:moveTo>
                    <a:pt x="0" y="0"/>
                  </a:moveTo>
                  <a:lnTo>
                    <a:pt x="0" y="0"/>
                  </a:lnTo>
                  <a:lnTo>
                    <a:pt x="3371" y="3371"/>
                  </a:lnTo>
                  <a:lnTo>
                    <a:pt x="5026" y="6908"/>
                  </a:lnTo>
                  <a:lnTo>
                    <a:pt x="6881" y="17007"/>
                  </a:lnTo>
                  <a:lnTo>
                    <a:pt x="33070" y="60688"/>
                  </a:lnTo>
                  <a:lnTo>
                    <a:pt x="60160" y="107569"/>
                  </a:lnTo>
                  <a:lnTo>
                    <a:pt x="77634" y="150381"/>
                  </a:lnTo>
                  <a:lnTo>
                    <a:pt x="85777" y="191028"/>
                  </a:lnTo>
                  <a:lnTo>
                    <a:pt x="84455" y="206492"/>
                  </a:lnTo>
                  <a:lnTo>
                    <a:pt x="79633" y="219009"/>
                  </a:lnTo>
                  <a:lnTo>
                    <a:pt x="63500" y="2540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SMARTInkShape-1663"/>
            <p:cNvSpPr/>
            <p:nvPr>
              <p:custDataLst>
                <p:tags r:id="rId138"/>
              </p:custDataLst>
            </p:nvPr>
          </p:nvSpPr>
          <p:spPr>
            <a:xfrm>
              <a:off x="4699295" y="800100"/>
              <a:ext cx="158456" cy="114301"/>
            </a:xfrm>
            <a:custGeom>
              <a:avLst/>
              <a:gdLst/>
              <a:ahLst/>
              <a:cxnLst/>
              <a:rect l="0" t="0" r="0" b="0"/>
              <a:pathLst>
                <a:path w="158456" h="114301">
                  <a:moveTo>
                    <a:pt x="37805" y="114300"/>
                  </a:moveTo>
                  <a:lnTo>
                    <a:pt x="37805" y="114300"/>
                  </a:lnTo>
                  <a:lnTo>
                    <a:pt x="31063" y="114300"/>
                  </a:lnTo>
                  <a:lnTo>
                    <a:pt x="25871" y="112418"/>
                  </a:lnTo>
                  <a:lnTo>
                    <a:pt x="21212" y="109936"/>
                  </a:lnTo>
                  <a:lnTo>
                    <a:pt x="14623" y="107833"/>
                  </a:lnTo>
                  <a:lnTo>
                    <a:pt x="699" y="96217"/>
                  </a:lnTo>
                  <a:lnTo>
                    <a:pt x="0" y="92166"/>
                  </a:lnTo>
                  <a:lnTo>
                    <a:pt x="1718" y="88470"/>
                  </a:lnTo>
                  <a:lnTo>
                    <a:pt x="20906" y="67726"/>
                  </a:lnTo>
                  <a:lnTo>
                    <a:pt x="63536" y="45774"/>
                  </a:lnTo>
                  <a:lnTo>
                    <a:pt x="107674" y="26340"/>
                  </a:lnTo>
                  <a:lnTo>
                    <a:pt x="15845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SMARTInkShape-1664"/>
            <p:cNvSpPr/>
            <p:nvPr>
              <p:custDataLst>
                <p:tags r:id="rId139"/>
              </p:custDataLst>
            </p:nvPr>
          </p:nvSpPr>
          <p:spPr>
            <a:xfrm>
              <a:off x="4991296" y="609685"/>
              <a:ext cx="82355" cy="279316"/>
            </a:xfrm>
            <a:custGeom>
              <a:avLst/>
              <a:gdLst/>
              <a:ahLst/>
              <a:cxnLst/>
              <a:rect l="0" t="0" r="0" b="0"/>
              <a:pathLst>
                <a:path w="82355" h="279316">
                  <a:moveTo>
                    <a:pt x="69654" y="18965"/>
                  </a:moveTo>
                  <a:lnTo>
                    <a:pt x="69654" y="18965"/>
                  </a:lnTo>
                  <a:lnTo>
                    <a:pt x="69654" y="13498"/>
                  </a:lnTo>
                  <a:lnTo>
                    <a:pt x="57914" y="882"/>
                  </a:lnTo>
                  <a:lnTo>
                    <a:pt x="53867" y="202"/>
                  </a:lnTo>
                  <a:lnTo>
                    <a:pt x="48200" y="0"/>
                  </a:lnTo>
                  <a:lnTo>
                    <a:pt x="44126" y="1834"/>
                  </a:lnTo>
                  <a:lnTo>
                    <a:pt x="34897" y="9377"/>
                  </a:lnTo>
                  <a:lnTo>
                    <a:pt x="20918" y="34793"/>
                  </a:lnTo>
                  <a:lnTo>
                    <a:pt x="8971" y="70040"/>
                  </a:lnTo>
                  <a:lnTo>
                    <a:pt x="2038" y="112253"/>
                  </a:lnTo>
                  <a:lnTo>
                    <a:pt x="0" y="157212"/>
                  </a:lnTo>
                  <a:lnTo>
                    <a:pt x="4185" y="202337"/>
                  </a:lnTo>
                  <a:lnTo>
                    <a:pt x="6981" y="221934"/>
                  </a:lnTo>
                  <a:lnTo>
                    <a:pt x="16120" y="240441"/>
                  </a:lnTo>
                  <a:lnTo>
                    <a:pt x="35985" y="264118"/>
                  </a:lnTo>
                  <a:lnTo>
                    <a:pt x="48546" y="273715"/>
                  </a:lnTo>
                  <a:lnTo>
                    <a:pt x="61204" y="277656"/>
                  </a:lnTo>
                  <a:lnTo>
                    <a:pt x="82354" y="27931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SMARTInkShape-1665"/>
            <p:cNvSpPr/>
            <p:nvPr>
              <p:custDataLst>
                <p:tags r:id="rId140"/>
              </p:custDataLst>
            </p:nvPr>
          </p:nvSpPr>
          <p:spPr>
            <a:xfrm>
              <a:off x="4775354" y="552537"/>
              <a:ext cx="69697" cy="368214"/>
            </a:xfrm>
            <a:custGeom>
              <a:avLst/>
              <a:gdLst/>
              <a:ahLst/>
              <a:cxnLst/>
              <a:rect l="0" t="0" r="0" b="0"/>
              <a:pathLst>
                <a:path w="69697" h="368214">
                  <a:moveTo>
                    <a:pt x="69696" y="44363"/>
                  </a:moveTo>
                  <a:lnTo>
                    <a:pt x="69696" y="44363"/>
                  </a:lnTo>
                  <a:lnTo>
                    <a:pt x="69696" y="40992"/>
                  </a:lnTo>
                  <a:lnTo>
                    <a:pt x="67814" y="37455"/>
                  </a:lnTo>
                  <a:lnTo>
                    <a:pt x="58451" y="23161"/>
                  </a:lnTo>
                  <a:lnTo>
                    <a:pt x="40045" y="8947"/>
                  </a:lnTo>
                  <a:lnTo>
                    <a:pt x="35821" y="7456"/>
                  </a:lnTo>
                  <a:lnTo>
                    <a:pt x="34412" y="6353"/>
                  </a:lnTo>
                  <a:lnTo>
                    <a:pt x="31967" y="900"/>
                  </a:lnTo>
                  <a:lnTo>
                    <a:pt x="29879" y="352"/>
                  </a:lnTo>
                  <a:lnTo>
                    <a:pt x="26161" y="0"/>
                  </a:lnTo>
                  <a:lnTo>
                    <a:pt x="22146" y="3310"/>
                  </a:lnTo>
                  <a:lnTo>
                    <a:pt x="20340" y="6832"/>
                  </a:lnTo>
                  <a:lnTo>
                    <a:pt x="9461" y="51205"/>
                  </a:lnTo>
                  <a:lnTo>
                    <a:pt x="1015" y="92227"/>
                  </a:lnTo>
                  <a:lnTo>
                    <a:pt x="0" y="133434"/>
                  </a:lnTo>
                  <a:lnTo>
                    <a:pt x="572" y="179983"/>
                  </a:lnTo>
                  <a:lnTo>
                    <a:pt x="5316" y="224021"/>
                  </a:lnTo>
                  <a:lnTo>
                    <a:pt x="11586" y="269590"/>
                  </a:lnTo>
                  <a:lnTo>
                    <a:pt x="17929" y="310767"/>
                  </a:lnTo>
                  <a:lnTo>
                    <a:pt x="18871" y="355996"/>
                  </a:lnTo>
                  <a:lnTo>
                    <a:pt x="17003" y="361137"/>
                  </a:lnTo>
                  <a:lnTo>
                    <a:pt x="12546" y="36821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SMARTInkShape-1666"/>
            <p:cNvSpPr/>
            <p:nvPr>
              <p:custDataLst>
                <p:tags r:id="rId141"/>
              </p:custDataLst>
            </p:nvPr>
          </p:nvSpPr>
          <p:spPr>
            <a:xfrm>
              <a:off x="5131706" y="742951"/>
              <a:ext cx="151495" cy="107571"/>
            </a:xfrm>
            <a:custGeom>
              <a:avLst/>
              <a:gdLst/>
              <a:ahLst/>
              <a:cxnLst/>
              <a:rect l="0" t="0" r="0" b="0"/>
              <a:pathLst>
                <a:path w="151495" h="107571">
                  <a:moveTo>
                    <a:pt x="11794" y="19049"/>
                  </a:moveTo>
                  <a:lnTo>
                    <a:pt x="11794" y="19049"/>
                  </a:lnTo>
                  <a:lnTo>
                    <a:pt x="11794" y="10211"/>
                  </a:lnTo>
                  <a:lnTo>
                    <a:pt x="9913" y="6184"/>
                  </a:lnTo>
                  <a:lnTo>
                    <a:pt x="5705" y="361"/>
                  </a:lnTo>
                  <a:lnTo>
                    <a:pt x="0" y="31"/>
                  </a:lnTo>
                  <a:lnTo>
                    <a:pt x="8577" y="0"/>
                  </a:lnTo>
                  <a:lnTo>
                    <a:pt x="12246" y="1881"/>
                  </a:lnTo>
                  <a:lnTo>
                    <a:pt x="47190" y="30344"/>
                  </a:lnTo>
                  <a:lnTo>
                    <a:pt x="51750" y="37239"/>
                  </a:lnTo>
                  <a:lnTo>
                    <a:pt x="54912" y="49055"/>
                  </a:lnTo>
                  <a:lnTo>
                    <a:pt x="56209" y="81325"/>
                  </a:lnTo>
                  <a:lnTo>
                    <a:pt x="54347" y="87414"/>
                  </a:lnTo>
                  <a:lnTo>
                    <a:pt x="45411" y="99287"/>
                  </a:lnTo>
                  <a:lnTo>
                    <a:pt x="39237" y="105069"/>
                  </a:lnTo>
                  <a:lnTo>
                    <a:pt x="35044" y="106669"/>
                  </a:lnTo>
                  <a:lnTo>
                    <a:pt x="28718" y="107570"/>
                  </a:lnTo>
                  <a:lnTo>
                    <a:pt x="24490" y="105899"/>
                  </a:lnTo>
                  <a:lnTo>
                    <a:pt x="15145" y="98480"/>
                  </a:lnTo>
                  <a:lnTo>
                    <a:pt x="13283" y="92922"/>
                  </a:lnTo>
                  <a:lnTo>
                    <a:pt x="12087" y="81227"/>
                  </a:lnTo>
                  <a:lnTo>
                    <a:pt x="18278" y="59901"/>
                  </a:lnTo>
                  <a:lnTo>
                    <a:pt x="26907" y="48766"/>
                  </a:lnTo>
                  <a:lnTo>
                    <a:pt x="54915" y="26654"/>
                  </a:lnTo>
                  <a:lnTo>
                    <a:pt x="57534" y="25957"/>
                  </a:lnTo>
                  <a:lnTo>
                    <a:pt x="71136" y="25432"/>
                  </a:lnTo>
                  <a:lnTo>
                    <a:pt x="72522" y="26126"/>
                  </a:lnTo>
                  <a:lnTo>
                    <a:pt x="73446" y="27295"/>
                  </a:lnTo>
                  <a:lnTo>
                    <a:pt x="75179" y="30475"/>
                  </a:lnTo>
                  <a:lnTo>
                    <a:pt x="79414" y="36232"/>
                  </a:lnTo>
                  <a:lnTo>
                    <a:pt x="80983" y="42406"/>
                  </a:lnTo>
                  <a:lnTo>
                    <a:pt x="81350" y="46599"/>
                  </a:lnTo>
                  <a:lnTo>
                    <a:pt x="83395" y="50814"/>
                  </a:lnTo>
                  <a:lnTo>
                    <a:pt x="85950" y="55039"/>
                  </a:lnTo>
                  <a:lnTo>
                    <a:pt x="87591" y="63500"/>
                  </a:lnTo>
                  <a:lnTo>
                    <a:pt x="87725" y="65617"/>
                  </a:lnTo>
                  <a:lnTo>
                    <a:pt x="89756" y="69849"/>
                  </a:lnTo>
                  <a:lnTo>
                    <a:pt x="91286" y="71966"/>
                  </a:lnTo>
                  <a:lnTo>
                    <a:pt x="93438" y="81687"/>
                  </a:lnTo>
                  <a:lnTo>
                    <a:pt x="95151" y="84091"/>
                  </a:lnTo>
                  <a:lnTo>
                    <a:pt x="97704" y="85693"/>
                  </a:lnTo>
                  <a:lnTo>
                    <a:pt x="100817" y="86762"/>
                  </a:lnTo>
                  <a:lnTo>
                    <a:pt x="102893" y="88180"/>
                  </a:lnTo>
                  <a:lnTo>
                    <a:pt x="104277" y="89831"/>
                  </a:lnTo>
                  <a:lnTo>
                    <a:pt x="105199" y="91637"/>
                  </a:lnTo>
                  <a:lnTo>
                    <a:pt x="107225" y="92135"/>
                  </a:lnTo>
                  <a:lnTo>
                    <a:pt x="151494" y="825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6" name="SMARTInkShape-Group406"/>
          <p:cNvGrpSpPr/>
          <p:nvPr/>
        </p:nvGrpSpPr>
        <p:grpSpPr>
          <a:xfrm>
            <a:off x="5689600" y="768366"/>
            <a:ext cx="184151" cy="126957"/>
            <a:chOff x="5689600" y="768366"/>
            <a:chExt cx="184151" cy="126957"/>
          </a:xfrm>
        </p:grpSpPr>
        <p:sp>
          <p:nvSpPr>
            <p:cNvPr id="24" name="SMARTInkShape-1667"/>
            <p:cNvSpPr/>
            <p:nvPr>
              <p:custDataLst>
                <p:tags r:id="rId135"/>
              </p:custDataLst>
            </p:nvPr>
          </p:nvSpPr>
          <p:spPr>
            <a:xfrm>
              <a:off x="5715307" y="831850"/>
              <a:ext cx="158444" cy="63473"/>
            </a:xfrm>
            <a:custGeom>
              <a:avLst/>
              <a:gdLst/>
              <a:ahLst/>
              <a:cxnLst/>
              <a:rect l="0" t="0" r="0" b="0"/>
              <a:pathLst>
                <a:path w="158444" h="63473">
                  <a:moveTo>
                    <a:pt x="18743" y="31750"/>
                  </a:moveTo>
                  <a:lnTo>
                    <a:pt x="18743" y="31750"/>
                  </a:lnTo>
                  <a:lnTo>
                    <a:pt x="12001" y="35121"/>
                  </a:lnTo>
                  <a:lnTo>
                    <a:pt x="10015" y="36820"/>
                  </a:lnTo>
                  <a:lnTo>
                    <a:pt x="731" y="55046"/>
                  </a:lnTo>
                  <a:lnTo>
                    <a:pt x="0" y="59897"/>
                  </a:lnTo>
                  <a:lnTo>
                    <a:pt x="603" y="61098"/>
                  </a:lnTo>
                  <a:lnTo>
                    <a:pt x="1711" y="61899"/>
                  </a:lnTo>
                  <a:lnTo>
                    <a:pt x="4823" y="62788"/>
                  </a:lnTo>
                  <a:lnTo>
                    <a:pt x="24266" y="63472"/>
                  </a:lnTo>
                  <a:lnTo>
                    <a:pt x="40164" y="58425"/>
                  </a:lnTo>
                  <a:lnTo>
                    <a:pt x="81491" y="44401"/>
                  </a:lnTo>
                  <a:lnTo>
                    <a:pt x="107493" y="32603"/>
                  </a:lnTo>
                  <a:lnTo>
                    <a:pt x="158443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MARTInkShape-1668"/>
            <p:cNvSpPr/>
            <p:nvPr>
              <p:custDataLst>
                <p:tags r:id="rId136"/>
              </p:custDataLst>
            </p:nvPr>
          </p:nvSpPr>
          <p:spPr>
            <a:xfrm>
              <a:off x="5689600" y="768366"/>
              <a:ext cx="107951" cy="11802"/>
            </a:xfrm>
            <a:custGeom>
              <a:avLst/>
              <a:gdLst/>
              <a:ahLst/>
              <a:cxnLst/>
              <a:rect l="0" t="0" r="0" b="0"/>
              <a:pathLst>
                <a:path w="107951" h="11802">
                  <a:moveTo>
                    <a:pt x="0" y="6334"/>
                  </a:moveTo>
                  <a:lnTo>
                    <a:pt x="0" y="6334"/>
                  </a:lnTo>
                  <a:lnTo>
                    <a:pt x="0" y="11801"/>
                  </a:lnTo>
                  <a:lnTo>
                    <a:pt x="3371" y="9051"/>
                  </a:lnTo>
                  <a:lnTo>
                    <a:pt x="4364" y="8851"/>
                  </a:lnTo>
                  <a:lnTo>
                    <a:pt x="5026" y="9423"/>
                  </a:lnTo>
                  <a:lnTo>
                    <a:pt x="5467" y="10510"/>
                  </a:lnTo>
                  <a:lnTo>
                    <a:pt x="6467" y="10529"/>
                  </a:lnTo>
                  <a:lnTo>
                    <a:pt x="13141" y="7372"/>
                  </a:lnTo>
                  <a:lnTo>
                    <a:pt x="15110" y="7026"/>
                  </a:lnTo>
                  <a:lnTo>
                    <a:pt x="27320" y="1399"/>
                  </a:lnTo>
                  <a:lnTo>
                    <a:pt x="71988" y="0"/>
                  </a:lnTo>
                  <a:lnTo>
                    <a:pt x="96663" y="691"/>
                  </a:lnTo>
                  <a:lnTo>
                    <a:pt x="107950" y="633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SMARTInkShape-1669"/>
          <p:cNvSpPr/>
          <p:nvPr>
            <p:custDataLst>
              <p:tags r:id="rId1"/>
            </p:custDataLst>
          </p:nvPr>
        </p:nvSpPr>
        <p:spPr>
          <a:xfrm>
            <a:off x="6225708" y="431880"/>
            <a:ext cx="181443" cy="704420"/>
          </a:xfrm>
          <a:custGeom>
            <a:avLst/>
            <a:gdLst/>
            <a:ahLst/>
            <a:cxnLst/>
            <a:rect l="0" t="0" r="0" b="0"/>
            <a:pathLst>
              <a:path w="181443" h="704420">
                <a:moveTo>
                  <a:pt x="124292" y="38020"/>
                </a:moveTo>
                <a:lnTo>
                  <a:pt x="124292" y="38020"/>
                </a:lnTo>
                <a:lnTo>
                  <a:pt x="130380" y="31932"/>
                </a:lnTo>
                <a:lnTo>
                  <a:pt x="130640" y="15940"/>
                </a:lnTo>
                <a:lnTo>
                  <a:pt x="128759" y="12214"/>
                </a:lnTo>
                <a:lnTo>
                  <a:pt x="125174" y="7444"/>
                </a:lnTo>
                <a:lnTo>
                  <a:pt x="122802" y="6792"/>
                </a:lnTo>
                <a:lnTo>
                  <a:pt x="118691" y="5796"/>
                </a:lnTo>
                <a:lnTo>
                  <a:pt x="104554" y="1290"/>
                </a:lnTo>
                <a:lnTo>
                  <a:pt x="75568" y="0"/>
                </a:lnTo>
                <a:lnTo>
                  <a:pt x="62897" y="3315"/>
                </a:lnTo>
                <a:lnTo>
                  <a:pt x="45973" y="15825"/>
                </a:lnTo>
                <a:lnTo>
                  <a:pt x="24809" y="36047"/>
                </a:lnTo>
                <a:lnTo>
                  <a:pt x="20105" y="44434"/>
                </a:lnTo>
                <a:lnTo>
                  <a:pt x="10726" y="78239"/>
                </a:lnTo>
                <a:lnTo>
                  <a:pt x="10005" y="125596"/>
                </a:lnTo>
                <a:lnTo>
                  <a:pt x="10697" y="160735"/>
                </a:lnTo>
                <a:lnTo>
                  <a:pt x="27209" y="208145"/>
                </a:lnTo>
                <a:lnTo>
                  <a:pt x="33871" y="234826"/>
                </a:lnTo>
                <a:lnTo>
                  <a:pt x="39978" y="255375"/>
                </a:lnTo>
                <a:lnTo>
                  <a:pt x="47435" y="300413"/>
                </a:lnTo>
                <a:lnTo>
                  <a:pt x="47191" y="317320"/>
                </a:lnTo>
                <a:lnTo>
                  <a:pt x="36842" y="363341"/>
                </a:lnTo>
                <a:lnTo>
                  <a:pt x="26017" y="388990"/>
                </a:lnTo>
                <a:lnTo>
                  <a:pt x="20306" y="395619"/>
                </a:lnTo>
                <a:lnTo>
                  <a:pt x="16222" y="398036"/>
                </a:lnTo>
                <a:lnTo>
                  <a:pt x="14145" y="398681"/>
                </a:lnTo>
                <a:lnTo>
                  <a:pt x="12761" y="399816"/>
                </a:lnTo>
                <a:lnTo>
                  <a:pt x="11222" y="402959"/>
                </a:lnTo>
                <a:lnTo>
                  <a:pt x="10106" y="403374"/>
                </a:lnTo>
                <a:lnTo>
                  <a:pt x="8657" y="402945"/>
                </a:lnTo>
                <a:lnTo>
                  <a:pt x="3728" y="400022"/>
                </a:lnTo>
                <a:lnTo>
                  <a:pt x="297" y="396614"/>
                </a:lnTo>
                <a:lnTo>
                  <a:pt x="0" y="394911"/>
                </a:lnTo>
                <a:lnTo>
                  <a:pt x="509" y="393069"/>
                </a:lnTo>
                <a:lnTo>
                  <a:pt x="3935" y="387328"/>
                </a:lnTo>
                <a:lnTo>
                  <a:pt x="9055" y="381903"/>
                </a:lnTo>
                <a:lnTo>
                  <a:pt x="13086" y="381211"/>
                </a:lnTo>
                <a:lnTo>
                  <a:pt x="18748" y="381006"/>
                </a:lnTo>
                <a:lnTo>
                  <a:pt x="28265" y="384316"/>
                </a:lnTo>
                <a:lnTo>
                  <a:pt x="41361" y="393788"/>
                </a:lnTo>
                <a:lnTo>
                  <a:pt x="52275" y="404931"/>
                </a:lnTo>
                <a:lnTo>
                  <a:pt x="57955" y="415629"/>
                </a:lnTo>
                <a:lnTo>
                  <a:pt x="60682" y="448686"/>
                </a:lnTo>
                <a:lnTo>
                  <a:pt x="60080" y="484050"/>
                </a:lnTo>
                <a:lnTo>
                  <a:pt x="51332" y="527319"/>
                </a:lnTo>
                <a:lnTo>
                  <a:pt x="41814" y="570735"/>
                </a:lnTo>
                <a:lnTo>
                  <a:pt x="32314" y="616132"/>
                </a:lnTo>
                <a:lnTo>
                  <a:pt x="29329" y="645155"/>
                </a:lnTo>
                <a:lnTo>
                  <a:pt x="32498" y="658100"/>
                </a:lnTo>
                <a:lnTo>
                  <a:pt x="48144" y="684227"/>
                </a:lnTo>
                <a:lnTo>
                  <a:pt x="52348" y="688584"/>
                </a:lnTo>
                <a:lnTo>
                  <a:pt x="81469" y="700772"/>
                </a:lnTo>
                <a:lnTo>
                  <a:pt x="109246" y="704419"/>
                </a:lnTo>
                <a:lnTo>
                  <a:pt x="137519" y="702842"/>
                </a:lnTo>
                <a:lnTo>
                  <a:pt x="143694" y="701368"/>
                </a:lnTo>
                <a:lnTo>
                  <a:pt x="152435" y="695967"/>
                </a:lnTo>
                <a:lnTo>
                  <a:pt x="160084" y="689569"/>
                </a:lnTo>
                <a:lnTo>
                  <a:pt x="181442" y="679370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3" name="SMARTInkShape-Group408"/>
          <p:cNvGrpSpPr/>
          <p:nvPr/>
        </p:nvGrpSpPr>
        <p:grpSpPr>
          <a:xfrm>
            <a:off x="6705600" y="203207"/>
            <a:ext cx="463551" cy="495270"/>
            <a:chOff x="6705600" y="203207"/>
            <a:chExt cx="463551" cy="495270"/>
          </a:xfrm>
        </p:grpSpPr>
        <p:sp>
          <p:nvSpPr>
            <p:cNvPr id="28" name="SMARTInkShape-1670"/>
            <p:cNvSpPr/>
            <p:nvPr>
              <p:custDataLst>
                <p:tags r:id="rId130"/>
              </p:custDataLst>
            </p:nvPr>
          </p:nvSpPr>
          <p:spPr>
            <a:xfrm>
              <a:off x="6991357" y="590557"/>
              <a:ext cx="139694" cy="69844"/>
            </a:xfrm>
            <a:custGeom>
              <a:avLst/>
              <a:gdLst/>
              <a:ahLst/>
              <a:cxnLst/>
              <a:rect l="0" t="0" r="0" b="0"/>
              <a:pathLst>
                <a:path w="139694" h="69844">
                  <a:moveTo>
                    <a:pt x="63493" y="25393"/>
                  </a:moveTo>
                  <a:lnTo>
                    <a:pt x="63493" y="25393"/>
                  </a:lnTo>
                  <a:lnTo>
                    <a:pt x="58025" y="25393"/>
                  </a:lnTo>
                  <a:lnTo>
                    <a:pt x="57731" y="24687"/>
                  </a:lnTo>
                  <a:lnTo>
                    <a:pt x="57220" y="16555"/>
                  </a:lnTo>
                  <a:lnTo>
                    <a:pt x="56489" y="15267"/>
                  </a:lnTo>
                  <a:lnTo>
                    <a:pt x="55295" y="14409"/>
                  </a:lnTo>
                  <a:lnTo>
                    <a:pt x="53794" y="13837"/>
                  </a:lnTo>
                  <a:lnTo>
                    <a:pt x="52794" y="12750"/>
                  </a:lnTo>
                  <a:lnTo>
                    <a:pt x="51681" y="9661"/>
                  </a:lnTo>
                  <a:lnTo>
                    <a:pt x="50680" y="8555"/>
                  </a:lnTo>
                  <a:lnTo>
                    <a:pt x="47685" y="7326"/>
                  </a:lnTo>
                  <a:lnTo>
                    <a:pt x="46604" y="6293"/>
                  </a:lnTo>
                  <a:lnTo>
                    <a:pt x="45403" y="3263"/>
                  </a:lnTo>
                  <a:lnTo>
                    <a:pt x="44377" y="2173"/>
                  </a:lnTo>
                  <a:lnTo>
                    <a:pt x="41356" y="962"/>
                  </a:lnTo>
                  <a:lnTo>
                    <a:pt x="23008" y="0"/>
                  </a:lnTo>
                  <a:lnTo>
                    <a:pt x="18924" y="1878"/>
                  </a:lnTo>
                  <a:lnTo>
                    <a:pt x="9685" y="9453"/>
                  </a:lnTo>
                  <a:lnTo>
                    <a:pt x="7828" y="13134"/>
                  </a:lnTo>
                  <a:lnTo>
                    <a:pt x="7334" y="15104"/>
                  </a:lnTo>
                  <a:lnTo>
                    <a:pt x="1447" y="25432"/>
                  </a:lnTo>
                  <a:lnTo>
                    <a:pt x="4" y="50793"/>
                  </a:lnTo>
                  <a:lnTo>
                    <a:pt x="0" y="52910"/>
                  </a:lnTo>
                  <a:lnTo>
                    <a:pt x="1877" y="57143"/>
                  </a:lnTo>
                  <a:lnTo>
                    <a:pt x="5461" y="62239"/>
                  </a:lnTo>
                  <a:lnTo>
                    <a:pt x="7832" y="62935"/>
                  </a:lnTo>
                  <a:lnTo>
                    <a:pt x="21246" y="63460"/>
                  </a:lnTo>
                  <a:lnTo>
                    <a:pt x="25431" y="61597"/>
                  </a:lnTo>
                  <a:lnTo>
                    <a:pt x="29643" y="59123"/>
                  </a:lnTo>
                  <a:lnTo>
                    <a:pt x="35982" y="57024"/>
                  </a:lnTo>
                  <a:lnTo>
                    <a:pt x="50792" y="46194"/>
                  </a:lnTo>
                  <a:lnTo>
                    <a:pt x="52909" y="45610"/>
                  </a:lnTo>
                  <a:lnTo>
                    <a:pt x="54320" y="44515"/>
                  </a:lnTo>
                  <a:lnTo>
                    <a:pt x="56771" y="39078"/>
                  </a:lnTo>
                  <a:lnTo>
                    <a:pt x="58859" y="38531"/>
                  </a:lnTo>
                  <a:lnTo>
                    <a:pt x="72871" y="38101"/>
                  </a:lnTo>
                  <a:lnTo>
                    <a:pt x="76598" y="39978"/>
                  </a:lnTo>
                  <a:lnTo>
                    <a:pt x="78579" y="41466"/>
                  </a:lnTo>
                  <a:lnTo>
                    <a:pt x="80781" y="45001"/>
                  </a:lnTo>
                  <a:lnTo>
                    <a:pt x="81369" y="46932"/>
                  </a:lnTo>
                  <a:lnTo>
                    <a:pt x="82465" y="48219"/>
                  </a:lnTo>
                  <a:lnTo>
                    <a:pt x="107586" y="61732"/>
                  </a:lnTo>
                  <a:lnTo>
                    <a:pt x="112017" y="63416"/>
                  </a:lnTo>
                  <a:lnTo>
                    <a:pt x="119185" y="67625"/>
                  </a:lnTo>
                  <a:lnTo>
                    <a:pt x="139693" y="6984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SMARTInkShape-1671"/>
            <p:cNvSpPr/>
            <p:nvPr>
              <p:custDataLst>
                <p:tags r:id="rId131"/>
              </p:custDataLst>
            </p:nvPr>
          </p:nvSpPr>
          <p:spPr>
            <a:xfrm>
              <a:off x="6870706" y="641350"/>
              <a:ext cx="69845" cy="19051"/>
            </a:xfrm>
            <a:custGeom>
              <a:avLst/>
              <a:gdLst/>
              <a:ahLst/>
              <a:cxnLst/>
              <a:rect l="0" t="0" r="0" b="0"/>
              <a:pathLst>
                <a:path w="69845" h="19051">
                  <a:moveTo>
                    <a:pt x="6344" y="19050"/>
                  </a:moveTo>
                  <a:lnTo>
                    <a:pt x="6344" y="19050"/>
                  </a:lnTo>
                  <a:lnTo>
                    <a:pt x="0" y="19050"/>
                  </a:lnTo>
                  <a:lnTo>
                    <a:pt x="3367" y="19050"/>
                  </a:lnTo>
                  <a:lnTo>
                    <a:pt x="4360" y="18344"/>
                  </a:lnTo>
                  <a:lnTo>
                    <a:pt x="5021" y="17169"/>
                  </a:lnTo>
                  <a:lnTo>
                    <a:pt x="5462" y="15679"/>
                  </a:lnTo>
                  <a:lnTo>
                    <a:pt x="6461" y="14686"/>
                  </a:lnTo>
                  <a:lnTo>
                    <a:pt x="9453" y="13583"/>
                  </a:lnTo>
                  <a:lnTo>
                    <a:pt x="40931" y="11996"/>
                  </a:lnTo>
                  <a:lnTo>
                    <a:pt x="48969" y="8336"/>
                  </a:lnTo>
                  <a:lnTo>
                    <a:pt x="59269" y="6233"/>
                  </a:lnTo>
                  <a:lnTo>
                    <a:pt x="698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SMARTInkShape-1672"/>
            <p:cNvSpPr/>
            <p:nvPr>
              <p:custDataLst>
                <p:tags r:id="rId132"/>
              </p:custDataLst>
            </p:nvPr>
          </p:nvSpPr>
          <p:spPr>
            <a:xfrm>
              <a:off x="6705600" y="559062"/>
              <a:ext cx="82282" cy="139415"/>
            </a:xfrm>
            <a:custGeom>
              <a:avLst/>
              <a:gdLst/>
              <a:ahLst/>
              <a:cxnLst/>
              <a:rect l="0" t="0" r="0" b="0"/>
              <a:pathLst>
                <a:path w="82282" h="139415">
                  <a:moveTo>
                    <a:pt x="0" y="6088"/>
                  </a:moveTo>
                  <a:lnTo>
                    <a:pt x="0" y="6088"/>
                  </a:lnTo>
                  <a:lnTo>
                    <a:pt x="0" y="0"/>
                  </a:lnTo>
                  <a:lnTo>
                    <a:pt x="5467" y="5228"/>
                  </a:lnTo>
                  <a:lnTo>
                    <a:pt x="6272" y="11480"/>
                  </a:lnTo>
                  <a:lnTo>
                    <a:pt x="6328" y="18896"/>
                  </a:lnTo>
                  <a:lnTo>
                    <a:pt x="8221" y="24245"/>
                  </a:lnTo>
                  <a:lnTo>
                    <a:pt x="10709" y="28975"/>
                  </a:lnTo>
                  <a:lnTo>
                    <a:pt x="12306" y="37760"/>
                  </a:lnTo>
                  <a:lnTo>
                    <a:pt x="14465" y="47928"/>
                  </a:lnTo>
                  <a:lnTo>
                    <a:pt x="24759" y="86535"/>
                  </a:lnTo>
                  <a:lnTo>
                    <a:pt x="25400" y="132999"/>
                  </a:lnTo>
                  <a:lnTo>
                    <a:pt x="28770" y="133061"/>
                  </a:lnTo>
                  <a:lnTo>
                    <a:pt x="29763" y="132365"/>
                  </a:lnTo>
                  <a:lnTo>
                    <a:pt x="30426" y="131195"/>
                  </a:lnTo>
                  <a:lnTo>
                    <a:pt x="38202" y="104021"/>
                  </a:lnTo>
                  <a:lnTo>
                    <a:pt x="43007" y="95100"/>
                  </a:lnTo>
                  <a:lnTo>
                    <a:pt x="43488" y="92946"/>
                  </a:lnTo>
                  <a:lnTo>
                    <a:pt x="47536" y="86543"/>
                  </a:lnTo>
                  <a:lnTo>
                    <a:pt x="51231" y="84179"/>
                  </a:lnTo>
                  <a:lnTo>
                    <a:pt x="57076" y="82537"/>
                  </a:lnTo>
                  <a:lnTo>
                    <a:pt x="66578" y="82298"/>
                  </a:lnTo>
                  <a:lnTo>
                    <a:pt x="67669" y="83000"/>
                  </a:lnTo>
                  <a:lnTo>
                    <a:pt x="68396" y="84174"/>
                  </a:lnTo>
                  <a:lnTo>
                    <a:pt x="68880" y="85662"/>
                  </a:lnTo>
                  <a:lnTo>
                    <a:pt x="69909" y="86654"/>
                  </a:lnTo>
                  <a:lnTo>
                    <a:pt x="72934" y="87756"/>
                  </a:lnTo>
                  <a:lnTo>
                    <a:pt x="74023" y="88756"/>
                  </a:lnTo>
                  <a:lnTo>
                    <a:pt x="75233" y="91748"/>
                  </a:lnTo>
                  <a:lnTo>
                    <a:pt x="75913" y="97399"/>
                  </a:lnTo>
                  <a:lnTo>
                    <a:pt x="76714" y="98712"/>
                  </a:lnTo>
                  <a:lnTo>
                    <a:pt x="77953" y="99587"/>
                  </a:lnTo>
                  <a:lnTo>
                    <a:pt x="79486" y="100171"/>
                  </a:lnTo>
                  <a:lnTo>
                    <a:pt x="80507" y="101265"/>
                  </a:lnTo>
                  <a:lnTo>
                    <a:pt x="81642" y="104363"/>
                  </a:lnTo>
                  <a:lnTo>
                    <a:pt x="82281" y="110074"/>
                  </a:lnTo>
                  <a:lnTo>
                    <a:pt x="80549" y="114158"/>
                  </a:lnTo>
                  <a:lnTo>
                    <a:pt x="78132" y="118324"/>
                  </a:lnTo>
                  <a:lnTo>
                    <a:pt x="76582" y="126748"/>
                  </a:lnTo>
                  <a:lnTo>
                    <a:pt x="76455" y="128862"/>
                  </a:lnTo>
                  <a:lnTo>
                    <a:pt x="75664" y="130270"/>
                  </a:lnTo>
                  <a:lnTo>
                    <a:pt x="74431" y="131210"/>
                  </a:lnTo>
                  <a:lnTo>
                    <a:pt x="71180" y="132253"/>
                  </a:lnTo>
                  <a:lnTo>
                    <a:pt x="67383" y="132717"/>
                  </a:lnTo>
                  <a:lnTo>
                    <a:pt x="66089" y="133546"/>
                  </a:lnTo>
                  <a:lnTo>
                    <a:pt x="65226" y="134805"/>
                  </a:lnTo>
                  <a:lnTo>
                    <a:pt x="64650" y="136349"/>
                  </a:lnTo>
                  <a:lnTo>
                    <a:pt x="63561" y="137379"/>
                  </a:lnTo>
                  <a:lnTo>
                    <a:pt x="57441" y="139358"/>
                  </a:lnTo>
                  <a:lnTo>
                    <a:pt x="53865" y="139414"/>
                  </a:lnTo>
                  <a:lnTo>
                    <a:pt x="52843" y="138717"/>
                  </a:lnTo>
                  <a:lnTo>
                    <a:pt x="52162" y="137546"/>
                  </a:lnTo>
                  <a:lnTo>
                    <a:pt x="51204" y="132527"/>
                  </a:lnTo>
                  <a:lnTo>
                    <a:pt x="50823" y="123706"/>
                  </a:lnTo>
                  <a:lnTo>
                    <a:pt x="57150" y="10768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SMARTInkShape-1673"/>
            <p:cNvSpPr/>
            <p:nvPr>
              <p:custDataLst>
                <p:tags r:id="rId133"/>
              </p:custDataLst>
            </p:nvPr>
          </p:nvSpPr>
          <p:spPr>
            <a:xfrm>
              <a:off x="6711993" y="381000"/>
              <a:ext cx="457158" cy="56693"/>
            </a:xfrm>
            <a:custGeom>
              <a:avLst/>
              <a:gdLst/>
              <a:ahLst/>
              <a:cxnLst/>
              <a:rect l="0" t="0" r="0" b="0"/>
              <a:pathLst>
                <a:path w="457158" h="56693">
                  <a:moveTo>
                    <a:pt x="50757" y="0"/>
                  </a:moveTo>
                  <a:lnTo>
                    <a:pt x="50757" y="0"/>
                  </a:lnTo>
                  <a:lnTo>
                    <a:pt x="36253" y="5775"/>
                  </a:lnTo>
                  <a:lnTo>
                    <a:pt x="5457" y="32755"/>
                  </a:lnTo>
                  <a:lnTo>
                    <a:pt x="2401" y="39487"/>
                  </a:lnTo>
                  <a:lnTo>
                    <a:pt x="0" y="56692"/>
                  </a:lnTo>
                  <a:lnTo>
                    <a:pt x="3341" y="53643"/>
                  </a:lnTo>
                  <a:lnTo>
                    <a:pt x="15541" y="51642"/>
                  </a:lnTo>
                  <a:lnTo>
                    <a:pt x="57612" y="48951"/>
                  </a:lnTo>
                  <a:lnTo>
                    <a:pt x="99014" y="42964"/>
                  </a:lnTo>
                  <a:lnTo>
                    <a:pt x="144261" y="38035"/>
                  </a:lnTo>
                  <a:lnTo>
                    <a:pt x="184598" y="33200"/>
                  </a:lnTo>
                  <a:lnTo>
                    <a:pt x="226537" y="28665"/>
                  </a:lnTo>
                  <a:lnTo>
                    <a:pt x="268793" y="21681"/>
                  </a:lnTo>
                  <a:lnTo>
                    <a:pt x="309229" y="17688"/>
                  </a:lnTo>
                  <a:lnTo>
                    <a:pt x="347974" y="13685"/>
                  </a:lnTo>
                  <a:lnTo>
                    <a:pt x="388187" y="12189"/>
                  </a:lnTo>
                  <a:lnTo>
                    <a:pt x="431276" y="6956"/>
                  </a:lnTo>
                  <a:lnTo>
                    <a:pt x="457157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SMARTInkShape-1674"/>
            <p:cNvSpPr/>
            <p:nvPr>
              <p:custDataLst>
                <p:tags r:id="rId134"/>
              </p:custDataLst>
            </p:nvPr>
          </p:nvSpPr>
          <p:spPr>
            <a:xfrm>
              <a:off x="6827132" y="203207"/>
              <a:ext cx="11819" cy="114294"/>
            </a:xfrm>
            <a:custGeom>
              <a:avLst/>
              <a:gdLst/>
              <a:ahLst/>
              <a:cxnLst/>
              <a:rect l="0" t="0" r="0" b="0"/>
              <a:pathLst>
                <a:path w="11819" h="114294">
                  <a:moveTo>
                    <a:pt x="11818" y="12693"/>
                  </a:moveTo>
                  <a:lnTo>
                    <a:pt x="11818" y="12693"/>
                  </a:lnTo>
                  <a:lnTo>
                    <a:pt x="11818" y="9322"/>
                  </a:lnTo>
                  <a:lnTo>
                    <a:pt x="11112" y="8329"/>
                  </a:lnTo>
                  <a:lnTo>
                    <a:pt x="9937" y="7667"/>
                  </a:lnTo>
                  <a:lnTo>
                    <a:pt x="5730" y="6420"/>
                  </a:lnTo>
                  <a:lnTo>
                    <a:pt x="5467" y="0"/>
                  </a:lnTo>
                  <a:lnTo>
                    <a:pt x="0" y="19767"/>
                  </a:lnTo>
                  <a:lnTo>
                    <a:pt x="5421" y="63674"/>
                  </a:lnTo>
                  <a:lnTo>
                    <a:pt x="5462" y="85014"/>
                  </a:lnTo>
                  <a:lnTo>
                    <a:pt x="7346" y="89051"/>
                  </a:lnTo>
                  <a:lnTo>
                    <a:pt x="8837" y="91115"/>
                  </a:lnTo>
                  <a:lnTo>
                    <a:pt x="10934" y="100762"/>
                  </a:lnTo>
                  <a:lnTo>
                    <a:pt x="11818" y="1142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SMARTInkShape-Group409"/>
          <p:cNvGrpSpPr/>
          <p:nvPr/>
        </p:nvGrpSpPr>
        <p:grpSpPr>
          <a:xfrm>
            <a:off x="7581904" y="196850"/>
            <a:ext cx="1162046" cy="254001"/>
            <a:chOff x="7581904" y="196850"/>
            <a:chExt cx="1162046" cy="254001"/>
          </a:xfrm>
        </p:grpSpPr>
        <p:sp>
          <p:nvSpPr>
            <p:cNvPr id="34" name="SMARTInkShape-1675"/>
            <p:cNvSpPr/>
            <p:nvPr>
              <p:custDataLst>
                <p:tags r:id="rId125"/>
              </p:custDataLst>
            </p:nvPr>
          </p:nvSpPr>
          <p:spPr>
            <a:xfrm>
              <a:off x="7581904" y="355625"/>
              <a:ext cx="114297" cy="82526"/>
            </a:xfrm>
            <a:custGeom>
              <a:avLst/>
              <a:gdLst/>
              <a:ahLst/>
              <a:cxnLst/>
              <a:rect l="0" t="0" r="0" b="0"/>
              <a:pathLst>
                <a:path w="114297" h="82526">
                  <a:moveTo>
                    <a:pt x="63496" y="31725"/>
                  </a:moveTo>
                  <a:lnTo>
                    <a:pt x="63496" y="31725"/>
                  </a:lnTo>
                  <a:lnTo>
                    <a:pt x="63496" y="12960"/>
                  </a:lnTo>
                  <a:lnTo>
                    <a:pt x="58028" y="7233"/>
                  </a:lnTo>
                  <a:lnTo>
                    <a:pt x="57407" y="3223"/>
                  </a:lnTo>
                  <a:lnTo>
                    <a:pt x="55909" y="2140"/>
                  </a:lnTo>
                  <a:lnTo>
                    <a:pt x="45247" y="403"/>
                  </a:lnTo>
                  <a:lnTo>
                    <a:pt x="29676" y="0"/>
                  </a:lnTo>
                  <a:lnTo>
                    <a:pt x="25416" y="1868"/>
                  </a:lnTo>
                  <a:lnTo>
                    <a:pt x="21171" y="4344"/>
                  </a:lnTo>
                  <a:lnTo>
                    <a:pt x="16933" y="5445"/>
                  </a:lnTo>
                  <a:lnTo>
                    <a:pt x="15521" y="7149"/>
                  </a:lnTo>
                  <a:lnTo>
                    <a:pt x="13067" y="17182"/>
                  </a:lnTo>
                  <a:lnTo>
                    <a:pt x="4041" y="24436"/>
                  </a:lnTo>
                  <a:lnTo>
                    <a:pt x="529" y="36000"/>
                  </a:lnTo>
                  <a:lnTo>
                    <a:pt x="0" y="44332"/>
                  </a:lnTo>
                  <a:lnTo>
                    <a:pt x="6084" y="50511"/>
                  </a:lnTo>
                  <a:lnTo>
                    <a:pt x="23983" y="50768"/>
                  </a:lnTo>
                  <a:lnTo>
                    <a:pt x="37536" y="44686"/>
                  </a:lnTo>
                  <a:lnTo>
                    <a:pt x="50453" y="32066"/>
                  </a:lnTo>
                  <a:lnTo>
                    <a:pt x="54065" y="31826"/>
                  </a:lnTo>
                  <a:lnTo>
                    <a:pt x="57658" y="29888"/>
                  </a:lnTo>
                  <a:lnTo>
                    <a:pt x="59604" y="28384"/>
                  </a:lnTo>
                  <a:lnTo>
                    <a:pt x="61607" y="28087"/>
                  </a:lnTo>
                  <a:lnTo>
                    <a:pt x="63648" y="28594"/>
                  </a:lnTo>
                  <a:lnTo>
                    <a:pt x="68502" y="31744"/>
                  </a:lnTo>
                  <a:lnTo>
                    <a:pt x="78463" y="41452"/>
                  </a:lnTo>
                  <a:lnTo>
                    <a:pt x="114296" y="825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SMARTInkShape-1676"/>
            <p:cNvSpPr/>
            <p:nvPr>
              <p:custDataLst>
                <p:tags r:id="rId126"/>
              </p:custDataLst>
            </p:nvPr>
          </p:nvSpPr>
          <p:spPr>
            <a:xfrm>
              <a:off x="7823531" y="305685"/>
              <a:ext cx="145687" cy="145166"/>
            </a:xfrm>
            <a:custGeom>
              <a:avLst/>
              <a:gdLst/>
              <a:ahLst/>
              <a:cxnLst/>
              <a:rect l="0" t="0" r="0" b="0"/>
              <a:pathLst>
                <a:path w="145687" h="145166">
                  <a:moveTo>
                    <a:pt x="126669" y="11815"/>
                  </a:moveTo>
                  <a:lnTo>
                    <a:pt x="126669" y="11815"/>
                  </a:lnTo>
                  <a:lnTo>
                    <a:pt x="126669" y="6348"/>
                  </a:lnTo>
                  <a:lnTo>
                    <a:pt x="127374" y="6053"/>
                  </a:lnTo>
                  <a:lnTo>
                    <a:pt x="132757" y="5488"/>
                  </a:lnTo>
                  <a:lnTo>
                    <a:pt x="132996" y="0"/>
                  </a:lnTo>
                  <a:lnTo>
                    <a:pt x="129642" y="2748"/>
                  </a:lnTo>
                  <a:lnTo>
                    <a:pt x="122186" y="9292"/>
                  </a:lnTo>
                  <a:lnTo>
                    <a:pt x="95307" y="19610"/>
                  </a:lnTo>
                  <a:lnTo>
                    <a:pt x="48396" y="54150"/>
                  </a:lnTo>
                  <a:lnTo>
                    <a:pt x="34433" y="62615"/>
                  </a:lnTo>
                  <a:lnTo>
                    <a:pt x="24292" y="67554"/>
                  </a:lnTo>
                  <a:lnTo>
                    <a:pt x="8704" y="79528"/>
                  </a:lnTo>
                  <a:lnTo>
                    <a:pt x="787" y="92412"/>
                  </a:lnTo>
                  <a:lnTo>
                    <a:pt x="0" y="97157"/>
                  </a:lnTo>
                  <a:lnTo>
                    <a:pt x="1697" y="101015"/>
                  </a:lnTo>
                  <a:lnTo>
                    <a:pt x="9137" y="110082"/>
                  </a:lnTo>
                  <a:lnTo>
                    <a:pt x="37292" y="122788"/>
                  </a:lnTo>
                  <a:lnTo>
                    <a:pt x="80566" y="127867"/>
                  </a:lnTo>
                  <a:lnTo>
                    <a:pt x="96310" y="131102"/>
                  </a:lnTo>
                  <a:lnTo>
                    <a:pt x="129211" y="132441"/>
                  </a:lnTo>
                  <a:lnTo>
                    <a:pt x="133207" y="134336"/>
                  </a:lnTo>
                  <a:lnTo>
                    <a:pt x="135261" y="135829"/>
                  </a:lnTo>
                  <a:lnTo>
                    <a:pt x="137336" y="136119"/>
                  </a:lnTo>
                  <a:lnTo>
                    <a:pt x="141522" y="134559"/>
                  </a:lnTo>
                  <a:lnTo>
                    <a:pt x="142921" y="134567"/>
                  </a:lnTo>
                  <a:lnTo>
                    <a:pt x="143854" y="135277"/>
                  </a:lnTo>
                  <a:lnTo>
                    <a:pt x="145686" y="138754"/>
                  </a:lnTo>
                  <a:lnTo>
                    <a:pt x="139369" y="14516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SMARTInkShape-1677"/>
            <p:cNvSpPr/>
            <p:nvPr>
              <p:custDataLst>
                <p:tags r:id="rId127"/>
              </p:custDataLst>
            </p:nvPr>
          </p:nvSpPr>
          <p:spPr>
            <a:xfrm>
              <a:off x="8667750" y="196850"/>
              <a:ext cx="76200" cy="146051"/>
            </a:xfrm>
            <a:custGeom>
              <a:avLst/>
              <a:gdLst/>
              <a:ahLst/>
              <a:cxnLst/>
              <a:rect l="0" t="0" r="0" b="0"/>
              <a:pathLst>
                <a:path w="76200" h="146051">
                  <a:moveTo>
                    <a:pt x="6350" y="19050"/>
                  </a:moveTo>
                  <a:lnTo>
                    <a:pt x="6350" y="19050"/>
                  </a:lnTo>
                  <a:lnTo>
                    <a:pt x="6350" y="0"/>
                  </a:lnTo>
                  <a:lnTo>
                    <a:pt x="5644" y="6481"/>
                  </a:lnTo>
                  <a:lnTo>
                    <a:pt x="588" y="33599"/>
                  </a:lnTo>
                  <a:lnTo>
                    <a:pt x="7" y="80430"/>
                  </a:lnTo>
                  <a:lnTo>
                    <a:pt x="0" y="126104"/>
                  </a:lnTo>
                  <a:lnTo>
                    <a:pt x="0" y="146022"/>
                  </a:lnTo>
                  <a:lnTo>
                    <a:pt x="5467" y="146048"/>
                  </a:lnTo>
                  <a:lnTo>
                    <a:pt x="38218" y="116064"/>
                  </a:lnTo>
                  <a:lnTo>
                    <a:pt x="42386" y="114378"/>
                  </a:lnTo>
                  <a:lnTo>
                    <a:pt x="48699" y="110168"/>
                  </a:lnTo>
                  <a:lnTo>
                    <a:pt x="55038" y="108607"/>
                  </a:lnTo>
                  <a:lnTo>
                    <a:pt x="66499" y="107976"/>
                  </a:lnTo>
                  <a:lnTo>
                    <a:pt x="70241" y="109843"/>
                  </a:lnTo>
                  <a:lnTo>
                    <a:pt x="75023" y="113420"/>
                  </a:lnTo>
                  <a:lnTo>
                    <a:pt x="75677" y="115790"/>
                  </a:lnTo>
                  <a:lnTo>
                    <a:pt x="76199" y="132198"/>
                  </a:lnTo>
                  <a:lnTo>
                    <a:pt x="58555" y="144876"/>
                  </a:lnTo>
                  <a:lnTo>
                    <a:pt x="5080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SMARTInkShape-1678"/>
            <p:cNvSpPr/>
            <p:nvPr>
              <p:custDataLst>
                <p:tags r:id="rId128"/>
              </p:custDataLst>
            </p:nvPr>
          </p:nvSpPr>
          <p:spPr>
            <a:xfrm>
              <a:off x="8433069" y="260350"/>
              <a:ext cx="63232" cy="101601"/>
            </a:xfrm>
            <a:custGeom>
              <a:avLst/>
              <a:gdLst/>
              <a:ahLst/>
              <a:cxnLst/>
              <a:rect l="0" t="0" r="0" b="0"/>
              <a:pathLst>
                <a:path w="63232" h="101601">
                  <a:moveTo>
                    <a:pt x="63231" y="12700"/>
                  </a:moveTo>
                  <a:lnTo>
                    <a:pt x="63231" y="12700"/>
                  </a:lnTo>
                  <a:lnTo>
                    <a:pt x="63231" y="0"/>
                  </a:lnTo>
                  <a:lnTo>
                    <a:pt x="63231" y="3371"/>
                  </a:lnTo>
                  <a:lnTo>
                    <a:pt x="51298" y="17891"/>
                  </a:lnTo>
                  <a:lnTo>
                    <a:pt x="15248" y="55038"/>
                  </a:lnTo>
                  <a:lnTo>
                    <a:pt x="11106" y="63501"/>
                  </a:lnTo>
                  <a:lnTo>
                    <a:pt x="7073" y="68596"/>
                  </a:lnTo>
                  <a:lnTo>
                    <a:pt x="5571" y="74672"/>
                  </a:lnTo>
                  <a:lnTo>
                    <a:pt x="0" y="82201"/>
                  </a:lnTo>
                  <a:lnTo>
                    <a:pt x="3181" y="82447"/>
                  </a:lnTo>
                  <a:lnTo>
                    <a:pt x="6674" y="84386"/>
                  </a:lnTo>
                  <a:lnTo>
                    <a:pt x="18035" y="91379"/>
                  </a:lnTo>
                  <a:lnTo>
                    <a:pt x="26399" y="94103"/>
                  </a:lnTo>
                  <a:lnTo>
                    <a:pt x="42014" y="95888"/>
                  </a:lnTo>
                  <a:lnTo>
                    <a:pt x="50531" y="1016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SMARTInkShape-1679"/>
            <p:cNvSpPr/>
            <p:nvPr>
              <p:custDataLst>
                <p:tags r:id="rId129"/>
              </p:custDataLst>
            </p:nvPr>
          </p:nvSpPr>
          <p:spPr>
            <a:xfrm>
              <a:off x="8140700" y="317500"/>
              <a:ext cx="95251" cy="88901"/>
            </a:xfrm>
            <a:custGeom>
              <a:avLst/>
              <a:gdLst/>
              <a:ahLst/>
              <a:cxnLst/>
              <a:rect l="0" t="0" r="0" b="0"/>
              <a:pathLst>
                <a:path w="95251" h="88901">
                  <a:moveTo>
                    <a:pt x="12700" y="6350"/>
                  </a:moveTo>
                  <a:lnTo>
                    <a:pt x="12700" y="6350"/>
                  </a:lnTo>
                  <a:lnTo>
                    <a:pt x="3240" y="6350"/>
                  </a:lnTo>
                  <a:lnTo>
                    <a:pt x="2160" y="5644"/>
                  </a:lnTo>
                  <a:lnTo>
                    <a:pt x="1440" y="4469"/>
                  </a:lnTo>
                  <a:lnTo>
                    <a:pt x="2" y="7"/>
                  </a:lnTo>
                  <a:lnTo>
                    <a:pt x="2" y="5"/>
                  </a:lnTo>
                  <a:lnTo>
                    <a:pt x="1" y="3"/>
                  </a:lnTo>
                  <a:lnTo>
                    <a:pt x="0" y="0"/>
                  </a:lnTo>
                  <a:lnTo>
                    <a:pt x="0" y="5467"/>
                  </a:lnTo>
                  <a:lnTo>
                    <a:pt x="29311" y="36363"/>
                  </a:lnTo>
                  <a:lnTo>
                    <a:pt x="37122" y="55028"/>
                  </a:lnTo>
                  <a:lnTo>
                    <a:pt x="37810" y="63263"/>
                  </a:lnTo>
                  <a:lnTo>
                    <a:pt x="34643" y="74640"/>
                  </a:lnTo>
                  <a:lnTo>
                    <a:pt x="25736" y="88433"/>
                  </a:lnTo>
                  <a:lnTo>
                    <a:pt x="13590" y="88900"/>
                  </a:lnTo>
                  <a:lnTo>
                    <a:pt x="13293" y="88194"/>
                  </a:lnTo>
                  <a:lnTo>
                    <a:pt x="12723" y="68506"/>
                  </a:lnTo>
                  <a:lnTo>
                    <a:pt x="14591" y="63843"/>
                  </a:lnTo>
                  <a:lnTo>
                    <a:pt x="48919" y="25400"/>
                  </a:lnTo>
                  <a:lnTo>
                    <a:pt x="50670" y="21167"/>
                  </a:lnTo>
                  <a:lnTo>
                    <a:pt x="56157" y="13954"/>
                  </a:lnTo>
                  <a:lnTo>
                    <a:pt x="58590" y="13257"/>
                  </a:lnTo>
                  <a:lnTo>
                    <a:pt x="60227" y="13072"/>
                  </a:lnTo>
                  <a:lnTo>
                    <a:pt x="63927" y="10984"/>
                  </a:lnTo>
                  <a:lnTo>
                    <a:pt x="69820" y="6374"/>
                  </a:lnTo>
                  <a:lnTo>
                    <a:pt x="75315" y="11819"/>
                  </a:lnTo>
                  <a:lnTo>
                    <a:pt x="82281" y="36610"/>
                  </a:lnTo>
                  <a:lnTo>
                    <a:pt x="83076" y="37107"/>
                  </a:lnTo>
                  <a:lnTo>
                    <a:pt x="85841" y="37659"/>
                  </a:lnTo>
                  <a:lnTo>
                    <a:pt x="89422" y="41667"/>
                  </a:lnTo>
                  <a:lnTo>
                    <a:pt x="95250" y="50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0" name="SMARTInkShape-1680"/>
          <p:cNvSpPr/>
          <p:nvPr>
            <p:custDataLst>
              <p:tags r:id="rId2"/>
            </p:custDataLst>
          </p:nvPr>
        </p:nvSpPr>
        <p:spPr>
          <a:xfrm>
            <a:off x="6839242" y="1073235"/>
            <a:ext cx="107279" cy="158207"/>
          </a:xfrm>
          <a:custGeom>
            <a:avLst/>
            <a:gdLst/>
            <a:ahLst/>
            <a:cxnLst/>
            <a:rect l="0" t="0" r="0" b="0"/>
            <a:pathLst>
              <a:path w="107279" h="158207">
                <a:moveTo>
                  <a:pt x="88608" y="44365"/>
                </a:moveTo>
                <a:lnTo>
                  <a:pt x="88608" y="44365"/>
                </a:lnTo>
                <a:lnTo>
                  <a:pt x="88607" y="40994"/>
                </a:lnTo>
                <a:lnTo>
                  <a:pt x="90489" y="37457"/>
                </a:lnTo>
                <a:lnTo>
                  <a:pt x="91978" y="35527"/>
                </a:lnTo>
                <a:lnTo>
                  <a:pt x="92266" y="34239"/>
                </a:lnTo>
                <a:lnTo>
                  <a:pt x="91752" y="33381"/>
                </a:lnTo>
                <a:lnTo>
                  <a:pt x="90704" y="32809"/>
                </a:lnTo>
                <a:lnTo>
                  <a:pt x="90005" y="31722"/>
                </a:lnTo>
                <a:lnTo>
                  <a:pt x="88317" y="26821"/>
                </a:lnTo>
                <a:lnTo>
                  <a:pt x="84366" y="20901"/>
                </a:lnTo>
                <a:lnTo>
                  <a:pt x="83195" y="16768"/>
                </a:lnTo>
                <a:lnTo>
                  <a:pt x="82177" y="15384"/>
                </a:lnTo>
                <a:lnTo>
                  <a:pt x="80793" y="14461"/>
                </a:lnTo>
                <a:lnTo>
                  <a:pt x="77373" y="12730"/>
                </a:lnTo>
                <a:lnTo>
                  <a:pt x="71481" y="8494"/>
                </a:lnTo>
                <a:lnTo>
                  <a:pt x="65268" y="6220"/>
                </a:lnTo>
                <a:lnTo>
                  <a:pt x="58104" y="885"/>
                </a:lnTo>
                <a:lnTo>
                  <a:pt x="46033" y="0"/>
                </a:lnTo>
                <a:lnTo>
                  <a:pt x="43109" y="1834"/>
                </a:lnTo>
                <a:lnTo>
                  <a:pt x="29280" y="14844"/>
                </a:lnTo>
                <a:lnTo>
                  <a:pt x="21568" y="27584"/>
                </a:lnTo>
                <a:lnTo>
                  <a:pt x="7235" y="71107"/>
                </a:lnTo>
                <a:lnTo>
                  <a:pt x="0" y="112023"/>
                </a:lnTo>
                <a:lnTo>
                  <a:pt x="3165" y="124776"/>
                </a:lnTo>
                <a:lnTo>
                  <a:pt x="17538" y="153438"/>
                </a:lnTo>
                <a:lnTo>
                  <a:pt x="19356" y="155181"/>
                </a:lnTo>
                <a:lnTo>
                  <a:pt x="25138" y="157116"/>
                </a:lnTo>
                <a:lnTo>
                  <a:pt x="36327" y="158206"/>
                </a:lnTo>
                <a:lnTo>
                  <a:pt x="42559" y="156580"/>
                </a:lnTo>
                <a:lnTo>
                  <a:pt x="62251" y="143726"/>
                </a:lnTo>
                <a:lnTo>
                  <a:pt x="68192" y="137679"/>
                </a:lnTo>
                <a:lnTo>
                  <a:pt x="99001" y="92320"/>
                </a:lnTo>
                <a:lnTo>
                  <a:pt x="105739" y="71084"/>
                </a:lnTo>
                <a:lnTo>
                  <a:pt x="107278" y="53092"/>
                </a:lnTo>
                <a:lnTo>
                  <a:pt x="101168" y="23919"/>
                </a:lnTo>
                <a:lnTo>
                  <a:pt x="96405" y="15572"/>
                </a:lnTo>
                <a:lnTo>
                  <a:pt x="92543" y="10872"/>
                </a:lnTo>
                <a:lnTo>
                  <a:pt x="88475" y="8313"/>
                </a:lnTo>
                <a:lnTo>
                  <a:pt x="83486" y="6669"/>
                </a:lnTo>
                <a:lnTo>
                  <a:pt x="80922" y="8326"/>
                </a:lnTo>
                <a:lnTo>
                  <a:pt x="79251" y="9756"/>
                </a:lnTo>
                <a:lnTo>
                  <a:pt x="75512" y="11344"/>
                </a:lnTo>
                <a:lnTo>
                  <a:pt x="63208" y="12615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2" name="SMARTInkShape-Group411"/>
          <p:cNvGrpSpPr/>
          <p:nvPr/>
        </p:nvGrpSpPr>
        <p:grpSpPr>
          <a:xfrm>
            <a:off x="7804156" y="942686"/>
            <a:ext cx="939795" cy="257091"/>
            <a:chOff x="7804156" y="942686"/>
            <a:chExt cx="939795" cy="257091"/>
          </a:xfrm>
        </p:grpSpPr>
        <p:sp>
          <p:nvSpPr>
            <p:cNvPr id="41" name="SMARTInkShape-1681"/>
            <p:cNvSpPr/>
            <p:nvPr>
              <p:custDataLst>
                <p:tags r:id="rId114"/>
              </p:custDataLst>
            </p:nvPr>
          </p:nvSpPr>
          <p:spPr>
            <a:xfrm>
              <a:off x="8642350" y="1041504"/>
              <a:ext cx="101601" cy="120244"/>
            </a:xfrm>
            <a:custGeom>
              <a:avLst/>
              <a:gdLst/>
              <a:ahLst/>
              <a:cxnLst/>
              <a:rect l="0" t="0" r="0" b="0"/>
              <a:pathLst>
                <a:path w="101601" h="120244">
                  <a:moveTo>
                    <a:pt x="0" y="44346"/>
                  </a:moveTo>
                  <a:lnTo>
                    <a:pt x="0" y="44346"/>
                  </a:lnTo>
                  <a:lnTo>
                    <a:pt x="3370" y="44346"/>
                  </a:lnTo>
                  <a:lnTo>
                    <a:pt x="4364" y="45051"/>
                  </a:lnTo>
                  <a:lnTo>
                    <a:pt x="5026" y="46228"/>
                  </a:lnTo>
                  <a:lnTo>
                    <a:pt x="6176" y="50813"/>
                  </a:lnTo>
                  <a:lnTo>
                    <a:pt x="6272" y="53805"/>
                  </a:lnTo>
                  <a:lnTo>
                    <a:pt x="7003" y="54886"/>
                  </a:lnTo>
                  <a:lnTo>
                    <a:pt x="8197" y="55606"/>
                  </a:lnTo>
                  <a:lnTo>
                    <a:pt x="9699" y="56086"/>
                  </a:lnTo>
                  <a:lnTo>
                    <a:pt x="10699" y="55700"/>
                  </a:lnTo>
                  <a:lnTo>
                    <a:pt x="11366" y="54738"/>
                  </a:lnTo>
                  <a:lnTo>
                    <a:pt x="11811" y="53391"/>
                  </a:lnTo>
                  <a:lnTo>
                    <a:pt x="12812" y="52492"/>
                  </a:lnTo>
                  <a:lnTo>
                    <a:pt x="15808" y="51494"/>
                  </a:lnTo>
                  <a:lnTo>
                    <a:pt x="17593" y="51934"/>
                  </a:lnTo>
                  <a:lnTo>
                    <a:pt x="24233" y="56233"/>
                  </a:lnTo>
                  <a:lnTo>
                    <a:pt x="25327" y="55799"/>
                  </a:lnTo>
                  <a:lnTo>
                    <a:pt x="28425" y="53434"/>
                  </a:lnTo>
                  <a:lnTo>
                    <a:pt x="34034" y="51913"/>
                  </a:lnTo>
                  <a:lnTo>
                    <a:pt x="48148" y="50151"/>
                  </a:lnTo>
                  <a:lnTo>
                    <a:pt x="57045" y="43820"/>
                  </a:lnTo>
                  <a:lnTo>
                    <a:pt x="61337" y="40585"/>
                  </a:lnTo>
                  <a:lnTo>
                    <a:pt x="69841" y="36626"/>
                  </a:lnTo>
                  <a:lnTo>
                    <a:pt x="74079" y="32448"/>
                  </a:lnTo>
                  <a:lnTo>
                    <a:pt x="79727" y="22868"/>
                  </a:lnTo>
                  <a:lnTo>
                    <a:pt x="82178" y="14088"/>
                  </a:lnTo>
                  <a:lnTo>
                    <a:pt x="82439" y="9667"/>
                  </a:lnTo>
                  <a:lnTo>
                    <a:pt x="80619" y="5885"/>
                  </a:lnTo>
                  <a:lnTo>
                    <a:pt x="79146" y="3889"/>
                  </a:lnTo>
                  <a:lnTo>
                    <a:pt x="75628" y="1670"/>
                  </a:lnTo>
                  <a:lnTo>
                    <a:pt x="67620" y="246"/>
                  </a:lnTo>
                  <a:lnTo>
                    <a:pt x="61349" y="0"/>
                  </a:lnTo>
                  <a:lnTo>
                    <a:pt x="51652" y="3298"/>
                  </a:lnTo>
                  <a:lnTo>
                    <a:pt x="32873" y="14825"/>
                  </a:lnTo>
                  <a:lnTo>
                    <a:pt x="30382" y="17610"/>
                  </a:lnTo>
                  <a:lnTo>
                    <a:pt x="21473" y="36003"/>
                  </a:lnTo>
                  <a:lnTo>
                    <a:pt x="19078" y="76984"/>
                  </a:lnTo>
                  <a:lnTo>
                    <a:pt x="24519" y="99643"/>
                  </a:lnTo>
                  <a:lnTo>
                    <a:pt x="26223" y="103083"/>
                  </a:lnTo>
                  <a:lnTo>
                    <a:pt x="31881" y="108787"/>
                  </a:lnTo>
                  <a:lnTo>
                    <a:pt x="37217" y="111792"/>
                  </a:lnTo>
                  <a:lnTo>
                    <a:pt x="41941" y="113833"/>
                  </a:lnTo>
                  <a:lnTo>
                    <a:pt x="49273" y="118243"/>
                  </a:lnTo>
                  <a:lnTo>
                    <a:pt x="64719" y="120243"/>
                  </a:lnTo>
                  <a:lnTo>
                    <a:pt x="87075" y="115052"/>
                  </a:lnTo>
                  <a:lnTo>
                    <a:pt x="90505" y="113356"/>
                  </a:lnTo>
                  <a:lnTo>
                    <a:pt x="101600" y="1014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SMARTInkShape-1682"/>
            <p:cNvSpPr/>
            <p:nvPr>
              <p:custDataLst>
                <p:tags r:id="rId115"/>
              </p:custDataLst>
            </p:nvPr>
          </p:nvSpPr>
          <p:spPr>
            <a:xfrm>
              <a:off x="8566150" y="1028725"/>
              <a:ext cx="43568" cy="126951"/>
            </a:xfrm>
            <a:custGeom>
              <a:avLst/>
              <a:gdLst/>
              <a:ahLst/>
              <a:cxnLst/>
              <a:rect l="0" t="0" r="0" b="0"/>
              <a:pathLst>
                <a:path w="43568" h="126951">
                  <a:moveTo>
                    <a:pt x="38100" y="19025"/>
                  </a:moveTo>
                  <a:lnTo>
                    <a:pt x="38100" y="19025"/>
                  </a:lnTo>
                  <a:lnTo>
                    <a:pt x="43567" y="13558"/>
                  </a:lnTo>
                  <a:lnTo>
                    <a:pt x="43156" y="13263"/>
                  </a:lnTo>
                  <a:lnTo>
                    <a:pt x="40818" y="12936"/>
                  </a:lnTo>
                  <a:lnTo>
                    <a:pt x="39912" y="12144"/>
                  </a:lnTo>
                  <a:lnTo>
                    <a:pt x="38905" y="9381"/>
                  </a:lnTo>
                  <a:lnTo>
                    <a:pt x="37931" y="8363"/>
                  </a:lnTo>
                  <a:lnTo>
                    <a:pt x="34967" y="7231"/>
                  </a:lnTo>
                  <a:lnTo>
                    <a:pt x="33895" y="6223"/>
                  </a:lnTo>
                  <a:lnTo>
                    <a:pt x="32703" y="3222"/>
                  </a:lnTo>
                  <a:lnTo>
                    <a:pt x="31680" y="2140"/>
                  </a:lnTo>
                  <a:lnTo>
                    <a:pt x="28662" y="937"/>
                  </a:lnTo>
                  <a:lnTo>
                    <a:pt x="16025" y="0"/>
                  </a:lnTo>
                  <a:lnTo>
                    <a:pt x="14917" y="697"/>
                  </a:lnTo>
                  <a:lnTo>
                    <a:pt x="14177" y="1868"/>
                  </a:lnTo>
                  <a:lnTo>
                    <a:pt x="13684" y="3353"/>
                  </a:lnTo>
                  <a:lnTo>
                    <a:pt x="7320" y="11531"/>
                  </a:lnTo>
                  <a:lnTo>
                    <a:pt x="6637" y="15707"/>
                  </a:lnTo>
                  <a:lnTo>
                    <a:pt x="8358" y="19432"/>
                  </a:lnTo>
                  <a:lnTo>
                    <a:pt x="10771" y="23439"/>
                  </a:lnTo>
                  <a:lnTo>
                    <a:pt x="12319" y="31761"/>
                  </a:lnTo>
                  <a:lnTo>
                    <a:pt x="13236" y="36680"/>
                  </a:lnTo>
                  <a:lnTo>
                    <a:pt x="20529" y="56734"/>
                  </a:lnTo>
                  <a:lnTo>
                    <a:pt x="27808" y="68885"/>
                  </a:lnTo>
                  <a:lnTo>
                    <a:pt x="33112" y="82123"/>
                  </a:lnTo>
                  <a:lnTo>
                    <a:pt x="35883" y="86579"/>
                  </a:lnTo>
                  <a:lnTo>
                    <a:pt x="37443" y="93055"/>
                  </a:lnTo>
                  <a:lnTo>
                    <a:pt x="38013" y="107056"/>
                  </a:lnTo>
                  <a:lnTo>
                    <a:pt x="37336" y="109462"/>
                  </a:lnTo>
                  <a:lnTo>
                    <a:pt x="36179" y="111066"/>
                  </a:lnTo>
                  <a:lnTo>
                    <a:pt x="34703" y="112136"/>
                  </a:lnTo>
                  <a:lnTo>
                    <a:pt x="33718" y="113555"/>
                  </a:lnTo>
                  <a:lnTo>
                    <a:pt x="32625" y="117012"/>
                  </a:lnTo>
                  <a:lnTo>
                    <a:pt x="31628" y="118216"/>
                  </a:lnTo>
                  <a:lnTo>
                    <a:pt x="28638" y="119555"/>
                  </a:lnTo>
                  <a:lnTo>
                    <a:pt x="27559" y="120617"/>
                  </a:lnTo>
                  <a:lnTo>
                    <a:pt x="26359" y="123679"/>
                  </a:lnTo>
                  <a:lnTo>
                    <a:pt x="25333" y="124777"/>
                  </a:lnTo>
                  <a:lnTo>
                    <a:pt x="22313" y="125998"/>
                  </a:lnTo>
                  <a:lnTo>
                    <a:pt x="4208" y="126950"/>
                  </a:lnTo>
                  <a:lnTo>
                    <a:pt x="2805" y="126252"/>
                  </a:lnTo>
                  <a:lnTo>
                    <a:pt x="1870" y="125082"/>
                  </a:lnTo>
                  <a:lnTo>
                    <a:pt x="831" y="121900"/>
                  </a:lnTo>
                  <a:lnTo>
                    <a:pt x="0" y="95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SMARTInkShape-1683"/>
            <p:cNvSpPr/>
            <p:nvPr>
              <p:custDataLst>
                <p:tags r:id="rId116"/>
              </p:custDataLst>
            </p:nvPr>
          </p:nvSpPr>
          <p:spPr>
            <a:xfrm>
              <a:off x="8509080" y="1022350"/>
              <a:ext cx="12621" cy="31751"/>
            </a:xfrm>
            <a:custGeom>
              <a:avLst/>
              <a:gdLst/>
              <a:ahLst/>
              <a:cxnLst/>
              <a:rect l="0" t="0" r="0" b="0"/>
              <a:pathLst>
                <a:path w="12621" h="31751">
                  <a:moveTo>
                    <a:pt x="12620" y="31750"/>
                  </a:moveTo>
                  <a:lnTo>
                    <a:pt x="12620" y="31750"/>
                  </a:lnTo>
                  <a:lnTo>
                    <a:pt x="9249" y="28379"/>
                  </a:lnTo>
                  <a:lnTo>
                    <a:pt x="7593" y="24842"/>
                  </a:lnTo>
                  <a:lnTo>
                    <a:pt x="4505" y="7625"/>
                  </a:lnTo>
                  <a:lnTo>
                    <a:pt x="0" y="132"/>
                  </a:lnTo>
                  <a:lnTo>
                    <a:pt x="1262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SMARTInkShape-1684"/>
            <p:cNvSpPr/>
            <p:nvPr>
              <p:custDataLst>
                <p:tags r:id="rId117"/>
              </p:custDataLst>
            </p:nvPr>
          </p:nvSpPr>
          <p:spPr>
            <a:xfrm>
              <a:off x="8489950" y="1085850"/>
              <a:ext cx="12701" cy="63501"/>
            </a:xfrm>
            <a:custGeom>
              <a:avLst/>
              <a:gdLst/>
              <a:ahLst/>
              <a:cxnLst/>
              <a:rect l="0" t="0" r="0" b="0"/>
              <a:pathLst>
                <a:path w="12701" h="63501">
                  <a:moveTo>
                    <a:pt x="0" y="0"/>
                  </a:moveTo>
                  <a:lnTo>
                    <a:pt x="0" y="0"/>
                  </a:lnTo>
                  <a:lnTo>
                    <a:pt x="3370" y="3371"/>
                  </a:lnTo>
                  <a:lnTo>
                    <a:pt x="5026" y="6907"/>
                  </a:lnTo>
                  <a:lnTo>
                    <a:pt x="6347" y="31786"/>
                  </a:lnTo>
                  <a:lnTo>
                    <a:pt x="6349" y="40224"/>
                  </a:lnTo>
                  <a:lnTo>
                    <a:pt x="8231" y="44453"/>
                  </a:lnTo>
                  <a:lnTo>
                    <a:pt x="10713" y="48685"/>
                  </a:lnTo>
                  <a:lnTo>
                    <a:pt x="12308" y="57150"/>
                  </a:lnTo>
                  <a:lnTo>
                    <a:pt x="12700" y="635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SMARTInkShape-1685"/>
            <p:cNvSpPr/>
            <p:nvPr>
              <p:custDataLst>
                <p:tags r:id="rId118"/>
              </p:custDataLst>
            </p:nvPr>
          </p:nvSpPr>
          <p:spPr>
            <a:xfrm>
              <a:off x="8350251" y="1079500"/>
              <a:ext cx="114212" cy="95164"/>
            </a:xfrm>
            <a:custGeom>
              <a:avLst/>
              <a:gdLst/>
              <a:ahLst/>
              <a:cxnLst/>
              <a:rect l="0" t="0" r="0" b="0"/>
              <a:pathLst>
                <a:path w="114212" h="95164">
                  <a:moveTo>
                    <a:pt x="6349" y="0"/>
                  </a:moveTo>
                  <a:lnTo>
                    <a:pt x="6349" y="0"/>
                  </a:lnTo>
                  <a:lnTo>
                    <a:pt x="6348" y="3371"/>
                  </a:lnTo>
                  <a:lnTo>
                    <a:pt x="4467" y="6907"/>
                  </a:lnTo>
                  <a:lnTo>
                    <a:pt x="881" y="11556"/>
                  </a:lnTo>
                  <a:lnTo>
                    <a:pt x="0" y="58379"/>
                  </a:lnTo>
                  <a:lnTo>
                    <a:pt x="1880" y="63106"/>
                  </a:lnTo>
                  <a:lnTo>
                    <a:pt x="4362" y="67558"/>
                  </a:lnTo>
                  <a:lnTo>
                    <a:pt x="5957" y="76165"/>
                  </a:lnTo>
                  <a:lnTo>
                    <a:pt x="6087" y="78294"/>
                  </a:lnTo>
                  <a:lnTo>
                    <a:pt x="6880" y="79712"/>
                  </a:lnTo>
                  <a:lnTo>
                    <a:pt x="8114" y="80658"/>
                  </a:lnTo>
                  <a:lnTo>
                    <a:pt x="9643" y="81289"/>
                  </a:lnTo>
                  <a:lnTo>
                    <a:pt x="10661" y="82415"/>
                  </a:lnTo>
                  <a:lnTo>
                    <a:pt x="11794" y="85547"/>
                  </a:lnTo>
                  <a:lnTo>
                    <a:pt x="12801" y="86665"/>
                  </a:lnTo>
                  <a:lnTo>
                    <a:pt x="18087" y="88606"/>
                  </a:lnTo>
                  <a:lnTo>
                    <a:pt x="23929" y="83772"/>
                  </a:lnTo>
                  <a:lnTo>
                    <a:pt x="30579" y="77336"/>
                  </a:lnTo>
                  <a:lnTo>
                    <a:pt x="31230" y="74824"/>
                  </a:lnTo>
                  <a:lnTo>
                    <a:pt x="31403" y="73166"/>
                  </a:lnTo>
                  <a:lnTo>
                    <a:pt x="33477" y="69442"/>
                  </a:lnTo>
                  <a:lnTo>
                    <a:pt x="44424" y="57176"/>
                  </a:lnTo>
                  <a:lnTo>
                    <a:pt x="44448" y="78588"/>
                  </a:lnTo>
                  <a:lnTo>
                    <a:pt x="46330" y="82671"/>
                  </a:lnTo>
                  <a:lnTo>
                    <a:pt x="53908" y="91906"/>
                  </a:lnTo>
                  <a:lnTo>
                    <a:pt x="57589" y="93764"/>
                  </a:lnTo>
                  <a:lnTo>
                    <a:pt x="69888" y="95119"/>
                  </a:lnTo>
                  <a:lnTo>
                    <a:pt x="71992" y="95163"/>
                  </a:lnTo>
                  <a:lnTo>
                    <a:pt x="73394" y="94486"/>
                  </a:lnTo>
                  <a:lnTo>
                    <a:pt x="74329" y="93330"/>
                  </a:lnTo>
                  <a:lnTo>
                    <a:pt x="76074" y="90163"/>
                  </a:lnTo>
                  <a:lnTo>
                    <a:pt x="105131" y="58559"/>
                  </a:lnTo>
                  <a:lnTo>
                    <a:pt x="109274" y="45773"/>
                  </a:lnTo>
                  <a:lnTo>
                    <a:pt x="112065" y="40805"/>
                  </a:lnTo>
                  <a:lnTo>
                    <a:pt x="113858" y="31866"/>
                  </a:lnTo>
                  <a:lnTo>
                    <a:pt x="114211" y="23306"/>
                  </a:lnTo>
                  <a:lnTo>
                    <a:pt x="112379" y="19060"/>
                  </a:lnTo>
                  <a:lnTo>
                    <a:pt x="95249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SMARTInkShape-1686"/>
            <p:cNvSpPr/>
            <p:nvPr>
              <p:custDataLst>
                <p:tags r:id="rId119"/>
              </p:custDataLst>
            </p:nvPr>
          </p:nvSpPr>
          <p:spPr>
            <a:xfrm>
              <a:off x="8249532" y="1073150"/>
              <a:ext cx="68969" cy="94879"/>
            </a:xfrm>
            <a:custGeom>
              <a:avLst/>
              <a:gdLst/>
              <a:ahLst/>
              <a:cxnLst/>
              <a:rect l="0" t="0" r="0" b="0"/>
              <a:pathLst>
                <a:path w="68969" h="94879">
                  <a:moveTo>
                    <a:pt x="5468" y="0"/>
                  </a:moveTo>
                  <a:lnTo>
                    <a:pt x="5468" y="0"/>
                  </a:lnTo>
                  <a:lnTo>
                    <a:pt x="0" y="0"/>
                  </a:lnTo>
                  <a:lnTo>
                    <a:pt x="2750" y="0"/>
                  </a:lnTo>
                  <a:lnTo>
                    <a:pt x="3656" y="705"/>
                  </a:lnTo>
                  <a:lnTo>
                    <a:pt x="4663" y="3371"/>
                  </a:lnTo>
                  <a:lnTo>
                    <a:pt x="5636" y="4364"/>
                  </a:lnTo>
                  <a:lnTo>
                    <a:pt x="8600" y="5467"/>
                  </a:lnTo>
                  <a:lnTo>
                    <a:pt x="22460" y="7004"/>
                  </a:lnTo>
                  <a:lnTo>
                    <a:pt x="32993" y="15182"/>
                  </a:lnTo>
                  <a:lnTo>
                    <a:pt x="35340" y="19212"/>
                  </a:lnTo>
                  <a:lnTo>
                    <a:pt x="43127" y="44062"/>
                  </a:lnTo>
                  <a:lnTo>
                    <a:pt x="43559" y="71698"/>
                  </a:lnTo>
                  <a:lnTo>
                    <a:pt x="41683" y="76081"/>
                  </a:lnTo>
                  <a:lnTo>
                    <a:pt x="39202" y="80380"/>
                  </a:lnTo>
                  <a:lnTo>
                    <a:pt x="37610" y="88890"/>
                  </a:lnTo>
                  <a:lnTo>
                    <a:pt x="37479" y="91010"/>
                  </a:lnTo>
                  <a:lnTo>
                    <a:pt x="36687" y="92423"/>
                  </a:lnTo>
                  <a:lnTo>
                    <a:pt x="35453" y="93365"/>
                  </a:lnTo>
                  <a:lnTo>
                    <a:pt x="31773" y="94878"/>
                  </a:lnTo>
                  <a:lnTo>
                    <a:pt x="25479" y="89750"/>
                  </a:lnTo>
                  <a:lnTo>
                    <a:pt x="21431" y="85781"/>
                  </a:lnTo>
                  <a:lnTo>
                    <a:pt x="19618" y="82104"/>
                  </a:lnTo>
                  <a:lnTo>
                    <a:pt x="18454" y="70624"/>
                  </a:lnTo>
                  <a:lnTo>
                    <a:pt x="20176" y="64785"/>
                  </a:lnTo>
                  <a:lnTo>
                    <a:pt x="22589" y="59132"/>
                  </a:lnTo>
                  <a:lnTo>
                    <a:pt x="25054" y="40855"/>
                  </a:lnTo>
                  <a:lnTo>
                    <a:pt x="37156" y="19786"/>
                  </a:lnTo>
                  <a:lnTo>
                    <a:pt x="45955" y="10401"/>
                  </a:lnTo>
                  <a:lnTo>
                    <a:pt x="50038" y="8151"/>
                  </a:lnTo>
                  <a:lnTo>
                    <a:pt x="54205" y="6445"/>
                  </a:lnTo>
                  <a:lnTo>
                    <a:pt x="60517" y="2223"/>
                  </a:lnTo>
                  <a:lnTo>
                    <a:pt x="6896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SMARTInkShape-1687"/>
            <p:cNvSpPr/>
            <p:nvPr>
              <p:custDataLst>
                <p:tags r:id="rId120"/>
              </p:custDataLst>
            </p:nvPr>
          </p:nvSpPr>
          <p:spPr>
            <a:xfrm>
              <a:off x="8134614" y="1086763"/>
              <a:ext cx="50512" cy="81605"/>
            </a:xfrm>
            <a:custGeom>
              <a:avLst/>
              <a:gdLst/>
              <a:ahLst/>
              <a:cxnLst/>
              <a:rect l="0" t="0" r="0" b="0"/>
              <a:pathLst>
                <a:path w="50512" h="81605">
                  <a:moveTo>
                    <a:pt x="6086" y="37187"/>
                  </a:moveTo>
                  <a:lnTo>
                    <a:pt x="6086" y="37187"/>
                  </a:lnTo>
                  <a:lnTo>
                    <a:pt x="17642" y="37187"/>
                  </a:lnTo>
                  <a:lnTo>
                    <a:pt x="23629" y="32823"/>
                  </a:lnTo>
                  <a:lnTo>
                    <a:pt x="29550" y="31425"/>
                  </a:lnTo>
                  <a:lnTo>
                    <a:pt x="33683" y="31098"/>
                  </a:lnTo>
                  <a:lnTo>
                    <a:pt x="35066" y="30306"/>
                  </a:lnTo>
                  <a:lnTo>
                    <a:pt x="35990" y="29072"/>
                  </a:lnTo>
                  <a:lnTo>
                    <a:pt x="36605" y="27543"/>
                  </a:lnTo>
                  <a:lnTo>
                    <a:pt x="37721" y="26525"/>
                  </a:lnTo>
                  <a:lnTo>
                    <a:pt x="40843" y="25393"/>
                  </a:lnTo>
                  <a:lnTo>
                    <a:pt x="41957" y="24385"/>
                  </a:lnTo>
                  <a:lnTo>
                    <a:pt x="43195" y="21384"/>
                  </a:lnTo>
                  <a:lnTo>
                    <a:pt x="44231" y="20302"/>
                  </a:lnTo>
                  <a:lnTo>
                    <a:pt x="47263" y="19099"/>
                  </a:lnTo>
                  <a:lnTo>
                    <a:pt x="48354" y="18073"/>
                  </a:lnTo>
                  <a:lnTo>
                    <a:pt x="49566" y="15051"/>
                  </a:lnTo>
                  <a:lnTo>
                    <a:pt x="50511" y="5783"/>
                  </a:lnTo>
                  <a:lnTo>
                    <a:pt x="47157" y="2169"/>
                  </a:lnTo>
                  <a:lnTo>
                    <a:pt x="43624" y="456"/>
                  </a:lnTo>
                  <a:lnTo>
                    <a:pt x="41695" y="0"/>
                  </a:lnTo>
                  <a:lnTo>
                    <a:pt x="40408" y="401"/>
                  </a:lnTo>
                  <a:lnTo>
                    <a:pt x="39551" y="1374"/>
                  </a:lnTo>
                  <a:lnTo>
                    <a:pt x="38979" y="2728"/>
                  </a:lnTo>
                  <a:lnTo>
                    <a:pt x="37893" y="3631"/>
                  </a:lnTo>
                  <a:lnTo>
                    <a:pt x="31079" y="6962"/>
                  </a:lnTo>
                  <a:lnTo>
                    <a:pt x="10312" y="26630"/>
                  </a:lnTo>
                  <a:lnTo>
                    <a:pt x="7964" y="30849"/>
                  </a:lnTo>
                  <a:lnTo>
                    <a:pt x="6457" y="39306"/>
                  </a:lnTo>
                  <a:lnTo>
                    <a:pt x="5453" y="48476"/>
                  </a:lnTo>
                  <a:lnTo>
                    <a:pt x="629" y="63821"/>
                  </a:lnTo>
                  <a:lnTo>
                    <a:pt x="0" y="70792"/>
                  </a:lnTo>
                  <a:lnTo>
                    <a:pt x="1734" y="75171"/>
                  </a:lnTo>
                  <a:lnTo>
                    <a:pt x="5226" y="80360"/>
                  </a:lnTo>
                  <a:lnTo>
                    <a:pt x="7584" y="81069"/>
                  </a:lnTo>
                  <a:lnTo>
                    <a:pt x="18893" y="81604"/>
                  </a:lnTo>
                  <a:lnTo>
                    <a:pt x="24243" y="79741"/>
                  </a:lnTo>
                  <a:lnTo>
                    <a:pt x="44186" y="6893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SMARTInkShape-1688"/>
            <p:cNvSpPr/>
            <p:nvPr>
              <p:custDataLst>
                <p:tags r:id="rId121"/>
              </p:custDataLst>
            </p:nvPr>
          </p:nvSpPr>
          <p:spPr>
            <a:xfrm>
              <a:off x="8016407" y="971834"/>
              <a:ext cx="79844" cy="196567"/>
            </a:xfrm>
            <a:custGeom>
              <a:avLst/>
              <a:gdLst/>
              <a:ahLst/>
              <a:cxnLst/>
              <a:rect l="0" t="0" r="0" b="0"/>
              <a:pathLst>
                <a:path w="79844" h="196567">
                  <a:moveTo>
                    <a:pt x="22693" y="12416"/>
                  </a:moveTo>
                  <a:lnTo>
                    <a:pt x="22693" y="12416"/>
                  </a:lnTo>
                  <a:lnTo>
                    <a:pt x="22693" y="0"/>
                  </a:lnTo>
                  <a:lnTo>
                    <a:pt x="22693" y="6542"/>
                  </a:lnTo>
                  <a:lnTo>
                    <a:pt x="21987" y="8500"/>
                  </a:lnTo>
                  <a:lnTo>
                    <a:pt x="20812" y="9805"/>
                  </a:lnTo>
                  <a:lnTo>
                    <a:pt x="19322" y="10676"/>
                  </a:lnTo>
                  <a:lnTo>
                    <a:pt x="18329" y="11961"/>
                  </a:lnTo>
                  <a:lnTo>
                    <a:pt x="17226" y="15271"/>
                  </a:lnTo>
                  <a:lnTo>
                    <a:pt x="17636" y="17142"/>
                  </a:lnTo>
                  <a:lnTo>
                    <a:pt x="19975" y="21102"/>
                  </a:lnTo>
                  <a:lnTo>
                    <a:pt x="20175" y="23851"/>
                  </a:lnTo>
                  <a:lnTo>
                    <a:pt x="16400" y="67484"/>
                  </a:lnTo>
                  <a:lnTo>
                    <a:pt x="14468" y="95528"/>
                  </a:lnTo>
                  <a:lnTo>
                    <a:pt x="8227" y="141147"/>
                  </a:lnTo>
                  <a:lnTo>
                    <a:pt x="3911" y="171758"/>
                  </a:lnTo>
                  <a:lnTo>
                    <a:pt x="3722" y="179181"/>
                  </a:lnTo>
                  <a:lnTo>
                    <a:pt x="1797" y="183665"/>
                  </a:lnTo>
                  <a:lnTo>
                    <a:pt x="295" y="185849"/>
                  </a:lnTo>
                  <a:lnTo>
                    <a:pt x="0" y="188010"/>
                  </a:lnTo>
                  <a:lnTo>
                    <a:pt x="3024" y="195300"/>
                  </a:lnTo>
                  <a:lnTo>
                    <a:pt x="3230" y="195016"/>
                  </a:lnTo>
                  <a:lnTo>
                    <a:pt x="4311" y="185661"/>
                  </a:lnTo>
                  <a:lnTo>
                    <a:pt x="12476" y="175357"/>
                  </a:lnTo>
                  <a:lnTo>
                    <a:pt x="20649" y="167630"/>
                  </a:lnTo>
                  <a:lnTo>
                    <a:pt x="29058" y="163490"/>
                  </a:lnTo>
                  <a:lnTo>
                    <a:pt x="39628" y="154764"/>
                  </a:lnTo>
                  <a:lnTo>
                    <a:pt x="45976" y="152901"/>
                  </a:lnTo>
                  <a:lnTo>
                    <a:pt x="50210" y="152465"/>
                  </a:lnTo>
                  <a:lnTo>
                    <a:pt x="54442" y="154152"/>
                  </a:lnTo>
                  <a:lnTo>
                    <a:pt x="67143" y="163113"/>
                  </a:lnTo>
                  <a:lnTo>
                    <a:pt x="69260" y="163681"/>
                  </a:lnTo>
                  <a:lnTo>
                    <a:pt x="70671" y="164765"/>
                  </a:lnTo>
                  <a:lnTo>
                    <a:pt x="72239" y="167851"/>
                  </a:lnTo>
                  <a:lnTo>
                    <a:pt x="73120" y="173555"/>
                  </a:lnTo>
                  <a:lnTo>
                    <a:pt x="73950" y="174875"/>
                  </a:lnTo>
                  <a:lnTo>
                    <a:pt x="75208" y="175755"/>
                  </a:lnTo>
                  <a:lnTo>
                    <a:pt x="76753" y="176342"/>
                  </a:lnTo>
                  <a:lnTo>
                    <a:pt x="77783" y="177439"/>
                  </a:lnTo>
                  <a:lnTo>
                    <a:pt x="78928" y="180539"/>
                  </a:lnTo>
                  <a:lnTo>
                    <a:pt x="78527" y="182354"/>
                  </a:lnTo>
                  <a:lnTo>
                    <a:pt x="74697" y="190335"/>
                  </a:lnTo>
                  <a:lnTo>
                    <a:pt x="73730" y="195335"/>
                  </a:lnTo>
                  <a:lnTo>
                    <a:pt x="74357" y="195745"/>
                  </a:lnTo>
                  <a:lnTo>
                    <a:pt x="79843" y="1965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SMARTInkShape-1689"/>
            <p:cNvSpPr/>
            <p:nvPr>
              <p:custDataLst>
                <p:tags r:id="rId122"/>
              </p:custDataLst>
            </p:nvPr>
          </p:nvSpPr>
          <p:spPr>
            <a:xfrm>
              <a:off x="7887660" y="1060450"/>
              <a:ext cx="100641" cy="44451"/>
            </a:xfrm>
            <a:custGeom>
              <a:avLst/>
              <a:gdLst/>
              <a:ahLst/>
              <a:cxnLst/>
              <a:rect l="0" t="0" r="0" b="0"/>
              <a:pathLst>
                <a:path w="100641" h="44451">
                  <a:moveTo>
                    <a:pt x="11740" y="44450"/>
                  </a:moveTo>
                  <a:lnTo>
                    <a:pt x="11740" y="44450"/>
                  </a:lnTo>
                  <a:lnTo>
                    <a:pt x="0" y="44450"/>
                  </a:lnTo>
                  <a:lnTo>
                    <a:pt x="4592" y="44450"/>
                  </a:lnTo>
                  <a:lnTo>
                    <a:pt x="10302" y="40086"/>
                  </a:lnTo>
                  <a:lnTo>
                    <a:pt x="16174" y="37983"/>
                  </a:lnTo>
                  <a:lnTo>
                    <a:pt x="22383" y="33910"/>
                  </a:lnTo>
                  <a:lnTo>
                    <a:pt x="67688" y="16647"/>
                  </a:lnTo>
                  <a:lnTo>
                    <a:pt x="10064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SMARTInkShape-1690"/>
            <p:cNvSpPr/>
            <p:nvPr>
              <p:custDataLst>
                <p:tags r:id="rId123"/>
              </p:custDataLst>
            </p:nvPr>
          </p:nvSpPr>
          <p:spPr>
            <a:xfrm>
              <a:off x="7940207" y="942686"/>
              <a:ext cx="41744" cy="238297"/>
            </a:xfrm>
            <a:custGeom>
              <a:avLst/>
              <a:gdLst/>
              <a:ahLst/>
              <a:cxnLst/>
              <a:rect l="0" t="0" r="0" b="0"/>
              <a:pathLst>
                <a:path w="41744" h="238297">
                  <a:moveTo>
                    <a:pt x="41743" y="22514"/>
                  </a:moveTo>
                  <a:lnTo>
                    <a:pt x="41743" y="22514"/>
                  </a:lnTo>
                  <a:lnTo>
                    <a:pt x="41743" y="13676"/>
                  </a:lnTo>
                  <a:lnTo>
                    <a:pt x="41037" y="12388"/>
                  </a:lnTo>
                  <a:lnTo>
                    <a:pt x="39862" y="11530"/>
                  </a:lnTo>
                  <a:lnTo>
                    <a:pt x="38372" y="10958"/>
                  </a:lnTo>
                  <a:lnTo>
                    <a:pt x="37379" y="9871"/>
                  </a:lnTo>
                  <a:lnTo>
                    <a:pt x="34862" y="3414"/>
                  </a:lnTo>
                  <a:lnTo>
                    <a:pt x="32099" y="384"/>
                  </a:lnTo>
                  <a:lnTo>
                    <a:pt x="31081" y="0"/>
                  </a:lnTo>
                  <a:lnTo>
                    <a:pt x="30402" y="449"/>
                  </a:lnTo>
                  <a:lnTo>
                    <a:pt x="29311" y="2868"/>
                  </a:lnTo>
                  <a:lnTo>
                    <a:pt x="24732" y="8416"/>
                  </a:lnTo>
                  <a:lnTo>
                    <a:pt x="22591" y="14260"/>
                  </a:lnTo>
                  <a:lnTo>
                    <a:pt x="18508" y="21166"/>
                  </a:lnTo>
                  <a:lnTo>
                    <a:pt x="11354" y="67572"/>
                  </a:lnTo>
                  <a:lnTo>
                    <a:pt x="9340" y="113424"/>
                  </a:lnTo>
                  <a:lnTo>
                    <a:pt x="4038" y="155982"/>
                  </a:lnTo>
                  <a:lnTo>
                    <a:pt x="1797" y="192093"/>
                  </a:lnTo>
                  <a:lnTo>
                    <a:pt x="295" y="196950"/>
                  </a:lnTo>
                  <a:lnTo>
                    <a:pt x="0" y="200893"/>
                  </a:lnTo>
                  <a:lnTo>
                    <a:pt x="4226" y="229264"/>
                  </a:lnTo>
                  <a:lnTo>
                    <a:pt x="9094" y="237070"/>
                  </a:lnTo>
                  <a:lnTo>
                    <a:pt x="11475" y="237816"/>
                  </a:lnTo>
                  <a:lnTo>
                    <a:pt x="15381" y="238296"/>
                  </a:lnTo>
                  <a:lnTo>
                    <a:pt x="25097" y="229565"/>
                  </a:lnTo>
                  <a:lnTo>
                    <a:pt x="27289" y="225544"/>
                  </a:lnTo>
                  <a:lnTo>
                    <a:pt x="29043" y="213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SMARTInkShape-1691"/>
            <p:cNvSpPr/>
            <p:nvPr>
              <p:custDataLst>
                <p:tags r:id="rId124"/>
              </p:custDataLst>
            </p:nvPr>
          </p:nvSpPr>
          <p:spPr>
            <a:xfrm>
              <a:off x="7804156" y="1085850"/>
              <a:ext cx="57057" cy="113927"/>
            </a:xfrm>
            <a:custGeom>
              <a:avLst/>
              <a:gdLst/>
              <a:ahLst/>
              <a:cxnLst/>
              <a:rect l="0" t="0" r="0" b="0"/>
              <a:pathLst>
                <a:path w="57057" h="113927">
                  <a:moveTo>
                    <a:pt x="50794" y="25400"/>
                  </a:moveTo>
                  <a:lnTo>
                    <a:pt x="50794" y="25400"/>
                  </a:lnTo>
                  <a:lnTo>
                    <a:pt x="50794" y="19933"/>
                  </a:lnTo>
                  <a:lnTo>
                    <a:pt x="47423" y="15940"/>
                  </a:lnTo>
                  <a:lnTo>
                    <a:pt x="42005" y="14140"/>
                  </a:lnTo>
                  <a:lnTo>
                    <a:pt x="33770" y="12984"/>
                  </a:lnTo>
                  <a:lnTo>
                    <a:pt x="33095" y="12184"/>
                  </a:lnTo>
                  <a:lnTo>
                    <a:pt x="31922" y="7258"/>
                  </a:lnTo>
                  <a:lnTo>
                    <a:pt x="29941" y="6753"/>
                  </a:lnTo>
                  <a:lnTo>
                    <a:pt x="22101" y="6357"/>
                  </a:lnTo>
                  <a:lnTo>
                    <a:pt x="21083" y="7060"/>
                  </a:lnTo>
                  <a:lnTo>
                    <a:pt x="20403" y="8234"/>
                  </a:lnTo>
                  <a:lnTo>
                    <a:pt x="19950" y="9723"/>
                  </a:lnTo>
                  <a:lnTo>
                    <a:pt x="14137" y="19215"/>
                  </a:lnTo>
                  <a:lnTo>
                    <a:pt x="2159" y="64985"/>
                  </a:lnTo>
                  <a:lnTo>
                    <a:pt x="50" y="92473"/>
                  </a:lnTo>
                  <a:lnTo>
                    <a:pt x="0" y="103630"/>
                  </a:lnTo>
                  <a:lnTo>
                    <a:pt x="1878" y="107911"/>
                  </a:lnTo>
                  <a:lnTo>
                    <a:pt x="5462" y="113038"/>
                  </a:lnTo>
                  <a:lnTo>
                    <a:pt x="7833" y="113739"/>
                  </a:lnTo>
                  <a:lnTo>
                    <a:pt x="9453" y="113926"/>
                  </a:lnTo>
                  <a:lnTo>
                    <a:pt x="13134" y="112252"/>
                  </a:lnTo>
                  <a:lnTo>
                    <a:pt x="15104" y="110818"/>
                  </a:lnTo>
                  <a:lnTo>
                    <a:pt x="30458" y="106446"/>
                  </a:lnTo>
                  <a:lnTo>
                    <a:pt x="39957" y="99186"/>
                  </a:lnTo>
                  <a:lnTo>
                    <a:pt x="46486" y="89674"/>
                  </a:lnTo>
                  <a:lnTo>
                    <a:pt x="54906" y="67066"/>
                  </a:lnTo>
                  <a:lnTo>
                    <a:pt x="57056" y="37212"/>
                  </a:lnTo>
                  <a:lnTo>
                    <a:pt x="55222" y="32296"/>
                  </a:lnTo>
                  <a:lnTo>
                    <a:pt x="52762" y="27759"/>
                  </a:lnTo>
                  <a:lnTo>
                    <a:pt x="50672" y="21239"/>
                  </a:lnTo>
                  <a:lnTo>
                    <a:pt x="42033" y="10593"/>
                  </a:lnTo>
                  <a:lnTo>
                    <a:pt x="37963" y="8236"/>
                  </a:lnTo>
                  <a:lnTo>
                    <a:pt x="29601" y="6722"/>
                  </a:lnTo>
                  <a:lnTo>
                    <a:pt x="23269" y="6460"/>
                  </a:lnTo>
                  <a:lnTo>
                    <a:pt x="21860" y="5718"/>
                  </a:lnTo>
                  <a:lnTo>
                    <a:pt x="20922" y="4517"/>
                  </a:lnTo>
                  <a:lnTo>
                    <a:pt x="19415" y="892"/>
                  </a:lnTo>
                  <a:lnTo>
                    <a:pt x="17327" y="2278"/>
                  </a:lnTo>
                  <a:lnTo>
                    <a:pt x="13609" y="5546"/>
                  </a:lnTo>
                  <a:lnTo>
                    <a:pt x="1904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9" name="SMARTInkShape-Group412"/>
          <p:cNvGrpSpPr/>
          <p:nvPr/>
        </p:nvGrpSpPr>
        <p:grpSpPr>
          <a:xfrm>
            <a:off x="1162057" y="1936750"/>
            <a:ext cx="1040414" cy="460786"/>
            <a:chOff x="1162057" y="1936750"/>
            <a:chExt cx="1040414" cy="460786"/>
          </a:xfrm>
        </p:grpSpPr>
        <p:sp>
          <p:nvSpPr>
            <p:cNvPr id="53" name="SMARTInkShape-1692"/>
            <p:cNvSpPr/>
            <p:nvPr>
              <p:custDataLst>
                <p:tags r:id="rId108"/>
              </p:custDataLst>
            </p:nvPr>
          </p:nvSpPr>
          <p:spPr>
            <a:xfrm>
              <a:off x="2044700" y="1943186"/>
              <a:ext cx="157771" cy="454350"/>
            </a:xfrm>
            <a:custGeom>
              <a:avLst/>
              <a:gdLst/>
              <a:ahLst/>
              <a:cxnLst/>
              <a:rect l="0" t="0" r="0" b="0"/>
              <a:pathLst>
                <a:path w="157771" h="454350">
                  <a:moveTo>
                    <a:pt x="0" y="50714"/>
                  </a:moveTo>
                  <a:lnTo>
                    <a:pt x="0" y="50714"/>
                  </a:lnTo>
                  <a:lnTo>
                    <a:pt x="0" y="41875"/>
                  </a:lnTo>
                  <a:lnTo>
                    <a:pt x="705" y="40588"/>
                  </a:lnTo>
                  <a:lnTo>
                    <a:pt x="1881" y="39730"/>
                  </a:lnTo>
                  <a:lnTo>
                    <a:pt x="3371" y="39158"/>
                  </a:lnTo>
                  <a:lnTo>
                    <a:pt x="4364" y="38071"/>
                  </a:lnTo>
                  <a:lnTo>
                    <a:pt x="5467" y="34982"/>
                  </a:lnTo>
                  <a:lnTo>
                    <a:pt x="6467" y="33876"/>
                  </a:lnTo>
                  <a:lnTo>
                    <a:pt x="17835" y="27494"/>
                  </a:lnTo>
                  <a:lnTo>
                    <a:pt x="64242" y="14086"/>
                  </a:lnTo>
                  <a:lnTo>
                    <a:pt x="82279" y="8018"/>
                  </a:lnTo>
                  <a:lnTo>
                    <a:pt x="95170" y="4902"/>
                  </a:lnTo>
                  <a:lnTo>
                    <a:pt x="107926" y="1392"/>
                  </a:lnTo>
                  <a:lnTo>
                    <a:pt x="137582" y="0"/>
                  </a:lnTo>
                  <a:lnTo>
                    <a:pt x="140405" y="677"/>
                  </a:lnTo>
                  <a:lnTo>
                    <a:pt x="142286" y="1834"/>
                  </a:lnTo>
                  <a:lnTo>
                    <a:pt x="143541" y="3310"/>
                  </a:lnTo>
                  <a:lnTo>
                    <a:pt x="146816" y="4951"/>
                  </a:lnTo>
                  <a:lnTo>
                    <a:pt x="148678" y="5389"/>
                  </a:lnTo>
                  <a:lnTo>
                    <a:pt x="149918" y="6386"/>
                  </a:lnTo>
                  <a:lnTo>
                    <a:pt x="156546" y="17750"/>
                  </a:lnTo>
                  <a:lnTo>
                    <a:pt x="157770" y="24539"/>
                  </a:lnTo>
                  <a:lnTo>
                    <a:pt x="156433" y="30379"/>
                  </a:lnTo>
                  <a:lnTo>
                    <a:pt x="155089" y="32924"/>
                  </a:lnTo>
                  <a:lnTo>
                    <a:pt x="149099" y="77195"/>
                  </a:lnTo>
                  <a:lnTo>
                    <a:pt x="145523" y="120627"/>
                  </a:lnTo>
                  <a:lnTo>
                    <a:pt x="140304" y="163034"/>
                  </a:lnTo>
                  <a:lnTo>
                    <a:pt x="135389" y="207304"/>
                  </a:lnTo>
                  <a:lnTo>
                    <a:pt x="133529" y="248080"/>
                  </a:lnTo>
                  <a:lnTo>
                    <a:pt x="134071" y="291409"/>
                  </a:lnTo>
                  <a:lnTo>
                    <a:pt x="139309" y="334547"/>
                  </a:lnTo>
                  <a:lnTo>
                    <a:pt x="140231" y="344078"/>
                  </a:lnTo>
                  <a:lnTo>
                    <a:pt x="145446" y="374620"/>
                  </a:lnTo>
                  <a:lnTo>
                    <a:pt x="146043" y="419852"/>
                  </a:lnTo>
                  <a:lnTo>
                    <a:pt x="146048" y="427102"/>
                  </a:lnTo>
                  <a:lnTo>
                    <a:pt x="144168" y="431545"/>
                  </a:lnTo>
                  <a:lnTo>
                    <a:pt x="141686" y="435872"/>
                  </a:lnTo>
                  <a:lnTo>
                    <a:pt x="140583" y="440147"/>
                  </a:lnTo>
                  <a:lnTo>
                    <a:pt x="136329" y="444399"/>
                  </a:lnTo>
                  <a:lnTo>
                    <a:pt x="130441" y="447935"/>
                  </a:lnTo>
                  <a:lnTo>
                    <a:pt x="122453" y="449926"/>
                  </a:lnTo>
                  <a:lnTo>
                    <a:pt x="107470" y="452480"/>
                  </a:lnTo>
                  <a:lnTo>
                    <a:pt x="103397" y="454025"/>
                  </a:lnTo>
                  <a:lnTo>
                    <a:pt x="99975" y="454349"/>
                  </a:lnTo>
                  <a:lnTo>
                    <a:pt x="72651" y="449154"/>
                  </a:lnTo>
                  <a:lnTo>
                    <a:pt x="55271" y="439263"/>
                  </a:lnTo>
                  <a:lnTo>
                    <a:pt x="47970" y="429404"/>
                  </a:lnTo>
                  <a:lnTo>
                    <a:pt x="44450" y="41901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SMARTInkShape-1693"/>
            <p:cNvSpPr/>
            <p:nvPr>
              <p:custDataLst>
                <p:tags r:id="rId109"/>
              </p:custDataLst>
            </p:nvPr>
          </p:nvSpPr>
          <p:spPr>
            <a:xfrm>
              <a:off x="1798319" y="2044778"/>
              <a:ext cx="195582" cy="247573"/>
            </a:xfrm>
            <a:custGeom>
              <a:avLst/>
              <a:gdLst/>
              <a:ahLst/>
              <a:cxnLst/>
              <a:rect l="0" t="0" r="0" b="0"/>
              <a:pathLst>
                <a:path w="195582" h="247573">
                  <a:moveTo>
                    <a:pt x="195581" y="6272"/>
                  </a:moveTo>
                  <a:lnTo>
                    <a:pt x="195581" y="6272"/>
                  </a:lnTo>
                  <a:lnTo>
                    <a:pt x="195581" y="2901"/>
                  </a:lnTo>
                  <a:lnTo>
                    <a:pt x="194875" y="1908"/>
                  </a:lnTo>
                  <a:lnTo>
                    <a:pt x="193700" y="1246"/>
                  </a:lnTo>
                  <a:lnTo>
                    <a:pt x="189114" y="96"/>
                  </a:lnTo>
                  <a:lnTo>
                    <a:pt x="186121" y="0"/>
                  </a:lnTo>
                  <a:lnTo>
                    <a:pt x="182440" y="1838"/>
                  </a:lnTo>
                  <a:lnTo>
                    <a:pt x="160169" y="17636"/>
                  </a:lnTo>
                  <a:lnTo>
                    <a:pt x="125576" y="62148"/>
                  </a:lnTo>
                  <a:lnTo>
                    <a:pt x="92718" y="105190"/>
                  </a:lnTo>
                  <a:lnTo>
                    <a:pt x="55232" y="152165"/>
                  </a:lnTo>
                  <a:lnTo>
                    <a:pt x="23919" y="199745"/>
                  </a:lnTo>
                  <a:lnTo>
                    <a:pt x="635" y="240650"/>
                  </a:lnTo>
                  <a:lnTo>
                    <a:pt x="0" y="242957"/>
                  </a:lnTo>
                  <a:lnTo>
                    <a:pt x="282" y="244495"/>
                  </a:lnTo>
                  <a:lnTo>
                    <a:pt x="1176" y="245521"/>
                  </a:lnTo>
                  <a:lnTo>
                    <a:pt x="5081" y="24757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SMARTInkShape-1694"/>
            <p:cNvSpPr/>
            <p:nvPr>
              <p:custDataLst>
                <p:tags r:id="rId110"/>
              </p:custDataLst>
            </p:nvPr>
          </p:nvSpPr>
          <p:spPr>
            <a:xfrm>
              <a:off x="1778000" y="2038357"/>
              <a:ext cx="184151" cy="253994"/>
            </a:xfrm>
            <a:custGeom>
              <a:avLst/>
              <a:gdLst/>
              <a:ahLst/>
              <a:cxnLst/>
              <a:rect l="0" t="0" r="0" b="0"/>
              <a:pathLst>
                <a:path w="184151" h="253994">
                  <a:moveTo>
                    <a:pt x="0" y="6343"/>
                  </a:moveTo>
                  <a:lnTo>
                    <a:pt x="0" y="6343"/>
                  </a:lnTo>
                  <a:lnTo>
                    <a:pt x="0" y="16"/>
                  </a:lnTo>
                  <a:lnTo>
                    <a:pt x="3371" y="0"/>
                  </a:lnTo>
                  <a:lnTo>
                    <a:pt x="4364" y="703"/>
                  </a:lnTo>
                  <a:lnTo>
                    <a:pt x="5026" y="1877"/>
                  </a:lnTo>
                  <a:lnTo>
                    <a:pt x="5467" y="3366"/>
                  </a:lnTo>
                  <a:lnTo>
                    <a:pt x="17835" y="21364"/>
                  </a:lnTo>
                  <a:lnTo>
                    <a:pt x="36381" y="40350"/>
                  </a:lnTo>
                  <a:lnTo>
                    <a:pt x="69866" y="85836"/>
                  </a:lnTo>
                  <a:lnTo>
                    <a:pt x="96088" y="120241"/>
                  </a:lnTo>
                  <a:lnTo>
                    <a:pt x="134723" y="165070"/>
                  </a:lnTo>
                  <a:lnTo>
                    <a:pt x="166905" y="209425"/>
                  </a:lnTo>
                  <a:lnTo>
                    <a:pt x="174258" y="223697"/>
                  </a:lnTo>
                  <a:lnTo>
                    <a:pt x="178982" y="239281"/>
                  </a:lnTo>
                  <a:lnTo>
                    <a:pt x="181853" y="244632"/>
                  </a:lnTo>
                  <a:lnTo>
                    <a:pt x="184150" y="253993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SMARTInkShape-1695"/>
            <p:cNvSpPr/>
            <p:nvPr>
              <p:custDataLst>
                <p:tags r:id="rId111"/>
              </p:custDataLst>
            </p:nvPr>
          </p:nvSpPr>
          <p:spPr>
            <a:xfrm>
              <a:off x="1467112" y="1936750"/>
              <a:ext cx="177539" cy="444491"/>
            </a:xfrm>
            <a:custGeom>
              <a:avLst/>
              <a:gdLst/>
              <a:ahLst/>
              <a:cxnLst/>
              <a:rect l="0" t="0" r="0" b="0"/>
              <a:pathLst>
                <a:path w="177539" h="444491">
                  <a:moveTo>
                    <a:pt x="177538" y="0"/>
                  </a:moveTo>
                  <a:lnTo>
                    <a:pt x="177538" y="0"/>
                  </a:lnTo>
                  <a:lnTo>
                    <a:pt x="149757" y="0"/>
                  </a:lnTo>
                  <a:lnTo>
                    <a:pt x="145670" y="1881"/>
                  </a:lnTo>
                  <a:lnTo>
                    <a:pt x="143593" y="3371"/>
                  </a:lnTo>
                  <a:lnTo>
                    <a:pt x="133927" y="5467"/>
                  </a:lnTo>
                  <a:lnTo>
                    <a:pt x="122383" y="6881"/>
                  </a:lnTo>
                  <a:lnTo>
                    <a:pt x="80685" y="23478"/>
                  </a:lnTo>
                  <a:lnTo>
                    <a:pt x="33622" y="61383"/>
                  </a:lnTo>
                  <a:lnTo>
                    <a:pt x="27965" y="67733"/>
                  </a:lnTo>
                  <a:lnTo>
                    <a:pt x="26395" y="71967"/>
                  </a:lnTo>
                  <a:lnTo>
                    <a:pt x="19059" y="118566"/>
                  </a:lnTo>
                  <a:lnTo>
                    <a:pt x="18795" y="165472"/>
                  </a:lnTo>
                  <a:lnTo>
                    <a:pt x="18788" y="209957"/>
                  </a:lnTo>
                  <a:lnTo>
                    <a:pt x="18788" y="252712"/>
                  </a:lnTo>
                  <a:lnTo>
                    <a:pt x="16906" y="272668"/>
                  </a:lnTo>
                  <a:lnTo>
                    <a:pt x="12700" y="317478"/>
                  </a:lnTo>
                  <a:lnTo>
                    <a:pt x="6491" y="363273"/>
                  </a:lnTo>
                  <a:lnTo>
                    <a:pt x="5387" y="410445"/>
                  </a:lnTo>
                  <a:lnTo>
                    <a:pt x="327" y="429016"/>
                  </a:lnTo>
                  <a:lnTo>
                    <a:pt x="0" y="433620"/>
                  </a:lnTo>
                  <a:lnTo>
                    <a:pt x="1736" y="438018"/>
                  </a:lnTo>
                  <a:lnTo>
                    <a:pt x="5833" y="444121"/>
                  </a:lnTo>
                  <a:lnTo>
                    <a:pt x="29846" y="444490"/>
                  </a:lnTo>
                  <a:lnTo>
                    <a:pt x="46399" y="439429"/>
                  </a:lnTo>
                  <a:lnTo>
                    <a:pt x="87877" y="425401"/>
                  </a:lnTo>
                  <a:lnTo>
                    <a:pt x="133044" y="410630"/>
                  </a:lnTo>
                  <a:lnTo>
                    <a:pt x="145788" y="406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SMARTInkShape-1696"/>
            <p:cNvSpPr/>
            <p:nvPr>
              <p:custDataLst>
                <p:tags r:id="rId112"/>
              </p:custDataLst>
            </p:nvPr>
          </p:nvSpPr>
          <p:spPr>
            <a:xfrm>
              <a:off x="1181178" y="2190750"/>
              <a:ext cx="133273" cy="44451"/>
            </a:xfrm>
            <a:custGeom>
              <a:avLst/>
              <a:gdLst/>
              <a:ahLst/>
              <a:cxnLst/>
              <a:rect l="0" t="0" r="0" b="0"/>
              <a:pathLst>
                <a:path w="133273" h="44451">
                  <a:moveTo>
                    <a:pt x="6272" y="44450"/>
                  </a:moveTo>
                  <a:lnTo>
                    <a:pt x="6272" y="44450"/>
                  </a:lnTo>
                  <a:lnTo>
                    <a:pt x="0" y="44450"/>
                  </a:lnTo>
                  <a:lnTo>
                    <a:pt x="8767" y="35612"/>
                  </a:lnTo>
                  <a:lnTo>
                    <a:pt x="14672" y="33466"/>
                  </a:lnTo>
                  <a:lnTo>
                    <a:pt x="25929" y="30377"/>
                  </a:lnTo>
                  <a:lnTo>
                    <a:pt x="38202" y="26875"/>
                  </a:lnTo>
                  <a:lnTo>
                    <a:pt x="50775" y="23955"/>
                  </a:lnTo>
                  <a:lnTo>
                    <a:pt x="95422" y="9116"/>
                  </a:lnTo>
                  <a:lnTo>
                    <a:pt x="1332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SMARTInkShape-1697"/>
            <p:cNvSpPr/>
            <p:nvPr>
              <p:custDataLst>
                <p:tags r:id="rId113"/>
              </p:custDataLst>
            </p:nvPr>
          </p:nvSpPr>
          <p:spPr>
            <a:xfrm>
              <a:off x="1162057" y="1981201"/>
              <a:ext cx="152371" cy="368299"/>
            </a:xfrm>
            <a:custGeom>
              <a:avLst/>
              <a:gdLst/>
              <a:ahLst/>
              <a:cxnLst/>
              <a:rect l="0" t="0" r="0" b="0"/>
              <a:pathLst>
                <a:path w="152371" h="368299">
                  <a:moveTo>
                    <a:pt x="146043" y="6349"/>
                  </a:moveTo>
                  <a:lnTo>
                    <a:pt x="146043" y="6349"/>
                  </a:lnTo>
                  <a:lnTo>
                    <a:pt x="152370" y="6349"/>
                  </a:lnTo>
                  <a:lnTo>
                    <a:pt x="149015" y="6349"/>
                  </a:lnTo>
                  <a:lnTo>
                    <a:pt x="148024" y="5643"/>
                  </a:lnTo>
                  <a:lnTo>
                    <a:pt x="147364" y="4467"/>
                  </a:lnTo>
                  <a:lnTo>
                    <a:pt x="146924" y="2978"/>
                  </a:lnTo>
                  <a:lnTo>
                    <a:pt x="145924" y="1985"/>
                  </a:lnTo>
                  <a:lnTo>
                    <a:pt x="142933" y="882"/>
                  </a:lnTo>
                  <a:lnTo>
                    <a:pt x="100358" y="0"/>
                  </a:lnTo>
                  <a:lnTo>
                    <a:pt x="95635" y="1881"/>
                  </a:lnTo>
                  <a:lnTo>
                    <a:pt x="93388" y="3370"/>
                  </a:lnTo>
                  <a:lnTo>
                    <a:pt x="83483" y="5466"/>
                  </a:lnTo>
                  <a:lnTo>
                    <a:pt x="72563" y="6880"/>
                  </a:lnTo>
                  <a:lnTo>
                    <a:pt x="63612" y="11341"/>
                  </a:lnTo>
                  <a:lnTo>
                    <a:pt x="61456" y="11793"/>
                  </a:lnTo>
                  <a:lnTo>
                    <a:pt x="42328" y="22135"/>
                  </a:lnTo>
                  <a:lnTo>
                    <a:pt x="33860" y="30529"/>
                  </a:lnTo>
                  <a:lnTo>
                    <a:pt x="28215" y="40403"/>
                  </a:lnTo>
                  <a:lnTo>
                    <a:pt x="26229" y="48816"/>
                  </a:lnTo>
                  <a:lnTo>
                    <a:pt x="25408" y="93964"/>
                  </a:lnTo>
                  <a:lnTo>
                    <a:pt x="25393" y="139896"/>
                  </a:lnTo>
                  <a:lnTo>
                    <a:pt x="23512" y="165138"/>
                  </a:lnTo>
                  <a:lnTo>
                    <a:pt x="17554" y="205084"/>
                  </a:lnTo>
                  <a:lnTo>
                    <a:pt x="13120" y="247257"/>
                  </a:lnTo>
                  <a:lnTo>
                    <a:pt x="6948" y="294069"/>
                  </a:lnTo>
                  <a:lnTo>
                    <a:pt x="4581" y="316007"/>
                  </a:lnTo>
                  <a:lnTo>
                    <a:pt x="899" y="334138"/>
                  </a:lnTo>
                  <a:lnTo>
                    <a:pt x="0" y="364031"/>
                  </a:lnTo>
                  <a:lnTo>
                    <a:pt x="703" y="365453"/>
                  </a:lnTo>
                  <a:lnTo>
                    <a:pt x="1877" y="366402"/>
                  </a:lnTo>
                  <a:lnTo>
                    <a:pt x="5461" y="367924"/>
                  </a:lnTo>
                  <a:lnTo>
                    <a:pt x="48978" y="368298"/>
                  </a:lnTo>
                  <a:lnTo>
                    <a:pt x="86784" y="358839"/>
                  </a:lnTo>
                  <a:lnTo>
                    <a:pt x="111341" y="348616"/>
                  </a:lnTo>
                  <a:lnTo>
                    <a:pt x="122359" y="337469"/>
                  </a:lnTo>
                  <a:lnTo>
                    <a:pt x="131970" y="332353"/>
                  </a:lnTo>
                  <a:lnTo>
                    <a:pt x="139693" y="3301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SMARTInkShape-Group413"/>
          <p:cNvGrpSpPr/>
          <p:nvPr/>
        </p:nvGrpSpPr>
        <p:grpSpPr>
          <a:xfrm>
            <a:off x="2508250" y="2159001"/>
            <a:ext cx="152401" cy="146040"/>
            <a:chOff x="2508250" y="2159001"/>
            <a:chExt cx="152401" cy="146040"/>
          </a:xfrm>
        </p:grpSpPr>
        <p:sp>
          <p:nvSpPr>
            <p:cNvPr id="60" name="SMARTInkShape-1698"/>
            <p:cNvSpPr/>
            <p:nvPr>
              <p:custDataLst>
                <p:tags r:id="rId106"/>
              </p:custDataLst>
            </p:nvPr>
          </p:nvSpPr>
          <p:spPr>
            <a:xfrm>
              <a:off x="2514707" y="2266950"/>
              <a:ext cx="145944" cy="38091"/>
            </a:xfrm>
            <a:custGeom>
              <a:avLst/>
              <a:gdLst/>
              <a:ahLst/>
              <a:cxnLst/>
              <a:rect l="0" t="0" r="0" b="0"/>
              <a:pathLst>
                <a:path w="145944" h="38091">
                  <a:moveTo>
                    <a:pt x="18943" y="0"/>
                  </a:moveTo>
                  <a:lnTo>
                    <a:pt x="18943" y="0"/>
                  </a:lnTo>
                  <a:lnTo>
                    <a:pt x="0" y="37702"/>
                  </a:lnTo>
                  <a:lnTo>
                    <a:pt x="18194" y="38090"/>
                  </a:lnTo>
                  <a:lnTo>
                    <a:pt x="65651" y="31218"/>
                  </a:lnTo>
                  <a:lnTo>
                    <a:pt x="107975" y="23921"/>
                  </a:lnTo>
                  <a:lnTo>
                    <a:pt x="14594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SMARTInkShape-1699"/>
            <p:cNvSpPr/>
            <p:nvPr>
              <p:custDataLst>
                <p:tags r:id="rId107"/>
              </p:custDataLst>
            </p:nvPr>
          </p:nvSpPr>
          <p:spPr>
            <a:xfrm>
              <a:off x="2508250" y="2159001"/>
              <a:ext cx="107951" cy="6350"/>
            </a:xfrm>
            <a:custGeom>
              <a:avLst/>
              <a:gdLst/>
              <a:ahLst/>
              <a:cxnLst/>
              <a:rect l="0" t="0" r="0" b="0"/>
              <a:pathLst>
                <a:path w="107951" h="6350">
                  <a:moveTo>
                    <a:pt x="0" y="6349"/>
                  </a:moveTo>
                  <a:lnTo>
                    <a:pt x="0" y="6349"/>
                  </a:lnTo>
                  <a:lnTo>
                    <a:pt x="0" y="882"/>
                  </a:lnTo>
                  <a:lnTo>
                    <a:pt x="706" y="587"/>
                  </a:lnTo>
                  <a:lnTo>
                    <a:pt x="46647" y="0"/>
                  </a:lnTo>
                  <a:lnTo>
                    <a:pt x="88327" y="704"/>
                  </a:lnTo>
                  <a:lnTo>
                    <a:pt x="107950" y="63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SMARTInkShape-Group414"/>
          <p:cNvGrpSpPr/>
          <p:nvPr/>
        </p:nvGrpSpPr>
        <p:grpSpPr>
          <a:xfrm>
            <a:off x="3003552" y="1660294"/>
            <a:ext cx="1637934" cy="1051157"/>
            <a:chOff x="3003552" y="1660294"/>
            <a:chExt cx="1637934" cy="1051157"/>
          </a:xfrm>
        </p:grpSpPr>
        <p:sp>
          <p:nvSpPr>
            <p:cNvPr id="63" name="SMARTInkShape-1700"/>
            <p:cNvSpPr/>
            <p:nvPr>
              <p:custDataLst>
                <p:tags r:id="rId95"/>
              </p:custDataLst>
            </p:nvPr>
          </p:nvSpPr>
          <p:spPr>
            <a:xfrm>
              <a:off x="3168659" y="2619140"/>
              <a:ext cx="139666" cy="92303"/>
            </a:xfrm>
            <a:custGeom>
              <a:avLst/>
              <a:gdLst/>
              <a:ahLst/>
              <a:cxnLst/>
              <a:rect l="0" t="0" r="0" b="0"/>
              <a:pathLst>
                <a:path w="139666" h="92303">
                  <a:moveTo>
                    <a:pt x="76191" y="28810"/>
                  </a:moveTo>
                  <a:lnTo>
                    <a:pt x="76191" y="28810"/>
                  </a:lnTo>
                  <a:lnTo>
                    <a:pt x="70724" y="34277"/>
                  </a:lnTo>
                  <a:lnTo>
                    <a:pt x="69919" y="40550"/>
                  </a:lnTo>
                  <a:lnTo>
                    <a:pt x="73235" y="44596"/>
                  </a:lnTo>
                  <a:lnTo>
                    <a:pt x="73515" y="46390"/>
                  </a:lnTo>
                  <a:lnTo>
                    <a:pt x="70026" y="62702"/>
                  </a:lnTo>
                  <a:lnTo>
                    <a:pt x="69896" y="69034"/>
                  </a:lnTo>
                  <a:lnTo>
                    <a:pt x="67984" y="73263"/>
                  </a:lnTo>
                  <a:lnTo>
                    <a:pt x="61007" y="81727"/>
                  </a:lnTo>
                  <a:lnTo>
                    <a:pt x="56978" y="84079"/>
                  </a:lnTo>
                  <a:lnTo>
                    <a:pt x="52835" y="85829"/>
                  </a:lnTo>
                  <a:lnTo>
                    <a:pt x="45686" y="91317"/>
                  </a:lnTo>
                  <a:lnTo>
                    <a:pt x="41439" y="92016"/>
                  </a:lnTo>
                  <a:lnTo>
                    <a:pt x="23251" y="92302"/>
                  </a:lnTo>
                  <a:lnTo>
                    <a:pt x="19031" y="90425"/>
                  </a:lnTo>
                  <a:lnTo>
                    <a:pt x="16917" y="88937"/>
                  </a:lnTo>
                  <a:lnTo>
                    <a:pt x="14569" y="85401"/>
                  </a:lnTo>
                  <a:lnTo>
                    <a:pt x="12820" y="81478"/>
                  </a:lnTo>
                  <a:lnTo>
                    <a:pt x="2639" y="69005"/>
                  </a:lnTo>
                  <a:lnTo>
                    <a:pt x="775" y="62670"/>
                  </a:lnTo>
                  <a:lnTo>
                    <a:pt x="0" y="39393"/>
                  </a:lnTo>
                  <a:lnTo>
                    <a:pt x="1877" y="35160"/>
                  </a:lnTo>
                  <a:lnTo>
                    <a:pt x="3364" y="33043"/>
                  </a:lnTo>
                  <a:lnTo>
                    <a:pt x="6899" y="30691"/>
                  </a:lnTo>
                  <a:lnTo>
                    <a:pt x="12856" y="29367"/>
                  </a:lnTo>
                  <a:lnTo>
                    <a:pt x="33240" y="28820"/>
                  </a:lnTo>
                  <a:lnTo>
                    <a:pt x="37816" y="30696"/>
                  </a:lnTo>
                  <a:lnTo>
                    <a:pt x="42202" y="33176"/>
                  </a:lnTo>
                  <a:lnTo>
                    <a:pt x="59377" y="40055"/>
                  </a:lnTo>
                  <a:lnTo>
                    <a:pt x="94838" y="65032"/>
                  </a:lnTo>
                  <a:lnTo>
                    <a:pt x="99295" y="66781"/>
                  </a:lnTo>
                  <a:lnTo>
                    <a:pt x="105771" y="71027"/>
                  </a:lnTo>
                  <a:lnTo>
                    <a:pt x="110034" y="72267"/>
                  </a:lnTo>
                  <a:lnTo>
                    <a:pt x="111453" y="73304"/>
                  </a:lnTo>
                  <a:lnTo>
                    <a:pt x="112399" y="74700"/>
                  </a:lnTo>
                  <a:lnTo>
                    <a:pt x="113029" y="76337"/>
                  </a:lnTo>
                  <a:lnTo>
                    <a:pt x="114156" y="77428"/>
                  </a:lnTo>
                  <a:lnTo>
                    <a:pt x="117288" y="78640"/>
                  </a:lnTo>
                  <a:lnTo>
                    <a:pt x="123019" y="79323"/>
                  </a:lnTo>
                  <a:lnTo>
                    <a:pt x="124343" y="78713"/>
                  </a:lnTo>
                  <a:lnTo>
                    <a:pt x="125225" y="77601"/>
                  </a:lnTo>
                  <a:lnTo>
                    <a:pt x="125814" y="76154"/>
                  </a:lnTo>
                  <a:lnTo>
                    <a:pt x="126912" y="75189"/>
                  </a:lnTo>
                  <a:lnTo>
                    <a:pt x="130013" y="74117"/>
                  </a:lnTo>
                  <a:lnTo>
                    <a:pt x="131122" y="73126"/>
                  </a:lnTo>
                  <a:lnTo>
                    <a:pt x="138237" y="60428"/>
                  </a:lnTo>
                  <a:lnTo>
                    <a:pt x="139653" y="36480"/>
                  </a:lnTo>
                  <a:lnTo>
                    <a:pt x="139665" y="33924"/>
                  </a:lnTo>
                  <a:lnTo>
                    <a:pt x="137798" y="29201"/>
                  </a:lnTo>
                  <a:lnTo>
                    <a:pt x="118491" y="7650"/>
                  </a:lnTo>
                  <a:lnTo>
                    <a:pt x="112395" y="5295"/>
                  </a:lnTo>
                  <a:lnTo>
                    <a:pt x="93580" y="0"/>
                  </a:lnTo>
                  <a:lnTo>
                    <a:pt x="74169" y="3723"/>
                  </a:lnTo>
                  <a:lnTo>
                    <a:pt x="66263" y="8363"/>
                  </a:lnTo>
                  <a:lnTo>
                    <a:pt x="50791" y="2246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SMARTInkShape-1701"/>
            <p:cNvSpPr/>
            <p:nvPr>
              <p:custDataLst>
                <p:tags r:id="rId96"/>
              </p:custDataLst>
            </p:nvPr>
          </p:nvSpPr>
          <p:spPr>
            <a:xfrm>
              <a:off x="3048002" y="1660294"/>
              <a:ext cx="171185" cy="73248"/>
            </a:xfrm>
            <a:custGeom>
              <a:avLst/>
              <a:gdLst/>
              <a:ahLst/>
              <a:cxnLst/>
              <a:rect l="0" t="0" r="0" b="0"/>
              <a:pathLst>
                <a:path w="171185" h="73248">
                  <a:moveTo>
                    <a:pt x="95248" y="35156"/>
                  </a:moveTo>
                  <a:lnTo>
                    <a:pt x="95248" y="35156"/>
                  </a:lnTo>
                  <a:lnTo>
                    <a:pt x="79461" y="35156"/>
                  </a:lnTo>
                  <a:lnTo>
                    <a:pt x="78374" y="35862"/>
                  </a:lnTo>
                  <a:lnTo>
                    <a:pt x="77648" y="37037"/>
                  </a:lnTo>
                  <a:lnTo>
                    <a:pt x="77165" y="38527"/>
                  </a:lnTo>
                  <a:lnTo>
                    <a:pt x="76137" y="39520"/>
                  </a:lnTo>
                  <a:lnTo>
                    <a:pt x="69418" y="42995"/>
                  </a:lnTo>
                  <a:lnTo>
                    <a:pt x="52898" y="57792"/>
                  </a:lnTo>
                  <a:lnTo>
                    <a:pt x="44445" y="61891"/>
                  </a:lnTo>
                  <a:lnTo>
                    <a:pt x="35981" y="69286"/>
                  </a:lnTo>
                  <a:lnTo>
                    <a:pt x="29866" y="71492"/>
                  </a:lnTo>
                  <a:lnTo>
                    <a:pt x="10843" y="73153"/>
                  </a:lnTo>
                  <a:lnTo>
                    <a:pt x="6464" y="71329"/>
                  </a:lnTo>
                  <a:lnTo>
                    <a:pt x="4309" y="69854"/>
                  </a:lnTo>
                  <a:lnTo>
                    <a:pt x="1914" y="66335"/>
                  </a:lnTo>
                  <a:lnTo>
                    <a:pt x="566" y="60387"/>
                  </a:lnTo>
                  <a:lnTo>
                    <a:pt x="0" y="33039"/>
                  </a:lnTo>
                  <a:lnTo>
                    <a:pt x="1881" y="28806"/>
                  </a:lnTo>
                  <a:lnTo>
                    <a:pt x="8837" y="20339"/>
                  </a:lnTo>
                  <a:lnTo>
                    <a:pt x="12863" y="17987"/>
                  </a:lnTo>
                  <a:lnTo>
                    <a:pt x="21197" y="16478"/>
                  </a:lnTo>
                  <a:lnTo>
                    <a:pt x="39335" y="16139"/>
                  </a:lnTo>
                  <a:lnTo>
                    <a:pt x="86807" y="31838"/>
                  </a:lnTo>
                  <a:lnTo>
                    <a:pt x="132825" y="58677"/>
                  </a:lnTo>
                  <a:lnTo>
                    <a:pt x="137349" y="60427"/>
                  </a:lnTo>
                  <a:lnTo>
                    <a:pt x="151135" y="72079"/>
                  </a:lnTo>
                  <a:lnTo>
                    <a:pt x="153718" y="72733"/>
                  </a:lnTo>
                  <a:lnTo>
                    <a:pt x="162032" y="73247"/>
                  </a:lnTo>
                  <a:lnTo>
                    <a:pt x="163054" y="72544"/>
                  </a:lnTo>
                  <a:lnTo>
                    <a:pt x="163735" y="71371"/>
                  </a:lnTo>
                  <a:lnTo>
                    <a:pt x="164919" y="66788"/>
                  </a:lnTo>
                  <a:lnTo>
                    <a:pt x="165018" y="63796"/>
                  </a:lnTo>
                  <a:lnTo>
                    <a:pt x="166944" y="60115"/>
                  </a:lnTo>
                  <a:lnTo>
                    <a:pt x="168445" y="58145"/>
                  </a:lnTo>
                  <a:lnTo>
                    <a:pt x="170113" y="52194"/>
                  </a:lnTo>
                  <a:lnTo>
                    <a:pt x="171184" y="40246"/>
                  </a:lnTo>
                  <a:lnTo>
                    <a:pt x="164965" y="18861"/>
                  </a:lnTo>
                  <a:lnTo>
                    <a:pt x="156335" y="7723"/>
                  </a:lnTo>
                  <a:lnTo>
                    <a:pt x="152266" y="5325"/>
                  </a:lnTo>
                  <a:lnTo>
                    <a:pt x="148106" y="3553"/>
                  </a:lnTo>
                  <a:lnTo>
                    <a:pt x="143905" y="414"/>
                  </a:lnTo>
                  <a:lnTo>
                    <a:pt x="141092" y="0"/>
                  </a:lnTo>
                  <a:lnTo>
                    <a:pt x="106575" y="5210"/>
                  </a:lnTo>
                  <a:lnTo>
                    <a:pt x="89335" y="11238"/>
                  </a:lnTo>
                  <a:lnTo>
                    <a:pt x="82548" y="16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SMARTInkShape-1702"/>
            <p:cNvSpPr/>
            <p:nvPr>
              <p:custDataLst>
                <p:tags r:id="rId97"/>
              </p:custDataLst>
            </p:nvPr>
          </p:nvSpPr>
          <p:spPr>
            <a:xfrm>
              <a:off x="3473825" y="2095500"/>
              <a:ext cx="145676" cy="31751"/>
            </a:xfrm>
            <a:custGeom>
              <a:avLst/>
              <a:gdLst/>
              <a:ahLst/>
              <a:cxnLst/>
              <a:rect l="0" t="0" r="0" b="0"/>
              <a:pathLst>
                <a:path w="145676" h="31751">
                  <a:moveTo>
                    <a:pt x="31375" y="31750"/>
                  </a:moveTo>
                  <a:lnTo>
                    <a:pt x="31375" y="31750"/>
                  </a:lnTo>
                  <a:lnTo>
                    <a:pt x="19442" y="26724"/>
                  </a:lnTo>
                  <a:lnTo>
                    <a:pt x="0" y="25407"/>
                  </a:lnTo>
                  <a:lnTo>
                    <a:pt x="21707" y="24694"/>
                  </a:lnTo>
                  <a:lnTo>
                    <a:pt x="46272" y="19638"/>
                  </a:lnTo>
                  <a:lnTo>
                    <a:pt x="85881" y="17203"/>
                  </a:lnTo>
                  <a:lnTo>
                    <a:pt x="131708" y="6409"/>
                  </a:lnTo>
                  <a:lnTo>
                    <a:pt x="14567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SMARTInkShape-1703"/>
            <p:cNvSpPr/>
            <p:nvPr>
              <p:custDataLst>
                <p:tags r:id="rId98"/>
              </p:custDataLst>
            </p:nvPr>
          </p:nvSpPr>
          <p:spPr>
            <a:xfrm>
              <a:off x="3835400" y="2203450"/>
              <a:ext cx="6089" cy="12437"/>
            </a:xfrm>
            <a:custGeom>
              <a:avLst/>
              <a:gdLst/>
              <a:ahLst/>
              <a:cxnLst/>
              <a:rect l="0" t="0" r="0" b="0"/>
              <a:pathLst>
                <a:path w="6089" h="12437">
                  <a:moveTo>
                    <a:pt x="0" y="0"/>
                  </a:moveTo>
                  <a:lnTo>
                    <a:pt x="0" y="0"/>
                  </a:lnTo>
                  <a:lnTo>
                    <a:pt x="0" y="6272"/>
                  </a:lnTo>
                  <a:lnTo>
                    <a:pt x="6088" y="12436"/>
                  </a:lnTo>
                  <a:lnTo>
                    <a:pt x="0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SMARTInkShape-1704"/>
            <p:cNvSpPr/>
            <p:nvPr>
              <p:custDataLst>
                <p:tags r:id="rId99"/>
              </p:custDataLst>
            </p:nvPr>
          </p:nvSpPr>
          <p:spPr>
            <a:xfrm>
              <a:off x="4051409" y="2146300"/>
              <a:ext cx="133242" cy="82551"/>
            </a:xfrm>
            <a:custGeom>
              <a:avLst/>
              <a:gdLst/>
              <a:ahLst/>
              <a:cxnLst/>
              <a:rect l="0" t="0" r="0" b="0"/>
              <a:pathLst>
                <a:path w="133242" h="82551">
                  <a:moveTo>
                    <a:pt x="25291" y="82550"/>
                  </a:moveTo>
                  <a:lnTo>
                    <a:pt x="25291" y="82550"/>
                  </a:lnTo>
                  <a:lnTo>
                    <a:pt x="1135" y="58394"/>
                  </a:lnTo>
                  <a:lnTo>
                    <a:pt x="444" y="55822"/>
                  </a:lnTo>
                  <a:lnTo>
                    <a:pt x="0" y="48421"/>
                  </a:lnTo>
                  <a:lnTo>
                    <a:pt x="669" y="47097"/>
                  </a:lnTo>
                  <a:lnTo>
                    <a:pt x="1821" y="46215"/>
                  </a:lnTo>
                  <a:lnTo>
                    <a:pt x="4982" y="44529"/>
                  </a:lnTo>
                  <a:lnTo>
                    <a:pt x="17605" y="34393"/>
                  </a:lnTo>
                  <a:lnTo>
                    <a:pt x="63998" y="18931"/>
                  </a:lnTo>
                  <a:lnTo>
                    <a:pt x="108453" y="6476"/>
                  </a:lnTo>
                  <a:lnTo>
                    <a:pt x="133241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SMARTInkShape-1705"/>
            <p:cNvSpPr/>
            <p:nvPr>
              <p:custDataLst>
                <p:tags r:id="rId100"/>
              </p:custDataLst>
            </p:nvPr>
          </p:nvSpPr>
          <p:spPr>
            <a:xfrm>
              <a:off x="4578350" y="2006600"/>
              <a:ext cx="63136" cy="215901"/>
            </a:xfrm>
            <a:custGeom>
              <a:avLst/>
              <a:gdLst/>
              <a:ahLst/>
              <a:cxnLst/>
              <a:rect l="0" t="0" r="0" b="0"/>
              <a:pathLst>
                <a:path w="63136" h="215901">
                  <a:moveTo>
                    <a:pt x="25400" y="0"/>
                  </a:moveTo>
                  <a:lnTo>
                    <a:pt x="25400" y="0"/>
                  </a:lnTo>
                  <a:lnTo>
                    <a:pt x="28771" y="3371"/>
                  </a:lnTo>
                  <a:lnTo>
                    <a:pt x="30426" y="6907"/>
                  </a:lnTo>
                  <a:lnTo>
                    <a:pt x="33515" y="24125"/>
                  </a:lnTo>
                  <a:lnTo>
                    <a:pt x="40565" y="36986"/>
                  </a:lnTo>
                  <a:lnTo>
                    <a:pt x="53187" y="80198"/>
                  </a:lnTo>
                  <a:lnTo>
                    <a:pt x="61654" y="106595"/>
                  </a:lnTo>
                  <a:lnTo>
                    <a:pt x="63135" y="127987"/>
                  </a:lnTo>
                  <a:lnTo>
                    <a:pt x="58358" y="151889"/>
                  </a:lnTo>
                  <a:lnTo>
                    <a:pt x="38084" y="196804"/>
                  </a:lnTo>
                  <a:lnTo>
                    <a:pt x="35973" y="201053"/>
                  </a:lnTo>
                  <a:lnTo>
                    <a:pt x="27982" y="207655"/>
                  </a:lnTo>
                  <a:lnTo>
                    <a:pt x="18081" y="212235"/>
                  </a:lnTo>
                  <a:lnTo>
                    <a:pt x="0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SMARTInkShape-1706"/>
            <p:cNvSpPr/>
            <p:nvPr>
              <p:custDataLst>
                <p:tags r:id="rId101"/>
              </p:custDataLst>
            </p:nvPr>
          </p:nvSpPr>
          <p:spPr>
            <a:xfrm>
              <a:off x="3003552" y="2686050"/>
              <a:ext cx="120649" cy="25401"/>
            </a:xfrm>
            <a:custGeom>
              <a:avLst/>
              <a:gdLst/>
              <a:ahLst/>
              <a:cxnLst/>
              <a:rect l="0" t="0" r="0" b="0"/>
              <a:pathLst>
                <a:path w="120649" h="25401">
                  <a:moveTo>
                    <a:pt x="6348" y="25400"/>
                  </a:moveTo>
                  <a:lnTo>
                    <a:pt x="6348" y="25400"/>
                  </a:lnTo>
                  <a:lnTo>
                    <a:pt x="881" y="25400"/>
                  </a:lnTo>
                  <a:lnTo>
                    <a:pt x="586" y="24694"/>
                  </a:lnTo>
                  <a:lnTo>
                    <a:pt x="0" y="15702"/>
                  </a:lnTo>
                  <a:lnTo>
                    <a:pt x="705" y="14701"/>
                  </a:lnTo>
                  <a:lnTo>
                    <a:pt x="1880" y="14034"/>
                  </a:lnTo>
                  <a:lnTo>
                    <a:pt x="8836" y="12963"/>
                  </a:lnTo>
                  <a:lnTo>
                    <a:pt x="55708" y="12700"/>
                  </a:lnTo>
                  <a:lnTo>
                    <a:pt x="72611" y="11994"/>
                  </a:lnTo>
                  <a:lnTo>
                    <a:pt x="12064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SMARTInkShape-1707"/>
            <p:cNvSpPr/>
            <p:nvPr>
              <p:custDataLst>
                <p:tags r:id="rId102"/>
              </p:custDataLst>
            </p:nvPr>
          </p:nvSpPr>
          <p:spPr>
            <a:xfrm>
              <a:off x="3137281" y="1835175"/>
              <a:ext cx="120270" cy="596492"/>
            </a:xfrm>
            <a:custGeom>
              <a:avLst/>
              <a:gdLst/>
              <a:ahLst/>
              <a:cxnLst/>
              <a:rect l="0" t="0" r="0" b="0"/>
              <a:pathLst>
                <a:path w="120270" h="596492">
                  <a:moveTo>
                    <a:pt x="120269" y="12675"/>
                  </a:moveTo>
                  <a:lnTo>
                    <a:pt x="120269" y="12675"/>
                  </a:lnTo>
                  <a:lnTo>
                    <a:pt x="110809" y="3215"/>
                  </a:lnTo>
                  <a:lnTo>
                    <a:pt x="107128" y="1415"/>
                  </a:lnTo>
                  <a:lnTo>
                    <a:pt x="92949" y="101"/>
                  </a:lnTo>
                  <a:lnTo>
                    <a:pt x="80927" y="0"/>
                  </a:lnTo>
                  <a:lnTo>
                    <a:pt x="58591" y="8815"/>
                  </a:lnTo>
                  <a:lnTo>
                    <a:pt x="52170" y="14723"/>
                  </a:lnTo>
                  <a:lnTo>
                    <a:pt x="20431" y="57736"/>
                  </a:lnTo>
                  <a:lnTo>
                    <a:pt x="3956" y="101611"/>
                  </a:lnTo>
                  <a:lnTo>
                    <a:pt x="0" y="148517"/>
                  </a:lnTo>
                  <a:lnTo>
                    <a:pt x="1551" y="192406"/>
                  </a:lnTo>
                  <a:lnTo>
                    <a:pt x="10457" y="239282"/>
                  </a:lnTo>
                  <a:lnTo>
                    <a:pt x="20601" y="276054"/>
                  </a:lnTo>
                  <a:lnTo>
                    <a:pt x="40090" y="320121"/>
                  </a:lnTo>
                  <a:lnTo>
                    <a:pt x="61036" y="363832"/>
                  </a:lnTo>
                  <a:lnTo>
                    <a:pt x="80292" y="406347"/>
                  </a:lnTo>
                  <a:lnTo>
                    <a:pt x="94704" y="452146"/>
                  </a:lnTo>
                  <a:lnTo>
                    <a:pt x="105673" y="494834"/>
                  </a:lnTo>
                  <a:lnTo>
                    <a:pt x="106613" y="526261"/>
                  </a:lnTo>
                  <a:lnTo>
                    <a:pt x="100681" y="572223"/>
                  </a:lnTo>
                  <a:lnTo>
                    <a:pt x="96199" y="581026"/>
                  </a:lnTo>
                  <a:lnTo>
                    <a:pt x="86299" y="592506"/>
                  </a:lnTo>
                  <a:lnTo>
                    <a:pt x="80241" y="594933"/>
                  </a:lnTo>
                  <a:lnTo>
                    <a:pt x="68226" y="596491"/>
                  </a:lnTo>
                  <a:lnTo>
                    <a:pt x="57890" y="593390"/>
                  </a:lnTo>
                  <a:lnTo>
                    <a:pt x="44069" y="58417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SMARTInkShape-1708"/>
            <p:cNvSpPr/>
            <p:nvPr>
              <p:custDataLst>
                <p:tags r:id="rId103"/>
              </p:custDataLst>
            </p:nvPr>
          </p:nvSpPr>
          <p:spPr>
            <a:xfrm>
              <a:off x="4286308" y="1981492"/>
              <a:ext cx="69793" cy="227044"/>
            </a:xfrm>
            <a:custGeom>
              <a:avLst/>
              <a:gdLst/>
              <a:ahLst/>
              <a:cxnLst/>
              <a:rect l="0" t="0" r="0" b="0"/>
              <a:pathLst>
                <a:path w="69793" h="227044">
                  <a:moveTo>
                    <a:pt x="69792" y="25108"/>
                  </a:moveTo>
                  <a:lnTo>
                    <a:pt x="69792" y="25108"/>
                  </a:lnTo>
                  <a:lnTo>
                    <a:pt x="69792" y="21737"/>
                  </a:lnTo>
                  <a:lnTo>
                    <a:pt x="69086" y="20744"/>
                  </a:lnTo>
                  <a:lnTo>
                    <a:pt x="67910" y="20082"/>
                  </a:lnTo>
                  <a:lnTo>
                    <a:pt x="66421" y="19641"/>
                  </a:lnTo>
                  <a:lnTo>
                    <a:pt x="65428" y="18641"/>
                  </a:lnTo>
                  <a:lnTo>
                    <a:pt x="64325" y="15648"/>
                  </a:lnTo>
                  <a:lnTo>
                    <a:pt x="63703" y="9997"/>
                  </a:lnTo>
                  <a:lnTo>
                    <a:pt x="62911" y="8684"/>
                  </a:lnTo>
                  <a:lnTo>
                    <a:pt x="61677" y="7809"/>
                  </a:lnTo>
                  <a:lnTo>
                    <a:pt x="60148" y="7225"/>
                  </a:lnTo>
                  <a:lnTo>
                    <a:pt x="59129" y="6130"/>
                  </a:lnTo>
                  <a:lnTo>
                    <a:pt x="57998" y="3033"/>
                  </a:lnTo>
                  <a:lnTo>
                    <a:pt x="56990" y="1925"/>
                  </a:lnTo>
                  <a:lnTo>
                    <a:pt x="53989" y="693"/>
                  </a:lnTo>
                  <a:lnTo>
                    <a:pt x="48333" y="0"/>
                  </a:lnTo>
                  <a:lnTo>
                    <a:pt x="44262" y="1719"/>
                  </a:lnTo>
                  <a:lnTo>
                    <a:pt x="23223" y="20909"/>
                  </a:lnTo>
                  <a:lnTo>
                    <a:pt x="10525" y="42416"/>
                  </a:lnTo>
                  <a:lnTo>
                    <a:pt x="935" y="89610"/>
                  </a:lnTo>
                  <a:lnTo>
                    <a:pt x="0" y="133117"/>
                  </a:lnTo>
                  <a:lnTo>
                    <a:pt x="652" y="170457"/>
                  </a:lnTo>
                  <a:lnTo>
                    <a:pt x="8781" y="194070"/>
                  </a:lnTo>
                  <a:lnTo>
                    <a:pt x="17160" y="208652"/>
                  </a:lnTo>
                  <a:lnTo>
                    <a:pt x="17770" y="210970"/>
                  </a:lnTo>
                  <a:lnTo>
                    <a:pt x="22212" y="215428"/>
                  </a:lnTo>
                  <a:lnTo>
                    <a:pt x="37767" y="226411"/>
                  </a:lnTo>
                  <a:lnTo>
                    <a:pt x="39975" y="227043"/>
                  </a:lnTo>
                  <a:lnTo>
                    <a:pt x="46192" y="225864"/>
                  </a:lnTo>
                  <a:lnTo>
                    <a:pt x="57092" y="22195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SMARTInkShape-1709"/>
            <p:cNvSpPr/>
            <p:nvPr>
              <p:custDataLst>
                <p:tags r:id="rId104"/>
              </p:custDataLst>
            </p:nvPr>
          </p:nvSpPr>
          <p:spPr>
            <a:xfrm>
              <a:off x="4438676" y="1975212"/>
              <a:ext cx="44425" cy="239858"/>
            </a:xfrm>
            <a:custGeom>
              <a:avLst/>
              <a:gdLst/>
              <a:ahLst/>
              <a:cxnLst/>
              <a:rect l="0" t="0" r="0" b="0"/>
              <a:pathLst>
                <a:path w="44425" h="239858">
                  <a:moveTo>
                    <a:pt x="31724" y="18688"/>
                  </a:moveTo>
                  <a:lnTo>
                    <a:pt x="31724" y="18688"/>
                  </a:lnTo>
                  <a:lnTo>
                    <a:pt x="35095" y="15317"/>
                  </a:lnTo>
                  <a:lnTo>
                    <a:pt x="36750" y="11780"/>
                  </a:lnTo>
                  <a:lnTo>
                    <a:pt x="38051" y="0"/>
                  </a:lnTo>
                  <a:lnTo>
                    <a:pt x="38073" y="14574"/>
                  </a:lnTo>
                  <a:lnTo>
                    <a:pt x="22963" y="60434"/>
                  </a:lnTo>
                  <a:lnTo>
                    <a:pt x="12270" y="105849"/>
                  </a:lnTo>
                  <a:lnTo>
                    <a:pt x="8967" y="115987"/>
                  </a:lnTo>
                  <a:lnTo>
                    <a:pt x="960" y="161447"/>
                  </a:lnTo>
                  <a:lnTo>
                    <a:pt x="0" y="206779"/>
                  </a:lnTo>
                  <a:lnTo>
                    <a:pt x="685" y="219583"/>
                  </a:lnTo>
                  <a:lnTo>
                    <a:pt x="3347" y="226978"/>
                  </a:lnTo>
                  <a:lnTo>
                    <a:pt x="5045" y="229515"/>
                  </a:lnTo>
                  <a:lnTo>
                    <a:pt x="10100" y="233790"/>
                  </a:lnTo>
                  <a:lnTo>
                    <a:pt x="11530" y="237291"/>
                  </a:lnTo>
                  <a:lnTo>
                    <a:pt x="12617" y="238507"/>
                  </a:lnTo>
                  <a:lnTo>
                    <a:pt x="15706" y="239857"/>
                  </a:lnTo>
                  <a:lnTo>
                    <a:pt x="21312" y="238576"/>
                  </a:lnTo>
                  <a:lnTo>
                    <a:pt x="29667" y="235376"/>
                  </a:lnTo>
                  <a:lnTo>
                    <a:pt x="34485" y="228079"/>
                  </a:lnTo>
                  <a:lnTo>
                    <a:pt x="44424" y="20283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SMARTInkShape-1710"/>
            <p:cNvSpPr/>
            <p:nvPr>
              <p:custDataLst>
                <p:tags r:id="rId105"/>
              </p:custDataLst>
            </p:nvPr>
          </p:nvSpPr>
          <p:spPr>
            <a:xfrm>
              <a:off x="4413336" y="2057400"/>
              <a:ext cx="145965" cy="69851"/>
            </a:xfrm>
            <a:custGeom>
              <a:avLst/>
              <a:gdLst/>
              <a:ahLst/>
              <a:cxnLst/>
              <a:rect l="0" t="0" r="0" b="0"/>
              <a:pathLst>
                <a:path w="145965" h="69851">
                  <a:moveTo>
                    <a:pt x="25314" y="69850"/>
                  </a:moveTo>
                  <a:lnTo>
                    <a:pt x="25314" y="69850"/>
                  </a:lnTo>
                  <a:lnTo>
                    <a:pt x="7486" y="69850"/>
                  </a:lnTo>
                  <a:lnTo>
                    <a:pt x="0" y="63578"/>
                  </a:lnTo>
                  <a:lnTo>
                    <a:pt x="3311" y="60152"/>
                  </a:lnTo>
                  <a:lnTo>
                    <a:pt x="6833" y="58484"/>
                  </a:lnTo>
                  <a:lnTo>
                    <a:pt x="52081" y="48319"/>
                  </a:lnTo>
                  <a:lnTo>
                    <a:pt x="98440" y="29624"/>
                  </a:lnTo>
                  <a:lnTo>
                    <a:pt x="120438" y="17167"/>
                  </a:lnTo>
                  <a:lnTo>
                    <a:pt x="145964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5" name="SMARTInkShape-1711"/>
          <p:cNvSpPr/>
          <p:nvPr>
            <p:custDataLst>
              <p:tags r:id="rId3"/>
            </p:custDataLst>
          </p:nvPr>
        </p:nvSpPr>
        <p:spPr>
          <a:xfrm>
            <a:off x="3540015" y="1936837"/>
            <a:ext cx="47736" cy="335437"/>
          </a:xfrm>
          <a:custGeom>
            <a:avLst/>
            <a:gdLst/>
            <a:ahLst/>
            <a:cxnLst/>
            <a:rect l="0" t="0" r="0" b="0"/>
            <a:pathLst>
              <a:path w="47736" h="335437">
                <a:moveTo>
                  <a:pt x="47735" y="31663"/>
                </a:moveTo>
                <a:lnTo>
                  <a:pt x="47735" y="31663"/>
                </a:lnTo>
                <a:lnTo>
                  <a:pt x="47735" y="0"/>
                </a:lnTo>
                <a:lnTo>
                  <a:pt x="44364" y="3310"/>
                </a:lnTo>
                <a:lnTo>
                  <a:pt x="42709" y="6832"/>
                </a:lnTo>
                <a:lnTo>
                  <a:pt x="33556" y="51440"/>
                </a:lnTo>
                <a:lnTo>
                  <a:pt x="29326" y="86923"/>
                </a:lnTo>
                <a:lnTo>
                  <a:pt x="24377" y="132522"/>
                </a:lnTo>
                <a:lnTo>
                  <a:pt x="19233" y="175664"/>
                </a:lnTo>
                <a:lnTo>
                  <a:pt x="11386" y="219245"/>
                </a:lnTo>
                <a:lnTo>
                  <a:pt x="4763" y="261888"/>
                </a:lnTo>
                <a:lnTo>
                  <a:pt x="1533" y="297391"/>
                </a:lnTo>
                <a:lnTo>
                  <a:pt x="0" y="301948"/>
                </a:lnTo>
                <a:lnTo>
                  <a:pt x="179" y="310775"/>
                </a:lnTo>
                <a:lnTo>
                  <a:pt x="3103" y="328470"/>
                </a:lnTo>
                <a:lnTo>
                  <a:pt x="6602" y="332997"/>
                </a:lnTo>
                <a:lnTo>
                  <a:pt x="10168" y="334923"/>
                </a:lnTo>
                <a:lnTo>
                  <a:pt x="12107" y="335436"/>
                </a:lnTo>
                <a:lnTo>
                  <a:pt x="13399" y="335073"/>
                </a:lnTo>
                <a:lnTo>
                  <a:pt x="14261" y="334125"/>
                </a:lnTo>
                <a:lnTo>
                  <a:pt x="15925" y="331191"/>
                </a:lnTo>
                <a:lnTo>
                  <a:pt x="30882" y="311885"/>
                </a:lnTo>
                <a:lnTo>
                  <a:pt x="40394" y="278417"/>
                </a:lnTo>
                <a:lnTo>
                  <a:pt x="41385" y="260263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SMARTInkShape-1712"/>
          <p:cNvSpPr/>
          <p:nvPr>
            <p:custDataLst>
              <p:tags r:id="rId4"/>
            </p:custDataLst>
          </p:nvPr>
        </p:nvSpPr>
        <p:spPr>
          <a:xfrm>
            <a:off x="4108682" y="1936753"/>
            <a:ext cx="82319" cy="311148"/>
          </a:xfrm>
          <a:custGeom>
            <a:avLst/>
            <a:gdLst/>
            <a:ahLst/>
            <a:cxnLst/>
            <a:rect l="0" t="0" r="0" b="0"/>
            <a:pathLst>
              <a:path w="82319" h="311148">
                <a:moveTo>
                  <a:pt x="82318" y="19047"/>
                </a:moveTo>
                <a:lnTo>
                  <a:pt x="82318" y="19047"/>
                </a:lnTo>
                <a:lnTo>
                  <a:pt x="78947" y="15676"/>
                </a:lnTo>
                <a:lnTo>
                  <a:pt x="77292" y="12139"/>
                </a:lnTo>
                <a:lnTo>
                  <a:pt x="76851" y="10208"/>
                </a:lnTo>
                <a:lnTo>
                  <a:pt x="72858" y="4120"/>
                </a:lnTo>
                <a:lnTo>
                  <a:pt x="69177" y="1829"/>
                </a:lnTo>
                <a:lnTo>
                  <a:pt x="63340" y="238"/>
                </a:lnTo>
                <a:lnTo>
                  <a:pt x="42078" y="0"/>
                </a:lnTo>
                <a:lnTo>
                  <a:pt x="37858" y="1880"/>
                </a:lnTo>
                <a:lnTo>
                  <a:pt x="29399" y="8835"/>
                </a:lnTo>
                <a:lnTo>
                  <a:pt x="16701" y="30035"/>
                </a:lnTo>
                <a:lnTo>
                  <a:pt x="3740" y="76579"/>
                </a:lnTo>
                <a:lnTo>
                  <a:pt x="0" y="120669"/>
                </a:lnTo>
                <a:lnTo>
                  <a:pt x="1663" y="166980"/>
                </a:lnTo>
                <a:lnTo>
                  <a:pt x="7608" y="209155"/>
                </a:lnTo>
                <a:lnTo>
                  <a:pt x="17348" y="255968"/>
                </a:lnTo>
                <a:lnTo>
                  <a:pt x="23998" y="282635"/>
                </a:lnTo>
                <a:lnTo>
                  <a:pt x="18818" y="311147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9" name="SMARTInkShape-Group417"/>
          <p:cNvGrpSpPr/>
          <p:nvPr/>
        </p:nvGrpSpPr>
        <p:grpSpPr>
          <a:xfrm>
            <a:off x="5048266" y="1892446"/>
            <a:ext cx="393685" cy="323324"/>
            <a:chOff x="5048266" y="1892446"/>
            <a:chExt cx="393685" cy="323324"/>
          </a:xfrm>
        </p:grpSpPr>
        <p:sp>
          <p:nvSpPr>
            <p:cNvPr id="77" name="SMARTInkShape-1713"/>
            <p:cNvSpPr/>
            <p:nvPr>
              <p:custDataLst>
                <p:tags r:id="rId93"/>
              </p:custDataLst>
            </p:nvPr>
          </p:nvSpPr>
          <p:spPr>
            <a:xfrm>
              <a:off x="5048266" y="1892446"/>
              <a:ext cx="317485" cy="323324"/>
            </a:xfrm>
            <a:custGeom>
              <a:avLst/>
              <a:gdLst/>
              <a:ahLst/>
              <a:cxnLst/>
              <a:rect l="0" t="0" r="0" b="0"/>
              <a:pathLst>
                <a:path w="317485" h="323324">
                  <a:moveTo>
                    <a:pt x="95234" y="228454"/>
                  </a:moveTo>
                  <a:lnTo>
                    <a:pt x="95234" y="228454"/>
                  </a:lnTo>
                  <a:lnTo>
                    <a:pt x="95234" y="222365"/>
                  </a:lnTo>
                  <a:lnTo>
                    <a:pt x="85774" y="212651"/>
                  </a:lnTo>
                  <a:lnTo>
                    <a:pt x="82093" y="210847"/>
                  </a:lnTo>
                  <a:lnTo>
                    <a:pt x="80123" y="210366"/>
                  </a:lnTo>
                  <a:lnTo>
                    <a:pt x="73980" y="206318"/>
                  </a:lnTo>
                  <a:lnTo>
                    <a:pt x="65583" y="199334"/>
                  </a:lnTo>
                  <a:lnTo>
                    <a:pt x="59245" y="197483"/>
                  </a:lnTo>
                  <a:lnTo>
                    <a:pt x="42317" y="196734"/>
                  </a:lnTo>
                  <a:lnTo>
                    <a:pt x="38084" y="198599"/>
                  </a:lnTo>
                  <a:lnTo>
                    <a:pt x="11450" y="223371"/>
                  </a:lnTo>
                  <a:lnTo>
                    <a:pt x="4479" y="233690"/>
                  </a:lnTo>
                  <a:lnTo>
                    <a:pt x="1316" y="245684"/>
                  </a:lnTo>
                  <a:lnTo>
                    <a:pt x="0" y="291957"/>
                  </a:lnTo>
                  <a:lnTo>
                    <a:pt x="696" y="299717"/>
                  </a:lnTo>
                  <a:lnTo>
                    <a:pt x="3358" y="305517"/>
                  </a:lnTo>
                  <a:lnTo>
                    <a:pt x="20378" y="319360"/>
                  </a:lnTo>
                  <a:lnTo>
                    <a:pt x="26922" y="321773"/>
                  </a:lnTo>
                  <a:lnTo>
                    <a:pt x="39250" y="323323"/>
                  </a:lnTo>
                  <a:lnTo>
                    <a:pt x="62592" y="316746"/>
                  </a:lnTo>
                  <a:lnTo>
                    <a:pt x="71554" y="312145"/>
                  </a:lnTo>
                  <a:lnTo>
                    <a:pt x="83828" y="301621"/>
                  </a:lnTo>
                  <a:lnTo>
                    <a:pt x="106438" y="270969"/>
                  </a:lnTo>
                  <a:lnTo>
                    <a:pt x="122663" y="224970"/>
                  </a:lnTo>
                  <a:lnTo>
                    <a:pt x="135442" y="180884"/>
                  </a:lnTo>
                  <a:lnTo>
                    <a:pt x="139126" y="139422"/>
                  </a:lnTo>
                  <a:lnTo>
                    <a:pt x="139610" y="97909"/>
                  </a:lnTo>
                  <a:lnTo>
                    <a:pt x="139680" y="52700"/>
                  </a:lnTo>
                  <a:lnTo>
                    <a:pt x="138977" y="43802"/>
                  </a:lnTo>
                  <a:lnTo>
                    <a:pt x="131845" y="25472"/>
                  </a:lnTo>
                  <a:lnTo>
                    <a:pt x="130224" y="23283"/>
                  </a:lnTo>
                  <a:lnTo>
                    <a:pt x="128439" y="22529"/>
                  </a:lnTo>
                  <a:lnTo>
                    <a:pt x="126543" y="22731"/>
                  </a:lnTo>
                  <a:lnTo>
                    <a:pt x="121801" y="24756"/>
                  </a:lnTo>
                  <a:lnTo>
                    <a:pt x="105738" y="55094"/>
                  </a:lnTo>
                  <a:lnTo>
                    <a:pt x="96720" y="101627"/>
                  </a:lnTo>
                  <a:lnTo>
                    <a:pt x="97246" y="146477"/>
                  </a:lnTo>
                  <a:lnTo>
                    <a:pt x="103085" y="189847"/>
                  </a:lnTo>
                  <a:lnTo>
                    <a:pt x="113117" y="234774"/>
                  </a:lnTo>
                  <a:lnTo>
                    <a:pt x="117309" y="250474"/>
                  </a:lnTo>
                  <a:lnTo>
                    <a:pt x="137446" y="283673"/>
                  </a:lnTo>
                  <a:lnTo>
                    <a:pt x="138192" y="286433"/>
                  </a:lnTo>
                  <a:lnTo>
                    <a:pt x="140100" y="288274"/>
                  </a:lnTo>
                  <a:lnTo>
                    <a:pt x="145984" y="290318"/>
                  </a:lnTo>
                  <a:lnTo>
                    <a:pt x="153859" y="291469"/>
                  </a:lnTo>
                  <a:lnTo>
                    <a:pt x="164031" y="288439"/>
                  </a:lnTo>
                  <a:lnTo>
                    <a:pt x="172611" y="283073"/>
                  </a:lnTo>
                  <a:lnTo>
                    <a:pt x="186195" y="269869"/>
                  </a:lnTo>
                  <a:lnTo>
                    <a:pt x="196405" y="251791"/>
                  </a:lnTo>
                  <a:lnTo>
                    <a:pt x="220464" y="209283"/>
                  </a:lnTo>
                  <a:lnTo>
                    <a:pt x="240080" y="162455"/>
                  </a:lnTo>
                  <a:lnTo>
                    <a:pt x="260454" y="120454"/>
                  </a:lnTo>
                  <a:lnTo>
                    <a:pt x="276447" y="78870"/>
                  </a:lnTo>
                  <a:lnTo>
                    <a:pt x="287011" y="33650"/>
                  </a:lnTo>
                  <a:lnTo>
                    <a:pt x="298330" y="346"/>
                  </a:lnTo>
                  <a:lnTo>
                    <a:pt x="295032" y="0"/>
                  </a:lnTo>
                  <a:lnTo>
                    <a:pt x="294050" y="657"/>
                  </a:lnTo>
                  <a:lnTo>
                    <a:pt x="293394" y="1800"/>
                  </a:lnTo>
                  <a:lnTo>
                    <a:pt x="278953" y="46249"/>
                  </a:lnTo>
                  <a:lnTo>
                    <a:pt x="274788" y="65812"/>
                  </a:lnTo>
                  <a:lnTo>
                    <a:pt x="266281" y="109344"/>
                  </a:lnTo>
                  <a:lnTo>
                    <a:pt x="258974" y="156858"/>
                  </a:lnTo>
                  <a:lnTo>
                    <a:pt x="249396" y="201577"/>
                  </a:lnTo>
                  <a:lnTo>
                    <a:pt x="247737" y="247418"/>
                  </a:lnTo>
                  <a:lnTo>
                    <a:pt x="247636" y="286354"/>
                  </a:lnTo>
                  <a:lnTo>
                    <a:pt x="249516" y="291346"/>
                  </a:lnTo>
                  <a:lnTo>
                    <a:pt x="251006" y="293666"/>
                  </a:lnTo>
                  <a:lnTo>
                    <a:pt x="252704" y="295212"/>
                  </a:lnTo>
                  <a:lnTo>
                    <a:pt x="256473" y="296929"/>
                  </a:lnTo>
                  <a:lnTo>
                    <a:pt x="268833" y="298183"/>
                  </a:lnTo>
                  <a:lnTo>
                    <a:pt x="273049" y="296369"/>
                  </a:lnTo>
                  <a:lnTo>
                    <a:pt x="303922" y="270777"/>
                  </a:lnTo>
                  <a:lnTo>
                    <a:pt x="306326" y="267958"/>
                  </a:lnTo>
                  <a:lnTo>
                    <a:pt x="315076" y="245139"/>
                  </a:lnTo>
                  <a:lnTo>
                    <a:pt x="317484" y="2157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SMARTInkShape-1714"/>
            <p:cNvSpPr/>
            <p:nvPr>
              <p:custDataLst>
                <p:tags r:id="rId94"/>
              </p:custDataLst>
            </p:nvPr>
          </p:nvSpPr>
          <p:spPr>
            <a:xfrm>
              <a:off x="5289572" y="2012950"/>
              <a:ext cx="152379" cy="25401"/>
            </a:xfrm>
            <a:custGeom>
              <a:avLst/>
              <a:gdLst/>
              <a:ahLst/>
              <a:cxnLst/>
              <a:rect l="0" t="0" r="0" b="0"/>
              <a:pathLst>
                <a:path w="152379" h="25401">
                  <a:moveTo>
                    <a:pt x="6328" y="25400"/>
                  </a:moveTo>
                  <a:lnTo>
                    <a:pt x="6328" y="25400"/>
                  </a:lnTo>
                  <a:lnTo>
                    <a:pt x="0" y="19073"/>
                  </a:lnTo>
                  <a:lnTo>
                    <a:pt x="10121" y="14691"/>
                  </a:lnTo>
                  <a:lnTo>
                    <a:pt x="52934" y="12723"/>
                  </a:lnTo>
                  <a:lnTo>
                    <a:pt x="82812" y="10821"/>
                  </a:lnTo>
                  <a:lnTo>
                    <a:pt x="126995" y="6612"/>
                  </a:lnTo>
                  <a:lnTo>
                    <a:pt x="152378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2" name="SMARTInkShape-Group418"/>
          <p:cNvGrpSpPr/>
          <p:nvPr/>
        </p:nvGrpSpPr>
        <p:grpSpPr>
          <a:xfrm>
            <a:off x="2470411" y="3911600"/>
            <a:ext cx="190240" cy="114301"/>
            <a:chOff x="2470411" y="3911600"/>
            <a:chExt cx="190240" cy="114301"/>
          </a:xfrm>
        </p:grpSpPr>
        <p:sp>
          <p:nvSpPr>
            <p:cNvPr id="80" name="SMARTInkShape-1715"/>
            <p:cNvSpPr/>
            <p:nvPr>
              <p:custDataLst>
                <p:tags r:id="rId91"/>
              </p:custDataLst>
            </p:nvPr>
          </p:nvSpPr>
          <p:spPr>
            <a:xfrm>
              <a:off x="2470411" y="3911600"/>
              <a:ext cx="152140" cy="25401"/>
            </a:xfrm>
            <a:custGeom>
              <a:avLst/>
              <a:gdLst/>
              <a:ahLst/>
              <a:cxnLst/>
              <a:rect l="0" t="0" r="0" b="0"/>
              <a:pathLst>
                <a:path w="152140" h="25401">
                  <a:moveTo>
                    <a:pt x="6089" y="12700"/>
                  </a:moveTo>
                  <a:lnTo>
                    <a:pt x="6089" y="12700"/>
                  </a:lnTo>
                  <a:lnTo>
                    <a:pt x="6089" y="79"/>
                  </a:lnTo>
                  <a:lnTo>
                    <a:pt x="0" y="2"/>
                  </a:lnTo>
                  <a:lnTo>
                    <a:pt x="46397" y="0"/>
                  </a:lnTo>
                  <a:lnTo>
                    <a:pt x="90170" y="705"/>
                  </a:lnTo>
                  <a:lnTo>
                    <a:pt x="134010" y="13141"/>
                  </a:lnTo>
                  <a:lnTo>
                    <a:pt x="144944" y="18978"/>
                  </a:lnTo>
                  <a:lnTo>
                    <a:pt x="152139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SMARTInkShape-1716"/>
            <p:cNvSpPr/>
            <p:nvPr>
              <p:custDataLst>
                <p:tags r:id="rId92"/>
              </p:custDataLst>
            </p:nvPr>
          </p:nvSpPr>
          <p:spPr>
            <a:xfrm>
              <a:off x="2509435" y="3994150"/>
              <a:ext cx="151216" cy="31751"/>
            </a:xfrm>
            <a:custGeom>
              <a:avLst/>
              <a:gdLst/>
              <a:ahLst/>
              <a:cxnLst/>
              <a:rect l="0" t="0" r="0" b="0"/>
              <a:pathLst>
                <a:path w="151216" h="31751">
                  <a:moveTo>
                    <a:pt x="43265" y="0"/>
                  </a:moveTo>
                  <a:lnTo>
                    <a:pt x="43265" y="0"/>
                  </a:lnTo>
                  <a:lnTo>
                    <a:pt x="16782" y="14927"/>
                  </a:lnTo>
                  <a:lnTo>
                    <a:pt x="13856" y="19099"/>
                  </a:lnTo>
                  <a:lnTo>
                    <a:pt x="11850" y="23305"/>
                  </a:lnTo>
                  <a:lnTo>
                    <a:pt x="8606" y="27526"/>
                  </a:lnTo>
                  <a:lnTo>
                    <a:pt x="4813" y="29873"/>
                  </a:lnTo>
                  <a:lnTo>
                    <a:pt x="0" y="31379"/>
                  </a:lnTo>
                  <a:lnTo>
                    <a:pt x="310" y="31503"/>
                  </a:lnTo>
                  <a:lnTo>
                    <a:pt x="45463" y="31750"/>
                  </a:lnTo>
                  <a:lnTo>
                    <a:pt x="90186" y="31750"/>
                  </a:lnTo>
                  <a:lnTo>
                    <a:pt x="112897" y="31044"/>
                  </a:lnTo>
                  <a:lnTo>
                    <a:pt x="151215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9" name="SMARTInkShape-Group419"/>
          <p:cNvGrpSpPr/>
          <p:nvPr/>
        </p:nvGrpSpPr>
        <p:grpSpPr>
          <a:xfrm>
            <a:off x="3213107" y="3378200"/>
            <a:ext cx="539744" cy="1066768"/>
            <a:chOff x="3213107" y="3378200"/>
            <a:chExt cx="539744" cy="1066768"/>
          </a:xfrm>
        </p:grpSpPr>
        <p:sp>
          <p:nvSpPr>
            <p:cNvPr id="83" name="SMARTInkShape-1717"/>
            <p:cNvSpPr/>
            <p:nvPr>
              <p:custDataLst>
                <p:tags r:id="rId85"/>
              </p:custDataLst>
            </p:nvPr>
          </p:nvSpPr>
          <p:spPr>
            <a:xfrm>
              <a:off x="3733800" y="3975100"/>
              <a:ext cx="19051" cy="25401"/>
            </a:xfrm>
            <a:custGeom>
              <a:avLst/>
              <a:gdLst/>
              <a:ahLst/>
              <a:cxnLst/>
              <a:rect l="0" t="0" r="0" b="0"/>
              <a:pathLst>
                <a:path w="19051" h="25401">
                  <a:moveTo>
                    <a:pt x="19050" y="0"/>
                  </a:moveTo>
                  <a:lnTo>
                    <a:pt x="19050" y="0"/>
                  </a:lnTo>
                  <a:lnTo>
                    <a:pt x="19050" y="3371"/>
                  </a:lnTo>
                  <a:lnTo>
                    <a:pt x="17168" y="6907"/>
                  </a:lnTo>
                  <a:lnTo>
                    <a:pt x="14686" y="10831"/>
                  </a:lnTo>
                  <a:lnTo>
                    <a:pt x="12961" y="17828"/>
                  </a:lnTo>
                  <a:lnTo>
                    <a:pt x="7255" y="24410"/>
                  </a:lnTo>
                  <a:lnTo>
                    <a:pt x="4871" y="24960"/>
                  </a:lnTo>
                  <a:lnTo>
                    <a:pt x="0" y="25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SMARTInkShape-1718"/>
            <p:cNvSpPr/>
            <p:nvPr>
              <p:custDataLst>
                <p:tags r:id="rId86"/>
              </p:custDataLst>
            </p:nvPr>
          </p:nvSpPr>
          <p:spPr>
            <a:xfrm>
              <a:off x="3539708" y="3892550"/>
              <a:ext cx="136943" cy="44451"/>
            </a:xfrm>
            <a:custGeom>
              <a:avLst/>
              <a:gdLst/>
              <a:ahLst/>
              <a:cxnLst/>
              <a:rect l="0" t="0" r="0" b="0"/>
              <a:pathLst>
                <a:path w="136943" h="44451">
                  <a:moveTo>
                    <a:pt x="16292" y="44450"/>
                  </a:moveTo>
                  <a:lnTo>
                    <a:pt x="16292" y="44450"/>
                  </a:lnTo>
                  <a:lnTo>
                    <a:pt x="3931" y="44450"/>
                  </a:lnTo>
                  <a:lnTo>
                    <a:pt x="321" y="41079"/>
                  </a:lnTo>
                  <a:lnTo>
                    <a:pt x="0" y="40086"/>
                  </a:lnTo>
                  <a:lnTo>
                    <a:pt x="492" y="39424"/>
                  </a:lnTo>
                  <a:lnTo>
                    <a:pt x="1525" y="38983"/>
                  </a:lnTo>
                  <a:lnTo>
                    <a:pt x="2214" y="37983"/>
                  </a:lnTo>
                  <a:lnTo>
                    <a:pt x="2979" y="34990"/>
                  </a:lnTo>
                  <a:lnTo>
                    <a:pt x="3889" y="33910"/>
                  </a:lnTo>
                  <a:lnTo>
                    <a:pt x="33361" y="15465"/>
                  </a:lnTo>
                  <a:lnTo>
                    <a:pt x="75734" y="7010"/>
                  </a:lnTo>
                  <a:lnTo>
                    <a:pt x="119821" y="5661"/>
                  </a:lnTo>
                  <a:lnTo>
                    <a:pt x="13694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SMARTInkShape-1719"/>
            <p:cNvSpPr/>
            <p:nvPr>
              <p:custDataLst>
                <p:tags r:id="rId87"/>
              </p:custDataLst>
            </p:nvPr>
          </p:nvSpPr>
          <p:spPr>
            <a:xfrm>
              <a:off x="3575127" y="3740414"/>
              <a:ext cx="57074" cy="297885"/>
            </a:xfrm>
            <a:custGeom>
              <a:avLst/>
              <a:gdLst/>
              <a:ahLst/>
              <a:cxnLst/>
              <a:rect l="0" t="0" r="0" b="0"/>
              <a:pathLst>
                <a:path w="57074" h="297885">
                  <a:moveTo>
                    <a:pt x="25323" y="18786"/>
                  </a:moveTo>
                  <a:lnTo>
                    <a:pt x="25323" y="18786"/>
                  </a:lnTo>
                  <a:lnTo>
                    <a:pt x="25323" y="6170"/>
                  </a:lnTo>
                  <a:lnTo>
                    <a:pt x="19234" y="0"/>
                  </a:lnTo>
                  <a:lnTo>
                    <a:pt x="18973" y="47452"/>
                  </a:lnTo>
                  <a:lnTo>
                    <a:pt x="18267" y="71296"/>
                  </a:lnTo>
                  <a:lnTo>
                    <a:pt x="13211" y="102136"/>
                  </a:lnTo>
                  <a:lnTo>
                    <a:pt x="11969" y="143870"/>
                  </a:lnTo>
                  <a:lnTo>
                    <a:pt x="6668" y="186979"/>
                  </a:lnTo>
                  <a:lnTo>
                    <a:pt x="5583" y="234441"/>
                  </a:lnTo>
                  <a:lnTo>
                    <a:pt x="0" y="277874"/>
                  </a:lnTo>
                  <a:lnTo>
                    <a:pt x="1839" y="283985"/>
                  </a:lnTo>
                  <a:lnTo>
                    <a:pt x="7765" y="293028"/>
                  </a:lnTo>
                  <a:lnTo>
                    <a:pt x="11663" y="297167"/>
                  </a:lnTo>
                  <a:lnTo>
                    <a:pt x="14078" y="297733"/>
                  </a:lnTo>
                  <a:lnTo>
                    <a:pt x="15710" y="297884"/>
                  </a:lnTo>
                  <a:lnTo>
                    <a:pt x="19404" y="296170"/>
                  </a:lnTo>
                  <a:lnTo>
                    <a:pt x="23398" y="293762"/>
                  </a:lnTo>
                  <a:lnTo>
                    <a:pt x="27525" y="292692"/>
                  </a:lnTo>
                  <a:lnTo>
                    <a:pt x="28907" y="291702"/>
                  </a:lnTo>
                  <a:lnTo>
                    <a:pt x="29829" y="290335"/>
                  </a:lnTo>
                  <a:lnTo>
                    <a:pt x="31559" y="286936"/>
                  </a:lnTo>
                  <a:lnTo>
                    <a:pt x="54266" y="262197"/>
                  </a:lnTo>
                  <a:lnTo>
                    <a:pt x="56241" y="255851"/>
                  </a:lnTo>
                  <a:lnTo>
                    <a:pt x="57073" y="24738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SMARTInkShape-1720"/>
            <p:cNvSpPr/>
            <p:nvPr>
              <p:custDataLst>
                <p:tags r:id="rId88"/>
              </p:custDataLst>
            </p:nvPr>
          </p:nvSpPr>
          <p:spPr>
            <a:xfrm>
              <a:off x="3213107" y="3378200"/>
              <a:ext cx="86006" cy="221957"/>
            </a:xfrm>
            <a:custGeom>
              <a:avLst/>
              <a:gdLst/>
              <a:ahLst/>
              <a:cxnLst/>
              <a:rect l="0" t="0" r="0" b="0"/>
              <a:pathLst>
                <a:path w="86006" h="221957">
                  <a:moveTo>
                    <a:pt x="12693" y="0"/>
                  </a:moveTo>
                  <a:lnTo>
                    <a:pt x="12693" y="0"/>
                  </a:lnTo>
                  <a:lnTo>
                    <a:pt x="12693" y="3371"/>
                  </a:lnTo>
                  <a:lnTo>
                    <a:pt x="11987" y="4364"/>
                  </a:lnTo>
                  <a:lnTo>
                    <a:pt x="10811" y="5026"/>
                  </a:lnTo>
                  <a:lnTo>
                    <a:pt x="6604" y="6272"/>
                  </a:lnTo>
                  <a:lnTo>
                    <a:pt x="261" y="259"/>
                  </a:lnTo>
                  <a:lnTo>
                    <a:pt x="0" y="11562"/>
                  </a:lnTo>
                  <a:lnTo>
                    <a:pt x="4358" y="18250"/>
                  </a:lnTo>
                  <a:lnTo>
                    <a:pt x="11359" y="65515"/>
                  </a:lnTo>
                  <a:lnTo>
                    <a:pt x="17684" y="112863"/>
                  </a:lnTo>
                  <a:lnTo>
                    <a:pt x="24034" y="160201"/>
                  </a:lnTo>
                  <a:lnTo>
                    <a:pt x="25377" y="206540"/>
                  </a:lnTo>
                  <a:lnTo>
                    <a:pt x="25393" y="221868"/>
                  </a:lnTo>
                  <a:lnTo>
                    <a:pt x="25393" y="201669"/>
                  </a:lnTo>
                  <a:lnTo>
                    <a:pt x="21735" y="187663"/>
                  </a:lnTo>
                  <a:lnTo>
                    <a:pt x="27250" y="144606"/>
                  </a:lnTo>
                  <a:lnTo>
                    <a:pt x="30855" y="135574"/>
                  </a:lnTo>
                  <a:lnTo>
                    <a:pt x="34851" y="130638"/>
                  </a:lnTo>
                  <a:lnTo>
                    <a:pt x="38533" y="128617"/>
                  </a:lnTo>
                  <a:lnTo>
                    <a:pt x="48734" y="127213"/>
                  </a:lnTo>
                  <a:lnTo>
                    <a:pt x="65611" y="127008"/>
                  </a:lnTo>
                  <a:lnTo>
                    <a:pt x="69844" y="128885"/>
                  </a:lnTo>
                  <a:lnTo>
                    <a:pt x="71960" y="130373"/>
                  </a:lnTo>
                  <a:lnTo>
                    <a:pt x="74312" y="133908"/>
                  </a:lnTo>
                  <a:lnTo>
                    <a:pt x="76062" y="137832"/>
                  </a:lnTo>
                  <a:lnTo>
                    <a:pt x="80309" y="144007"/>
                  </a:lnTo>
                  <a:lnTo>
                    <a:pt x="86005" y="161004"/>
                  </a:lnTo>
                  <a:lnTo>
                    <a:pt x="81955" y="186346"/>
                  </a:lnTo>
                  <a:lnTo>
                    <a:pt x="77508" y="194130"/>
                  </a:lnTo>
                  <a:lnTo>
                    <a:pt x="61345" y="211643"/>
                  </a:lnTo>
                  <a:lnTo>
                    <a:pt x="57129" y="214008"/>
                  </a:lnTo>
                  <a:lnTo>
                    <a:pt x="52904" y="215764"/>
                  </a:lnTo>
                  <a:lnTo>
                    <a:pt x="48673" y="218897"/>
                  </a:lnTo>
                  <a:lnTo>
                    <a:pt x="42560" y="220760"/>
                  </a:lnTo>
                  <a:lnTo>
                    <a:pt x="30509" y="221956"/>
                  </a:lnTo>
                  <a:lnTo>
                    <a:pt x="25785" y="220237"/>
                  </a:lnTo>
                  <a:lnTo>
                    <a:pt x="21334" y="217828"/>
                  </a:lnTo>
                  <a:lnTo>
                    <a:pt x="12693" y="2159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SMARTInkShape-1721"/>
            <p:cNvSpPr/>
            <p:nvPr>
              <p:custDataLst>
                <p:tags r:id="rId89"/>
              </p:custDataLst>
            </p:nvPr>
          </p:nvSpPr>
          <p:spPr>
            <a:xfrm>
              <a:off x="3226701" y="3708484"/>
              <a:ext cx="81650" cy="450767"/>
            </a:xfrm>
            <a:custGeom>
              <a:avLst/>
              <a:gdLst/>
              <a:ahLst/>
              <a:cxnLst/>
              <a:rect l="0" t="0" r="0" b="0"/>
              <a:pathLst>
                <a:path w="81650" h="450767">
                  <a:moveTo>
                    <a:pt x="81649" y="18966"/>
                  </a:moveTo>
                  <a:lnTo>
                    <a:pt x="81649" y="18966"/>
                  </a:lnTo>
                  <a:lnTo>
                    <a:pt x="81649" y="15595"/>
                  </a:lnTo>
                  <a:lnTo>
                    <a:pt x="80943" y="14602"/>
                  </a:lnTo>
                  <a:lnTo>
                    <a:pt x="79767" y="13940"/>
                  </a:lnTo>
                  <a:lnTo>
                    <a:pt x="78278" y="13499"/>
                  </a:lnTo>
                  <a:lnTo>
                    <a:pt x="77285" y="12499"/>
                  </a:lnTo>
                  <a:lnTo>
                    <a:pt x="76182" y="9506"/>
                  </a:lnTo>
                  <a:lnTo>
                    <a:pt x="75182" y="8426"/>
                  </a:lnTo>
                  <a:lnTo>
                    <a:pt x="72189" y="7226"/>
                  </a:lnTo>
                  <a:lnTo>
                    <a:pt x="71815" y="6201"/>
                  </a:lnTo>
                  <a:lnTo>
                    <a:pt x="72271" y="4811"/>
                  </a:lnTo>
                  <a:lnTo>
                    <a:pt x="73280" y="3179"/>
                  </a:lnTo>
                  <a:lnTo>
                    <a:pt x="73248" y="2092"/>
                  </a:lnTo>
                  <a:lnTo>
                    <a:pt x="72520" y="1366"/>
                  </a:lnTo>
                  <a:lnTo>
                    <a:pt x="69830" y="561"/>
                  </a:lnTo>
                  <a:lnTo>
                    <a:pt x="60319" y="0"/>
                  </a:lnTo>
                  <a:lnTo>
                    <a:pt x="56177" y="1835"/>
                  </a:lnTo>
                  <a:lnTo>
                    <a:pt x="51983" y="4296"/>
                  </a:lnTo>
                  <a:lnTo>
                    <a:pt x="45656" y="6388"/>
                  </a:lnTo>
                  <a:lnTo>
                    <a:pt x="41428" y="9377"/>
                  </a:lnTo>
                  <a:lnTo>
                    <a:pt x="28732" y="30008"/>
                  </a:lnTo>
                  <a:lnTo>
                    <a:pt x="9682" y="67661"/>
                  </a:lnTo>
                  <a:lnTo>
                    <a:pt x="1333" y="113876"/>
                  </a:lnTo>
                  <a:lnTo>
                    <a:pt x="0" y="156650"/>
                  </a:lnTo>
                  <a:lnTo>
                    <a:pt x="5583" y="200953"/>
                  </a:lnTo>
                  <a:lnTo>
                    <a:pt x="16230" y="245390"/>
                  </a:lnTo>
                  <a:lnTo>
                    <a:pt x="35886" y="290007"/>
                  </a:lnTo>
                  <a:lnTo>
                    <a:pt x="54081" y="335930"/>
                  </a:lnTo>
                  <a:lnTo>
                    <a:pt x="60707" y="354992"/>
                  </a:lnTo>
                  <a:lnTo>
                    <a:pt x="63920" y="368061"/>
                  </a:lnTo>
                  <a:lnTo>
                    <a:pt x="67459" y="380870"/>
                  </a:lnTo>
                  <a:lnTo>
                    <a:pt x="67581" y="389362"/>
                  </a:lnTo>
                  <a:lnTo>
                    <a:pt x="61071" y="417133"/>
                  </a:lnTo>
                  <a:lnTo>
                    <a:pt x="58392" y="422412"/>
                  </a:lnTo>
                  <a:lnTo>
                    <a:pt x="56178" y="429351"/>
                  </a:lnTo>
                  <a:lnTo>
                    <a:pt x="47494" y="440150"/>
                  </a:lnTo>
                  <a:lnTo>
                    <a:pt x="43421" y="442520"/>
                  </a:lnTo>
                  <a:lnTo>
                    <a:pt x="32948" y="444872"/>
                  </a:lnTo>
                  <a:lnTo>
                    <a:pt x="28725" y="447675"/>
                  </a:lnTo>
                  <a:lnTo>
                    <a:pt x="26610" y="448000"/>
                  </a:lnTo>
                  <a:lnTo>
                    <a:pt x="24496" y="447511"/>
                  </a:lnTo>
                  <a:lnTo>
                    <a:pt x="20264" y="445791"/>
                  </a:lnTo>
                  <a:lnTo>
                    <a:pt x="6442" y="444432"/>
                  </a:lnTo>
                  <a:lnTo>
                    <a:pt x="6111" y="445132"/>
                  </a:lnTo>
                  <a:lnTo>
                    <a:pt x="5449" y="4507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SMARTInkShape-1722"/>
            <p:cNvSpPr/>
            <p:nvPr>
              <p:custDataLst>
                <p:tags r:id="rId90"/>
              </p:custDataLst>
            </p:nvPr>
          </p:nvSpPr>
          <p:spPr>
            <a:xfrm>
              <a:off x="3219458" y="4368802"/>
              <a:ext cx="120643" cy="76166"/>
            </a:xfrm>
            <a:custGeom>
              <a:avLst/>
              <a:gdLst/>
              <a:ahLst/>
              <a:cxnLst/>
              <a:rect l="0" t="0" r="0" b="0"/>
              <a:pathLst>
                <a:path w="120643" h="76166">
                  <a:moveTo>
                    <a:pt x="57142" y="19048"/>
                  </a:moveTo>
                  <a:lnTo>
                    <a:pt x="57142" y="19048"/>
                  </a:lnTo>
                  <a:lnTo>
                    <a:pt x="57142" y="9588"/>
                  </a:lnTo>
                  <a:lnTo>
                    <a:pt x="56436" y="8508"/>
                  </a:lnTo>
                  <a:lnTo>
                    <a:pt x="55260" y="7788"/>
                  </a:lnTo>
                  <a:lnTo>
                    <a:pt x="53771" y="7308"/>
                  </a:lnTo>
                  <a:lnTo>
                    <a:pt x="52778" y="6283"/>
                  </a:lnTo>
                  <a:lnTo>
                    <a:pt x="51675" y="3261"/>
                  </a:lnTo>
                  <a:lnTo>
                    <a:pt x="50675" y="2173"/>
                  </a:lnTo>
                  <a:lnTo>
                    <a:pt x="45402" y="284"/>
                  </a:lnTo>
                  <a:lnTo>
                    <a:pt x="23250" y="0"/>
                  </a:lnTo>
                  <a:lnTo>
                    <a:pt x="21847" y="705"/>
                  </a:lnTo>
                  <a:lnTo>
                    <a:pt x="20912" y="1880"/>
                  </a:lnTo>
                  <a:lnTo>
                    <a:pt x="19167" y="5068"/>
                  </a:lnTo>
                  <a:lnTo>
                    <a:pt x="8989" y="17005"/>
                  </a:lnTo>
                  <a:lnTo>
                    <a:pt x="4984" y="25412"/>
                  </a:lnTo>
                  <a:lnTo>
                    <a:pt x="3320" y="27524"/>
                  </a:lnTo>
                  <a:lnTo>
                    <a:pt x="1471" y="33634"/>
                  </a:lnTo>
                  <a:lnTo>
                    <a:pt x="0" y="65592"/>
                  </a:lnTo>
                  <a:lnTo>
                    <a:pt x="1877" y="69838"/>
                  </a:lnTo>
                  <a:lnTo>
                    <a:pt x="3365" y="71958"/>
                  </a:lnTo>
                  <a:lnTo>
                    <a:pt x="6900" y="74313"/>
                  </a:lnTo>
                  <a:lnTo>
                    <a:pt x="12857" y="75640"/>
                  </a:lnTo>
                  <a:lnTo>
                    <a:pt x="27518" y="76165"/>
                  </a:lnTo>
                  <a:lnTo>
                    <a:pt x="31746" y="74302"/>
                  </a:lnTo>
                  <a:lnTo>
                    <a:pt x="46559" y="61270"/>
                  </a:lnTo>
                  <a:lnTo>
                    <a:pt x="48910" y="57099"/>
                  </a:lnTo>
                  <a:lnTo>
                    <a:pt x="49537" y="54999"/>
                  </a:lnTo>
                  <a:lnTo>
                    <a:pt x="50661" y="53598"/>
                  </a:lnTo>
                  <a:lnTo>
                    <a:pt x="59520" y="47795"/>
                  </a:lnTo>
                  <a:lnTo>
                    <a:pt x="61727" y="44054"/>
                  </a:lnTo>
                  <a:lnTo>
                    <a:pt x="63461" y="32113"/>
                  </a:lnTo>
                  <a:lnTo>
                    <a:pt x="68956" y="26312"/>
                  </a:lnTo>
                  <a:lnTo>
                    <a:pt x="69252" y="26713"/>
                  </a:lnTo>
                  <a:lnTo>
                    <a:pt x="69580" y="29040"/>
                  </a:lnTo>
                  <a:lnTo>
                    <a:pt x="70373" y="29943"/>
                  </a:lnTo>
                  <a:lnTo>
                    <a:pt x="73135" y="30946"/>
                  </a:lnTo>
                  <a:lnTo>
                    <a:pt x="74154" y="31919"/>
                  </a:lnTo>
                  <a:lnTo>
                    <a:pt x="77671" y="38550"/>
                  </a:lnTo>
                  <a:lnTo>
                    <a:pt x="79295" y="40516"/>
                  </a:lnTo>
                  <a:lnTo>
                    <a:pt x="82980" y="42701"/>
                  </a:lnTo>
                  <a:lnTo>
                    <a:pt x="84951" y="43283"/>
                  </a:lnTo>
                  <a:lnTo>
                    <a:pt x="86265" y="44377"/>
                  </a:lnTo>
                  <a:lnTo>
                    <a:pt x="87724" y="47474"/>
                  </a:lnTo>
                  <a:lnTo>
                    <a:pt x="88819" y="48582"/>
                  </a:lnTo>
                  <a:lnTo>
                    <a:pt x="91917" y="49813"/>
                  </a:lnTo>
                  <a:lnTo>
                    <a:pt x="110082" y="50772"/>
                  </a:lnTo>
                  <a:lnTo>
                    <a:pt x="114302" y="48905"/>
                  </a:lnTo>
                  <a:lnTo>
                    <a:pt x="120642" y="4444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97" name="SMARTInkShape-Group420"/>
          <p:cNvGrpSpPr/>
          <p:nvPr/>
        </p:nvGrpSpPr>
        <p:grpSpPr>
          <a:xfrm>
            <a:off x="4096129" y="3683261"/>
            <a:ext cx="551998" cy="558540"/>
            <a:chOff x="4096129" y="3683261"/>
            <a:chExt cx="551998" cy="558540"/>
          </a:xfrm>
        </p:grpSpPr>
        <p:sp>
          <p:nvSpPr>
            <p:cNvPr id="90" name="SMARTInkShape-1723"/>
            <p:cNvSpPr/>
            <p:nvPr>
              <p:custDataLst>
                <p:tags r:id="rId78"/>
              </p:custDataLst>
            </p:nvPr>
          </p:nvSpPr>
          <p:spPr>
            <a:xfrm>
              <a:off x="4597400" y="4076729"/>
              <a:ext cx="50727" cy="165072"/>
            </a:xfrm>
            <a:custGeom>
              <a:avLst/>
              <a:gdLst/>
              <a:ahLst/>
              <a:cxnLst/>
              <a:rect l="0" t="0" r="0" b="0"/>
              <a:pathLst>
                <a:path w="50727" h="165072">
                  <a:moveTo>
                    <a:pt x="0" y="12671"/>
                  </a:moveTo>
                  <a:lnTo>
                    <a:pt x="0" y="12671"/>
                  </a:lnTo>
                  <a:lnTo>
                    <a:pt x="0" y="9300"/>
                  </a:lnTo>
                  <a:lnTo>
                    <a:pt x="1881" y="5764"/>
                  </a:lnTo>
                  <a:lnTo>
                    <a:pt x="6272" y="71"/>
                  </a:lnTo>
                  <a:lnTo>
                    <a:pt x="9698" y="0"/>
                  </a:lnTo>
                  <a:lnTo>
                    <a:pt x="13248" y="1865"/>
                  </a:lnTo>
                  <a:lnTo>
                    <a:pt x="15182" y="3351"/>
                  </a:lnTo>
                  <a:lnTo>
                    <a:pt x="17331" y="6882"/>
                  </a:lnTo>
                  <a:lnTo>
                    <a:pt x="38136" y="50824"/>
                  </a:lnTo>
                  <a:lnTo>
                    <a:pt x="47982" y="72650"/>
                  </a:lnTo>
                  <a:lnTo>
                    <a:pt x="50726" y="116214"/>
                  </a:lnTo>
                  <a:lnTo>
                    <a:pt x="50072" y="129036"/>
                  </a:lnTo>
                  <a:lnTo>
                    <a:pt x="45724" y="141067"/>
                  </a:lnTo>
                  <a:lnTo>
                    <a:pt x="31701" y="158555"/>
                  </a:lnTo>
                  <a:lnTo>
                    <a:pt x="25400" y="16507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SMARTInkShape-1724"/>
            <p:cNvSpPr/>
            <p:nvPr>
              <p:custDataLst>
                <p:tags r:id="rId79"/>
              </p:custDataLst>
            </p:nvPr>
          </p:nvSpPr>
          <p:spPr>
            <a:xfrm>
              <a:off x="4476758" y="4121151"/>
              <a:ext cx="88893" cy="69850"/>
            </a:xfrm>
            <a:custGeom>
              <a:avLst/>
              <a:gdLst/>
              <a:ahLst/>
              <a:cxnLst/>
              <a:rect l="0" t="0" r="0" b="0"/>
              <a:pathLst>
                <a:path w="88893" h="69850">
                  <a:moveTo>
                    <a:pt x="44442" y="31749"/>
                  </a:moveTo>
                  <a:lnTo>
                    <a:pt x="44442" y="31749"/>
                  </a:lnTo>
                  <a:lnTo>
                    <a:pt x="44442" y="1488"/>
                  </a:lnTo>
                  <a:lnTo>
                    <a:pt x="43736" y="992"/>
                  </a:lnTo>
                  <a:lnTo>
                    <a:pt x="38975" y="130"/>
                  </a:lnTo>
                  <a:lnTo>
                    <a:pt x="26359" y="0"/>
                  </a:lnTo>
                  <a:lnTo>
                    <a:pt x="10490" y="14926"/>
                  </a:lnTo>
                  <a:lnTo>
                    <a:pt x="8185" y="19098"/>
                  </a:lnTo>
                  <a:lnTo>
                    <a:pt x="6456" y="23304"/>
                  </a:lnTo>
                  <a:lnTo>
                    <a:pt x="2221" y="29639"/>
                  </a:lnTo>
                  <a:lnTo>
                    <a:pt x="652" y="35984"/>
                  </a:lnTo>
                  <a:lnTo>
                    <a:pt x="0" y="55894"/>
                  </a:lnTo>
                  <a:lnTo>
                    <a:pt x="5460" y="62506"/>
                  </a:lnTo>
                  <a:lnTo>
                    <a:pt x="7831" y="63058"/>
                  </a:lnTo>
                  <a:lnTo>
                    <a:pt x="15103" y="63412"/>
                  </a:lnTo>
                  <a:lnTo>
                    <a:pt x="19173" y="61579"/>
                  </a:lnTo>
                  <a:lnTo>
                    <a:pt x="30219" y="52958"/>
                  </a:lnTo>
                  <a:lnTo>
                    <a:pt x="36916" y="51083"/>
                  </a:lnTo>
                  <a:lnTo>
                    <a:pt x="44150" y="44718"/>
                  </a:lnTo>
                  <a:lnTo>
                    <a:pt x="49884" y="49940"/>
                  </a:lnTo>
                  <a:lnTo>
                    <a:pt x="53894" y="50544"/>
                  </a:lnTo>
                  <a:lnTo>
                    <a:pt x="54977" y="51335"/>
                  </a:lnTo>
                  <a:lnTo>
                    <a:pt x="55699" y="52567"/>
                  </a:lnTo>
                  <a:lnTo>
                    <a:pt x="56180" y="54094"/>
                  </a:lnTo>
                  <a:lnTo>
                    <a:pt x="57206" y="55113"/>
                  </a:lnTo>
                  <a:lnTo>
                    <a:pt x="63923" y="58628"/>
                  </a:lnTo>
                  <a:lnTo>
                    <a:pt x="67917" y="61334"/>
                  </a:lnTo>
                  <a:lnTo>
                    <a:pt x="72043" y="62537"/>
                  </a:lnTo>
                  <a:lnTo>
                    <a:pt x="73427" y="63563"/>
                  </a:lnTo>
                  <a:lnTo>
                    <a:pt x="74349" y="64953"/>
                  </a:lnTo>
                  <a:lnTo>
                    <a:pt x="74963" y="66585"/>
                  </a:lnTo>
                  <a:lnTo>
                    <a:pt x="76078" y="67673"/>
                  </a:lnTo>
                  <a:lnTo>
                    <a:pt x="79199" y="68882"/>
                  </a:lnTo>
                  <a:lnTo>
                    <a:pt x="88892" y="6984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SMARTInkShape-1725"/>
            <p:cNvSpPr/>
            <p:nvPr>
              <p:custDataLst>
                <p:tags r:id="rId80"/>
              </p:custDataLst>
            </p:nvPr>
          </p:nvSpPr>
          <p:spPr>
            <a:xfrm>
              <a:off x="4343400" y="4165600"/>
              <a:ext cx="88901" cy="31751"/>
            </a:xfrm>
            <a:custGeom>
              <a:avLst/>
              <a:gdLst/>
              <a:ahLst/>
              <a:cxnLst/>
              <a:rect l="0" t="0" r="0" b="0"/>
              <a:pathLst>
                <a:path w="88901" h="31751">
                  <a:moveTo>
                    <a:pt x="0" y="31750"/>
                  </a:moveTo>
                  <a:lnTo>
                    <a:pt x="0" y="31750"/>
                  </a:lnTo>
                  <a:lnTo>
                    <a:pt x="0" y="28379"/>
                  </a:lnTo>
                  <a:lnTo>
                    <a:pt x="705" y="27386"/>
                  </a:lnTo>
                  <a:lnTo>
                    <a:pt x="1881" y="26724"/>
                  </a:lnTo>
                  <a:lnTo>
                    <a:pt x="3371" y="26283"/>
                  </a:lnTo>
                  <a:lnTo>
                    <a:pt x="12865" y="20490"/>
                  </a:lnTo>
                  <a:lnTo>
                    <a:pt x="14927" y="20010"/>
                  </a:lnTo>
                  <a:lnTo>
                    <a:pt x="25414" y="14150"/>
                  </a:lnTo>
                  <a:lnTo>
                    <a:pt x="35985" y="12185"/>
                  </a:lnTo>
                  <a:lnTo>
                    <a:pt x="44450" y="7712"/>
                  </a:lnTo>
                  <a:lnTo>
                    <a:pt x="73495" y="5660"/>
                  </a:lnTo>
                  <a:lnTo>
                    <a:pt x="82433" y="1327"/>
                  </a:lnTo>
                  <a:lnTo>
                    <a:pt x="889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SMARTInkShape-1726"/>
            <p:cNvSpPr/>
            <p:nvPr>
              <p:custDataLst>
                <p:tags r:id="rId81"/>
              </p:custDataLst>
            </p:nvPr>
          </p:nvSpPr>
          <p:spPr>
            <a:xfrm>
              <a:off x="4211036" y="4044959"/>
              <a:ext cx="62489" cy="170503"/>
            </a:xfrm>
            <a:custGeom>
              <a:avLst/>
              <a:gdLst/>
              <a:ahLst/>
              <a:cxnLst/>
              <a:rect l="0" t="0" r="0" b="0"/>
              <a:pathLst>
                <a:path w="62489" h="170503">
                  <a:moveTo>
                    <a:pt x="5364" y="12691"/>
                  </a:moveTo>
                  <a:lnTo>
                    <a:pt x="5364" y="12691"/>
                  </a:lnTo>
                  <a:lnTo>
                    <a:pt x="8735" y="9320"/>
                  </a:lnTo>
                  <a:lnTo>
                    <a:pt x="10390" y="5783"/>
                  </a:lnTo>
                  <a:lnTo>
                    <a:pt x="11712" y="0"/>
                  </a:lnTo>
                  <a:lnTo>
                    <a:pt x="8343" y="3364"/>
                  </a:lnTo>
                  <a:lnTo>
                    <a:pt x="6688" y="6899"/>
                  </a:lnTo>
                  <a:lnTo>
                    <a:pt x="5371" y="48787"/>
                  </a:lnTo>
                  <a:lnTo>
                    <a:pt x="6071" y="65630"/>
                  </a:lnTo>
                  <a:lnTo>
                    <a:pt x="11125" y="91009"/>
                  </a:lnTo>
                  <a:lnTo>
                    <a:pt x="11704" y="137417"/>
                  </a:lnTo>
                  <a:lnTo>
                    <a:pt x="11714" y="170502"/>
                  </a:lnTo>
                  <a:lnTo>
                    <a:pt x="11714" y="150234"/>
                  </a:lnTo>
                  <a:lnTo>
                    <a:pt x="13596" y="146023"/>
                  </a:lnTo>
                  <a:lnTo>
                    <a:pt x="16078" y="141800"/>
                  </a:lnTo>
                  <a:lnTo>
                    <a:pt x="18181" y="135455"/>
                  </a:lnTo>
                  <a:lnTo>
                    <a:pt x="23454" y="128245"/>
                  </a:lnTo>
                  <a:lnTo>
                    <a:pt x="24930" y="122169"/>
                  </a:lnTo>
                  <a:lnTo>
                    <a:pt x="27701" y="118262"/>
                  </a:lnTo>
                  <a:lnTo>
                    <a:pt x="31284" y="116056"/>
                  </a:lnTo>
                  <a:lnTo>
                    <a:pt x="42240" y="114394"/>
                  </a:lnTo>
                  <a:lnTo>
                    <a:pt x="46472" y="114322"/>
                  </a:lnTo>
                  <a:lnTo>
                    <a:pt x="50210" y="116186"/>
                  </a:lnTo>
                  <a:lnTo>
                    <a:pt x="61528" y="126031"/>
                  </a:lnTo>
                  <a:lnTo>
                    <a:pt x="62222" y="130078"/>
                  </a:lnTo>
                  <a:lnTo>
                    <a:pt x="62488" y="141892"/>
                  </a:lnTo>
                  <a:lnTo>
                    <a:pt x="60621" y="146079"/>
                  </a:lnTo>
                  <a:lnTo>
                    <a:pt x="51974" y="157214"/>
                  </a:lnTo>
                  <a:lnTo>
                    <a:pt x="50774" y="161120"/>
                  </a:lnTo>
                  <a:lnTo>
                    <a:pt x="49748" y="162443"/>
                  </a:lnTo>
                  <a:lnTo>
                    <a:pt x="46727" y="163914"/>
                  </a:lnTo>
                  <a:lnTo>
                    <a:pt x="15064" y="165090"/>
                  </a:lnTo>
                  <a:lnTo>
                    <a:pt x="11321" y="163209"/>
                  </a:lnTo>
                  <a:lnTo>
                    <a:pt x="6541" y="159624"/>
                  </a:lnTo>
                  <a:lnTo>
                    <a:pt x="5443" y="160035"/>
                  </a:lnTo>
                  <a:lnTo>
                    <a:pt x="0" y="164286"/>
                  </a:lnTo>
                  <a:lnTo>
                    <a:pt x="2677" y="161482"/>
                  </a:lnTo>
                  <a:lnTo>
                    <a:pt x="6051" y="159959"/>
                  </a:lnTo>
                  <a:lnTo>
                    <a:pt x="18064" y="1587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SMARTInkShape-1727"/>
            <p:cNvSpPr/>
            <p:nvPr>
              <p:custDataLst>
                <p:tags r:id="rId82"/>
              </p:custDataLst>
            </p:nvPr>
          </p:nvSpPr>
          <p:spPr>
            <a:xfrm>
              <a:off x="4102180" y="4051300"/>
              <a:ext cx="63421" cy="152289"/>
            </a:xfrm>
            <a:custGeom>
              <a:avLst/>
              <a:gdLst/>
              <a:ahLst/>
              <a:cxnLst/>
              <a:rect l="0" t="0" r="0" b="0"/>
              <a:pathLst>
                <a:path w="63421" h="152289">
                  <a:moveTo>
                    <a:pt x="63420" y="0"/>
                  </a:moveTo>
                  <a:lnTo>
                    <a:pt x="63420" y="0"/>
                  </a:lnTo>
                  <a:lnTo>
                    <a:pt x="39065" y="0"/>
                  </a:lnTo>
                  <a:lnTo>
                    <a:pt x="33157" y="4364"/>
                  </a:lnTo>
                  <a:lnTo>
                    <a:pt x="27250" y="6467"/>
                  </a:lnTo>
                  <a:lnTo>
                    <a:pt x="23121" y="9459"/>
                  </a:lnTo>
                  <a:lnTo>
                    <a:pt x="20815" y="13141"/>
                  </a:lnTo>
                  <a:lnTo>
                    <a:pt x="15963" y="24624"/>
                  </a:lnTo>
                  <a:lnTo>
                    <a:pt x="8916" y="36117"/>
                  </a:lnTo>
                  <a:lnTo>
                    <a:pt x="834" y="80459"/>
                  </a:lnTo>
                  <a:lnTo>
                    <a:pt x="0" y="105835"/>
                  </a:lnTo>
                  <a:lnTo>
                    <a:pt x="1837" y="112419"/>
                  </a:lnTo>
                  <a:lnTo>
                    <a:pt x="4300" y="118402"/>
                  </a:lnTo>
                  <a:lnTo>
                    <a:pt x="6391" y="128999"/>
                  </a:lnTo>
                  <a:lnTo>
                    <a:pt x="11167" y="136921"/>
                  </a:lnTo>
                  <a:lnTo>
                    <a:pt x="21174" y="148079"/>
                  </a:lnTo>
                  <a:lnTo>
                    <a:pt x="27240" y="150480"/>
                  </a:lnTo>
                  <a:lnTo>
                    <a:pt x="46227" y="152288"/>
                  </a:lnTo>
                  <a:lnTo>
                    <a:pt x="50605" y="150468"/>
                  </a:lnTo>
                  <a:lnTo>
                    <a:pt x="57070" y="146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SMARTInkShape-1728"/>
            <p:cNvSpPr/>
            <p:nvPr>
              <p:custDataLst>
                <p:tags r:id="rId83"/>
              </p:custDataLst>
            </p:nvPr>
          </p:nvSpPr>
          <p:spPr>
            <a:xfrm>
              <a:off x="4096129" y="3917950"/>
              <a:ext cx="493250" cy="19051"/>
            </a:xfrm>
            <a:custGeom>
              <a:avLst/>
              <a:gdLst/>
              <a:ahLst/>
              <a:cxnLst/>
              <a:rect l="0" t="0" r="0" b="0"/>
              <a:pathLst>
                <a:path w="493250" h="19051">
                  <a:moveTo>
                    <a:pt x="75821" y="0"/>
                  </a:moveTo>
                  <a:lnTo>
                    <a:pt x="75821" y="0"/>
                  </a:lnTo>
                  <a:lnTo>
                    <a:pt x="65682" y="4364"/>
                  </a:lnTo>
                  <a:lnTo>
                    <a:pt x="39505" y="8115"/>
                  </a:lnTo>
                  <a:lnTo>
                    <a:pt x="33575" y="10662"/>
                  </a:lnTo>
                  <a:lnTo>
                    <a:pt x="8282" y="13353"/>
                  </a:lnTo>
                  <a:lnTo>
                    <a:pt x="0" y="18786"/>
                  </a:lnTo>
                  <a:lnTo>
                    <a:pt x="39121" y="19048"/>
                  </a:lnTo>
                  <a:lnTo>
                    <a:pt x="78444" y="14024"/>
                  </a:lnTo>
                  <a:lnTo>
                    <a:pt x="118672" y="12961"/>
                  </a:lnTo>
                  <a:lnTo>
                    <a:pt x="153429" y="9406"/>
                  </a:lnTo>
                  <a:lnTo>
                    <a:pt x="193909" y="7255"/>
                  </a:lnTo>
                  <a:lnTo>
                    <a:pt x="237183" y="3247"/>
                  </a:lnTo>
                  <a:lnTo>
                    <a:pt x="281284" y="962"/>
                  </a:lnTo>
                  <a:lnTo>
                    <a:pt x="322260" y="285"/>
                  </a:lnTo>
                  <a:lnTo>
                    <a:pt x="361212" y="84"/>
                  </a:lnTo>
                  <a:lnTo>
                    <a:pt x="406525" y="17"/>
                  </a:lnTo>
                  <a:lnTo>
                    <a:pt x="448725" y="2"/>
                  </a:lnTo>
                  <a:lnTo>
                    <a:pt x="465632" y="3371"/>
                  </a:lnTo>
                  <a:lnTo>
                    <a:pt x="493249" y="12361"/>
                  </a:lnTo>
                  <a:lnTo>
                    <a:pt x="493101" y="13179"/>
                  </a:lnTo>
                  <a:lnTo>
                    <a:pt x="488571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SMARTInkShape-1729"/>
            <p:cNvSpPr/>
            <p:nvPr>
              <p:custDataLst>
                <p:tags r:id="rId84"/>
              </p:custDataLst>
            </p:nvPr>
          </p:nvSpPr>
          <p:spPr>
            <a:xfrm>
              <a:off x="4248150" y="3683261"/>
              <a:ext cx="31751" cy="202940"/>
            </a:xfrm>
            <a:custGeom>
              <a:avLst/>
              <a:gdLst/>
              <a:ahLst/>
              <a:cxnLst/>
              <a:rect l="0" t="0" r="0" b="0"/>
              <a:pathLst>
                <a:path w="31751" h="202940">
                  <a:moveTo>
                    <a:pt x="0" y="6089"/>
                  </a:moveTo>
                  <a:lnTo>
                    <a:pt x="0" y="6089"/>
                  </a:lnTo>
                  <a:lnTo>
                    <a:pt x="5467" y="6089"/>
                  </a:lnTo>
                  <a:lnTo>
                    <a:pt x="5761" y="5383"/>
                  </a:lnTo>
                  <a:lnTo>
                    <a:pt x="6327" y="0"/>
                  </a:lnTo>
                  <a:lnTo>
                    <a:pt x="6343" y="3187"/>
                  </a:lnTo>
                  <a:lnTo>
                    <a:pt x="7051" y="4155"/>
                  </a:lnTo>
                  <a:lnTo>
                    <a:pt x="9719" y="5229"/>
                  </a:lnTo>
                  <a:lnTo>
                    <a:pt x="10713" y="6221"/>
                  </a:lnTo>
                  <a:lnTo>
                    <a:pt x="11817" y="9205"/>
                  </a:lnTo>
                  <a:lnTo>
                    <a:pt x="12698" y="53319"/>
                  </a:lnTo>
                  <a:lnTo>
                    <a:pt x="13405" y="82478"/>
                  </a:lnTo>
                  <a:lnTo>
                    <a:pt x="18876" y="124559"/>
                  </a:lnTo>
                  <a:lnTo>
                    <a:pt x="19740" y="153080"/>
                  </a:lnTo>
                  <a:lnTo>
                    <a:pt x="24073" y="166070"/>
                  </a:lnTo>
                  <a:lnTo>
                    <a:pt x="25931" y="181098"/>
                  </a:lnTo>
                  <a:lnTo>
                    <a:pt x="30392" y="190106"/>
                  </a:lnTo>
                  <a:lnTo>
                    <a:pt x="31750" y="2029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0" name="SMARTInkShape-Group421"/>
          <p:cNvGrpSpPr/>
          <p:nvPr/>
        </p:nvGrpSpPr>
        <p:grpSpPr>
          <a:xfrm>
            <a:off x="5035580" y="3651368"/>
            <a:ext cx="342871" cy="310921"/>
            <a:chOff x="5035580" y="3651368"/>
            <a:chExt cx="342871" cy="310921"/>
          </a:xfrm>
        </p:grpSpPr>
        <p:sp>
          <p:nvSpPr>
            <p:cNvPr id="98" name="SMARTInkShape-1730"/>
            <p:cNvSpPr/>
            <p:nvPr>
              <p:custDataLst>
                <p:tags r:id="rId76"/>
              </p:custDataLst>
            </p:nvPr>
          </p:nvSpPr>
          <p:spPr>
            <a:xfrm>
              <a:off x="5245983" y="3727450"/>
              <a:ext cx="132468" cy="57151"/>
            </a:xfrm>
            <a:custGeom>
              <a:avLst/>
              <a:gdLst/>
              <a:ahLst/>
              <a:cxnLst/>
              <a:rect l="0" t="0" r="0" b="0"/>
              <a:pathLst>
                <a:path w="132468" h="57151">
                  <a:moveTo>
                    <a:pt x="5467" y="57150"/>
                  </a:moveTo>
                  <a:lnTo>
                    <a:pt x="5467" y="57150"/>
                  </a:lnTo>
                  <a:lnTo>
                    <a:pt x="0" y="57150"/>
                  </a:lnTo>
                  <a:lnTo>
                    <a:pt x="4662" y="57150"/>
                  </a:lnTo>
                  <a:lnTo>
                    <a:pt x="50262" y="40020"/>
                  </a:lnTo>
                  <a:lnTo>
                    <a:pt x="96554" y="21161"/>
                  </a:lnTo>
                  <a:lnTo>
                    <a:pt x="113360" y="14110"/>
                  </a:lnTo>
                  <a:lnTo>
                    <a:pt x="1324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SMARTInkShape-1731"/>
            <p:cNvSpPr/>
            <p:nvPr>
              <p:custDataLst>
                <p:tags r:id="rId77"/>
              </p:custDataLst>
            </p:nvPr>
          </p:nvSpPr>
          <p:spPr>
            <a:xfrm>
              <a:off x="5035580" y="3651368"/>
              <a:ext cx="292071" cy="310921"/>
            </a:xfrm>
            <a:custGeom>
              <a:avLst/>
              <a:gdLst/>
              <a:ahLst/>
              <a:cxnLst/>
              <a:rect l="0" t="0" r="0" b="0"/>
              <a:pathLst>
                <a:path w="292071" h="310921">
                  <a:moveTo>
                    <a:pt x="76170" y="222132"/>
                  </a:moveTo>
                  <a:lnTo>
                    <a:pt x="76170" y="222132"/>
                  </a:lnTo>
                  <a:lnTo>
                    <a:pt x="76170" y="218761"/>
                  </a:lnTo>
                  <a:lnTo>
                    <a:pt x="74288" y="215225"/>
                  </a:lnTo>
                  <a:lnTo>
                    <a:pt x="72799" y="213294"/>
                  </a:lnTo>
                  <a:lnTo>
                    <a:pt x="69262" y="211149"/>
                  </a:lnTo>
                  <a:lnTo>
                    <a:pt x="65339" y="209489"/>
                  </a:lnTo>
                  <a:lnTo>
                    <a:pt x="61243" y="206400"/>
                  </a:lnTo>
                  <a:lnTo>
                    <a:pt x="58952" y="202675"/>
                  </a:lnTo>
                  <a:lnTo>
                    <a:pt x="58342" y="200694"/>
                  </a:lnTo>
                  <a:lnTo>
                    <a:pt x="57229" y="199373"/>
                  </a:lnTo>
                  <a:lnTo>
                    <a:pt x="54111" y="197906"/>
                  </a:lnTo>
                  <a:lnTo>
                    <a:pt x="30463" y="196762"/>
                  </a:lnTo>
                  <a:lnTo>
                    <a:pt x="25752" y="198627"/>
                  </a:lnTo>
                  <a:lnTo>
                    <a:pt x="16979" y="205573"/>
                  </a:lnTo>
                  <a:lnTo>
                    <a:pt x="14585" y="209599"/>
                  </a:lnTo>
                  <a:lnTo>
                    <a:pt x="12815" y="213739"/>
                  </a:lnTo>
                  <a:lnTo>
                    <a:pt x="3944" y="227630"/>
                  </a:lnTo>
                  <a:lnTo>
                    <a:pt x="754" y="242843"/>
                  </a:lnTo>
                  <a:lnTo>
                    <a:pt x="0" y="273183"/>
                  </a:lnTo>
                  <a:lnTo>
                    <a:pt x="3350" y="284217"/>
                  </a:lnTo>
                  <a:lnTo>
                    <a:pt x="10955" y="297867"/>
                  </a:lnTo>
                  <a:lnTo>
                    <a:pt x="12613" y="302358"/>
                  </a:lnTo>
                  <a:lnTo>
                    <a:pt x="15702" y="306707"/>
                  </a:lnTo>
                  <a:lnTo>
                    <a:pt x="19427" y="309110"/>
                  </a:lnTo>
                  <a:lnTo>
                    <a:pt x="27567" y="310652"/>
                  </a:lnTo>
                  <a:lnTo>
                    <a:pt x="33861" y="310920"/>
                  </a:lnTo>
                  <a:lnTo>
                    <a:pt x="43565" y="307628"/>
                  </a:lnTo>
                  <a:lnTo>
                    <a:pt x="52006" y="302184"/>
                  </a:lnTo>
                  <a:lnTo>
                    <a:pt x="54847" y="296281"/>
                  </a:lnTo>
                  <a:lnTo>
                    <a:pt x="55605" y="292731"/>
                  </a:lnTo>
                  <a:lnTo>
                    <a:pt x="60209" y="286906"/>
                  </a:lnTo>
                  <a:lnTo>
                    <a:pt x="66254" y="281259"/>
                  </a:lnTo>
                  <a:lnTo>
                    <a:pt x="73624" y="269441"/>
                  </a:lnTo>
                  <a:lnTo>
                    <a:pt x="90970" y="221996"/>
                  </a:lnTo>
                  <a:lnTo>
                    <a:pt x="103685" y="180649"/>
                  </a:lnTo>
                  <a:lnTo>
                    <a:pt x="110919" y="139842"/>
                  </a:lnTo>
                  <a:lnTo>
                    <a:pt x="119443" y="96037"/>
                  </a:lnTo>
                  <a:lnTo>
                    <a:pt x="126531" y="49393"/>
                  </a:lnTo>
                  <a:lnTo>
                    <a:pt x="126944" y="20462"/>
                  </a:lnTo>
                  <a:lnTo>
                    <a:pt x="125077" y="14202"/>
                  </a:lnTo>
                  <a:lnTo>
                    <a:pt x="122600" y="9069"/>
                  </a:lnTo>
                  <a:lnTo>
                    <a:pt x="120881" y="1231"/>
                  </a:lnTo>
                  <a:lnTo>
                    <a:pt x="120088" y="781"/>
                  </a:lnTo>
                  <a:lnTo>
                    <a:pt x="115176" y="0"/>
                  </a:lnTo>
                  <a:lnTo>
                    <a:pt x="111167" y="3288"/>
                  </a:lnTo>
                  <a:lnTo>
                    <a:pt x="109363" y="8687"/>
                  </a:lnTo>
                  <a:lnTo>
                    <a:pt x="102478" y="51978"/>
                  </a:lnTo>
                  <a:lnTo>
                    <a:pt x="101623" y="95913"/>
                  </a:lnTo>
                  <a:lnTo>
                    <a:pt x="102280" y="139705"/>
                  </a:lnTo>
                  <a:lnTo>
                    <a:pt x="107332" y="183393"/>
                  </a:lnTo>
                  <a:lnTo>
                    <a:pt x="109768" y="228444"/>
                  </a:lnTo>
                  <a:lnTo>
                    <a:pt x="119164" y="267744"/>
                  </a:lnTo>
                  <a:lnTo>
                    <a:pt x="125219" y="278675"/>
                  </a:lnTo>
                  <a:lnTo>
                    <a:pt x="126897" y="283245"/>
                  </a:lnTo>
                  <a:lnTo>
                    <a:pt x="135706" y="294063"/>
                  </a:lnTo>
                  <a:lnTo>
                    <a:pt x="137733" y="294780"/>
                  </a:lnTo>
                  <a:lnTo>
                    <a:pt x="139789" y="294553"/>
                  </a:lnTo>
                  <a:lnTo>
                    <a:pt x="143957" y="292419"/>
                  </a:lnTo>
                  <a:lnTo>
                    <a:pt x="164210" y="273728"/>
                  </a:lnTo>
                  <a:lnTo>
                    <a:pt x="175065" y="252785"/>
                  </a:lnTo>
                  <a:lnTo>
                    <a:pt x="195461" y="209367"/>
                  </a:lnTo>
                  <a:lnTo>
                    <a:pt x="209400" y="162538"/>
                  </a:lnTo>
                  <a:lnTo>
                    <a:pt x="220793" y="121177"/>
                  </a:lnTo>
                  <a:lnTo>
                    <a:pt x="236152" y="80122"/>
                  </a:lnTo>
                  <a:lnTo>
                    <a:pt x="246732" y="36938"/>
                  </a:lnTo>
                  <a:lnTo>
                    <a:pt x="248247" y="11265"/>
                  </a:lnTo>
                  <a:lnTo>
                    <a:pt x="253705" y="367"/>
                  </a:lnTo>
                  <a:lnTo>
                    <a:pt x="250521" y="25"/>
                  </a:lnTo>
                  <a:lnTo>
                    <a:pt x="249554" y="683"/>
                  </a:lnTo>
                  <a:lnTo>
                    <a:pt x="248909" y="1827"/>
                  </a:lnTo>
                  <a:lnTo>
                    <a:pt x="248479" y="3295"/>
                  </a:lnTo>
                  <a:lnTo>
                    <a:pt x="237545" y="21961"/>
                  </a:lnTo>
                  <a:lnTo>
                    <a:pt x="226184" y="63789"/>
                  </a:lnTo>
                  <a:lnTo>
                    <a:pt x="219197" y="104888"/>
                  </a:lnTo>
                  <a:lnTo>
                    <a:pt x="216161" y="145673"/>
                  </a:lnTo>
                  <a:lnTo>
                    <a:pt x="221648" y="189661"/>
                  </a:lnTo>
                  <a:lnTo>
                    <a:pt x="222756" y="204358"/>
                  </a:lnTo>
                  <a:lnTo>
                    <a:pt x="227239" y="216944"/>
                  </a:lnTo>
                  <a:lnTo>
                    <a:pt x="232331" y="226161"/>
                  </a:lnTo>
                  <a:lnTo>
                    <a:pt x="234858" y="236810"/>
                  </a:lnTo>
                  <a:lnTo>
                    <a:pt x="237950" y="242296"/>
                  </a:lnTo>
                  <a:lnTo>
                    <a:pt x="241676" y="245205"/>
                  </a:lnTo>
                  <a:lnTo>
                    <a:pt x="243657" y="245981"/>
                  </a:lnTo>
                  <a:lnTo>
                    <a:pt x="244978" y="247203"/>
                  </a:lnTo>
                  <a:lnTo>
                    <a:pt x="246446" y="250443"/>
                  </a:lnTo>
                  <a:lnTo>
                    <a:pt x="247543" y="251589"/>
                  </a:lnTo>
                  <a:lnTo>
                    <a:pt x="250643" y="252863"/>
                  </a:lnTo>
                  <a:lnTo>
                    <a:pt x="252458" y="252497"/>
                  </a:lnTo>
                  <a:lnTo>
                    <a:pt x="258382" y="248611"/>
                  </a:lnTo>
                  <a:lnTo>
                    <a:pt x="277258" y="229866"/>
                  </a:lnTo>
                  <a:lnTo>
                    <a:pt x="292070" y="20943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3" name="SMARTInkShape-Group422"/>
          <p:cNvGrpSpPr/>
          <p:nvPr/>
        </p:nvGrpSpPr>
        <p:grpSpPr>
          <a:xfrm>
            <a:off x="5943600" y="3756256"/>
            <a:ext cx="171451" cy="135910"/>
            <a:chOff x="5943600" y="3756256"/>
            <a:chExt cx="171451" cy="135910"/>
          </a:xfrm>
        </p:grpSpPr>
        <p:sp>
          <p:nvSpPr>
            <p:cNvPr id="101" name="SMARTInkShape-1732"/>
            <p:cNvSpPr/>
            <p:nvPr>
              <p:custDataLst>
                <p:tags r:id="rId74"/>
              </p:custDataLst>
            </p:nvPr>
          </p:nvSpPr>
          <p:spPr>
            <a:xfrm>
              <a:off x="5950087" y="3867150"/>
              <a:ext cx="164964" cy="25016"/>
            </a:xfrm>
            <a:custGeom>
              <a:avLst/>
              <a:gdLst/>
              <a:ahLst/>
              <a:cxnLst/>
              <a:rect l="0" t="0" r="0" b="0"/>
              <a:pathLst>
                <a:path w="164964" h="25016">
                  <a:moveTo>
                    <a:pt x="31613" y="0"/>
                  </a:moveTo>
                  <a:lnTo>
                    <a:pt x="31613" y="0"/>
                  </a:lnTo>
                  <a:lnTo>
                    <a:pt x="17798" y="11933"/>
                  </a:lnTo>
                  <a:lnTo>
                    <a:pt x="325" y="25015"/>
                  </a:lnTo>
                  <a:lnTo>
                    <a:pt x="0" y="21915"/>
                  </a:lnTo>
                  <a:lnTo>
                    <a:pt x="660" y="20960"/>
                  </a:lnTo>
                  <a:lnTo>
                    <a:pt x="1806" y="20323"/>
                  </a:lnTo>
                  <a:lnTo>
                    <a:pt x="8670" y="19427"/>
                  </a:lnTo>
                  <a:lnTo>
                    <a:pt x="51006" y="14701"/>
                  </a:lnTo>
                  <a:lnTo>
                    <a:pt x="69814" y="13998"/>
                  </a:lnTo>
                  <a:lnTo>
                    <a:pt x="89499" y="16534"/>
                  </a:lnTo>
                  <a:lnTo>
                    <a:pt x="136991" y="13129"/>
                  </a:lnTo>
                  <a:lnTo>
                    <a:pt x="164963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SMARTInkShape-1733"/>
            <p:cNvSpPr/>
            <p:nvPr>
              <p:custDataLst>
                <p:tags r:id="rId75"/>
              </p:custDataLst>
            </p:nvPr>
          </p:nvSpPr>
          <p:spPr>
            <a:xfrm>
              <a:off x="5943600" y="3756256"/>
              <a:ext cx="139701" cy="12953"/>
            </a:xfrm>
            <a:custGeom>
              <a:avLst/>
              <a:gdLst/>
              <a:ahLst/>
              <a:cxnLst/>
              <a:rect l="0" t="0" r="0" b="0"/>
              <a:pathLst>
                <a:path w="139701" h="12953">
                  <a:moveTo>
                    <a:pt x="0" y="9294"/>
                  </a:moveTo>
                  <a:lnTo>
                    <a:pt x="0" y="9294"/>
                  </a:lnTo>
                  <a:lnTo>
                    <a:pt x="3371" y="12665"/>
                  </a:lnTo>
                  <a:lnTo>
                    <a:pt x="4364" y="12952"/>
                  </a:lnTo>
                  <a:lnTo>
                    <a:pt x="5026" y="12438"/>
                  </a:lnTo>
                  <a:lnTo>
                    <a:pt x="5467" y="11390"/>
                  </a:lnTo>
                  <a:lnTo>
                    <a:pt x="6467" y="10691"/>
                  </a:lnTo>
                  <a:lnTo>
                    <a:pt x="9459" y="9915"/>
                  </a:lnTo>
                  <a:lnTo>
                    <a:pt x="18481" y="12849"/>
                  </a:lnTo>
                  <a:lnTo>
                    <a:pt x="22199" y="12369"/>
                  </a:lnTo>
                  <a:lnTo>
                    <a:pt x="40186" y="5224"/>
                  </a:lnTo>
                  <a:lnTo>
                    <a:pt x="71358" y="0"/>
                  </a:lnTo>
                  <a:lnTo>
                    <a:pt x="116056" y="2867"/>
                  </a:lnTo>
                  <a:lnTo>
                    <a:pt x="126369" y="3616"/>
                  </a:lnTo>
                  <a:lnTo>
                    <a:pt x="139700" y="929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0" name="SMARTInkShape-Group423"/>
          <p:cNvGrpSpPr/>
          <p:nvPr/>
        </p:nvGrpSpPr>
        <p:grpSpPr>
          <a:xfrm>
            <a:off x="6553495" y="3708400"/>
            <a:ext cx="601988" cy="679451"/>
            <a:chOff x="6553495" y="3708400"/>
            <a:chExt cx="601988" cy="679451"/>
          </a:xfrm>
        </p:grpSpPr>
        <p:sp>
          <p:nvSpPr>
            <p:cNvPr id="104" name="SMARTInkShape-1734"/>
            <p:cNvSpPr/>
            <p:nvPr>
              <p:custDataLst>
                <p:tags r:id="rId68"/>
              </p:custDataLst>
            </p:nvPr>
          </p:nvSpPr>
          <p:spPr>
            <a:xfrm>
              <a:off x="6553495" y="4108550"/>
              <a:ext cx="88606" cy="260251"/>
            </a:xfrm>
            <a:custGeom>
              <a:avLst/>
              <a:gdLst/>
              <a:ahLst/>
              <a:cxnLst/>
              <a:rect l="0" t="0" r="0" b="0"/>
              <a:pathLst>
                <a:path w="88606" h="260251">
                  <a:moveTo>
                    <a:pt x="37805" y="12600"/>
                  </a:moveTo>
                  <a:lnTo>
                    <a:pt x="37805" y="12600"/>
                  </a:lnTo>
                  <a:lnTo>
                    <a:pt x="41175" y="12600"/>
                  </a:lnTo>
                  <a:lnTo>
                    <a:pt x="44712" y="10718"/>
                  </a:lnTo>
                  <a:lnTo>
                    <a:pt x="56747" y="0"/>
                  </a:lnTo>
                  <a:lnTo>
                    <a:pt x="29185" y="28981"/>
                  </a:lnTo>
                  <a:lnTo>
                    <a:pt x="10365" y="74147"/>
                  </a:lnTo>
                  <a:lnTo>
                    <a:pt x="3062" y="117399"/>
                  </a:lnTo>
                  <a:lnTo>
                    <a:pt x="0" y="161744"/>
                  </a:lnTo>
                  <a:lnTo>
                    <a:pt x="8569" y="202814"/>
                  </a:lnTo>
                  <a:lnTo>
                    <a:pt x="14639" y="218694"/>
                  </a:lnTo>
                  <a:lnTo>
                    <a:pt x="27648" y="235707"/>
                  </a:lnTo>
                  <a:lnTo>
                    <a:pt x="41537" y="247412"/>
                  </a:lnTo>
                  <a:lnTo>
                    <a:pt x="57961" y="255349"/>
                  </a:lnTo>
                  <a:lnTo>
                    <a:pt x="88605" y="2602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SMARTInkShape-1735"/>
            <p:cNvSpPr/>
            <p:nvPr>
              <p:custDataLst>
                <p:tags r:id="rId69"/>
              </p:custDataLst>
            </p:nvPr>
          </p:nvSpPr>
          <p:spPr>
            <a:xfrm>
              <a:off x="7099300" y="4203784"/>
              <a:ext cx="56183" cy="184067"/>
            </a:xfrm>
            <a:custGeom>
              <a:avLst/>
              <a:gdLst/>
              <a:ahLst/>
              <a:cxnLst/>
              <a:rect l="0" t="0" r="0" b="0"/>
              <a:pathLst>
                <a:path w="56183" h="184067">
                  <a:moveTo>
                    <a:pt x="12700" y="12616"/>
                  </a:moveTo>
                  <a:lnTo>
                    <a:pt x="12700" y="12616"/>
                  </a:lnTo>
                  <a:lnTo>
                    <a:pt x="18167" y="7149"/>
                  </a:lnTo>
                  <a:lnTo>
                    <a:pt x="18972" y="876"/>
                  </a:lnTo>
                  <a:lnTo>
                    <a:pt x="19703" y="556"/>
                  </a:lnTo>
                  <a:lnTo>
                    <a:pt x="24511" y="0"/>
                  </a:lnTo>
                  <a:lnTo>
                    <a:pt x="24807" y="678"/>
                  </a:lnTo>
                  <a:lnTo>
                    <a:pt x="25136" y="3312"/>
                  </a:lnTo>
                  <a:lnTo>
                    <a:pt x="27165" y="6835"/>
                  </a:lnTo>
                  <a:lnTo>
                    <a:pt x="34215" y="14845"/>
                  </a:lnTo>
                  <a:lnTo>
                    <a:pt x="36374" y="20897"/>
                  </a:lnTo>
                  <a:lnTo>
                    <a:pt x="38038" y="27586"/>
                  </a:lnTo>
                  <a:lnTo>
                    <a:pt x="42236" y="36728"/>
                  </a:lnTo>
                  <a:lnTo>
                    <a:pt x="52251" y="84270"/>
                  </a:lnTo>
                  <a:lnTo>
                    <a:pt x="56182" y="104851"/>
                  </a:lnTo>
                  <a:lnTo>
                    <a:pt x="53492" y="118183"/>
                  </a:lnTo>
                  <a:lnTo>
                    <a:pt x="43785" y="153123"/>
                  </a:lnTo>
                  <a:lnTo>
                    <a:pt x="30242" y="166681"/>
                  </a:lnTo>
                  <a:lnTo>
                    <a:pt x="0" y="1840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SMARTInkShape-1736"/>
            <p:cNvSpPr/>
            <p:nvPr>
              <p:custDataLst>
                <p:tags r:id="rId70"/>
              </p:custDataLst>
            </p:nvPr>
          </p:nvSpPr>
          <p:spPr>
            <a:xfrm>
              <a:off x="6975235" y="4241825"/>
              <a:ext cx="111366" cy="82432"/>
            </a:xfrm>
            <a:custGeom>
              <a:avLst/>
              <a:gdLst/>
              <a:ahLst/>
              <a:cxnLst/>
              <a:rect l="0" t="0" r="0" b="0"/>
              <a:pathLst>
                <a:path w="111366" h="82432">
                  <a:moveTo>
                    <a:pt x="73265" y="38075"/>
                  </a:moveTo>
                  <a:lnTo>
                    <a:pt x="73265" y="38075"/>
                  </a:lnTo>
                  <a:lnTo>
                    <a:pt x="61470" y="26280"/>
                  </a:lnTo>
                  <a:lnTo>
                    <a:pt x="60645" y="19987"/>
                  </a:lnTo>
                  <a:lnTo>
                    <a:pt x="60588" y="15939"/>
                  </a:lnTo>
                  <a:lnTo>
                    <a:pt x="58694" y="12244"/>
                  </a:lnTo>
                  <a:lnTo>
                    <a:pt x="55099" y="7494"/>
                  </a:lnTo>
                  <a:lnTo>
                    <a:pt x="54476" y="3300"/>
                  </a:lnTo>
                  <a:lnTo>
                    <a:pt x="53684" y="2192"/>
                  </a:lnTo>
                  <a:lnTo>
                    <a:pt x="52450" y="1453"/>
                  </a:lnTo>
                  <a:lnTo>
                    <a:pt x="47763" y="170"/>
                  </a:lnTo>
                  <a:lnTo>
                    <a:pt x="39106" y="0"/>
                  </a:lnTo>
                  <a:lnTo>
                    <a:pt x="35035" y="1868"/>
                  </a:lnTo>
                  <a:lnTo>
                    <a:pt x="30874" y="4344"/>
                  </a:lnTo>
                  <a:lnTo>
                    <a:pt x="26672" y="5444"/>
                  </a:lnTo>
                  <a:lnTo>
                    <a:pt x="25269" y="6444"/>
                  </a:lnTo>
                  <a:lnTo>
                    <a:pt x="24335" y="7815"/>
                  </a:lnTo>
                  <a:lnTo>
                    <a:pt x="17641" y="21469"/>
                  </a:lnTo>
                  <a:lnTo>
                    <a:pt x="6185" y="40165"/>
                  </a:lnTo>
                  <a:lnTo>
                    <a:pt x="3530" y="48024"/>
                  </a:lnTo>
                  <a:lnTo>
                    <a:pt x="409" y="52609"/>
                  </a:lnTo>
                  <a:lnTo>
                    <a:pt x="0" y="54820"/>
                  </a:lnTo>
                  <a:lnTo>
                    <a:pt x="432" y="56999"/>
                  </a:lnTo>
                  <a:lnTo>
                    <a:pt x="2089" y="62008"/>
                  </a:lnTo>
                  <a:lnTo>
                    <a:pt x="3240" y="74031"/>
                  </a:lnTo>
                  <a:lnTo>
                    <a:pt x="6734" y="78910"/>
                  </a:lnTo>
                  <a:lnTo>
                    <a:pt x="10299" y="80919"/>
                  </a:lnTo>
                  <a:lnTo>
                    <a:pt x="20419" y="82313"/>
                  </a:lnTo>
                  <a:lnTo>
                    <a:pt x="24612" y="82431"/>
                  </a:lnTo>
                  <a:lnTo>
                    <a:pt x="28828" y="80602"/>
                  </a:lnTo>
                  <a:lnTo>
                    <a:pt x="33054" y="78142"/>
                  </a:lnTo>
                  <a:lnTo>
                    <a:pt x="39400" y="76052"/>
                  </a:lnTo>
                  <a:lnTo>
                    <a:pt x="43632" y="73063"/>
                  </a:lnTo>
                  <a:lnTo>
                    <a:pt x="45983" y="69383"/>
                  </a:lnTo>
                  <a:lnTo>
                    <a:pt x="46611" y="67413"/>
                  </a:lnTo>
                  <a:lnTo>
                    <a:pt x="47734" y="66100"/>
                  </a:lnTo>
                  <a:lnTo>
                    <a:pt x="50864" y="64642"/>
                  </a:lnTo>
                  <a:lnTo>
                    <a:pt x="51981" y="63547"/>
                  </a:lnTo>
                  <a:lnTo>
                    <a:pt x="53921" y="58110"/>
                  </a:lnTo>
                  <a:lnTo>
                    <a:pt x="55966" y="57563"/>
                  </a:lnTo>
                  <a:lnTo>
                    <a:pt x="59657" y="57211"/>
                  </a:lnTo>
                  <a:lnTo>
                    <a:pt x="59959" y="57888"/>
                  </a:lnTo>
                  <a:lnTo>
                    <a:pt x="60296" y="60522"/>
                  </a:lnTo>
                  <a:lnTo>
                    <a:pt x="61091" y="61506"/>
                  </a:lnTo>
                  <a:lnTo>
                    <a:pt x="63856" y="62600"/>
                  </a:lnTo>
                  <a:lnTo>
                    <a:pt x="64876" y="63597"/>
                  </a:lnTo>
                  <a:lnTo>
                    <a:pt x="67441" y="69891"/>
                  </a:lnTo>
                  <a:lnTo>
                    <a:pt x="72358" y="75208"/>
                  </a:lnTo>
                  <a:lnTo>
                    <a:pt x="76367" y="75888"/>
                  </a:lnTo>
                  <a:lnTo>
                    <a:pt x="100790" y="76173"/>
                  </a:lnTo>
                  <a:lnTo>
                    <a:pt x="105019" y="74293"/>
                  </a:lnTo>
                  <a:lnTo>
                    <a:pt x="111365" y="698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SMARTInkShape-1737"/>
            <p:cNvSpPr/>
            <p:nvPr>
              <p:custDataLst>
                <p:tags r:id="rId71"/>
              </p:custDataLst>
            </p:nvPr>
          </p:nvSpPr>
          <p:spPr>
            <a:xfrm>
              <a:off x="6819900" y="4292600"/>
              <a:ext cx="82551" cy="12700"/>
            </a:xfrm>
            <a:custGeom>
              <a:avLst/>
              <a:gdLst/>
              <a:ahLst/>
              <a:cxnLst/>
              <a:rect l="0" t="0" r="0" b="0"/>
              <a:pathLst>
                <a:path w="82551" h="12700">
                  <a:moveTo>
                    <a:pt x="0" y="6350"/>
                  </a:moveTo>
                  <a:lnTo>
                    <a:pt x="0" y="6350"/>
                  </a:lnTo>
                  <a:lnTo>
                    <a:pt x="0" y="12699"/>
                  </a:lnTo>
                  <a:lnTo>
                    <a:pt x="5467" y="7233"/>
                  </a:lnTo>
                  <a:lnTo>
                    <a:pt x="11739" y="6427"/>
                  </a:lnTo>
                  <a:lnTo>
                    <a:pt x="33891" y="6350"/>
                  </a:lnTo>
                  <a:lnTo>
                    <a:pt x="38111" y="4469"/>
                  </a:lnTo>
                  <a:lnTo>
                    <a:pt x="42338" y="1986"/>
                  </a:lnTo>
                  <a:lnTo>
                    <a:pt x="50801" y="392"/>
                  </a:lnTo>
                  <a:lnTo>
                    <a:pt x="825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SMARTInkShape-1738"/>
            <p:cNvSpPr/>
            <p:nvPr>
              <p:custDataLst>
                <p:tags r:id="rId72"/>
              </p:custDataLst>
            </p:nvPr>
          </p:nvSpPr>
          <p:spPr>
            <a:xfrm>
              <a:off x="6667610" y="4099086"/>
              <a:ext cx="82438" cy="244289"/>
            </a:xfrm>
            <a:custGeom>
              <a:avLst/>
              <a:gdLst/>
              <a:ahLst/>
              <a:cxnLst/>
              <a:rect l="0" t="0" r="0" b="0"/>
              <a:pathLst>
                <a:path w="82438" h="244289">
                  <a:moveTo>
                    <a:pt x="12590" y="22064"/>
                  </a:moveTo>
                  <a:lnTo>
                    <a:pt x="12590" y="22064"/>
                  </a:lnTo>
                  <a:lnTo>
                    <a:pt x="12589" y="0"/>
                  </a:lnTo>
                  <a:lnTo>
                    <a:pt x="12589" y="45667"/>
                  </a:lnTo>
                  <a:lnTo>
                    <a:pt x="12589" y="92915"/>
                  </a:lnTo>
                  <a:lnTo>
                    <a:pt x="12589" y="136423"/>
                  </a:lnTo>
                  <a:lnTo>
                    <a:pt x="12589" y="181699"/>
                  </a:lnTo>
                  <a:lnTo>
                    <a:pt x="11885" y="200614"/>
                  </a:lnTo>
                  <a:lnTo>
                    <a:pt x="7564" y="213757"/>
                  </a:lnTo>
                  <a:lnTo>
                    <a:pt x="6247" y="225205"/>
                  </a:lnTo>
                  <a:lnTo>
                    <a:pt x="6242" y="221875"/>
                  </a:lnTo>
                  <a:lnTo>
                    <a:pt x="8122" y="218349"/>
                  </a:lnTo>
                  <a:lnTo>
                    <a:pt x="9612" y="216420"/>
                  </a:lnTo>
                  <a:lnTo>
                    <a:pt x="11266" y="210515"/>
                  </a:lnTo>
                  <a:lnTo>
                    <a:pt x="14355" y="186984"/>
                  </a:lnTo>
                  <a:lnTo>
                    <a:pt x="23830" y="159758"/>
                  </a:lnTo>
                  <a:lnTo>
                    <a:pt x="43094" y="137644"/>
                  </a:lnTo>
                  <a:lnTo>
                    <a:pt x="45667" y="136933"/>
                  </a:lnTo>
                  <a:lnTo>
                    <a:pt x="47341" y="136743"/>
                  </a:lnTo>
                  <a:lnTo>
                    <a:pt x="51083" y="138414"/>
                  </a:lnTo>
                  <a:lnTo>
                    <a:pt x="55097" y="140803"/>
                  </a:lnTo>
                  <a:lnTo>
                    <a:pt x="61324" y="142854"/>
                  </a:lnTo>
                  <a:lnTo>
                    <a:pt x="67639" y="146911"/>
                  </a:lnTo>
                  <a:lnTo>
                    <a:pt x="71863" y="148107"/>
                  </a:lnTo>
                  <a:lnTo>
                    <a:pt x="76092" y="152401"/>
                  </a:lnTo>
                  <a:lnTo>
                    <a:pt x="79619" y="158308"/>
                  </a:lnTo>
                  <a:lnTo>
                    <a:pt x="81604" y="165600"/>
                  </a:lnTo>
                  <a:lnTo>
                    <a:pt x="82437" y="205273"/>
                  </a:lnTo>
                  <a:lnTo>
                    <a:pt x="80557" y="211205"/>
                  </a:lnTo>
                  <a:lnTo>
                    <a:pt x="71609" y="222968"/>
                  </a:lnTo>
                  <a:lnTo>
                    <a:pt x="64728" y="229444"/>
                  </a:lnTo>
                  <a:lnTo>
                    <a:pt x="54770" y="235126"/>
                  </a:lnTo>
                  <a:lnTo>
                    <a:pt x="47038" y="237829"/>
                  </a:lnTo>
                  <a:lnTo>
                    <a:pt x="39574" y="242079"/>
                  </a:lnTo>
                  <a:lnTo>
                    <a:pt x="10553" y="244288"/>
                  </a:lnTo>
                  <a:lnTo>
                    <a:pt x="6276" y="242421"/>
                  </a:lnTo>
                  <a:lnTo>
                    <a:pt x="4146" y="240935"/>
                  </a:lnTo>
                  <a:lnTo>
                    <a:pt x="1781" y="237403"/>
                  </a:lnTo>
                  <a:lnTo>
                    <a:pt x="450" y="231447"/>
                  </a:lnTo>
                  <a:lnTo>
                    <a:pt x="0" y="223114"/>
                  </a:lnTo>
                  <a:lnTo>
                    <a:pt x="669" y="221714"/>
                  </a:lnTo>
                  <a:lnTo>
                    <a:pt x="1820" y="220781"/>
                  </a:lnTo>
                  <a:lnTo>
                    <a:pt x="4981" y="219038"/>
                  </a:lnTo>
                  <a:lnTo>
                    <a:pt x="37990" y="19986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SMARTInkShape-1739"/>
            <p:cNvSpPr/>
            <p:nvPr>
              <p:custDataLst>
                <p:tags r:id="rId73"/>
              </p:custDataLst>
            </p:nvPr>
          </p:nvSpPr>
          <p:spPr>
            <a:xfrm>
              <a:off x="6705633" y="3708400"/>
              <a:ext cx="298418" cy="273051"/>
            </a:xfrm>
            <a:custGeom>
              <a:avLst/>
              <a:gdLst/>
              <a:ahLst/>
              <a:cxnLst/>
              <a:rect l="0" t="0" r="0" b="0"/>
              <a:pathLst>
                <a:path w="298418" h="273051">
                  <a:moveTo>
                    <a:pt x="139667" y="0"/>
                  </a:moveTo>
                  <a:lnTo>
                    <a:pt x="139667" y="0"/>
                  </a:lnTo>
                  <a:lnTo>
                    <a:pt x="139667" y="45824"/>
                  </a:lnTo>
                  <a:lnTo>
                    <a:pt x="139667" y="92490"/>
                  </a:lnTo>
                  <a:lnTo>
                    <a:pt x="139667" y="139236"/>
                  </a:lnTo>
                  <a:lnTo>
                    <a:pt x="139667" y="177395"/>
                  </a:lnTo>
                  <a:lnTo>
                    <a:pt x="134199" y="183231"/>
                  </a:lnTo>
                  <a:lnTo>
                    <a:pt x="130207" y="183878"/>
                  </a:lnTo>
                  <a:lnTo>
                    <a:pt x="111881" y="184148"/>
                  </a:lnTo>
                  <a:lnTo>
                    <a:pt x="107798" y="186031"/>
                  </a:lnTo>
                  <a:lnTo>
                    <a:pt x="61859" y="213790"/>
                  </a:lnTo>
                  <a:lnTo>
                    <a:pt x="19539" y="245652"/>
                  </a:lnTo>
                  <a:lnTo>
                    <a:pt x="15015" y="247467"/>
                  </a:lnTo>
                  <a:lnTo>
                    <a:pt x="1230" y="259171"/>
                  </a:lnTo>
                  <a:lnTo>
                    <a:pt x="528" y="261708"/>
                  </a:lnTo>
                  <a:lnTo>
                    <a:pt x="0" y="269779"/>
                  </a:lnTo>
                  <a:lnTo>
                    <a:pt x="695" y="270869"/>
                  </a:lnTo>
                  <a:lnTo>
                    <a:pt x="1862" y="271596"/>
                  </a:lnTo>
                  <a:lnTo>
                    <a:pt x="5436" y="272763"/>
                  </a:lnTo>
                  <a:lnTo>
                    <a:pt x="51413" y="273047"/>
                  </a:lnTo>
                  <a:lnTo>
                    <a:pt x="93950" y="273050"/>
                  </a:lnTo>
                  <a:lnTo>
                    <a:pt x="136233" y="272344"/>
                  </a:lnTo>
                  <a:lnTo>
                    <a:pt x="179710" y="267583"/>
                  </a:lnTo>
                  <a:lnTo>
                    <a:pt x="222194" y="266816"/>
                  </a:lnTo>
                  <a:lnTo>
                    <a:pt x="267176" y="266707"/>
                  </a:lnTo>
                  <a:lnTo>
                    <a:pt x="298417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8" name="SMARTInkShape-Group424"/>
          <p:cNvGrpSpPr/>
          <p:nvPr/>
        </p:nvGrpSpPr>
        <p:grpSpPr>
          <a:xfrm>
            <a:off x="7569200" y="3352832"/>
            <a:ext cx="825501" cy="1027648"/>
            <a:chOff x="7569200" y="3352832"/>
            <a:chExt cx="825501" cy="1027648"/>
          </a:xfrm>
        </p:grpSpPr>
        <p:sp>
          <p:nvSpPr>
            <p:cNvPr id="111" name="SMARTInkShape-1740"/>
            <p:cNvSpPr/>
            <p:nvPr>
              <p:custDataLst>
                <p:tags r:id="rId61"/>
              </p:custDataLst>
            </p:nvPr>
          </p:nvSpPr>
          <p:spPr>
            <a:xfrm>
              <a:off x="7569200" y="3352832"/>
              <a:ext cx="88608" cy="202797"/>
            </a:xfrm>
            <a:custGeom>
              <a:avLst/>
              <a:gdLst/>
              <a:ahLst/>
              <a:cxnLst/>
              <a:rect l="0" t="0" r="0" b="0"/>
              <a:pathLst>
                <a:path w="88608" h="202797">
                  <a:moveTo>
                    <a:pt x="50800" y="31718"/>
                  </a:moveTo>
                  <a:lnTo>
                    <a:pt x="50800" y="31718"/>
                  </a:lnTo>
                  <a:lnTo>
                    <a:pt x="47429" y="28347"/>
                  </a:lnTo>
                  <a:lnTo>
                    <a:pt x="45774" y="24811"/>
                  </a:lnTo>
                  <a:lnTo>
                    <a:pt x="45333" y="22880"/>
                  </a:lnTo>
                  <a:lnTo>
                    <a:pt x="44333" y="21592"/>
                  </a:lnTo>
                  <a:lnTo>
                    <a:pt x="41340" y="20162"/>
                  </a:lnTo>
                  <a:lnTo>
                    <a:pt x="40260" y="19075"/>
                  </a:lnTo>
                  <a:lnTo>
                    <a:pt x="33200" y="6197"/>
                  </a:lnTo>
                  <a:lnTo>
                    <a:pt x="32717" y="4120"/>
                  </a:lnTo>
                  <a:lnTo>
                    <a:pt x="31690" y="2736"/>
                  </a:lnTo>
                  <a:lnTo>
                    <a:pt x="30298" y="1813"/>
                  </a:lnTo>
                  <a:lnTo>
                    <a:pt x="25485" y="0"/>
                  </a:lnTo>
                  <a:lnTo>
                    <a:pt x="25399" y="45217"/>
                  </a:lnTo>
                  <a:lnTo>
                    <a:pt x="25399" y="89188"/>
                  </a:lnTo>
                  <a:lnTo>
                    <a:pt x="25399" y="132773"/>
                  </a:lnTo>
                  <a:lnTo>
                    <a:pt x="25399" y="179510"/>
                  </a:lnTo>
                  <a:lnTo>
                    <a:pt x="25399" y="184082"/>
                  </a:lnTo>
                  <a:lnTo>
                    <a:pt x="28770" y="180736"/>
                  </a:lnTo>
                  <a:lnTo>
                    <a:pt x="30426" y="177206"/>
                  </a:lnTo>
                  <a:lnTo>
                    <a:pt x="33515" y="159992"/>
                  </a:lnTo>
                  <a:lnTo>
                    <a:pt x="36062" y="155051"/>
                  </a:lnTo>
                  <a:lnTo>
                    <a:pt x="41203" y="140605"/>
                  </a:lnTo>
                  <a:lnTo>
                    <a:pt x="49048" y="127370"/>
                  </a:lnTo>
                  <a:lnTo>
                    <a:pt x="49632" y="125119"/>
                  </a:lnTo>
                  <a:lnTo>
                    <a:pt x="50726" y="123619"/>
                  </a:lnTo>
                  <a:lnTo>
                    <a:pt x="52162" y="122619"/>
                  </a:lnTo>
                  <a:lnTo>
                    <a:pt x="55638" y="121507"/>
                  </a:lnTo>
                  <a:lnTo>
                    <a:pt x="68619" y="120652"/>
                  </a:lnTo>
                  <a:lnTo>
                    <a:pt x="78580" y="129459"/>
                  </a:lnTo>
                  <a:lnTo>
                    <a:pt x="80787" y="133484"/>
                  </a:lnTo>
                  <a:lnTo>
                    <a:pt x="82472" y="137625"/>
                  </a:lnTo>
                  <a:lnTo>
                    <a:pt x="86682" y="143923"/>
                  </a:lnTo>
                  <a:lnTo>
                    <a:pt x="88243" y="150258"/>
                  </a:lnTo>
                  <a:lnTo>
                    <a:pt x="88607" y="154487"/>
                  </a:lnTo>
                  <a:lnTo>
                    <a:pt x="86888" y="158719"/>
                  </a:lnTo>
                  <a:lnTo>
                    <a:pt x="84478" y="162951"/>
                  </a:lnTo>
                  <a:lnTo>
                    <a:pt x="82416" y="169301"/>
                  </a:lnTo>
                  <a:lnTo>
                    <a:pt x="79433" y="173535"/>
                  </a:lnTo>
                  <a:lnTo>
                    <a:pt x="43285" y="198935"/>
                  </a:lnTo>
                  <a:lnTo>
                    <a:pt x="36641" y="201286"/>
                  </a:lnTo>
                  <a:lnTo>
                    <a:pt x="20879" y="202796"/>
                  </a:lnTo>
                  <a:lnTo>
                    <a:pt x="14453" y="201121"/>
                  </a:lnTo>
                  <a:lnTo>
                    <a:pt x="11751" y="199687"/>
                  </a:lnTo>
                  <a:lnTo>
                    <a:pt x="0" y="18411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SMARTInkShape-1741"/>
            <p:cNvSpPr/>
            <p:nvPr>
              <p:custDataLst>
                <p:tags r:id="rId62"/>
              </p:custDataLst>
            </p:nvPr>
          </p:nvSpPr>
          <p:spPr>
            <a:xfrm>
              <a:off x="7601862" y="4260931"/>
              <a:ext cx="145139" cy="119549"/>
            </a:xfrm>
            <a:custGeom>
              <a:avLst/>
              <a:gdLst/>
              <a:ahLst/>
              <a:cxnLst/>
              <a:rect l="0" t="0" r="0" b="0"/>
              <a:pathLst>
                <a:path w="145139" h="119549">
                  <a:moveTo>
                    <a:pt x="56238" y="12619"/>
                  </a:moveTo>
                  <a:lnTo>
                    <a:pt x="56238" y="12619"/>
                  </a:lnTo>
                  <a:lnTo>
                    <a:pt x="50771" y="7152"/>
                  </a:lnTo>
                  <a:lnTo>
                    <a:pt x="50150" y="3159"/>
                  </a:lnTo>
                  <a:lnTo>
                    <a:pt x="50003" y="5122"/>
                  </a:lnTo>
                  <a:lnTo>
                    <a:pt x="49939" y="8581"/>
                  </a:lnTo>
                  <a:lnTo>
                    <a:pt x="49922" y="8516"/>
                  </a:lnTo>
                  <a:lnTo>
                    <a:pt x="49910" y="7767"/>
                  </a:lnTo>
                  <a:lnTo>
                    <a:pt x="49197" y="7267"/>
                  </a:lnTo>
                  <a:lnTo>
                    <a:pt x="46523" y="6713"/>
                  </a:lnTo>
                  <a:lnTo>
                    <a:pt x="45528" y="5859"/>
                  </a:lnTo>
                  <a:lnTo>
                    <a:pt x="43799" y="840"/>
                  </a:lnTo>
                  <a:lnTo>
                    <a:pt x="41772" y="329"/>
                  </a:lnTo>
                  <a:lnTo>
                    <a:pt x="34722" y="0"/>
                  </a:lnTo>
                  <a:lnTo>
                    <a:pt x="33428" y="678"/>
                  </a:lnTo>
                  <a:lnTo>
                    <a:pt x="32564" y="1836"/>
                  </a:lnTo>
                  <a:lnTo>
                    <a:pt x="31988" y="3313"/>
                  </a:lnTo>
                  <a:lnTo>
                    <a:pt x="30899" y="4299"/>
                  </a:lnTo>
                  <a:lnTo>
                    <a:pt x="24082" y="7761"/>
                  </a:lnTo>
                  <a:lnTo>
                    <a:pt x="22101" y="9380"/>
                  </a:lnTo>
                  <a:lnTo>
                    <a:pt x="19899" y="14943"/>
                  </a:lnTo>
                  <a:lnTo>
                    <a:pt x="16778" y="26007"/>
                  </a:lnTo>
                  <a:lnTo>
                    <a:pt x="11385" y="36342"/>
                  </a:lnTo>
                  <a:lnTo>
                    <a:pt x="9402" y="39017"/>
                  </a:lnTo>
                  <a:lnTo>
                    <a:pt x="7200" y="45753"/>
                  </a:lnTo>
                  <a:lnTo>
                    <a:pt x="0" y="88822"/>
                  </a:lnTo>
                  <a:lnTo>
                    <a:pt x="4635" y="108917"/>
                  </a:lnTo>
                  <a:lnTo>
                    <a:pt x="5609" y="110685"/>
                  </a:lnTo>
                  <a:lnTo>
                    <a:pt x="6963" y="111863"/>
                  </a:lnTo>
                  <a:lnTo>
                    <a:pt x="10349" y="113877"/>
                  </a:lnTo>
                  <a:lnTo>
                    <a:pt x="16222" y="118273"/>
                  </a:lnTo>
                  <a:lnTo>
                    <a:pt x="20344" y="119548"/>
                  </a:lnTo>
                  <a:lnTo>
                    <a:pt x="22431" y="119183"/>
                  </a:lnTo>
                  <a:lnTo>
                    <a:pt x="28738" y="115297"/>
                  </a:lnTo>
                  <a:lnTo>
                    <a:pt x="52004" y="93040"/>
                  </a:lnTo>
                  <a:lnTo>
                    <a:pt x="54357" y="86932"/>
                  </a:lnTo>
                  <a:lnTo>
                    <a:pt x="56108" y="80219"/>
                  </a:lnTo>
                  <a:lnTo>
                    <a:pt x="60354" y="71768"/>
                  </a:lnTo>
                  <a:lnTo>
                    <a:pt x="62562" y="45708"/>
                  </a:lnTo>
                  <a:lnTo>
                    <a:pt x="68676" y="38315"/>
                  </a:lnTo>
                  <a:lnTo>
                    <a:pt x="68915" y="43512"/>
                  </a:lnTo>
                  <a:lnTo>
                    <a:pt x="73297" y="49269"/>
                  </a:lnTo>
                  <a:lnTo>
                    <a:pt x="75403" y="55150"/>
                  </a:lnTo>
                  <a:lnTo>
                    <a:pt x="79477" y="61361"/>
                  </a:lnTo>
                  <a:lnTo>
                    <a:pt x="80678" y="65562"/>
                  </a:lnTo>
                  <a:lnTo>
                    <a:pt x="81703" y="66964"/>
                  </a:lnTo>
                  <a:lnTo>
                    <a:pt x="83092" y="67899"/>
                  </a:lnTo>
                  <a:lnTo>
                    <a:pt x="96777" y="74592"/>
                  </a:lnTo>
                  <a:lnTo>
                    <a:pt x="104389" y="79821"/>
                  </a:lnTo>
                  <a:lnTo>
                    <a:pt x="108919" y="81292"/>
                  </a:lnTo>
                  <a:lnTo>
                    <a:pt x="118805" y="82120"/>
                  </a:lnTo>
                  <a:lnTo>
                    <a:pt x="130671" y="78994"/>
                  </a:lnTo>
                  <a:lnTo>
                    <a:pt x="145138" y="6976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SMARTInkShape-1742"/>
            <p:cNvSpPr/>
            <p:nvPr>
              <p:custDataLst>
                <p:tags r:id="rId63"/>
              </p:custDataLst>
            </p:nvPr>
          </p:nvSpPr>
          <p:spPr>
            <a:xfrm>
              <a:off x="8305900" y="3905250"/>
              <a:ext cx="88801" cy="19051"/>
            </a:xfrm>
            <a:custGeom>
              <a:avLst/>
              <a:gdLst/>
              <a:ahLst/>
              <a:cxnLst/>
              <a:rect l="0" t="0" r="0" b="0"/>
              <a:pathLst>
                <a:path w="88801" h="19051">
                  <a:moveTo>
                    <a:pt x="12600" y="19050"/>
                  </a:moveTo>
                  <a:lnTo>
                    <a:pt x="12600" y="19050"/>
                  </a:lnTo>
                  <a:lnTo>
                    <a:pt x="0" y="19050"/>
                  </a:lnTo>
                  <a:lnTo>
                    <a:pt x="3301" y="19050"/>
                  </a:lnTo>
                  <a:lnTo>
                    <a:pt x="4283" y="18344"/>
                  </a:lnTo>
                  <a:lnTo>
                    <a:pt x="5376" y="15679"/>
                  </a:lnTo>
                  <a:lnTo>
                    <a:pt x="7079" y="14686"/>
                  </a:lnTo>
                  <a:lnTo>
                    <a:pt x="22791" y="12874"/>
                  </a:lnTo>
                  <a:lnTo>
                    <a:pt x="40918" y="12010"/>
                  </a:lnTo>
                  <a:lnTo>
                    <a:pt x="61222" y="6939"/>
                  </a:lnTo>
                  <a:lnTo>
                    <a:pt x="72475" y="5819"/>
                  </a:lnTo>
                  <a:lnTo>
                    <a:pt x="8880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SMARTInkShape-1743"/>
            <p:cNvSpPr/>
            <p:nvPr>
              <p:custDataLst>
                <p:tags r:id="rId64"/>
              </p:custDataLst>
            </p:nvPr>
          </p:nvSpPr>
          <p:spPr>
            <a:xfrm>
              <a:off x="8128009" y="3778655"/>
              <a:ext cx="253992" cy="278876"/>
            </a:xfrm>
            <a:custGeom>
              <a:avLst/>
              <a:gdLst/>
              <a:ahLst/>
              <a:cxnLst/>
              <a:rect l="0" t="0" r="0" b="0"/>
              <a:pathLst>
                <a:path w="253992" h="278876">
                  <a:moveTo>
                    <a:pt x="69841" y="177395"/>
                  </a:moveTo>
                  <a:lnTo>
                    <a:pt x="69841" y="177395"/>
                  </a:lnTo>
                  <a:lnTo>
                    <a:pt x="69841" y="171928"/>
                  </a:lnTo>
                  <a:lnTo>
                    <a:pt x="69135" y="171633"/>
                  </a:lnTo>
                  <a:lnTo>
                    <a:pt x="66470" y="171306"/>
                  </a:lnTo>
                  <a:lnTo>
                    <a:pt x="65477" y="170514"/>
                  </a:lnTo>
                  <a:lnTo>
                    <a:pt x="62960" y="164593"/>
                  </a:lnTo>
                  <a:lnTo>
                    <a:pt x="60197" y="161592"/>
                  </a:lnTo>
                  <a:lnTo>
                    <a:pt x="56618" y="159788"/>
                  </a:lnTo>
                  <a:lnTo>
                    <a:pt x="42294" y="158429"/>
                  </a:lnTo>
                  <a:lnTo>
                    <a:pt x="38077" y="160264"/>
                  </a:lnTo>
                  <a:lnTo>
                    <a:pt x="16924" y="179544"/>
                  </a:lnTo>
                  <a:lnTo>
                    <a:pt x="14572" y="185641"/>
                  </a:lnTo>
                  <a:lnTo>
                    <a:pt x="9692" y="201053"/>
                  </a:lnTo>
                  <a:lnTo>
                    <a:pt x="2639" y="213322"/>
                  </a:lnTo>
                  <a:lnTo>
                    <a:pt x="223" y="236843"/>
                  </a:lnTo>
                  <a:lnTo>
                    <a:pt x="0" y="267164"/>
                  </a:lnTo>
                  <a:lnTo>
                    <a:pt x="1876" y="272091"/>
                  </a:lnTo>
                  <a:lnTo>
                    <a:pt x="3364" y="274392"/>
                  </a:lnTo>
                  <a:lnTo>
                    <a:pt x="5062" y="275927"/>
                  </a:lnTo>
                  <a:lnTo>
                    <a:pt x="11547" y="278591"/>
                  </a:lnTo>
                  <a:lnTo>
                    <a:pt x="19094" y="278875"/>
                  </a:lnTo>
                  <a:lnTo>
                    <a:pt x="24473" y="277060"/>
                  </a:lnTo>
                  <a:lnTo>
                    <a:pt x="46652" y="261281"/>
                  </a:lnTo>
                  <a:lnTo>
                    <a:pt x="54425" y="249914"/>
                  </a:lnTo>
                  <a:lnTo>
                    <a:pt x="71934" y="202651"/>
                  </a:lnTo>
                  <a:lnTo>
                    <a:pt x="80656" y="169145"/>
                  </a:lnTo>
                  <a:lnTo>
                    <a:pt x="89282" y="125104"/>
                  </a:lnTo>
                  <a:lnTo>
                    <a:pt x="99743" y="82571"/>
                  </a:lnTo>
                  <a:lnTo>
                    <a:pt x="101558" y="36950"/>
                  </a:lnTo>
                  <a:lnTo>
                    <a:pt x="101588" y="26370"/>
                  </a:lnTo>
                  <a:lnTo>
                    <a:pt x="100883" y="26617"/>
                  </a:lnTo>
                  <a:lnTo>
                    <a:pt x="98219" y="28773"/>
                  </a:lnTo>
                  <a:lnTo>
                    <a:pt x="96564" y="32083"/>
                  </a:lnTo>
                  <a:lnTo>
                    <a:pt x="96122" y="33954"/>
                  </a:lnTo>
                  <a:lnTo>
                    <a:pt x="91051" y="42731"/>
                  </a:lnTo>
                  <a:lnTo>
                    <a:pt x="81089" y="89103"/>
                  </a:lnTo>
                  <a:lnTo>
                    <a:pt x="76836" y="120325"/>
                  </a:lnTo>
                  <a:lnTo>
                    <a:pt x="76228" y="164700"/>
                  </a:lnTo>
                  <a:lnTo>
                    <a:pt x="76898" y="204664"/>
                  </a:lnTo>
                  <a:lnTo>
                    <a:pt x="87436" y="242300"/>
                  </a:lnTo>
                  <a:lnTo>
                    <a:pt x="91301" y="248104"/>
                  </a:lnTo>
                  <a:lnTo>
                    <a:pt x="95370" y="251155"/>
                  </a:lnTo>
                  <a:lnTo>
                    <a:pt x="101630" y="252872"/>
                  </a:lnTo>
                  <a:lnTo>
                    <a:pt x="106695" y="253452"/>
                  </a:lnTo>
                  <a:lnTo>
                    <a:pt x="114313" y="250182"/>
                  </a:lnTo>
                  <a:lnTo>
                    <a:pt x="119710" y="244787"/>
                  </a:lnTo>
                  <a:lnTo>
                    <a:pt x="151251" y="201498"/>
                  </a:lnTo>
                  <a:lnTo>
                    <a:pt x="173498" y="157564"/>
                  </a:lnTo>
                  <a:lnTo>
                    <a:pt x="188888" y="114477"/>
                  </a:lnTo>
                  <a:lnTo>
                    <a:pt x="198325" y="95018"/>
                  </a:lnTo>
                  <a:lnTo>
                    <a:pt x="211839" y="47422"/>
                  </a:lnTo>
                  <a:lnTo>
                    <a:pt x="222215" y="0"/>
                  </a:lnTo>
                  <a:lnTo>
                    <a:pt x="222232" y="3086"/>
                  </a:lnTo>
                  <a:lnTo>
                    <a:pt x="210501" y="45604"/>
                  </a:lnTo>
                  <a:lnTo>
                    <a:pt x="203836" y="87188"/>
                  </a:lnTo>
                  <a:lnTo>
                    <a:pt x="203229" y="132868"/>
                  </a:lnTo>
                  <a:lnTo>
                    <a:pt x="203193" y="177390"/>
                  </a:lnTo>
                  <a:lnTo>
                    <a:pt x="203896" y="211013"/>
                  </a:lnTo>
                  <a:lnTo>
                    <a:pt x="208260" y="223183"/>
                  </a:lnTo>
                  <a:lnTo>
                    <a:pt x="221019" y="239528"/>
                  </a:lnTo>
                  <a:lnTo>
                    <a:pt x="225251" y="243861"/>
                  </a:lnTo>
                  <a:lnTo>
                    <a:pt x="227069" y="244283"/>
                  </a:lnTo>
                  <a:lnTo>
                    <a:pt x="228988" y="243859"/>
                  </a:lnTo>
                  <a:lnTo>
                    <a:pt x="233001" y="242212"/>
                  </a:lnTo>
                  <a:lnTo>
                    <a:pt x="239227" y="240580"/>
                  </a:lnTo>
                  <a:lnTo>
                    <a:pt x="249764" y="232108"/>
                  </a:lnTo>
                  <a:lnTo>
                    <a:pt x="252112" y="228053"/>
                  </a:lnTo>
                  <a:lnTo>
                    <a:pt x="253434" y="219921"/>
                  </a:lnTo>
                  <a:lnTo>
                    <a:pt x="253991" y="20914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SMARTInkShape-1744"/>
            <p:cNvSpPr/>
            <p:nvPr>
              <p:custDataLst>
                <p:tags r:id="rId65"/>
              </p:custDataLst>
            </p:nvPr>
          </p:nvSpPr>
          <p:spPr>
            <a:xfrm>
              <a:off x="7854983" y="3879850"/>
              <a:ext cx="139668" cy="50801"/>
            </a:xfrm>
            <a:custGeom>
              <a:avLst/>
              <a:gdLst/>
              <a:ahLst/>
              <a:cxnLst/>
              <a:rect l="0" t="0" r="0" b="0"/>
              <a:pathLst>
                <a:path w="139668" h="50801">
                  <a:moveTo>
                    <a:pt x="25367" y="50800"/>
                  </a:moveTo>
                  <a:lnTo>
                    <a:pt x="25367" y="50800"/>
                  </a:lnTo>
                  <a:lnTo>
                    <a:pt x="10439" y="50800"/>
                  </a:lnTo>
                  <a:lnTo>
                    <a:pt x="6267" y="48918"/>
                  </a:lnTo>
                  <a:lnTo>
                    <a:pt x="0" y="44472"/>
                  </a:lnTo>
                  <a:lnTo>
                    <a:pt x="3347" y="44457"/>
                  </a:lnTo>
                  <a:lnTo>
                    <a:pt x="6879" y="42571"/>
                  </a:lnTo>
                  <a:lnTo>
                    <a:pt x="8808" y="41081"/>
                  </a:lnTo>
                  <a:lnTo>
                    <a:pt x="14715" y="39425"/>
                  </a:lnTo>
                  <a:lnTo>
                    <a:pt x="50977" y="33082"/>
                  </a:lnTo>
                  <a:lnTo>
                    <a:pt x="89313" y="20885"/>
                  </a:lnTo>
                  <a:lnTo>
                    <a:pt x="106167" y="17712"/>
                  </a:lnTo>
                  <a:lnTo>
                    <a:pt x="13966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SMARTInkShape-1745"/>
            <p:cNvSpPr/>
            <p:nvPr>
              <p:custDataLst>
                <p:tags r:id="rId66"/>
              </p:custDataLst>
            </p:nvPr>
          </p:nvSpPr>
          <p:spPr>
            <a:xfrm>
              <a:off x="7886786" y="3746788"/>
              <a:ext cx="50715" cy="296899"/>
            </a:xfrm>
            <a:custGeom>
              <a:avLst/>
              <a:gdLst/>
              <a:ahLst/>
              <a:cxnLst/>
              <a:rect l="0" t="0" r="0" b="0"/>
              <a:pathLst>
                <a:path w="50715" h="296899">
                  <a:moveTo>
                    <a:pt x="25314" y="50512"/>
                  </a:moveTo>
                  <a:lnTo>
                    <a:pt x="25314" y="50512"/>
                  </a:lnTo>
                  <a:lnTo>
                    <a:pt x="30383" y="44737"/>
                  </a:lnTo>
                  <a:lnTo>
                    <a:pt x="36145" y="36022"/>
                  </a:lnTo>
                  <a:lnTo>
                    <a:pt x="42321" y="31402"/>
                  </a:lnTo>
                  <a:lnTo>
                    <a:pt x="47913" y="22429"/>
                  </a:lnTo>
                  <a:lnTo>
                    <a:pt x="50345" y="13870"/>
                  </a:lnTo>
                  <a:lnTo>
                    <a:pt x="50713" y="0"/>
                  </a:lnTo>
                  <a:lnTo>
                    <a:pt x="50713" y="20913"/>
                  </a:lnTo>
                  <a:lnTo>
                    <a:pt x="38071" y="65520"/>
                  </a:lnTo>
                  <a:lnTo>
                    <a:pt x="25194" y="109678"/>
                  </a:lnTo>
                  <a:lnTo>
                    <a:pt x="17629" y="153613"/>
                  </a:lnTo>
                  <a:lnTo>
                    <a:pt x="8027" y="196136"/>
                  </a:lnTo>
                  <a:lnTo>
                    <a:pt x="571" y="242276"/>
                  </a:lnTo>
                  <a:lnTo>
                    <a:pt x="0" y="264183"/>
                  </a:lnTo>
                  <a:lnTo>
                    <a:pt x="1834" y="270831"/>
                  </a:lnTo>
                  <a:lnTo>
                    <a:pt x="4295" y="276137"/>
                  </a:lnTo>
                  <a:lnTo>
                    <a:pt x="6386" y="283090"/>
                  </a:lnTo>
                  <a:lnTo>
                    <a:pt x="15025" y="293895"/>
                  </a:lnTo>
                  <a:lnTo>
                    <a:pt x="19095" y="296266"/>
                  </a:lnTo>
                  <a:lnTo>
                    <a:pt x="21168" y="296898"/>
                  </a:lnTo>
                  <a:lnTo>
                    <a:pt x="23256" y="296613"/>
                  </a:lnTo>
                  <a:lnTo>
                    <a:pt x="38017" y="290274"/>
                  </a:lnTo>
                  <a:lnTo>
                    <a:pt x="42249" y="286189"/>
                  </a:lnTo>
                  <a:lnTo>
                    <a:pt x="47892" y="276662"/>
                  </a:lnTo>
                  <a:lnTo>
                    <a:pt x="49878" y="268351"/>
                  </a:lnTo>
                  <a:lnTo>
                    <a:pt x="50714" y="25371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SMARTInkShape-1746"/>
            <p:cNvSpPr/>
            <p:nvPr>
              <p:custDataLst>
                <p:tags r:id="rId67"/>
              </p:custDataLst>
            </p:nvPr>
          </p:nvSpPr>
          <p:spPr>
            <a:xfrm>
              <a:off x="7613650" y="3632210"/>
              <a:ext cx="120651" cy="494886"/>
            </a:xfrm>
            <a:custGeom>
              <a:avLst/>
              <a:gdLst/>
              <a:ahLst/>
              <a:cxnLst/>
              <a:rect l="0" t="0" r="0" b="0"/>
              <a:pathLst>
                <a:path w="120651" h="494886">
                  <a:moveTo>
                    <a:pt x="120650" y="31740"/>
                  </a:moveTo>
                  <a:lnTo>
                    <a:pt x="120650" y="31740"/>
                  </a:lnTo>
                  <a:lnTo>
                    <a:pt x="117279" y="28369"/>
                  </a:lnTo>
                  <a:lnTo>
                    <a:pt x="115624" y="24833"/>
                  </a:lnTo>
                  <a:lnTo>
                    <a:pt x="115183" y="22902"/>
                  </a:lnTo>
                  <a:lnTo>
                    <a:pt x="114182" y="21615"/>
                  </a:lnTo>
                  <a:lnTo>
                    <a:pt x="111190" y="20185"/>
                  </a:lnTo>
                  <a:lnTo>
                    <a:pt x="110110" y="19097"/>
                  </a:lnTo>
                  <a:lnTo>
                    <a:pt x="103050" y="6219"/>
                  </a:lnTo>
                  <a:lnTo>
                    <a:pt x="102567" y="4142"/>
                  </a:lnTo>
                  <a:lnTo>
                    <a:pt x="101540" y="2758"/>
                  </a:lnTo>
                  <a:lnTo>
                    <a:pt x="100148" y="1836"/>
                  </a:lnTo>
                  <a:lnTo>
                    <a:pt x="94820" y="537"/>
                  </a:lnTo>
                  <a:lnTo>
                    <a:pt x="74076" y="0"/>
                  </a:lnTo>
                  <a:lnTo>
                    <a:pt x="69846" y="1876"/>
                  </a:lnTo>
                  <a:lnTo>
                    <a:pt x="55033" y="14917"/>
                  </a:lnTo>
                  <a:lnTo>
                    <a:pt x="28104" y="53687"/>
                  </a:lnTo>
                  <a:lnTo>
                    <a:pt x="12733" y="95410"/>
                  </a:lnTo>
                  <a:lnTo>
                    <a:pt x="8241" y="116222"/>
                  </a:lnTo>
                  <a:lnTo>
                    <a:pt x="6515" y="160233"/>
                  </a:lnTo>
                  <a:lnTo>
                    <a:pt x="6364" y="207789"/>
                  </a:lnTo>
                  <a:lnTo>
                    <a:pt x="8236" y="228071"/>
                  </a:lnTo>
                  <a:lnTo>
                    <a:pt x="19215" y="271670"/>
                  </a:lnTo>
                  <a:lnTo>
                    <a:pt x="31765" y="316046"/>
                  </a:lnTo>
                  <a:lnTo>
                    <a:pt x="46567" y="361855"/>
                  </a:lnTo>
                  <a:lnTo>
                    <a:pt x="54916" y="406385"/>
                  </a:lnTo>
                  <a:lnTo>
                    <a:pt x="56856" y="434769"/>
                  </a:lnTo>
                  <a:lnTo>
                    <a:pt x="49299" y="469841"/>
                  </a:lnTo>
                  <a:lnTo>
                    <a:pt x="44006" y="480694"/>
                  </a:lnTo>
                  <a:lnTo>
                    <a:pt x="35895" y="490682"/>
                  </a:lnTo>
                  <a:lnTo>
                    <a:pt x="31710" y="493242"/>
                  </a:lnTo>
                  <a:lnTo>
                    <a:pt x="23507" y="494683"/>
                  </a:lnTo>
                  <a:lnTo>
                    <a:pt x="19904" y="494885"/>
                  </a:lnTo>
                  <a:lnTo>
                    <a:pt x="14020" y="493229"/>
                  </a:lnTo>
                  <a:lnTo>
                    <a:pt x="11464" y="491799"/>
                  </a:lnTo>
                  <a:lnTo>
                    <a:pt x="9759" y="490141"/>
                  </a:lnTo>
                  <a:lnTo>
                    <a:pt x="0" y="4698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4" name="SMARTInkShape-Group425"/>
          <p:cNvGrpSpPr/>
          <p:nvPr/>
        </p:nvGrpSpPr>
        <p:grpSpPr>
          <a:xfrm>
            <a:off x="8978902" y="4038600"/>
            <a:ext cx="755649" cy="501541"/>
            <a:chOff x="8978902" y="4038600"/>
            <a:chExt cx="755649" cy="501541"/>
          </a:xfrm>
        </p:grpSpPr>
        <p:sp>
          <p:nvSpPr>
            <p:cNvPr id="119" name="SMARTInkShape-1747"/>
            <p:cNvSpPr/>
            <p:nvPr>
              <p:custDataLst>
                <p:tags r:id="rId56"/>
              </p:custDataLst>
            </p:nvPr>
          </p:nvSpPr>
          <p:spPr>
            <a:xfrm>
              <a:off x="9620259" y="4433206"/>
              <a:ext cx="114292" cy="87009"/>
            </a:xfrm>
            <a:custGeom>
              <a:avLst/>
              <a:gdLst/>
              <a:ahLst/>
              <a:cxnLst/>
              <a:rect l="0" t="0" r="0" b="0"/>
              <a:pathLst>
                <a:path w="114292" h="87009">
                  <a:moveTo>
                    <a:pt x="50791" y="24494"/>
                  </a:moveTo>
                  <a:lnTo>
                    <a:pt x="50791" y="24494"/>
                  </a:lnTo>
                  <a:lnTo>
                    <a:pt x="54161" y="24494"/>
                  </a:lnTo>
                  <a:lnTo>
                    <a:pt x="55155" y="23788"/>
                  </a:lnTo>
                  <a:lnTo>
                    <a:pt x="55817" y="22612"/>
                  </a:lnTo>
                  <a:lnTo>
                    <a:pt x="56967" y="18027"/>
                  </a:lnTo>
                  <a:lnTo>
                    <a:pt x="57090" y="14660"/>
                  </a:lnTo>
                  <a:lnTo>
                    <a:pt x="57118" y="16125"/>
                  </a:lnTo>
                  <a:lnTo>
                    <a:pt x="56420" y="16092"/>
                  </a:lnTo>
                  <a:lnTo>
                    <a:pt x="51052" y="12003"/>
                  </a:lnTo>
                  <a:lnTo>
                    <a:pt x="50869" y="8485"/>
                  </a:lnTo>
                  <a:lnTo>
                    <a:pt x="50137" y="7471"/>
                  </a:lnTo>
                  <a:lnTo>
                    <a:pt x="42954" y="3681"/>
                  </a:lnTo>
                  <a:lnTo>
                    <a:pt x="39051" y="0"/>
                  </a:lnTo>
                  <a:lnTo>
                    <a:pt x="38026" y="404"/>
                  </a:lnTo>
                  <a:lnTo>
                    <a:pt x="33211" y="3637"/>
                  </a:lnTo>
                  <a:lnTo>
                    <a:pt x="27316" y="5614"/>
                  </a:lnTo>
                  <a:lnTo>
                    <a:pt x="21101" y="9649"/>
                  </a:lnTo>
                  <a:lnTo>
                    <a:pt x="14791" y="11864"/>
                  </a:lnTo>
                  <a:lnTo>
                    <a:pt x="4221" y="20549"/>
                  </a:lnTo>
                  <a:lnTo>
                    <a:pt x="1871" y="26504"/>
                  </a:lnTo>
                  <a:lnTo>
                    <a:pt x="0" y="52871"/>
                  </a:lnTo>
                  <a:lnTo>
                    <a:pt x="703" y="53995"/>
                  </a:lnTo>
                  <a:lnTo>
                    <a:pt x="1877" y="54744"/>
                  </a:lnTo>
                  <a:lnTo>
                    <a:pt x="3365" y="55244"/>
                  </a:lnTo>
                  <a:lnTo>
                    <a:pt x="12856" y="61138"/>
                  </a:lnTo>
                  <a:lnTo>
                    <a:pt x="21190" y="62307"/>
                  </a:lnTo>
                  <a:lnTo>
                    <a:pt x="25406" y="60585"/>
                  </a:lnTo>
                  <a:lnTo>
                    <a:pt x="29631" y="58173"/>
                  </a:lnTo>
                  <a:lnTo>
                    <a:pt x="33860" y="57101"/>
                  </a:lnTo>
                  <a:lnTo>
                    <a:pt x="35270" y="56110"/>
                  </a:lnTo>
                  <a:lnTo>
                    <a:pt x="36210" y="54743"/>
                  </a:lnTo>
                  <a:lnTo>
                    <a:pt x="36838" y="53127"/>
                  </a:lnTo>
                  <a:lnTo>
                    <a:pt x="37961" y="52049"/>
                  </a:lnTo>
                  <a:lnTo>
                    <a:pt x="44146" y="49978"/>
                  </a:lnTo>
                  <a:lnTo>
                    <a:pt x="53892" y="49896"/>
                  </a:lnTo>
                  <a:lnTo>
                    <a:pt x="54974" y="50601"/>
                  </a:lnTo>
                  <a:lnTo>
                    <a:pt x="55697" y="51776"/>
                  </a:lnTo>
                  <a:lnTo>
                    <a:pt x="56178" y="53265"/>
                  </a:lnTo>
                  <a:lnTo>
                    <a:pt x="57205" y="54258"/>
                  </a:lnTo>
                  <a:lnTo>
                    <a:pt x="63922" y="57733"/>
                  </a:lnTo>
                  <a:lnTo>
                    <a:pt x="65895" y="59354"/>
                  </a:lnTo>
                  <a:lnTo>
                    <a:pt x="68087" y="63035"/>
                  </a:lnTo>
                  <a:lnTo>
                    <a:pt x="68671" y="65005"/>
                  </a:lnTo>
                  <a:lnTo>
                    <a:pt x="69767" y="66318"/>
                  </a:lnTo>
                  <a:lnTo>
                    <a:pt x="88926" y="79882"/>
                  </a:lnTo>
                  <a:lnTo>
                    <a:pt x="93140" y="81566"/>
                  </a:lnTo>
                  <a:lnTo>
                    <a:pt x="99479" y="85776"/>
                  </a:lnTo>
                  <a:lnTo>
                    <a:pt x="103709" y="87008"/>
                  </a:lnTo>
                  <a:lnTo>
                    <a:pt x="105826" y="86631"/>
                  </a:lnTo>
                  <a:lnTo>
                    <a:pt x="114291" y="8164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SMARTInkShape-1748"/>
            <p:cNvSpPr/>
            <p:nvPr>
              <p:custDataLst>
                <p:tags r:id="rId57"/>
              </p:custDataLst>
            </p:nvPr>
          </p:nvSpPr>
          <p:spPr>
            <a:xfrm>
              <a:off x="9518728" y="4489450"/>
              <a:ext cx="95173" cy="19050"/>
            </a:xfrm>
            <a:custGeom>
              <a:avLst/>
              <a:gdLst/>
              <a:ahLst/>
              <a:cxnLst/>
              <a:rect l="0" t="0" r="0" b="0"/>
              <a:pathLst>
                <a:path w="95173" h="19050">
                  <a:moveTo>
                    <a:pt x="6272" y="12700"/>
                  </a:moveTo>
                  <a:lnTo>
                    <a:pt x="6272" y="12700"/>
                  </a:lnTo>
                  <a:lnTo>
                    <a:pt x="6272" y="18788"/>
                  </a:lnTo>
                  <a:lnTo>
                    <a:pt x="0" y="19048"/>
                  </a:lnTo>
                  <a:lnTo>
                    <a:pt x="3316" y="19049"/>
                  </a:lnTo>
                  <a:lnTo>
                    <a:pt x="4301" y="18344"/>
                  </a:lnTo>
                  <a:lnTo>
                    <a:pt x="5396" y="15679"/>
                  </a:lnTo>
                  <a:lnTo>
                    <a:pt x="6393" y="14686"/>
                  </a:lnTo>
                  <a:lnTo>
                    <a:pt x="9383" y="13583"/>
                  </a:lnTo>
                  <a:lnTo>
                    <a:pt x="40113" y="12009"/>
                  </a:lnTo>
                  <a:lnTo>
                    <a:pt x="52180" y="7677"/>
                  </a:lnTo>
                  <a:lnTo>
                    <a:pt x="71375" y="5819"/>
                  </a:lnTo>
                  <a:lnTo>
                    <a:pt x="83834" y="1358"/>
                  </a:lnTo>
                  <a:lnTo>
                    <a:pt x="95172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SMARTInkShape-1749"/>
            <p:cNvSpPr/>
            <p:nvPr>
              <p:custDataLst>
                <p:tags r:id="rId58"/>
              </p:custDataLst>
            </p:nvPr>
          </p:nvSpPr>
          <p:spPr>
            <a:xfrm>
              <a:off x="9340850" y="4280169"/>
              <a:ext cx="101517" cy="259972"/>
            </a:xfrm>
            <a:custGeom>
              <a:avLst/>
              <a:gdLst/>
              <a:ahLst/>
              <a:cxnLst/>
              <a:rect l="0" t="0" r="0" b="0"/>
              <a:pathLst>
                <a:path w="101517" h="259972">
                  <a:moveTo>
                    <a:pt x="0" y="18781"/>
                  </a:moveTo>
                  <a:lnTo>
                    <a:pt x="0" y="18781"/>
                  </a:lnTo>
                  <a:lnTo>
                    <a:pt x="0" y="6365"/>
                  </a:lnTo>
                  <a:lnTo>
                    <a:pt x="5467" y="638"/>
                  </a:lnTo>
                  <a:lnTo>
                    <a:pt x="9459" y="0"/>
                  </a:lnTo>
                  <a:lnTo>
                    <a:pt x="10539" y="615"/>
                  </a:lnTo>
                  <a:lnTo>
                    <a:pt x="11259" y="1732"/>
                  </a:lnTo>
                  <a:lnTo>
                    <a:pt x="12273" y="6674"/>
                  </a:lnTo>
                  <a:lnTo>
                    <a:pt x="13216" y="11283"/>
                  </a:lnTo>
                  <a:lnTo>
                    <a:pt x="17688" y="25740"/>
                  </a:lnTo>
                  <a:lnTo>
                    <a:pt x="22397" y="72942"/>
                  </a:lnTo>
                  <a:lnTo>
                    <a:pt x="25223" y="118592"/>
                  </a:lnTo>
                  <a:lnTo>
                    <a:pt x="25390" y="164726"/>
                  </a:lnTo>
                  <a:lnTo>
                    <a:pt x="25399" y="210557"/>
                  </a:lnTo>
                  <a:lnTo>
                    <a:pt x="24695" y="223849"/>
                  </a:lnTo>
                  <a:lnTo>
                    <a:pt x="19072" y="253326"/>
                  </a:lnTo>
                  <a:lnTo>
                    <a:pt x="19051" y="242165"/>
                  </a:lnTo>
                  <a:lnTo>
                    <a:pt x="24119" y="231821"/>
                  </a:lnTo>
                  <a:lnTo>
                    <a:pt x="29176" y="223799"/>
                  </a:lnTo>
                  <a:lnTo>
                    <a:pt x="41179" y="185087"/>
                  </a:lnTo>
                  <a:lnTo>
                    <a:pt x="50927" y="171618"/>
                  </a:lnTo>
                  <a:lnTo>
                    <a:pt x="55090" y="167847"/>
                  </a:lnTo>
                  <a:lnTo>
                    <a:pt x="63511" y="163545"/>
                  </a:lnTo>
                  <a:lnTo>
                    <a:pt x="67739" y="160732"/>
                  </a:lnTo>
                  <a:lnTo>
                    <a:pt x="74947" y="158777"/>
                  </a:lnTo>
                  <a:lnTo>
                    <a:pt x="82941" y="163546"/>
                  </a:lnTo>
                  <a:lnTo>
                    <a:pt x="84927" y="163974"/>
                  </a:lnTo>
                  <a:lnTo>
                    <a:pt x="86252" y="164965"/>
                  </a:lnTo>
                  <a:lnTo>
                    <a:pt x="87135" y="166332"/>
                  </a:lnTo>
                  <a:lnTo>
                    <a:pt x="88821" y="169731"/>
                  </a:lnTo>
                  <a:lnTo>
                    <a:pt x="93031" y="175612"/>
                  </a:lnTo>
                  <a:lnTo>
                    <a:pt x="95297" y="181823"/>
                  </a:lnTo>
                  <a:lnTo>
                    <a:pt x="99419" y="188837"/>
                  </a:lnTo>
                  <a:lnTo>
                    <a:pt x="101516" y="211137"/>
                  </a:lnTo>
                  <a:lnTo>
                    <a:pt x="95128" y="231961"/>
                  </a:lnTo>
                  <a:lnTo>
                    <a:pt x="84470" y="245211"/>
                  </a:lnTo>
                  <a:lnTo>
                    <a:pt x="74057" y="255841"/>
                  </a:lnTo>
                  <a:lnTo>
                    <a:pt x="67956" y="258196"/>
                  </a:lnTo>
                  <a:lnTo>
                    <a:pt x="48944" y="259971"/>
                  </a:lnTo>
                  <a:lnTo>
                    <a:pt x="44566" y="258150"/>
                  </a:lnTo>
                  <a:lnTo>
                    <a:pt x="40268" y="255695"/>
                  </a:lnTo>
                  <a:lnTo>
                    <a:pt x="36006" y="254604"/>
                  </a:lnTo>
                  <a:lnTo>
                    <a:pt x="34587" y="253607"/>
                  </a:lnTo>
                  <a:lnTo>
                    <a:pt x="33641" y="252237"/>
                  </a:lnTo>
                  <a:lnTo>
                    <a:pt x="32590" y="248834"/>
                  </a:lnTo>
                  <a:lnTo>
                    <a:pt x="31861" y="242198"/>
                  </a:lnTo>
                  <a:lnTo>
                    <a:pt x="44450" y="22833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SMARTInkShape-1750"/>
            <p:cNvSpPr/>
            <p:nvPr>
              <p:custDataLst>
                <p:tags r:id="rId59"/>
              </p:custDataLst>
            </p:nvPr>
          </p:nvSpPr>
          <p:spPr>
            <a:xfrm>
              <a:off x="8985361" y="4114800"/>
              <a:ext cx="145940" cy="31750"/>
            </a:xfrm>
            <a:custGeom>
              <a:avLst/>
              <a:gdLst/>
              <a:ahLst/>
              <a:cxnLst/>
              <a:rect l="0" t="0" r="0" b="0"/>
              <a:pathLst>
                <a:path w="145940" h="31750">
                  <a:moveTo>
                    <a:pt x="31639" y="0"/>
                  </a:moveTo>
                  <a:lnTo>
                    <a:pt x="31639" y="0"/>
                  </a:lnTo>
                  <a:lnTo>
                    <a:pt x="24897" y="3371"/>
                  </a:lnTo>
                  <a:lnTo>
                    <a:pt x="19706" y="8789"/>
                  </a:lnTo>
                  <a:lnTo>
                    <a:pt x="10624" y="20394"/>
                  </a:lnTo>
                  <a:lnTo>
                    <a:pt x="6306" y="23175"/>
                  </a:lnTo>
                  <a:lnTo>
                    <a:pt x="4167" y="23917"/>
                  </a:lnTo>
                  <a:lnTo>
                    <a:pt x="2740" y="25117"/>
                  </a:lnTo>
                  <a:lnTo>
                    <a:pt x="0" y="31450"/>
                  </a:lnTo>
                  <a:lnTo>
                    <a:pt x="42341" y="31749"/>
                  </a:lnTo>
                  <a:lnTo>
                    <a:pt x="89163" y="22290"/>
                  </a:lnTo>
                  <a:lnTo>
                    <a:pt x="136489" y="10296"/>
                  </a:lnTo>
                  <a:lnTo>
                    <a:pt x="145939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SMARTInkShape-1751"/>
            <p:cNvSpPr/>
            <p:nvPr>
              <p:custDataLst>
                <p:tags r:id="rId60"/>
              </p:custDataLst>
            </p:nvPr>
          </p:nvSpPr>
          <p:spPr>
            <a:xfrm>
              <a:off x="8978902" y="4038600"/>
              <a:ext cx="120649" cy="6351"/>
            </a:xfrm>
            <a:custGeom>
              <a:avLst/>
              <a:gdLst/>
              <a:ahLst/>
              <a:cxnLst/>
              <a:rect l="0" t="0" r="0" b="0"/>
              <a:pathLst>
                <a:path w="120649" h="6351">
                  <a:moveTo>
                    <a:pt x="12698" y="0"/>
                  </a:moveTo>
                  <a:lnTo>
                    <a:pt x="12698" y="0"/>
                  </a:lnTo>
                  <a:lnTo>
                    <a:pt x="6" y="0"/>
                  </a:lnTo>
                  <a:lnTo>
                    <a:pt x="0" y="3371"/>
                  </a:lnTo>
                  <a:lnTo>
                    <a:pt x="705" y="4364"/>
                  </a:lnTo>
                  <a:lnTo>
                    <a:pt x="1881" y="5026"/>
                  </a:lnTo>
                  <a:lnTo>
                    <a:pt x="8836" y="6088"/>
                  </a:lnTo>
                  <a:lnTo>
                    <a:pt x="21197" y="6327"/>
                  </a:lnTo>
                  <a:lnTo>
                    <a:pt x="64395" y="174"/>
                  </a:lnTo>
                  <a:lnTo>
                    <a:pt x="108620" y="2"/>
                  </a:lnTo>
                  <a:lnTo>
                    <a:pt x="113656" y="1882"/>
                  </a:lnTo>
                  <a:lnTo>
                    <a:pt x="120648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7" name="SMARTInkShape-Group426"/>
          <p:cNvGrpSpPr/>
          <p:nvPr/>
        </p:nvGrpSpPr>
        <p:grpSpPr>
          <a:xfrm>
            <a:off x="9430994" y="3876213"/>
            <a:ext cx="360707" cy="295732"/>
            <a:chOff x="9430994" y="3876213"/>
            <a:chExt cx="360707" cy="295732"/>
          </a:xfrm>
        </p:grpSpPr>
        <p:sp>
          <p:nvSpPr>
            <p:cNvPr id="125" name="SMARTInkShape-1752"/>
            <p:cNvSpPr/>
            <p:nvPr>
              <p:custDataLst>
                <p:tags r:id="rId54"/>
              </p:custDataLst>
            </p:nvPr>
          </p:nvSpPr>
          <p:spPr>
            <a:xfrm>
              <a:off x="9430994" y="4140200"/>
              <a:ext cx="360707" cy="31745"/>
            </a:xfrm>
            <a:custGeom>
              <a:avLst/>
              <a:gdLst/>
              <a:ahLst/>
              <a:cxnLst/>
              <a:rect l="0" t="0" r="0" b="0"/>
              <a:pathLst>
                <a:path w="360707" h="31745">
                  <a:moveTo>
                    <a:pt x="24156" y="0"/>
                  </a:moveTo>
                  <a:lnTo>
                    <a:pt x="24156" y="0"/>
                  </a:lnTo>
                  <a:lnTo>
                    <a:pt x="20785" y="6742"/>
                  </a:lnTo>
                  <a:lnTo>
                    <a:pt x="19087" y="8728"/>
                  </a:lnTo>
                  <a:lnTo>
                    <a:pt x="13325" y="12934"/>
                  </a:lnTo>
                  <a:lnTo>
                    <a:pt x="7149" y="21079"/>
                  </a:lnTo>
                  <a:lnTo>
                    <a:pt x="1556" y="24825"/>
                  </a:lnTo>
                  <a:lnTo>
                    <a:pt x="0" y="28202"/>
                  </a:lnTo>
                  <a:lnTo>
                    <a:pt x="291" y="29385"/>
                  </a:lnTo>
                  <a:lnTo>
                    <a:pt x="1191" y="30173"/>
                  </a:lnTo>
                  <a:lnTo>
                    <a:pt x="4071" y="31049"/>
                  </a:lnTo>
                  <a:lnTo>
                    <a:pt x="46401" y="31744"/>
                  </a:lnTo>
                  <a:lnTo>
                    <a:pt x="92356" y="27385"/>
                  </a:lnTo>
                  <a:lnTo>
                    <a:pt x="137654" y="22290"/>
                  </a:lnTo>
                  <a:lnTo>
                    <a:pt x="179637" y="19690"/>
                  </a:lnTo>
                  <a:lnTo>
                    <a:pt x="226084" y="19176"/>
                  </a:lnTo>
                  <a:lnTo>
                    <a:pt x="266067" y="19075"/>
                  </a:lnTo>
                  <a:lnTo>
                    <a:pt x="312851" y="19053"/>
                  </a:lnTo>
                  <a:lnTo>
                    <a:pt x="360706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SMARTInkShape-1753"/>
            <p:cNvSpPr/>
            <p:nvPr>
              <p:custDataLst>
                <p:tags r:id="rId55"/>
              </p:custDataLst>
            </p:nvPr>
          </p:nvSpPr>
          <p:spPr>
            <a:xfrm>
              <a:off x="9575799" y="3876213"/>
              <a:ext cx="19036" cy="200488"/>
            </a:xfrm>
            <a:custGeom>
              <a:avLst/>
              <a:gdLst/>
              <a:ahLst/>
              <a:cxnLst/>
              <a:rect l="0" t="0" r="0" b="0"/>
              <a:pathLst>
                <a:path w="19036" h="200488">
                  <a:moveTo>
                    <a:pt x="1" y="29037"/>
                  </a:moveTo>
                  <a:lnTo>
                    <a:pt x="1" y="29037"/>
                  </a:lnTo>
                  <a:lnTo>
                    <a:pt x="0" y="3745"/>
                  </a:lnTo>
                  <a:lnTo>
                    <a:pt x="3371" y="298"/>
                  </a:lnTo>
                  <a:lnTo>
                    <a:pt x="4365" y="0"/>
                  </a:lnTo>
                  <a:lnTo>
                    <a:pt x="5027" y="507"/>
                  </a:lnTo>
                  <a:lnTo>
                    <a:pt x="5468" y="1550"/>
                  </a:lnTo>
                  <a:lnTo>
                    <a:pt x="6468" y="2246"/>
                  </a:lnTo>
                  <a:lnTo>
                    <a:pt x="9460" y="3018"/>
                  </a:lnTo>
                  <a:lnTo>
                    <a:pt x="10540" y="4635"/>
                  </a:lnTo>
                  <a:lnTo>
                    <a:pt x="12416" y="17888"/>
                  </a:lnTo>
                  <a:lnTo>
                    <a:pt x="14544" y="37752"/>
                  </a:lnTo>
                  <a:lnTo>
                    <a:pt x="18655" y="66787"/>
                  </a:lnTo>
                  <a:lnTo>
                    <a:pt x="19035" y="111821"/>
                  </a:lnTo>
                  <a:lnTo>
                    <a:pt x="18341" y="130001"/>
                  </a:lnTo>
                  <a:lnTo>
                    <a:pt x="8511" y="174440"/>
                  </a:lnTo>
                  <a:lnTo>
                    <a:pt x="1" y="20048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6" name="SMARTInkShape-Group427"/>
          <p:cNvGrpSpPr/>
          <p:nvPr/>
        </p:nvGrpSpPr>
        <p:grpSpPr>
          <a:xfrm>
            <a:off x="10306050" y="3606800"/>
            <a:ext cx="692063" cy="919843"/>
            <a:chOff x="10306050" y="3606800"/>
            <a:chExt cx="692063" cy="919843"/>
          </a:xfrm>
        </p:grpSpPr>
        <p:sp>
          <p:nvSpPr>
            <p:cNvPr id="128" name="SMARTInkShape-1754"/>
            <p:cNvSpPr/>
            <p:nvPr>
              <p:custDataLst>
                <p:tags r:id="rId46"/>
              </p:custDataLst>
            </p:nvPr>
          </p:nvSpPr>
          <p:spPr>
            <a:xfrm>
              <a:off x="10921999" y="3606800"/>
              <a:ext cx="76114" cy="227313"/>
            </a:xfrm>
            <a:custGeom>
              <a:avLst/>
              <a:gdLst/>
              <a:ahLst/>
              <a:cxnLst/>
              <a:rect l="0" t="0" r="0" b="0"/>
              <a:pathLst>
                <a:path w="76114" h="227313">
                  <a:moveTo>
                    <a:pt x="19051" y="0"/>
                  </a:moveTo>
                  <a:lnTo>
                    <a:pt x="19051" y="0"/>
                  </a:lnTo>
                  <a:lnTo>
                    <a:pt x="12962" y="0"/>
                  </a:lnTo>
                  <a:lnTo>
                    <a:pt x="12010" y="10831"/>
                  </a:lnTo>
                  <a:lnTo>
                    <a:pt x="7678" y="19099"/>
                  </a:lnTo>
                  <a:lnTo>
                    <a:pt x="6373" y="64604"/>
                  </a:lnTo>
                  <a:lnTo>
                    <a:pt x="5646" y="108015"/>
                  </a:lnTo>
                  <a:lnTo>
                    <a:pt x="392" y="152403"/>
                  </a:lnTo>
                  <a:lnTo>
                    <a:pt x="10" y="196685"/>
                  </a:lnTo>
                  <a:lnTo>
                    <a:pt x="0" y="227312"/>
                  </a:lnTo>
                  <a:lnTo>
                    <a:pt x="0" y="219649"/>
                  </a:lnTo>
                  <a:lnTo>
                    <a:pt x="1882" y="215684"/>
                  </a:lnTo>
                  <a:lnTo>
                    <a:pt x="3371" y="213640"/>
                  </a:lnTo>
                  <a:lnTo>
                    <a:pt x="11245" y="188832"/>
                  </a:lnTo>
                  <a:lnTo>
                    <a:pt x="40220" y="150370"/>
                  </a:lnTo>
                  <a:lnTo>
                    <a:pt x="44453" y="147970"/>
                  </a:lnTo>
                  <a:lnTo>
                    <a:pt x="52917" y="146429"/>
                  </a:lnTo>
                  <a:lnTo>
                    <a:pt x="57150" y="148100"/>
                  </a:lnTo>
                  <a:lnTo>
                    <a:pt x="61384" y="150489"/>
                  </a:lnTo>
                  <a:lnTo>
                    <a:pt x="65617" y="151551"/>
                  </a:lnTo>
                  <a:lnTo>
                    <a:pt x="67029" y="153245"/>
                  </a:lnTo>
                  <a:lnTo>
                    <a:pt x="71175" y="164222"/>
                  </a:lnTo>
                  <a:lnTo>
                    <a:pt x="73967" y="168943"/>
                  </a:lnTo>
                  <a:lnTo>
                    <a:pt x="75539" y="176273"/>
                  </a:lnTo>
                  <a:lnTo>
                    <a:pt x="76113" y="191719"/>
                  </a:lnTo>
                  <a:lnTo>
                    <a:pt x="74281" y="196451"/>
                  </a:lnTo>
                  <a:lnTo>
                    <a:pt x="61271" y="211643"/>
                  </a:lnTo>
                  <a:lnTo>
                    <a:pt x="57101" y="214008"/>
                  </a:lnTo>
                  <a:lnTo>
                    <a:pt x="36863" y="221256"/>
                  </a:lnTo>
                  <a:lnTo>
                    <a:pt x="30260" y="219927"/>
                  </a:lnTo>
                  <a:lnTo>
                    <a:pt x="7497" y="212765"/>
                  </a:lnTo>
                  <a:lnTo>
                    <a:pt x="4999" y="210988"/>
                  </a:lnTo>
                  <a:lnTo>
                    <a:pt x="1" y="2032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SMARTInkShape-1755"/>
            <p:cNvSpPr/>
            <p:nvPr>
              <p:custDataLst>
                <p:tags r:id="rId47"/>
              </p:custDataLst>
            </p:nvPr>
          </p:nvSpPr>
          <p:spPr>
            <a:xfrm>
              <a:off x="10807734" y="4435224"/>
              <a:ext cx="152367" cy="91419"/>
            </a:xfrm>
            <a:custGeom>
              <a:avLst/>
              <a:gdLst/>
              <a:ahLst/>
              <a:cxnLst/>
              <a:rect l="0" t="0" r="0" b="0"/>
              <a:pathLst>
                <a:path w="152367" h="91419">
                  <a:moveTo>
                    <a:pt x="76166" y="47876"/>
                  </a:moveTo>
                  <a:lnTo>
                    <a:pt x="76166" y="47876"/>
                  </a:lnTo>
                  <a:lnTo>
                    <a:pt x="76165" y="32073"/>
                  </a:lnTo>
                  <a:lnTo>
                    <a:pt x="74285" y="28388"/>
                  </a:lnTo>
                  <a:lnTo>
                    <a:pt x="71802" y="24398"/>
                  </a:lnTo>
                  <a:lnTo>
                    <a:pt x="70698" y="20273"/>
                  </a:lnTo>
                  <a:lnTo>
                    <a:pt x="69698" y="18890"/>
                  </a:lnTo>
                  <a:lnTo>
                    <a:pt x="68326" y="17969"/>
                  </a:lnTo>
                  <a:lnTo>
                    <a:pt x="66707" y="17354"/>
                  </a:lnTo>
                  <a:lnTo>
                    <a:pt x="65626" y="16239"/>
                  </a:lnTo>
                  <a:lnTo>
                    <a:pt x="62010" y="9380"/>
                  </a:lnTo>
                  <a:lnTo>
                    <a:pt x="54032" y="403"/>
                  </a:lnTo>
                  <a:lnTo>
                    <a:pt x="52238" y="0"/>
                  </a:lnTo>
                  <a:lnTo>
                    <a:pt x="50336" y="437"/>
                  </a:lnTo>
                  <a:lnTo>
                    <a:pt x="46341" y="2097"/>
                  </a:lnTo>
                  <a:lnTo>
                    <a:pt x="40126" y="3738"/>
                  </a:lnTo>
                  <a:lnTo>
                    <a:pt x="11431" y="24621"/>
                  </a:lnTo>
                  <a:lnTo>
                    <a:pt x="4460" y="34322"/>
                  </a:lnTo>
                  <a:lnTo>
                    <a:pt x="1298" y="42762"/>
                  </a:lnTo>
                  <a:lnTo>
                    <a:pt x="0" y="62670"/>
                  </a:lnTo>
                  <a:lnTo>
                    <a:pt x="1862" y="66916"/>
                  </a:lnTo>
                  <a:lnTo>
                    <a:pt x="3346" y="69036"/>
                  </a:lnTo>
                  <a:lnTo>
                    <a:pt x="6878" y="71391"/>
                  </a:lnTo>
                  <a:lnTo>
                    <a:pt x="12832" y="72717"/>
                  </a:lnTo>
                  <a:lnTo>
                    <a:pt x="60108" y="73276"/>
                  </a:lnTo>
                  <a:lnTo>
                    <a:pt x="74934" y="73276"/>
                  </a:lnTo>
                  <a:lnTo>
                    <a:pt x="80993" y="77640"/>
                  </a:lnTo>
                  <a:lnTo>
                    <a:pt x="86925" y="79743"/>
                  </a:lnTo>
                  <a:lnTo>
                    <a:pt x="93984" y="85016"/>
                  </a:lnTo>
                  <a:lnTo>
                    <a:pt x="121666" y="91418"/>
                  </a:lnTo>
                  <a:lnTo>
                    <a:pt x="124138" y="91015"/>
                  </a:lnTo>
                  <a:lnTo>
                    <a:pt x="135056" y="87180"/>
                  </a:lnTo>
                  <a:lnTo>
                    <a:pt x="141851" y="85806"/>
                  </a:lnTo>
                  <a:lnTo>
                    <a:pt x="152366" y="7962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SMARTInkShape-1756"/>
            <p:cNvSpPr/>
            <p:nvPr>
              <p:custDataLst>
                <p:tags r:id="rId48"/>
              </p:custDataLst>
            </p:nvPr>
          </p:nvSpPr>
          <p:spPr>
            <a:xfrm>
              <a:off x="10737850" y="3873500"/>
              <a:ext cx="25378" cy="533401"/>
            </a:xfrm>
            <a:custGeom>
              <a:avLst/>
              <a:gdLst/>
              <a:ahLst/>
              <a:cxnLst/>
              <a:rect l="0" t="0" r="0" b="0"/>
              <a:pathLst>
                <a:path w="25378" h="533401">
                  <a:moveTo>
                    <a:pt x="19050" y="0"/>
                  </a:moveTo>
                  <a:lnTo>
                    <a:pt x="19050" y="0"/>
                  </a:lnTo>
                  <a:lnTo>
                    <a:pt x="25377" y="0"/>
                  </a:lnTo>
                  <a:lnTo>
                    <a:pt x="24694" y="22076"/>
                  </a:lnTo>
                  <a:lnTo>
                    <a:pt x="20373" y="42042"/>
                  </a:lnTo>
                  <a:lnTo>
                    <a:pt x="19166" y="89246"/>
                  </a:lnTo>
                  <a:lnTo>
                    <a:pt x="19072" y="126206"/>
                  </a:lnTo>
                  <a:lnTo>
                    <a:pt x="18348" y="172547"/>
                  </a:lnTo>
                  <a:lnTo>
                    <a:pt x="14687" y="209875"/>
                  </a:lnTo>
                  <a:lnTo>
                    <a:pt x="13289" y="247746"/>
                  </a:lnTo>
                  <a:lnTo>
                    <a:pt x="13580" y="285778"/>
                  </a:lnTo>
                  <a:lnTo>
                    <a:pt x="17115" y="323153"/>
                  </a:lnTo>
                  <a:lnTo>
                    <a:pt x="16787" y="367744"/>
                  </a:lnTo>
                  <a:lnTo>
                    <a:pt x="13506" y="410523"/>
                  </a:lnTo>
                  <a:lnTo>
                    <a:pt x="10925" y="456628"/>
                  </a:lnTo>
                  <a:lnTo>
                    <a:pt x="6618" y="504223"/>
                  </a:lnTo>
                  <a:lnTo>
                    <a:pt x="0" y="5334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SMARTInkShape-1757"/>
            <p:cNvSpPr/>
            <p:nvPr>
              <p:custDataLst>
                <p:tags r:id="rId49"/>
              </p:custDataLst>
            </p:nvPr>
          </p:nvSpPr>
          <p:spPr>
            <a:xfrm>
              <a:off x="10388894" y="4298950"/>
              <a:ext cx="133057" cy="69844"/>
            </a:xfrm>
            <a:custGeom>
              <a:avLst/>
              <a:gdLst/>
              <a:ahLst/>
              <a:cxnLst/>
              <a:rect l="0" t="0" r="0" b="0"/>
              <a:pathLst>
                <a:path w="133057" h="69844">
                  <a:moveTo>
                    <a:pt x="37806" y="0"/>
                  </a:moveTo>
                  <a:lnTo>
                    <a:pt x="37806" y="0"/>
                  </a:lnTo>
                  <a:lnTo>
                    <a:pt x="6196" y="18395"/>
                  </a:lnTo>
                  <a:lnTo>
                    <a:pt x="0" y="19024"/>
                  </a:lnTo>
                  <a:lnTo>
                    <a:pt x="3165" y="22413"/>
                  </a:lnTo>
                  <a:lnTo>
                    <a:pt x="6653" y="24073"/>
                  </a:lnTo>
                  <a:lnTo>
                    <a:pt x="23171" y="25385"/>
                  </a:lnTo>
                  <a:lnTo>
                    <a:pt x="33596" y="25398"/>
                  </a:lnTo>
                  <a:lnTo>
                    <a:pt x="35000" y="26104"/>
                  </a:lnTo>
                  <a:lnTo>
                    <a:pt x="35935" y="27280"/>
                  </a:lnTo>
                  <a:lnTo>
                    <a:pt x="36558" y="28770"/>
                  </a:lnTo>
                  <a:lnTo>
                    <a:pt x="37679" y="29764"/>
                  </a:lnTo>
                  <a:lnTo>
                    <a:pt x="43163" y="31488"/>
                  </a:lnTo>
                  <a:lnTo>
                    <a:pt x="43714" y="33515"/>
                  </a:lnTo>
                  <a:lnTo>
                    <a:pt x="44130" y="46670"/>
                  </a:lnTo>
                  <a:lnTo>
                    <a:pt x="43433" y="48046"/>
                  </a:lnTo>
                  <a:lnTo>
                    <a:pt x="42262" y="48964"/>
                  </a:lnTo>
                  <a:lnTo>
                    <a:pt x="40777" y="49576"/>
                  </a:lnTo>
                  <a:lnTo>
                    <a:pt x="39786" y="50690"/>
                  </a:lnTo>
                  <a:lnTo>
                    <a:pt x="38067" y="56160"/>
                  </a:lnTo>
                  <a:lnTo>
                    <a:pt x="37884" y="60227"/>
                  </a:lnTo>
                  <a:lnTo>
                    <a:pt x="37152" y="61318"/>
                  </a:lnTo>
                  <a:lnTo>
                    <a:pt x="35959" y="62045"/>
                  </a:lnTo>
                  <a:lnTo>
                    <a:pt x="32345" y="63213"/>
                  </a:lnTo>
                  <a:lnTo>
                    <a:pt x="31851" y="65254"/>
                  </a:lnTo>
                  <a:lnTo>
                    <a:pt x="31535" y="68942"/>
                  </a:lnTo>
                  <a:lnTo>
                    <a:pt x="32214" y="69245"/>
                  </a:lnTo>
                  <a:lnTo>
                    <a:pt x="52035" y="69843"/>
                  </a:lnTo>
                  <a:lnTo>
                    <a:pt x="99217" y="60206"/>
                  </a:lnTo>
                  <a:lnTo>
                    <a:pt x="133056" y="44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SMARTInkShape-1758"/>
            <p:cNvSpPr/>
            <p:nvPr>
              <p:custDataLst>
                <p:tags r:id="rId50"/>
              </p:custDataLst>
            </p:nvPr>
          </p:nvSpPr>
          <p:spPr>
            <a:xfrm>
              <a:off x="10306050" y="4204601"/>
              <a:ext cx="215901" cy="30749"/>
            </a:xfrm>
            <a:custGeom>
              <a:avLst/>
              <a:gdLst/>
              <a:ahLst/>
              <a:cxnLst/>
              <a:rect l="0" t="0" r="0" b="0"/>
              <a:pathLst>
                <a:path w="215901" h="30749">
                  <a:moveTo>
                    <a:pt x="0" y="18149"/>
                  </a:moveTo>
                  <a:lnTo>
                    <a:pt x="0" y="18149"/>
                  </a:lnTo>
                  <a:lnTo>
                    <a:pt x="0" y="29704"/>
                  </a:lnTo>
                  <a:lnTo>
                    <a:pt x="705" y="30086"/>
                  </a:lnTo>
                  <a:lnTo>
                    <a:pt x="8837" y="30748"/>
                  </a:lnTo>
                  <a:lnTo>
                    <a:pt x="51716" y="19602"/>
                  </a:lnTo>
                  <a:lnTo>
                    <a:pt x="93344" y="8213"/>
                  </a:lnTo>
                  <a:lnTo>
                    <a:pt x="137546" y="1328"/>
                  </a:lnTo>
                  <a:lnTo>
                    <a:pt x="176905" y="0"/>
                  </a:lnTo>
                  <a:lnTo>
                    <a:pt x="207107" y="5985"/>
                  </a:lnTo>
                  <a:lnTo>
                    <a:pt x="215900" y="1179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SMARTInkShape-1759"/>
            <p:cNvSpPr/>
            <p:nvPr>
              <p:custDataLst>
                <p:tags r:id="rId51"/>
              </p:custDataLst>
            </p:nvPr>
          </p:nvSpPr>
          <p:spPr>
            <a:xfrm>
              <a:off x="10477500" y="3804610"/>
              <a:ext cx="82551" cy="132391"/>
            </a:xfrm>
            <a:custGeom>
              <a:avLst/>
              <a:gdLst/>
              <a:ahLst/>
              <a:cxnLst/>
              <a:rect l="0" t="0" r="0" b="0"/>
              <a:pathLst>
                <a:path w="82551" h="132391">
                  <a:moveTo>
                    <a:pt x="0" y="11740"/>
                  </a:moveTo>
                  <a:lnTo>
                    <a:pt x="0" y="11740"/>
                  </a:lnTo>
                  <a:lnTo>
                    <a:pt x="0" y="6273"/>
                  </a:lnTo>
                  <a:lnTo>
                    <a:pt x="5467" y="0"/>
                  </a:lnTo>
                  <a:lnTo>
                    <a:pt x="5762" y="386"/>
                  </a:lnTo>
                  <a:lnTo>
                    <a:pt x="6089" y="2696"/>
                  </a:lnTo>
                  <a:lnTo>
                    <a:pt x="6881" y="3594"/>
                  </a:lnTo>
                  <a:lnTo>
                    <a:pt x="11795" y="5154"/>
                  </a:lnTo>
                  <a:lnTo>
                    <a:pt x="22136" y="5384"/>
                  </a:lnTo>
                  <a:lnTo>
                    <a:pt x="23224" y="6091"/>
                  </a:lnTo>
                  <a:lnTo>
                    <a:pt x="23950" y="7269"/>
                  </a:lnTo>
                  <a:lnTo>
                    <a:pt x="24433" y="8759"/>
                  </a:lnTo>
                  <a:lnTo>
                    <a:pt x="25460" y="9753"/>
                  </a:lnTo>
                  <a:lnTo>
                    <a:pt x="28484" y="10857"/>
                  </a:lnTo>
                  <a:lnTo>
                    <a:pt x="29573" y="11857"/>
                  </a:lnTo>
                  <a:lnTo>
                    <a:pt x="30783" y="14849"/>
                  </a:lnTo>
                  <a:lnTo>
                    <a:pt x="31724" y="32932"/>
                  </a:lnTo>
                  <a:lnTo>
                    <a:pt x="22290" y="61417"/>
                  </a:lnTo>
                  <a:lnTo>
                    <a:pt x="14450" y="74813"/>
                  </a:lnTo>
                  <a:lnTo>
                    <a:pt x="12772" y="79284"/>
                  </a:lnTo>
                  <a:lnTo>
                    <a:pt x="8567" y="85767"/>
                  </a:lnTo>
                  <a:lnTo>
                    <a:pt x="7005" y="92157"/>
                  </a:lnTo>
                  <a:lnTo>
                    <a:pt x="6353" y="106880"/>
                  </a:lnTo>
                  <a:lnTo>
                    <a:pt x="9721" y="106957"/>
                  </a:lnTo>
                  <a:lnTo>
                    <a:pt x="13258" y="108857"/>
                  </a:lnTo>
                  <a:lnTo>
                    <a:pt x="17181" y="111347"/>
                  </a:lnTo>
                  <a:lnTo>
                    <a:pt x="24062" y="112750"/>
                  </a:lnTo>
                  <a:lnTo>
                    <a:pt x="59345" y="114041"/>
                  </a:lnTo>
                  <a:lnTo>
                    <a:pt x="67129" y="118408"/>
                  </a:lnTo>
                  <a:lnTo>
                    <a:pt x="82550" y="1323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SMARTInkShape-1760"/>
            <p:cNvSpPr/>
            <p:nvPr>
              <p:custDataLst>
                <p:tags r:id="rId52"/>
              </p:custDataLst>
            </p:nvPr>
          </p:nvSpPr>
          <p:spPr>
            <a:xfrm>
              <a:off x="10331733" y="3968750"/>
              <a:ext cx="88618" cy="44451"/>
            </a:xfrm>
            <a:custGeom>
              <a:avLst/>
              <a:gdLst/>
              <a:ahLst/>
              <a:cxnLst/>
              <a:rect l="0" t="0" r="0" b="0"/>
              <a:pathLst>
                <a:path w="88618" h="44451">
                  <a:moveTo>
                    <a:pt x="12417" y="44450"/>
                  </a:moveTo>
                  <a:lnTo>
                    <a:pt x="12417" y="44450"/>
                  </a:lnTo>
                  <a:lnTo>
                    <a:pt x="677" y="44450"/>
                  </a:lnTo>
                  <a:lnTo>
                    <a:pt x="357" y="43744"/>
                  </a:lnTo>
                  <a:lnTo>
                    <a:pt x="0" y="41079"/>
                  </a:lnTo>
                  <a:lnTo>
                    <a:pt x="612" y="40086"/>
                  </a:lnTo>
                  <a:lnTo>
                    <a:pt x="1725" y="39424"/>
                  </a:lnTo>
                  <a:lnTo>
                    <a:pt x="3172" y="38983"/>
                  </a:lnTo>
                  <a:lnTo>
                    <a:pt x="12594" y="33190"/>
                  </a:lnTo>
                  <a:lnTo>
                    <a:pt x="42455" y="23948"/>
                  </a:lnTo>
                  <a:lnTo>
                    <a:pt x="48345" y="21227"/>
                  </a:lnTo>
                  <a:lnTo>
                    <a:pt x="67721" y="15965"/>
                  </a:lnTo>
                  <a:lnTo>
                    <a:pt x="88617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SMARTInkShape-1761"/>
            <p:cNvSpPr/>
            <p:nvPr>
              <p:custDataLst>
                <p:tags r:id="rId53"/>
              </p:custDataLst>
            </p:nvPr>
          </p:nvSpPr>
          <p:spPr>
            <a:xfrm>
              <a:off x="10375923" y="3841775"/>
              <a:ext cx="50778" cy="253885"/>
            </a:xfrm>
            <a:custGeom>
              <a:avLst/>
              <a:gdLst/>
              <a:ahLst/>
              <a:cxnLst/>
              <a:rect l="0" t="0" r="0" b="0"/>
              <a:pathLst>
                <a:path w="50778" h="253885">
                  <a:moveTo>
                    <a:pt x="31727" y="31725"/>
                  </a:moveTo>
                  <a:lnTo>
                    <a:pt x="31727" y="31725"/>
                  </a:lnTo>
                  <a:lnTo>
                    <a:pt x="31726" y="16614"/>
                  </a:lnTo>
                  <a:lnTo>
                    <a:pt x="32432" y="15301"/>
                  </a:lnTo>
                  <a:lnTo>
                    <a:pt x="33608" y="14426"/>
                  </a:lnTo>
                  <a:lnTo>
                    <a:pt x="35097" y="13842"/>
                  </a:lnTo>
                  <a:lnTo>
                    <a:pt x="36090" y="12747"/>
                  </a:lnTo>
                  <a:lnTo>
                    <a:pt x="37816" y="7310"/>
                  </a:lnTo>
                  <a:lnTo>
                    <a:pt x="38054" y="944"/>
                  </a:lnTo>
                  <a:lnTo>
                    <a:pt x="38768" y="621"/>
                  </a:lnTo>
                  <a:lnTo>
                    <a:pt x="44165" y="0"/>
                  </a:lnTo>
                  <a:lnTo>
                    <a:pt x="40012" y="5049"/>
                  </a:lnTo>
                  <a:lnTo>
                    <a:pt x="38937" y="8816"/>
                  </a:lnTo>
                  <a:lnTo>
                    <a:pt x="32616" y="54422"/>
                  </a:lnTo>
                  <a:lnTo>
                    <a:pt x="21652" y="99802"/>
                  </a:lnTo>
                  <a:lnTo>
                    <a:pt x="12273" y="145921"/>
                  </a:lnTo>
                  <a:lnTo>
                    <a:pt x="7501" y="171404"/>
                  </a:lnTo>
                  <a:lnTo>
                    <a:pt x="4600" y="201291"/>
                  </a:lnTo>
                  <a:lnTo>
                    <a:pt x="890" y="219736"/>
                  </a:lnTo>
                  <a:lnTo>
                    <a:pt x="0" y="245989"/>
                  </a:lnTo>
                  <a:lnTo>
                    <a:pt x="5446" y="252948"/>
                  </a:lnTo>
                  <a:lnTo>
                    <a:pt x="7816" y="253518"/>
                  </a:lnTo>
                  <a:lnTo>
                    <a:pt x="15088" y="253884"/>
                  </a:lnTo>
                  <a:lnTo>
                    <a:pt x="24601" y="250578"/>
                  </a:lnTo>
                  <a:lnTo>
                    <a:pt x="37696" y="241106"/>
                  </a:lnTo>
                  <a:lnTo>
                    <a:pt x="41435" y="236967"/>
                  </a:lnTo>
                  <a:lnTo>
                    <a:pt x="45718" y="228560"/>
                  </a:lnTo>
                  <a:lnTo>
                    <a:pt x="50777" y="2222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9" name="SMARTInkShape-Group428"/>
          <p:cNvGrpSpPr/>
          <p:nvPr/>
        </p:nvGrpSpPr>
        <p:grpSpPr>
          <a:xfrm>
            <a:off x="8782932" y="5295900"/>
            <a:ext cx="164219" cy="139693"/>
            <a:chOff x="8782932" y="5295900"/>
            <a:chExt cx="164219" cy="139693"/>
          </a:xfrm>
        </p:grpSpPr>
        <p:sp>
          <p:nvSpPr>
            <p:cNvPr id="137" name="SMARTInkShape-1762"/>
            <p:cNvSpPr/>
            <p:nvPr>
              <p:custDataLst>
                <p:tags r:id="rId44"/>
              </p:custDataLst>
            </p:nvPr>
          </p:nvSpPr>
          <p:spPr>
            <a:xfrm>
              <a:off x="8839200" y="5410200"/>
              <a:ext cx="107951" cy="25393"/>
            </a:xfrm>
            <a:custGeom>
              <a:avLst/>
              <a:gdLst/>
              <a:ahLst/>
              <a:cxnLst/>
              <a:rect l="0" t="0" r="0" b="0"/>
              <a:pathLst>
                <a:path w="107951" h="25393">
                  <a:moveTo>
                    <a:pt x="0" y="0"/>
                  </a:moveTo>
                  <a:lnTo>
                    <a:pt x="0" y="0"/>
                  </a:lnTo>
                  <a:lnTo>
                    <a:pt x="0" y="22004"/>
                  </a:lnTo>
                  <a:lnTo>
                    <a:pt x="705" y="23136"/>
                  </a:lnTo>
                  <a:lnTo>
                    <a:pt x="1881" y="23891"/>
                  </a:lnTo>
                  <a:lnTo>
                    <a:pt x="6907" y="24953"/>
                  </a:lnTo>
                  <a:lnTo>
                    <a:pt x="36364" y="25392"/>
                  </a:lnTo>
                  <a:lnTo>
                    <a:pt x="82554" y="17285"/>
                  </a:lnTo>
                  <a:lnTo>
                    <a:pt x="91018" y="13326"/>
                  </a:lnTo>
                  <a:lnTo>
                    <a:pt x="1079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SMARTInkShape-1763"/>
            <p:cNvSpPr/>
            <p:nvPr>
              <p:custDataLst>
                <p:tags r:id="rId45"/>
              </p:custDataLst>
            </p:nvPr>
          </p:nvSpPr>
          <p:spPr>
            <a:xfrm>
              <a:off x="8782932" y="5295900"/>
              <a:ext cx="138819" cy="19050"/>
            </a:xfrm>
            <a:custGeom>
              <a:avLst/>
              <a:gdLst/>
              <a:ahLst/>
              <a:cxnLst/>
              <a:rect l="0" t="0" r="0" b="0"/>
              <a:pathLst>
                <a:path w="138819" h="19050">
                  <a:moveTo>
                    <a:pt x="5468" y="0"/>
                  </a:moveTo>
                  <a:lnTo>
                    <a:pt x="5468" y="0"/>
                  </a:lnTo>
                  <a:lnTo>
                    <a:pt x="5468" y="5467"/>
                  </a:lnTo>
                  <a:lnTo>
                    <a:pt x="0" y="11739"/>
                  </a:lnTo>
                  <a:lnTo>
                    <a:pt x="411" y="12765"/>
                  </a:lnTo>
                  <a:lnTo>
                    <a:pt x="4662" y="18083"/>
                  </a:lnTo>
                  <a:lnTo>
                    <a:pt x="6991" y="18620"/>
                  </a:lnTo>
                  <a:lnTo>
                    <a:pt x="54263" y="19049"/>
                  </a:lnTo>
                  <a:lnTo>
                    <a:pt x="97721" y="12961"/>
                  </a:lnTo>
                  <a:lnTo>
                    <a:pt x="138818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0" name="SMARTInkShape-Group429"/>
          <p:cNvGrpSpPr/>
          <p:nvPr/>
        </p:nvGrpSpPr>
        <p:grpSpPr>
          <a:xfrm>
            <a:off x="9486907" y="5022875"/>
            <a:ext cx="2266935" cy="768317"/>
            <a:chOff x="9486907" y="5022875"/>
            <a:chExt cx="2266935" cy="768317"/>
          </a:xfrm>
        </p:grpSpPr>
        <p:sp>
          <p:nvSpPr>
            <p:cNvPr id="140" name="SMARTInkShape-1764"/>
            <p:cNvSpPr/>
            <p:nvPr>
              <p:custDataLst>
                <p:tags r:id="rId24"/>
              </p:custDataLst>
            </p:nvPr>
          </p:nvSpPr>
          <p:spPr>
            <a:xfrm>
              <a:off x="10033078" y="5061211"/>
              <a:ext cx="69773" cy="114040"/>
            </a:xfrm>
            <a:custGeom>
              <a:avLst/>
              <a:gdLst/>
              <a:ahLst/>
              <a:cxnLst/>
              <a:rect l="0" t="0" r="0" b="0"/>
              <a:pathLst>
                <a:path w="69773" h="114040">
                  <a:moveTo>
                    <a:pt x="6272" y="6089"/>
                  </a:moveTo>
                  <a:lnTo>
                    <a:pt x="6272" y="6089"/>
                  </a:lnTo>
                  <a:lnTo>
                    <a:pt x="0" y="6089"/>
                  </a:lnTo>
                  <a:lnTo>
                    <a:pt x="3316" y="2718"/>
                  </a:lnTo>
                  <a:lnTo>
                    <a:pt x="3595" y="1725"/>
                  </a:lnTo>
                  <a:lnTo>
                    <a:pt x="3077" y="1063"/>
                  </a:lnTo>
                  <a:lnTo>
                    <a:pt x="2024" y="622"/>
                  </a:lnTo>
                  <a:lnTo>
                    <a:pt x="2029" y="327"/>
                  </a:lnTo>
                  <a:lnTo>
                    <a:pt x="3916" y="0"/>
                  </a:lnTo>
                  <a:lnTo>
                    <a:pt x="7105" y="1737"/>
                  </a:lnTo>
                  <a:lnTo>
                    <a:pt x="27520" y="20993"/>
                  </a:lnTo>
                  <a:lnTo>
                    <a:pt x="29827" y="25179"/>
                  </a:lnTo>
                  <a:lnTo>
                    <a:pt x="31557" y="29390"/>
                  </a:lnTo>
                  <a:lnTo>
                    <a:pt x="35793" y="35728"/>
                  </a:lnTo>
                  <a:lnTo>
                    <a:pt x="37362" y="42074"/>
                  </a:lnTo>
                  <a:lnTo>
                    <a:pt x="37728" y="46306"/>
                  </a:lnTo>
                  <a:lnTo>
                    <a:pt x="36010" y="50540"/>
                  </a:lnTo>
                  <a:lnTo>
                    <a:pt x="27027" y="63239"/>
                  </a:lnTo>
                  <a:lnTo>
                    <a:pt x="25374" y="67472"/>
                  </a:lnTo>
                  <a:lnTo>
                    <a:pt x="14382" y="82289"/>
                  </a:lnTo>
                  <a:lnTo>
                    <a:pt x="12970" y="87384"/>
                  </a:lnTo>
                  <a:lnTo>
                    <a:pt x="9354" y="91638"/>
                  </a:lnTo>
                  <a:lnTo>
                    <a:pt x="9032" y="92755"/>
                  </a:lnTo>
                  <a:lnTo>
                    <a:pt x="9523" y="93500"/>
                  </a:lnTo>
                  <a:lnTo>
                    <a:pt x="12010" y="94695"/>
                  </a:lnTo>
                  <a:lnTo>
                    <a:pt x="12440" y="98273"/>
                  </a:lnTo>
                  <a:lnTo>
                    <a:pt x="13206" y="99295"/>
                  </a:lnTo>
                  <a:lnTo>
                    <a:pt x="24148" y="105524"/>
                  </a:lnTo>
                  <a:lnTo>
                    <a:pt x="62065" y="109559"/>
                  </a:lnTo>
                  <a:lnTo>
                    <a:pt x="69772" y="11403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SMARTInkShape-1765"/>
            <p:cNvSpPr/>
            <p:nvPr>
              <p:custDataLst>
                <p:tags r:id="rId25"/>
              </p:custDataLst>
            </p:nvPr>
          </p:nvSpPr>
          <p:spPr>
            <a:xfrm>
              <a:off x="9855208" y="5220691"/>
              <a:ext cx="120643" cy="94260"/>
            </a:xfrm>
            <a:custGeom>
              <a:avLst/>
              <a:gdLst/>
              <a:ahLst/>
              <a:cxnLst/>
              <a:rect l="0" t="0" r="0" b="0"/>
              <a:pathLst>
                <a:path w="120643" h="94260">
                  <a:moveTo>
                    <a:pt x="69842" y="43459"/>
                  </a:moveTo>
                  <a:lnTo>
                    <a:pt x="69842" y="43459"/>
                  </a:lnTo>
                  <a:lnTo>
                    <a:pt x="69842" y="37992"/>
                  </a:lnTo>
                  <a:lnTo>
                    <a:pt x="65478" y="32214"/>
                  </a:lnTo>
                  <a:lnTo>
                    <a:pt x="64375" y="28348"/>
                  </a:lnTo>
                  <a:lnTo>
                    <a:pt x="63375" y="27036"/>
                  </a:lnTo>
                  <a:lnTo>
                    <a:pt x="59303" y="24482"/>
                  </a:lnTo>
                  <a:lnTo>
                    <a:pt x="52242" y="11590"/>
                  </a:lnTo>
                  <a:lnTo>
                    <a:pt x="51758" y="9513"/>
                  </a:lnTo>
                  <a:lnTo>
                    <a:pt x="50732" y="8128"/>
                  </a:lnTo>
                  <a:lnTo>
                    <a:pt x="49341" y="7205"/>
                  </a:lnTo>
                  <a:lnTo>
                    <a:pt x="45913" y="5474"/>
                  </a:lnTo>
                  <a:lnTo>
                    <a:pt x="40017" y="1238"/>
                  </a:lnTo>
                  <a:lnTo>
                    <a:pt x="35891" y="0"/>
                  </a:lnTo>
                  <a:lnTo>
                    <a:pt x="33801" y="375"/>
                  </a:lnTo>
                  <a:lnTo>
                    <a:pt x="25380" y="4165"/>
                  </a:lnTo>
                  <a:lnTo>
                    <a:pt x="23268" y="4563"/>
                  </a:lnTo>
                  <a:lnTo>
                    <a:pt x="16923" y="8494"/>
                  </a:lnTo>
                  <a:lnTo>
                    <a:pt x="10574" y="14127"/>
                  </a:lnTo>
                  <a:lnTo>
                    <a:pt x="8223" y="18193"/>
                  </a:lnTo>
                  <a:lnTo>
                    <a:pt x="6472" y="22352"/>
                  </a:lnTo>
                  <a:lnTo>
                    <a:pt x="3342" y="26552"/>
                  </a:lnTo>
                  <a:lnTo>
                    <a:pt x="1481" y="32652"/>
                  </a:lnTo>
                  <a:lnTo>
                    <a:pt x="0" y="67320"/>
                  </a:lnTo>
                  <a:lnTo>
                    <a:pt x="5019" y="75564"/>
                  </a:lnTo>
                  <a:lnTo>
                    <a:pt x="5460" y="77562"/>
                  </a:lnTo>
                  <a:lnTo>
                    <a:pt x="6460" y="78895"/>
                  </a:lnTo>
                  <a:lnTo>
                    <a:pt x="7832" y="79783"/>
                  </a:lnTo>
                  <a:lnTo>
                    <a:pt x="11942" y="80770"/>
                  </a:lnTo>
                  <a:lnTo>
                    <a:pt x="26713" y="81455"/>
                  </a:lnTo>
                  <a:lnTo>
                    <a:pt x="31389" y="79631"/>
                  </a:lnTo>
                  <a:lnTo>
                    <a:pt x="35818" y="77174"/>
                  </a:lnTo>
                  <a:lnTo>
                    <a:pt x="42279" y="75086"/>
                  </a:lnTo>
                  <a:lnTo>
                    <a:pt x="48662" y="71018"/>
                  </a:lnTo>
                  <a:lnTo>
                    <a:pt x="55022" y="69498"/>
                  </a:lnTo>
                  <a:lnTo>
                    <a:pt x="84658" y="68861"/>
                  </a:lnTo>
                  <a:lnTo>
                    <a:pt x="88892" y="70742"/>
                  </a:lnTo>
                  <a:lnTo>
                    <a:pt x="98241" y="78319"/>
                  </a:lnTo>
                  <a:lnTo>
                    <a:pt x="100103" y="82000"/>
                  </a:lnTo>
                  <a:lnTo>
                    <a:pt x="100599" y="83969"/>
                  </a:lnTo>
                  <a:lnTo>
                    <a:pt x="101636" y="85282"/>
                  </a:lnTo>
                  <a:lnTo>
                    <a:pt x="113122" y="93273"/>
                  </a:lnTo>
                  <a:lnTo>
                    <a:pt x="120642" y="942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SMARTInkShape-1766"/>
            <p:cNvSpPr/>
            <p:nvPr>
              <p:custDataLst>
                <p:tags r:id="rId26"/>
              </p:custDataLst>
            </p:nvPr>
          </p:nvSpPr>
          <p:spPr>
            <a:xfrm>
              <a:off x="9683750" y="5270500"/>
              <a:ext cx="95251" cy="6351"/>
            </a:xfrm>
            <a:custGeom>
              <a:avLst/>
              <a:gdLst/>
              <a:ahLst/>
              <a:cxnLst/>
              <a:rect l="0" t="0" r="0" b="0"/>
              <a:pathLst>
                <a:path w="95251" h="6351">
                  <a:moveTo>
                    <a:pt x="0" y="6350"/>
                  </a:moveTo>
                  <a:lnTo>
                    <a:pt x="0" y="6350"/>
                  </a:lnTo>
                  <a:lnTo>
                    <a:pt x="8837" y="6350"/>
                  </a:lnTo>
                  <a:lnTo>
                    <a:pt x="10126" y="5644"/>
                  </a:lnTo>
                  <a:lnTo>
                    <a:pt x="10984" y="4469"/>
                  </a:lnTo>
                  <a:lnTo>
                    <a:pt x="11556" y="2979"/>
                  </a:lnTo>
                  <a:lnTo>
                    <a:pt x="12643" y="1986"/>
                  </a:lnTo>
                  <a:lnTo>
                    <a:pt x="15732" y="883"/>
                  </a:lnTo>
                  <a:lnTo>
                    <a:pt x="61734" y="2"/>
                  </a:lnTo>
                  <a:lnTo>
                    <a:pt x="952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SMARTInkShape-1767"/>
            <p:cNvSpPr/>
            <p:nvPr>
              <p:custDataLst>
                <p:tags r:id="rId27"/>
              </p:custDataLst>
            </p:nvPr>
          </p:nvSpPr>
          <p:spPr>
            <a:xfrm>
              <a:off x="9575806" y="5022875"/>
              <a:ext cx="101595" cy="107926"/>
            </a:xfrm>
            <a:custGeom>
              <a:avLst/>
              <a:gdLst/>
              <a:ahLst/>
              <a:cxnLst/>
              <a:rect l="0" t="0" r="0" b="0"/>
              <a:pathLst>
                <a:path w="101595" h="107926">
                  <a:moveTo>
                    <a:pt x="6344" y="31725"/>
                  </a:moveTo>
                  <a:lnTo>
                    <a:pt x="6344" y="31725"/>
                  </a:lnTo>
                  <a:lnTo>
                    <a:pt x="2973" y="28354"/>
                  </a:lnTo>
                  <a:lnTo>
                    <a:pt x="1318" y="24817"/>
                  </a:lnTo>
                  <a:lnTo>
                    <a:pt x="0" y="9595"/>
                  </a:lnTo>
                  <a:lnTo>
                    <a:pt x="702" y="8505"/>
                  </a:lnTo>
                  <a:lnTo>
                    <a:pt x="1878" y="7778"/>
                  </a:lnTo>
                  <a:lnTo>
                    <a:pt x="3367" y="7294"/>
                  </a:lnTo>
                  <a:lnTo>
                    <a:pt x="4360" y="6265"/>
                  </a:lnTo>
                  <a:lnTo>
                    <a:pt x="5462" y="3241"/>
                  </a:lnTo>
                  <a:lnTo>
                    <a:pt x="6461" y="2152"/>
                  </a:lnTo>
                  <a:lnTo>
                    <a:pt x="9453" y="943"/>
                  </a:lnTo>
                  <a:lnTo>
                    <a:pt x="27537" y="0"/>
                  </a:lnTo>
                  <a:lnTo>
                    <a:pt x="31755" y="1867"/>
                  </a:lnTo>
                  <a:lnTo>
                    <a:pt x="35983" y="4344"/>
                  </a:lnTo>
                  <a:lnTo>
                    <a:pt x="40213" y="5444"/>
                  </a:lnTo>
                  <a:lnTo>
                    <a:pt x="41623" y="6444"/>
                  </a:lnTo>
                  <a:lnTo>
                    <a:pt x="42563" y="7816"/>
                  </a:lnTo>
                  <a:lnTo>
                    <a:pt x="49801" y="26696"/>
                  </a:lnTo>
                  <a:lnTo>
                    <a:pt x="50768" y="55980"/>
                  </a:lnTo>
                  <a:lnTo>
                    <a:pt x="48900" y="62025"/>
                  </a:lnTo>
                  <a:lnTo>
                    <a:pt x="46424" y="67770"/>
                  </a:lnTo>
                  <a:lnTo>
                    <a:pt x="44325" y="78231"/>
                  </a:lnTo>
                  <a:lnTo>
                    <a:pt x="39548" y="86113"/>
                  </a:lnTo>
                  <a:lnTo>
                    <a:pt x="25685" y="101279"/>
                  </a:lnTo>
                  <a:lnTo>
                    <a:pt x="25480" y="104858"/>
                  </a:lnTo>
                  <a:lnTo>
                    <a:pt x="26157" y="105881"/>
                  </a:lnTo>
                  <a:lnTo>
                    <a:pt x="27314" y="106562"/>
                  </a:lnTo>
                  <a:lnTo>
                    <a:pt x="30868" y="107655"/>
                  </a:lnTo>
                  <a:lnTo>
                    <a:pt x="38227" y="107845"/>
                  </a:lnTo>
                  <a:lnTo>
                    <a:pt x="40299" y="107166"/>
                  </a:lnTo>
                  <a:lnTo>
                    <a:pt x="41680" y="106008"/>
                  </a:lnTo>
                  <a:lnTo>
                    <a:pt x="42601" y="104530"/>
                  </a:lnTo>
                  <a:lnTo>
                    <a:pt x="47388" y="102889"/>
                  </a:lnTo>
                  <a:lnTo>
                    <a:pt x="89848" y="101582"/>
                  </a:lnTo>
                  <a:lnTo>
                    <a:pt x="94727" y="103460"/>
                  </a:lnTo>
                  <a:lnTo>
                    <a:pt x="101594" y="10792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SMARTInkShape-1768"/>
            <p:cNvSpPr/>
            <p:nvPr>
              <p:custDataLst>
                <p:tags r:id="rId28"/>
              </p:custDataLst>
            </p:nvPr>
          </p:nvSpPr>
          <p:spPr>
            <a:xfrm>
              <a:off x="9486907" y="5073996"/>
              <a:ext cx="88623" cy="240952"/>
            </a:xfrm>
            <a:custGeom>
              <a:avLst/>
              <a:gdLst/>
              <a:ahLst/>
              <a:cxnLst/>
              <a:rect l="0" t="0" r="0" b="0"/>
              <a:pathLst>
                <a:path w="88623" h="240952">
                  <a:moveTo>
                    <a:pt x="12693" y="18704"/>
                  </a:moveTo>
                  <a:lnTo>
                    <a:pt x="12693" y="18704"/>
                  </a:lnTo>
                  <a:lnTo>
                    <a:pt x="7225" y="18704"/>
                  </a:lnTo>
                  <a:lnTo>
                    <a:pt x="6931" y="17998"/>
                  </a:lnTo>
                  <a:lnTo>
                    <a:pt x="6604" y="15333"/>
                  </a:lnTo>
                  <a:lnTo>
                    <a:pt x="5811" y="14340"/>
                  </a:lnTo>
                  <a:lnTo>
                    <a:pt x="3049" y="13237"/>
                  </a:lnTo>
                  <a:lnTo>
                    <a:pt x="2030" y="12237"/>
                  </a:lnTo>
                  <a:lnTo>
                    <a:pt x="898" y="9244"/>
                  </a:lnTo>
                  <a:lnTo>
                    <a:pt x="16" y="0"/>
                  </a:lnTo>
                  <a:lnTo>
                    <a:pt x="0" y="3127"/>
                  </a:lnTo>
                  <a:lnTo>
                    <a:pt x="1877" y="6607"/>
                  </a:lnTo>
                  <a:lnTo>
                    <a:pt x="4358" y="10506"/>
                  </a:lnTo>
                  <a:lnTo>
                    <a:pt x="5755" y="17372"/>
                  </a:lnTo>
                  <a:lnTo>
                    <a:pt x="6874" y="28030"/>
                  </a:lnTo>
                  <a:lnTo>
                    <a:pt x="11788" y="48450"/>
                  </a:lnTo>
                  <a:lnTo>
                    <a:pt x="13345" y="94570"/>
                  </a:lnTo>
                  <a:lnTo>
                    <a:pt x="18647" y="139335"/>
                  </a:lnTo>
                  <a:lnTo>
                    <a:pt x="19020" y="183803"/>
                  </a:lnTo>
                  <a:lnTo>
                    <a:pt x="19043" y="229966"/>
                  </a:lnTo>
                  <a:lnTo>
                    <a:pt x="19043" y="240841"/>
                  </a:lnTo>
                  <a:lnTo>
                    <a:pt x="22413" y="237550"/>
                  </a:lnTo>
                  <a:lnTo>
                    <a:pt x="24068" y="234032"/>
                  </a:lnTo>
                  <a:lnTo>
                    <a:pt x="27158" y="216828"/>
                  </a:lnTo>
                  <a:lnTo>
                    <a:pt x="28687" y="214286"/>
                  </a:lnTo>
                  <a:lnTo>
                    <a:pt x="33221" y="197940"/>
                  </a:lnTo>
                  <a:lnTo>
                    <a:pt x="35928" y="192908"/>
                  </a:lnTo>
                  <a:lnTo>
                    <a:pt x="38157" y="186110"/>
                  </a:lnTo>
                  <a:lnTo>
                    <a:pt x="46847" y="175362"/>
                  </a:lnTo>
                  <a:lnTo>
                    <a:pt x="50920" y="172997"/>
                  </a:lnTo>
                  <a:lnTo>
                    <a:pt x="62245" y="171214"/>
                  </a:lnTo>
                  <a:lnTo>
                    <a:pt x="66494" y="171137"/>
                  </a:lnTo>
                  <a:lnTo>
                    <a:pt x="70235" y="173000"/>
                  </a:lnTo>
                  <a:lnTo>
                    <a:pt x="81311" y="182660"/>
                  </a:lnTo>
                  <a:lnTo>
                    <a:pt x="83005" y="193012"/>
                  </a:lnTo>
                  <a:lnTo>
                    <a:pt x="87521" y="202582"/>
                  </a:lnTo>
                  <a:lnTo>
                    <a:pt x="88622" y="211267"/>
                  </a:lnTo>
                  <a:lnTo>
                    <a:pt x="86891" y="215530"/>
                  </a:lnTo>
                  <a:lnTo>
                    <a:pt x="84476" y="219777"/>
                  </a:lnTo>
                  <a:lnTo>
                    <a:pt x="82925" y="228251"/>
                  </a:lnTo>
                  <a:lnTo>
                    <a:pt x="82797" y="230369"/>
                  </a:lnTo>
                  <a:lnTo>
                    <a:pt x="80774" y="234603"/>
                  </a:lnTo>
                  <a:lnTo>
                    <a:pt x="79247" y="236721"/>
                  </a:lnTo>
                  <a:lnTo>
                    <a:pt x="76818" y="238131"/>
                  </a:lnTo>
                  <a:lnTo>
                    <a:pt x="64661" y="240396"/>
                  </a:lnTo>
                  <a:lnTo>
                    <a:pt x="29894" y="240951"/>
                  </a:lnTo>
                  <a:lnTo>
                    <a:pt x="25512" y="239072"/>
                  </a:lnTo>
                  <a:lnTo>
                    <a:pt x="23355" y="237582"/>
                  </a:lnTo>
                  <a:lnTo>
                    <a:pt x="16949" y="228744"/>
                  </a:lnTo>
                  <a:lnTo>
                    <a:pt x="13954" y="220560"/>
                  </a:lnTo>
                  <a:lnTo>
                    <a:pt x="12804" y="203784"/>
                  </a:lnTo>
                  <a:lnTo>
                    <a:pt x="19043" y="18380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SMARTInkShape-1769"/>
            <p:cNvSpPr/>
            <p:nvPr>
              <p:custDataLst>
                <p:tags r:id="rId29"/>
              </p:custDataLst>
            </p:nvPr>
          </p:nvSpPr>
          <p:spPr>
            <a:xfrm>
              <a:off x="11512575" y="5378450"/>
              <a:ext cx="120626" cy="5468"/>
            </a:xfrm>
            <a:custGeom>
              <a:avLst/>
              <a:gdLst/>
              <a:ahLst/>
              <a:cxnLst/>
              <a:rect l="0" t="0" r="0" b="0"/>
              <a:pathLst>
                <a:path w="120626" h="5468">
                  <a:moveTo>
                    <a:pt x="12675" y="0"/>
                  </a:moveTo>
                  <a:lnTo>
                    <a:pt x="12675" y="0"/>
                  </a:lnTo>
                  <a:lnTo>
                    <a:pt x="0" y="0"/>
                  </a:lnTo>
                  <a:lnTo>
                    <a:pt x="46622" y="0"/>
                  </a:lnTo>
                  <a:lnTo>
                    <a:pt x="71949" y="705"/>
                  </a:lnTo>
                  <a:lnTo>
                    <a:pt x="93108" y="5467"/>
                  </a:lnTo>
                  <a:lnTo>
                    <a:pt x="99694" y="4076"/>
                  </a:lnTo>
                  <a:lnTo>
                    <a:pt x="105677" y="1812"/>
                  </a:lnTo>
                  <a:lnTo>
                    <a:pt x="120625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SMARTInkShape-1770"/>
            <p:cNvSpPr/>
            <p:nvPr>
              <p:custDataLst>
                <p:tags r:id="rId30"/>
              </p:custDataLst>
            </p:nvPr>
          </p:nvSpPr>
          <p:spPr>
            <a:xfrm>
              <a:off x="11563372" y="5303133"/>
              <a:ext cx="12679" cy="138818"/>
            </a:xfrm>
            <a:custGeom>
              <a:avLst/>
              <a:gdLst/>
              <a:ahLst/>
              <a:cxnLst/>
              <a:rect l="0" t="0" r="0" b="0"/>
              <a:pathLst>
                <a:path w="12679" h="138818">
                  <a:moveTo>
                    <a:pt x="6328" y="5467"/>
                  </a:moveTo>
                  <a:lnTo>
                    <a:pt x="6328" y="5467"/>
                  </a:lnTo>
                  <a:lnTo>
                    <a:pt x="860" y="0"/>
                  </a:lnTo>
                  <a:lnTo>
                    <a:pt x="566" y="411"/>
                  </a:lnTo>
                  <a:lnTo>
                    <a:pt x="0" y="14067"/>
                  </a:lnTo>
                  <a:lnTo>
                    <a:pt x="1869" y="18226"/>
                  </a:lnTo>
                  <a:lnTo>
                    <a:pt x="4347" y="22426"/>
                  </a:lnTo>
                  <a:lnTo>
                    <a:pt x="5741" y="29463"/>
                  </a:lnTo>
                  <a:lnTo>
                    <a:pt x="6324" y="73797"/>
                  </a:lnTo>
                  <a:lnTo>
                    <a:pt x="6326" y="119301"/>
                  </a:lnTo>
                  <a:lnTo>
                    <a:pt x="6326" y="121573"/>
                  </a:lnTo>
                  <a:lnTo>
                    <a:pt x="8209" y="125979"/>
                  </a:lnTo>
                  <a:lnTo>
                    <a:pt x="10691" y="130289"/>
                  </a:lnTo>
                  <a:lnTo>
                    <a:pt x="12678" y="13881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SMARTInkShape-1771"/>
            <p:cNvSpPr/>
            <p:nvPr>
              <p:custDataLst>
                <p:tags r:id="rId31"/>
              </p:custDataLst>
            </p:nvPr>
          </p:nvSpPr>
          <p:spPr>
            <a:xfrm>
              <a:off x="11442700" y="5664202"/>
              <a:ext cx="273051" cy="117730"/>
            </a:xfrm>
            <a:custGeom>
              <a:avLst/>
              <a:gdLst/>
              <a:ahLst/>
              <a:cxnLst/>
              <a:rect l="0" t="0" r="0" b="0"/>
              <a:pathLst>
                <a:path w="273051" h="117730">
                  <a:moveTo>
                    <a:pt x="0" y="12698"/>
                  </a:moveTo>
                  <a:lnTo>
                    <a:pt x="0" y="12698"/>
                  </a:lnTo>
                  <a:lnTo>
                    <a:pt x="0" y="9327"/>
                  </a:lnTo>
                  <a:lnTo>
                    <a:pt x="705" y="8334"/>
                  </a:lnTo>
                  <a:lnTo>
                    <a:pt x="1881" y="7672"/>
                  </a:lnTo>
                  <a:lnTo>
                    <a:pt x="10831" y="5817"/>
                  </a:lnTo>
                  <a:lnTo>
                    <a:pt x="17006" y="2036"/>
                  </a:lnTo>
                  <a:lnTo>
                    <a:pt x="24010" y="601"/>
                  </a:lnTo>
                  <a:lnTo>
                    <a:pt x="71283" y="3"/>
                  </a:lnTo>
                  <a:lnTo>
                    <a:pt x="77072" y="0"/>
                  </a:lnTo>
                  <a:lnTo>
                    <a:pt x="81997" y="1880"/>
                  </a:lnTo>
                  <a:lnTo>
                    <a:pt x="96719" y="10830"/>
                  </a:lnTo>
                  <a:lnTo>
                    <a:pt x="105535" y="23303"/>
                  </a:lnTo>
                  <a:lnTo>
                    <a:pt x="106877" y="27524"/>
                  </a:lnTo>
                  <a:lnTo>
                    <a:pt x="107632" y="37238"/>
                  </a:lnTo>
                  <a:lnTo>
                    <a:pt x="105928" y="43125"/>
                  </a:lnTo>
                  <a:lnTo>
                    <a:pt x="97100" y="54857"/>
                  </a:lnTo>
                  <a:lnTo>
                    <a:pt x="77604" y="74077"/>
                  </a:lnTo>
                  <a:lnTo>
                    <a:pt x="67601" y="79724"/>
                  </a:lnTo>
                  <a:lnTo>
                    <a:pt x="57542" y="81990"/>
                  </a:lnTo>
                  <a:lnTo>
                    <a:pt x="55294" y="82176"/>
                  </a:lnTo>
                  <a:lnTo>
                    <a:pt x="53797" y="83005"/>
                  </a:lnTo>
                  <a:lnTo>
                    <a:pt x="52798" y="84264"/>
                  </a:lnTo>
                  <a:lnTo>
                    <a:pt x="52132" y="85809"/>
                  </a:lnTo>
                  <a:lnTo>
                    <a:pt x="52392" y="86838"/>
                  </a:lnTo>
                  <a:lnTo>
                    <a:pt x="53273" y="87525"/>
                  </a:lnTo>
                  <a:lnTo>
                    <a:pt x="54566" y="87982"/>
                  </a:lnTo>
                  <a:lnTo>
                    <a:pt x="55426" y="88993"/>
                  </a:lnTo>
                  <a:lnTo>
                    <a:pt x="56384" y="91998"/>
                  </a:lnTo>
                  <a:lnTo>
                    <a:pt x="58050" y="93081"/>
                  </a:lnTo>
                  <a:lnTo>
                    <a:pt x="91855" y="100953"/>
                  </a:lnTo>
                  <a:lnTo>
                    <a:pt x="135405" y="108467"/>
                  </a:lnTo>
                  <a:lnTo>
                    <a:pt x="179304" y="115667"/>
                  </a:lnTo>
                  <a:lnTo>
                    <a:pt x="195402" y="117729"/>
                  </a:lnTo>
                  <a:lnTo>
                    <a:pt x="237155" y="114889"/>
                  </a:lnTo>
                  <a:lnTo>
                    <a:pt x="273050" y="11429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SMARTInkShape-1772"/>
            <p:cNvSpPr/>
            <p:nvPr>
              <p:custDataLst>
                <p:tags r:id="rId32"/>
              </p:custDataLst>
            </p:nvPr>
          </p:nvSpPr>
          <p:spPr>
            <a:xfrm>
              <a:off x="11355329" y="5549900"/>
              <a:ext cx="366772" cy="12701"/>
            </a:xfrm>
            <a:custGeom>
              <a:avLst/>
              <a:gdLst/>
              <a:ahLst/>
              <a:cxnLst/>
              <a:rect l="0" t="0" r="0" b="0"/>
              <a:pathLst>
                <a:path w="366772" h="12701">
                  <a:moveTo>
                    <a:pt x="36571" y="0"/>
                  </a:moveTo>
                  <a:lnTo>
                    <a:pt x="36571" y="0"/>
                  </a:lnTo>
                  <a:lnTo>
                    <a:pt x="24638" y="5026"/>
                  </a:lnTo>
                  <a:lnTo>
                    <a:pt x="0" y="6327"/>
                  </a:lnTo>
                  <a:lnTo>
                    <a:pt x="45545" y="6350"/>
                  </a:lnTo>
                  <a:lnTo>
                    <a:pt x="89963" y="10714"/>
                  </a:lnTo>
                  <a:lnTo>
                    <a:pt x="128910" y="12307"/>
                  </a:lnTo>
                  <a:lnTo>
                    <a:pt x="164590" y="12584"/>
                  </a:lnTo>
                  <a:lnTo>
                    <a:pt x="211200" y="12677"/>
                  </a:lnTo>
                  <a:lnTo>
                    <a:pt x="258743" y="12695"/>
                  </a:lnTo>
                  <a:lnTo>
                    <a:pt x="300956" y="12699"/>
                  </a:lnTo>
                  <a:lnTo>
                    <a:pt x="343887" y="12700"/>
                  </a:lnTo>
                  <a:lnTo>
                    <a:pt x="366771" y="12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SMARTInkShape-1773"/>
            <p:cNvSpPr/>
            <p:nvPr>
              <p:custDataLst>
                <p:tags r:id="rId33"/>
              </p:custDataLst>
            </p:nvPr>
          </p:nvSpPr>
          <p:spPr>
            <a:xfrm>
              <a:off x="11601450" y="5238850"/>
              <a:ext cx="152392" cy="285651"/>
            </a:xfrm>
            <a:custGeom>
              <a:avLst/>
              <a:gdLst/>
              <a:ahLst/>
              <a:cxnLst/>
              <a:rect l="0" t="0" r="0" b="0"/>
              <a:pathLst>
                <a:path w="152392" h="285651">
                  <a:moveTo>
                    <a:pt x="107950" y="12600"/>
                  </a:moveTo>
                  <a:lnTo>
                    <a:pt x="107950" y="12600"/>
                  </a:lnTo>
                  <a:lnTo>
                    <a:pt x="111320" y="9229"/>
                  </a:lnTo>
                  <a:lnTo>
                    <a:pt x="112976" y="5693"/>
                  </a:lnTo>
                  <a:lnTo>
                    <a:pt x="114038" y="1044"/>
                  </a:lnTo>
                  <a:lnTo>
                    <a:pt x="114830" y="663"/>
                  </a:lnTo>
                  <a:lnTo>
                    <a:pt x="119745" y="0"/>
                  </a:lnTo>
                  <a:lnTo>
                    <a:pt x="120046" y="672"/>
                  </a:lnTo>
                  <a:lnTo>
                    <a:pt x="120570" y="8747"/>
                  </a:lnTo>
                  <a:lnTo>
                    <a:pt x="114559" y="42353"/>
                  </a:lnTo>
                  <a:lnTo>
                    <a:pt x="112454" y="65298"/>
                  </a:lnTo>
                  <a:lnTo>
                    <a:pt x="103761" y="108512"/>
                  </a:lnTo>
                  <a:lnTo>
                    <a:pt x="95190" y="153481"/>
                  </a:lnTo>
                  <a:lnTo>
                    <a:pt x="83719" y="178815"/>
                  </a:lnTo>
                  <a:lnTo>
                    <a:pt x="82579" y="190002"/>
                  </a:lnTo>
                  <a:lnTo>
                    <a:pt x="85927" y="186911"/>
                  </a:lnTo>
                  <a:lnTo>
                    <a:pt x="87580" y="183440"/>
                  </a:lnTo>
                  <a:lnTo>
                    <a:pt x="88018" y="181527"/>
                  </a:lnTo>
                  <a:lnTo>
                    <a:pt x="92009" y="175463"/>
                  </a:lnTo>
                  <a:lnTo>
                    <a:pt x="117300" y="149301"/>
                  </a:lnTo>
                  <a:lnTo>
                    <a:pt x="119123" y="148889"/>
                  </a:lnTo>
                  <a:lnTo>
                    <a:pt x="121043" y="149321"/>
                  </a:lnTo>
                  <a:lnTo>
                    <a:pt x="125057" y="150976"/>
                  </a:lnTo>
                  <a:lnTo>
                    <a:pt x="137599" y="152889"/>
                  </a:lnTo>
                  <a:lnTo>
                    <a:pt x="141822" y="155620"/>
                  </a:lnTo>
                  <a:lnTo>
                    <a:pt x="144170" y="159185"/>
                  </a:lnTo>
                  <a:lnTo>
                    <a:pt x="145921" y="163121"/>
                  </a:lnTo>
                  <a:lnTo>
                    <a:pt x="149050" y="167222"/>
                  </a:lnTo>
                  <a:lnTo>
                    <a:pt x="150910" y="173278"/>
                  </a:lnTo>
                  <a:lnTo>
                    <a:pt x="152391" y="205194"/>
                  </a:lnTo>
                  <a:lnTo>
                    <a:pt x="150515" y="209440"/>
                  </a:lnTo>
                  <a:lnTo>
                    <a:pt x="149027" y="211560"/>
                  </a:lnTo>
                  <a:lnTo>
                    <a:pt x="145492" y="213915"/>
                  </a:lnTo>
                  <a:lnTo>
                    <a:pt x="141569" y="215667"/>
                  </a:lnTo>
                  <a:lnTo>
                    <a:pt x="135393" y="219916"/>
                  </a:lnTo>
                  <a:lnTo>
                    <a:pt x="128244" y="221856"/>
                  </a:lnTo>
                  <a:lnTo>
                    <a:pt x="118272" y="222124"/>
                  </a:lnTo>
                  <a:lnTo>
                    <a:pt x="114185" y="220257"/>
                  </a:lnTo>
                  <a:lnTo>
                    <a:pt x="95537" y="203386"/>
                  </a:lnTo>
                  <a:lnTo>
                    <a:pt x="95259" y="197019"/>
                  </a:lnTo>
                  <a:lnTo>
                    <a:pt x="91880" y="200201"/>
                  </a:lnTo>
                  <a:lnTo>
                    <a:pt x="90224" y="203693"/>
                  </a:lnTo>
                  <a:lnTo>
                    <a:pt x="89784" y="205612"/>
                  </a:lnTo>
                  <a:lnTo>
                    <a:pt x="88783" y="206891"/>
                  </a:lnTo>
                  <a:lnTo>
                    <a:pt x="85791" y="208313"/>
                  </a:lnTo>
                  <a:lnTo>
                    <a:pt x="84711" y="209398"/>
                  </a:lnTo>
                  <a:lnTo>
                    <a:pt x="79463" y="218188"/>
                  </a:lnTo>
                  <a:lnTo>
                    <a:pt x="32875" y="265476"/>
                  </a:lnTo>
                  <a:lnTo>
                    <a:pt x="0" y="285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SMARTInkShape-1774"/>
            <p:cNvSpPr/>
            <p:nvPr>
              <p:custDataLst>
                <p:tags r:id="rId34"/>
              </p:custDataLst>
            </p:nvPr>
          </p:nvSpPr>
          <p:spPr>
            <a:xfrm>
              <a:off x="11322082" y="5304995"/>
              <a:ext cx="146019" cy="114494"/>
            </a:xfrm>
            <a:custGeom>
              <a:avLst/>
              <a:gdLst/>
              <a:ahLst/>
              <a:cxnLst/>
              <a:rect l="0" t="0" r="0" b="0"/>
              <a:pathLst>
                <a:path w="146019" h="114494">
                  <a:moveTo>
                    <a:pt x="88868" y="22655"/>
                  </a:moveTo>
                  <a:lnTo>
                    <a:pt x="88868" y="22655"/>
                  </a:lnTo>
                  <a:lnTo>
                    <a:pt x="88868" y="13816"/>
                  </a:lnTo>
                  <a:lnTo>
                    <a:pt x="88162" y="12529"/>
                  </a:lnTo>
                  <a:lnTo>
                    <a:pt x="86987" y="11671"/>
                  </a:lnTo>
                  <a:lnTo>
                    <a:pt x="83401" y="10294"/>
                  </a:lnTo>
                  <a:lnTo>
                    <a:pt x="77623" y="5658"/>
                  </a:lnTo>
                  <a:lnTo>
                    <a:pt x="71737" y="4213"/>
                  </a:lnTo>
                  <a:lnTo>
                    <a:pt x="67613" y="3876"/>
                  </a:lnTo>
                  <a:lnTo>
                    <a:pt x="63428" y="1843"/>
                  </a:lnTo>
                  <a:lnTo>
                    <a:pt x="61325" y="314"/>
                  </a:lnTo>
                  <a:lnTo>
                    <a:pt x="59217" y="0"/>
                  </a:lnTo>
                  <a:lnTo>
                    <a:pt x="57106" y="496"/>
                  </a:lnTo>
                  <a:lnTo>
                    <a:pt x="52879" y="2223"/>
                  </a:lnTo>
                  <a:lnTo>
                    <a:pt x="33041" y="5405"/>
                  </a:lnTo>
                  <a:lnTo>
                    <a:pt x="23512" y="12427"/>
                  </a:lnTo>
                  <a:lnTo>
                    <a:pt x="4208" y="40590"/>
                  </a:lnTo>
                  <a:lnTo>
                    <a:pt x="1225" y="52585"/>
                  </a:lnTo>
                  <a:lnTo>
                    <a:pt x="0" y="87025"/>
                  </a:lnTo>
                  <a:lnTo>
                    <a:pt x="3348" y="97623"/>
                  </a:lnTo>
                  <a:lnTo>
                    <a:pt x="5045" y="100150"/>
                  </a:lnTo>
                  <a:lnTo>
                    <a:pt x="20949" y="111816"/>
                  </a:lnTo>
                  <a:lnTo>
                    <a:pt x="24538" y="113846"/>
                  </a:lnTo>
                  <a:lnTo>
                    <a:pt x="27637" y="114493"/>
                  </a:lnTo>
                  <a:lnTo>
                    <a:pt x="30409" y="114220"/>
                  </a:lnTo>
                  <a:lnTo>
                    <a:pt x="39562" y="112344"/>
                  </a:lnTo>
                  <a:lnTo>
                    <a:pt x="46492" y="111200"/>
                  </a:lnTo>
                  <a:lnTo>
                    <a:pt x="54362" y="106589"/>
                  </a:lnTo>
                  <a:lnTo>
                    <a:pt x="61161" y="100050"/>
                  </a:lnTo>
                  <a:lnTo>
                    <a:pt x="66940" y="90194"/>
                  </a:lnTo>
                  <a:lnTo>
                    <a:pt x="69671" y="82491"/>
                  </a:lnTo>
                  <a:lnTo>
                    <a:pt x="73930" y="75741"/>
                  </a:lnTo>
                  <a:lnTo>
                    <a:pt x="75504" y="69272"/>
                  </a:lnTo>
                  <a:lnTo>
                    <a:pt x="76165" y="48427"/>
                  </a:lnTo>
                  <a:lnTo>
                    <a:pt x="79538" y="48165"/>
                  </a:lnTo>
                  <a:lnTo>
                    <a:pt x="80531" y="48834"/>
                  </a:lnTo>
                  <a:lnTo>
                    <a:pt x="81194" y="49986"/>
                  </a:lnTo>
                  <a:lnTo>
                    <a:pt x="81636" y="51459"/>
                  </a:lnTo>
                  <a:lnTo>
                    <a:pt x="82636" y="52441"/>
                  </a:lnTo>
                  <a:lnTo>
                    <a:pt x="89310" y="55898"/>
                  </a:lnTo>
                  <a:lnTo>
                    <a:pt x="99510" y="64480"/>
                  </a:lnTo>
                  <a:lnTo>
                    <a:pt x="107930" y="68468"/>
                  </a:lnTo>
                  <a:lnTo>
                    <a:pt x="119758" y="75841"/>
                  </a:lnTo>
                  <a:lnTo>
                    <a:pt x="146018" y="8615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SMARTInkShape-1775"/>
            <p:cNvSpPr/>
            <p:nvPr>
              <p:custDataLst>
                <p:tags r:id="rId35"/>
              </p:custDataLst>
            </p:nvPr>
          </p:nvSpPr>
          <p:spPr>
            <a:xfrm>
              <a:off x="11004657" y="5575300"/>
              <a:ext cx="133244" cy="19050"/>
            </a:xfrm>
            <a:custGeom>
              <a:avLst/>
              <a:gdLst/>
              <a:ahLst/>
              <a:cxnLst/>
              <a:rect l="0" t="0" r="0" b="0"/>
              <a:pathLst>
                <a:path w="133244" h="19050">
                  <a:moveTo>
                    <a:pt x="18943" y="0"/>
                  </a:moveTo>
                  <a:lnTo>
                    <a:pt x="18943" y="0"/>
                  </a:lnTo>
                  <a:lnTo>
                    <a:pt x="8111" y="10126"/>
                  </a:lnTo>
                  <a:lnTo>
                    <a:pt x="4016" y="11556"/>
                  </a:lnTo>
                  <a:lnTo>
                    <a:pt x="2642" y="12643"/>
                  </a:lnTo>
                  <a:lnTo>
                    <a:pt x="53" y="18612"/>
                  </a:lnTo>
                  <a:lnTo>
                    <a:pt x="0" y="18759"/>
                  </a:lnTo>
                  <a:lnTo>
                    <a:pt x="47302" y="19049"/>
                  </a:lnTo>
                  <a:lnTo>
                    <a:pt x="64270" y="17168"/>
                  </a:lnTo>
                  <a:lnTo>
                    <a:pt x="107895" y="12961"/>
                  </a:lnTo>
                  <a:lnTo>
                    <a:pt x="13324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SMARTInkShape-1776"/>
            <p:cNvSpPr/>
            <p:nvPr>
              <p:custDataLst>
                <p:tags r:id="rId36"/>
              </p:custDataLst>
            </p:nvPr>
          </p:nvSpPr>
          <p:spPr>
            <a:xfrm>
              <a:off x="10985500" y="5499104"/>
              <a:ext cx="114301" cy="12697"/>
            </a:xfrm>
            <a:custGeom>
              <a:avLst/>
              <a:gdLst/>
              <a:ahLst/>
              <a:cxnLst/>
              <a:rect l="0" t="0" r="0" b="0"/>
              <a:pathLst>
                <a:path w="114301" h="12697">
                  <a:moveTo>
                    <a:pt x="0" y="6346"/>
                  </a:moveTo>
                  <a:lnTo>
                    <a:pt x="0" y="6346"/>
                  </a:lnTo>
                  <a:lnTo>
                    <a:pt x="0" y="12434"/>
                  </a:lnTo>
                  <a:lnTo>
                    <a:pt x="3371" y="12618"/>
                  </a:lnTo>
                  <a:lnTo>
                    <a:pt x="6907" y="10781"/>
                  </a:lnTo>
                  <a:lnTo>
                    <a:pt x="8838" y="9302"/>
                  </a:lnTo>
                  <a:lnTo>
                    <a:pt x="10985" y="5778"/>
                  </a:lnTo>
                  <a:lnTo>
                    <a:pt x="11557" y="3851"/>
                  </a:lnTo>
                  <a:lnTo>
                    <a:pt x="13348" y="2565"/>
                  </a:lnTo>
                  <a:lnTo>
                    <a:pt x="24482" y="504"/>
                  </a:lnTo>
                  <a:lnTo>
                    <a:pt x="71100" y="0"/>
                  </a:lnTo>
                  <a:lnTo>
                    <a:pt x="91180" y="702"/>
                  </a:lnTo>
                  <a:lnTo>
                    <a:pt x="103060" y="5065"/>
                  </a:lnTo>
                  <a:lnTo>
                    <a:pt x="114300" y="126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SMARTInkShape-1777"/>
            <p:cNvSpPr/>
            <p:nvPr>
              <p:custDataLst>
                <p:tags r:id="rId37"/>
              </p:custDataLst>
            </p:nvPr>
          </p:nvSpPr>
          <p:spPr>
            <a:xfrm>
              <a:off x="10687137" y="5689609"/>
              <a:ext cx="120564" cy="69842"/>
            </a:xfrm>
            <a:custGeom>
              <a:avLst/>
              <a:gdLst/>
              <a:ahLst/>
              <a:cxnLst/>
              <a:rect l="0" t="0" r="0" b="0"/>
              <a:pathLst>
                <a:path w="120564" h="69842">
                  <a:moveTo>
                    <a:pt x="76113" y="25391"/>
                  </a:moveTo>
                  <a:lnTo>
                    <a:pt x="76113" y="25391"/>
                  </a:lnTo>
                  <a:lnTo>
                    <a:pt x="76113" y="22020"/>
                  </a:lnTo>
                  <a:lnTo>
                    <a:pt x="75407" y="21027"/>
                  </a:lnTo>
                  <a:lnTo>
                    <a:pt x="74232" y="20365"/>
                  </a:lnTo>
                  <a:lnTo>
                    <a:pt x="72742" y="19924"/>
                  </a:lnTo>
                  <a:lnTo>
                    <a:pt x="67275" y="15931"/>
                  </a:lnTo>
                  <a:lnTo>
                    <a:pt x="65128" y="12250"/>
                  </a:lnTo>
                  <a:lnTo>
                    <a:pt x="63470" y="8262"/>
                  </a:lnTo>
                  <a:lnTo>
                    <a:pt x="60380" y="4138"/>
                  </a:lnTo>
                  <a:lnTo>
                    <a:pt x="56657" y="1834"/>
                  </a:lnTo>
                  <a:lnTo>
                    <a:pt x="48515" y="355"/>
                  </a:lnTo>
                  <a:lnTo>
                    <a:pt x="29545" y="0"/>
                  </a:lnTo>
                  <a:lnTo>
                    <a:pt x="25312" y="1877"/>
                  </a:lnTo>
                  <a:lnTo>
                    <a:pt x="21079" y="4357"/>
                  </a:lnTo>
                  <a:lnTo>
                    <a:pt x="14729" y="6458"/>
                  </a:lnTo>
                  <a:lnTo>
                    <a:pt x="10496" y="9451"/>
                  </a:lnTo>
                  <a:lnTo>
                    <a:pt x="8144" y="13132"/>
                  </a:lnTo>
                  <a:lnTo>
                    <a:pt x="6394" y="17120"/>
                  </a:lnTo>
                  <a:lnTo>
                    <a:pt x="2148" y="23332"/>
                  </a:lnTo>
                  <a:lnTo>
                    <a:pt x="574" y="29642"/>
                  </a:lnTo>
                  <a:lnTo>
                    <a:pt x="0" y="40210"/>
                  </a:lnTo>
                  <a:lnTo>
                    <a:pt x="677" y="41621"/>
                  </a:lnTo>
                  <a:lnTo>
                    <a:pt x="1834" y="42560"/>
                  </a:lnTo>
                  <a:lnTo>
                    <a:pt x="3309" y="43188"/>
                  </a:lnTo>
                  <a:lnTo>
                    <a:pt x="4294" y="44311"/>
                  </a:lnTo>
                  <a:lnTo>
                    <a:pt x="5387" y="47440"/>
                  </a:lnTo>
                  <a:lnTo>
                    <a:pt x="6385" y="48557"/>
                  </a:lnTo>
                  <a:lnTo>
                    <a:pt x="9374" y="49798"/>
                  </a:lnTo>
                  <a:lnTo>
                    <a:pt x="27456" y="50765"/>
                  </a:lnTo>
                  <a:lnTo>
                    <a:pt x="31675" y="48898"/>
                  </a:lnTo>
                  <a:lnTo>
                    <a:pt x="35902" y="46421"/>
                  </a:lnTo>
                  <a:lnTo>
                    <a:pt x="44364" y="44832"/>
                  </a:lnTo>
                  <a:lnTo>
                    <a:pt x="65530" y="44447"/>
                  </a:lnTo>
                  <a:lnTo>
                    <a:pt x="66940" y="45151"/>
                  </a:lnTo>
                  <a:lnTo>
                    <a:pt x="67882" y="46326"/>
                  </a:lnTo>
                  <a:lnTo>
                    <a:pt x="68509" y="47814"/>
                  </a:lnTo>
                  <a:lnTo>
                    <a:pt x="69632" y="48806"/>
                  </a:lnTo>
                  <a:lnTo>
                    <a:pt x="75120" y="50529"/>
                  </a:lnTo>
                  <a:lnTo>
                    <a:pt x="80987" y="55103"/>
                  </a:lnTo>
                  <a:lnTo>
                    <a:pt x="86885" y="56537"/>
                  </a:lnTo>
                  <a:lnTo>
                    <a:pt x="91013" y="56873"/>
                  </a:lnTo>
                  <a:lnTo>
                    <a:pt x="95200" y="58903"/>
                  </a:lnTo>
                  <a:lnTo>
                    <a:pt x="105752" y="67250"/>
                  </a:lnTo>
                  <a:lnTo>
                    <a:pt x="112098" y="69073"/>
                  </a:lnTo>
                  <a:lnTo>
                    <a:pt x="120563" y="698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SMARTInkShape-1778"/>
            <p:cNvSpPr/>
            <p:nvPr>
              <p:custDataLst>
                <p:tags r:id="rId38"/>
              </p:custDataLst>
            </p:nvPr>
          </p:nvSpPr>
          <p:spPr>
            <a:xfrm>
              <a:off x="10560134" y="5740400"/>
              <a:ext cx="107867" cy="25401"/>
            </a:xfrm>
            <a:custGeom>
              <a:avLst/>
              <a:gdLst/>
              <a:ahLst/>
              <a:cxnLst/>
              <a:rect l="0" t="0" r="0" b="0"/>
              <a:pathLst>
                <a:path w="107867" h="25401">
                  <a:moveTo>
                    <a:pt x="12616" y="25400"/>
                  </a:moveTo>
                  <a:lnTo>
                    <a:pt x="12616" y="25400"/>
                  </a:lnTo>
                  <a:lnTo>
                    <a:pt x="3156" y="25400"/>
                  </a:lnTo>
                  <a:lnTo>
                    <a:pt x="2077" y="24695"/>
                  </a:lnTo>
                  <a:lnTo>
                    <a:pt x="1356" y="23518"/>
                  </a:lnTo>
                  <a:lnTo>
                    <a:pt x="0" y="19311"/>
                  </a:lnTo>
                  <a:lnTo>
                    <a:pt x="3312" y="19128"/>
                  </a:lnTo>
                  <a:lnTo>
                    <a:pt x="6835" y="17202"/>
                  </a:lnTo>
                  <a:lnTo>
                    <a:pt x="10752" y="14701"/>
                  </a:lnTo>
                  <a:lnTo>
                    <a:pt x="19016" y="13095"/>
                  </a:lnTo>
                  <a:lnTo>
                    <a:pt x="51789" y="12009"/>
                  </a:lnTo>
                  <a:lnTo>
                    <a:pt x="66553" y="7676"/>
                  </a:lnTo>
                  <a:lnTo>
                    <a:pt x="81514" y="4861"/>
                  </a:lnTo>
                  <a:lnTo>
                    <a:pt x="94884" y="1441"/>
                  </a:lnTo>
                  <a:lnTo>
                    <a:pt x="10786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SMARTInkShape-1779"/>
            <p:cNvSpPr/>
            <p:nvPr>
              <p:custDataLst>
                <p:tags r:id="rId39"/>
              </p:custDataLst>
            </p:nvPr>
          </p:nvSpPr>
          <p:spPr>
            <a:xfrm>
              <a:off x="10375922" y="5600700"/>
              <a:ext cx="119636" cy="190492"/>
            </a:xfrm>
            <a:custGeom>
              <a:avLst/>
              <a:gdLst/>
              <a:ahLst/>
              <a:cxnLst/>
              <a:rect l="0" t="0" r="0" b="0"/>
              <a:pathLst>
                <a:path w="119636" h="190492">
                  <a:moveTo>
                    <a:pt x="25378" y="0"/>
                  </a:moveTo>
                  <a:lnTo>
                    <a:pt x="25378" y="0"/>
                  </a:lnTo>
                  <a:lnTo>
                    <a:pt x="25378" y="3371"/>
                  </a:lnTo>
                  <a:lnTo>
                    <a:pt x="24672" y="4364"/>
                  </a:lnTo>
                  <a:lnTo>
                    <a:pt x="23497" y="5026"/>
                  </a:lnTo>
                  <a:lnTo>
                    <a:pt x="22007" y="5467"/>
                  </a:lnTo>
                  <a:lnTo>
                    <a:pt x="21014" y="6467"/>
                  </a:lnTo>
                  <a:lnTo>
                    <a:pt x="14118" y="24207"/>
                  </a:lnTo>
                  <a:lnTo>
                    <a:pt x="10923" y="43021"/>
                  </a:lnTo>
                  <a:lnTo>
                    <a:pt x="8370" y="48754"/>
                  </a:lnTo>
                  <a:lnTo>
                    <a:pt x="6351" y="93158"/>
                  </a:lnTo>
                  <a:lnTo>
                    <a:pt x="240" y="137322"/>
                  </a:lnTo>
                  <a:lnTo>
                    <a:pt x="0" y="157493"/>
                  </a:lnTo>
                  <a:lnTo>
                    <a:pt x="1869" y="163601"/>
                  </a:lnTo>
                  <a:lnTo>
                    <a:pt x="4347" y="168667"/>
                  </a:lnTo>
                  <a:lnTo>
                    <a:pt x="6250" y="177402"/>
                  </a:lnTo>
                  <a:lnTo>
                    <a:pt x="9675" y="177683"/>
                  </a:lnTo>
                  <a:lnTo>
                    <a:pt x="10677" y="177016"/>
                  </a:lnTo>
                  <a:lnTo>
                    <a:pt x="11344" y="175866"/>
                  </a:lnTo>
                  <a:lnTo>
                    <a:pt x="11788" y="174394"/>
                  </a:lnTo>
                  <a:lnTo>
                    <a:pt x="19469" y="164931"/>
                  </a:lnTo>
                  <a:lnTo>
                    <a:pt x="24163" y="160791"/>
                  </a:lnTo>
                  <a:lnTo>
                    <a:pt x="39338" y="150274"/>
                  </a:lnTo>
                  <a:lnTo>
                    <a:pt x="55667" y="129705"/>
                  </a:lnTo>
                  <a:lnTo>
                    <a:pt x="84600" y="110787"/>
                  </a:lnTo>
                  <a:lnTo>
                    <a:pt x="94802" y="108510"/>
                  </a:lnTo>
                  <a:lnTo>
                    <a:pt x="113017" y="107960"/>
                  </a:lnTo>
                  <a:lnTo>
                    <a:pt x="117275" y="111324"/>
                  </a:lnTo>
                  <a:lnTo>
                    <a:pt x="119138" y="114858"/>
                  </a:lnTo>
                  <a:lnTo>
                    <a:pt x="119635" y="116789"/>
                  </a:lnTo>
                  <a:lnTo>
                    <a:pt x="119261" y="118781"/>
                  </a:lnTo>
                  <a:lnTo>
                    <a:pt x="115470" y="127049"/>
                  </a:lnTo>
                  <a:lnTo>
                    <a:pt x="115073" y="129149"/>
                  </a:lnTo>
                  <a:lnTo>
                    <a:pt x="100943" y="156045"/>
                  </a:lnTo>
                  <a:lnTo>
                    <a:pt x="77221" y="173544"/>
                  </a:lnTo>
                  <a:lnTo>
                    <a:pt x="56171" y="180797"/>
                  </a:lnTo>
                  <a:lnTo>
                    <a:pt x="46068" y="187851"/>
                  </a:lnTo>
                  <a:lnTo>
                    <a:pt x="25783" y="190344"/>
                  </a:lnTo>
                  <a:lnTo>
                    <a:pt x="13956" y="190491"/>
                  </a:lnTo>
                  <a:lnTo>
                    <a:pt x="13531" y="189788"/>
                  </a:lnTo>
                  <a:lnTo>
                    <a:pt x="13056" y="187126"/>
                  </a:lnTo>
                  <a:lnTo>
                    <a:pt x="14728" y="183591"/>
                  </a:lnTo>
                  <a:lnTo>
                    <a:pt x="25378" y="1714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6" name="SMARTInkShape-1780"/>
            <p:cNvSpPr/>
            <p:nvPr>
              <p:custDataLst>
                <p:tags r:id="rId40"/>
              </p:custDataLst>
            </p:nvPr>
          </p:nvSpPr>
          <p:spPr>
            <a:xfrm>
              <a:off x="10408011" y="5492750"/>
              <a:ext cx="285390" cy="19051"/>
            </a:xfrm>
            <a:custGeom>
              <a:avLst/>
              <a:gdLst/>
              <a:ahLst/>
              <a:cxnLst/>
              <a:rect l="0" t="0" r="0" b="0"/>
              <a:pathLst>
                <a:path w="285390" h="19051">
                  <a:moveTo>
                    <a:pt x="18689" y="0"/>
                  </a:moveTo>
                  <a:lnTo>
                    <a:pt x="18689" y="0"/>
                  </a:lnTo>
                  <a:lnTo>
                    <a:pt x="15318" y="0"/>
                  </a:lnTo>
                  <a:lnTo>
                    <a:pt x="11782" y="1881"/>
                  </a:lnTo>
                  <a:lnTo>
                    <a:pt x="7858" y="4364"/>
                  </a:lnTo>
                  <a:lnTo>
                    <a:pt x="3761" y="5467"/>
                  </a:lnTo>
                  <a:lnTo>
                    <a:pt x="2387" y="6467"/>
                  </a:lnTo>
                  <a:lnTo>
                    <a:pt x="1471" y="7839"/>
                  </a:lnTo>
                  <a:lnTo>
                    <a:pt x="0" y="11740"/>
                  </a:lnTo>
                  <a:lnTo>
                    <a:pt x="585" y="12060"/>
                  </a:lnTo>
                  <a:lnTo>
                    <a:pt x="24211" y="12693"/>
                  </a:lnTo>
                  <a:lnTo>
                    <a:pt x="64873" y="6938"/>
                  </a:lnTo>
                  <a:lnTo>
                    <a:pt x="109236" y="6428"/>
                  </a:lnTo>
                  <a:lnTo>
                    <a:pt x="147845" y="6365"/>
                  </a:lnTo>
                  <a:lnTo>
                    <a:pt x="191982" y="6352"/>
                  </a:lnTo>
                  <a:lnTo>
                    <a:pt x="232672" y="8232"/>
                  </a:lnTo>
                  <a:lnTo>
                    <a:pt x="279758" y="18090"/>
                  </a:lnTo>
                  <a:lnTo>
                    <a:pt x="285389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7" name="SMARTInkShape-1781"/>
            <p:cNvSpPr/>
            <p:nvPr>
              <p:custDataLst>
                <p:tags r:id="rId41"/>
              </p:custDataLst>
            </p:nvPr>
          </p:nvSpPr>
          <p:spPr>
            <a:xfrm>
              <a:off x="10179050" y="5499100"/>
              <a:ext cx="19051" cy="19051"/>
            </a:xfrm>
            <a:custGeom>
              <a:avLst/>
              <a:gdLst/>
              <a:ahLst/>
              <a:cxnLst/>
              <a:rect l="0" t="0" r="0" b="0"/>
              <a:pathLst>
                <a:path w="19051" h="19051">
                  <a:moveTo>
                    <a:pt x="0" y="19050"/>
                  </a:moveTo>
                  <a:lnTo>
                    <a:pt x="0" y="19050"/>
                  </a:lnTo>
                  <a:lnTo>
                    <a:pt x="5468" y="19050"/>
                  </a:lnTo>
                  <a:lnTo>
                    <a:pt x="5762" y="18345"/>
                  </a:lnTo>
                  <a:lnTo>
                    <a:pt x="6089" y="15679"/>
                  </a:lnTo>
                  <a:lnTo>
                    <a:pt x="9996" y="12143"/>
                  </a:lnTo>
                  <a:lnTo>
                    <a:pt x="15026" y="8218"/>
                  </a:lnTo>
                  <a:lnTo>
                    <a:pt x="1905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SMARTInkShape-1782"/>
            <p:cNvSpPr/>
            <p:nvPr>
              <p:custDataLst>
                <p:tags r:id="rId42"/>
              </p:custDataLst>
            </p:nvPr>
          </p:nvSpPr>
          <p:spPr>
            <a:xfrm>
              <a:off x="9602082" y="5562604"/>
              <a:ext cx="265819" cy="88896"/>
            </a:xfrm>
            <a:custGeom>
              <a:avLst/>
              <a:gdLst/>
              <a:ahLst/>
              <a:cxnLst/>
              <a:rect l="0" t="0" r="0" b="0"/>
              <a:pathLst>
                <a:path w="265819" h="88896">
                  <a:moveTo>
                    <a:pt x="5468" y="25396"/>
                  </a:moveTo>
                  <a:lnTo>
                    <a:pt x="5468" y="25396"/>
                  </a:lnTo>
                  <a:lnTo>
                    <a:pt x="0" y="25396"/>
                  </a:lnTo>
                  <a:lnTo>
                    <a:pt x="4260" y="18488"/>
                  </a:lnTo>
                  <a:lnTo>
                    <a:pt x="4662" y="16558"/>
                  </a:lnTo>
                  <a:lnTo>
                    <a:pt x="5636" y="15270"/>
                  </a:lnTo>
                  <a:lnTo>
                    <a:pt x="8600" y="13840"/>
                  </a:lnTo>
                  <a:lnTo>
                    <a:pt x="17003" y="1861"/>
                  </a:lnTo>
                  <a:lnTo>
                    <a:pt x="18096" y="1240"/>
                  </a:lnTo>
                  <a:lnTo>
                    <a:pt x="24922" y="241"/>
                  </a:lnTo>
                  <a:lnTo>
                    <a:pt x="45691" y="0"/>
                  </a:lnTo>
                  <a:lnTo>
                    <a:pt x="49921" y="1879"/>
                  </a:lnTo>
                  <a:lnTo>
                    <a:pt x="65617" y="15728"/>
                  </a:lnTo>
                  <a:lnTo>
                    <a:pt x="67479" y="19453"/>
                  </a:lnTo>
                  <a:lnTo>
                    <a:pt x="68837" y="31782"/>
                  </a:lnTo>
                  <a:lnTo>
                    <a:pt x="68880" y="33886"/>
                  </a:lnTo>
                  <a:lnTo>
                    <a:pt x="62496" y="54442"/>
                  </a:lnTo>
                  <a:lnTo>
                    <a:pt x="51838" y="67678"/>
                  </a:lnTo>
                  <a:lnTo>
                    <a:pt x="39317" y="79719"/>
                  </a:lnTo>
                  <a:lnTo>
                    <a:pt x="30997" y="83004"/>
                  </a:lnTo>
                  <a:lnTo>
                    <a:pt x="24812" y="88625"/>
                  </a:lnTo>
                  <a:lnTo>
                    <a:pt x="54611" y="88895"/>
                  </a:lnTo>
                  <a:lnTo>
                    <a:pt x="101102" y="82807"/>
                  </a:lnTo>
                  <a:lnTo>
                    <a:pt x="144318" y="77102"/>
                  </a:lnTo>
                  <a:lnTo>
                    <a:pt x="183714" y="69407"/>
                  </a:lnTo>
                  <a:lnTo>
                    <a:pt x="227200" y="62134"/>
                  </a:lnTo>
                  <a:lnTo>
                    <a:pt x="265818" y="5079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SMARTInkShape-1783"/>
            <p:cNvSpPr/>
            <p:nvPr>
              <p:custDataLst>
                <p:tags r:id="rId43"/>
              </p:custDataLst>
            </p:nvPr>
          </p:nvSpPr>
          <p:spPr>
            <a:xfrm>
              <a:off x="9494393" y="5454650"/>
              <a:ext cx="417958" cy="19051"/>
            </a:xfrm>
            <a:custGeom>
              <a:avLst/>
              <a:gdLst/>
              <a:ahLst/>
              <a:cxnLst/>
              <a:rect l="0" t="0" r="0" b="0"/>
              <a:pathLst>
                <a:path w="417958" h="19051">
                  <a:moveTo>
                    <a:pt x="11557" y="0"/>
                  </a:moveTo>
                  <a:lnTo>
                    <a:pt x="11557" y="0"/>
                  </a:lnTo>
                  <a:lnTo>
                    <a:pt x="8186" y="3371"/>
                  </a:lnTo>
                  <a:lnTo>
                    <a:pt x="4650" y="5026"/>
                  </a:lnTo>
                  <a:lnTo>
                    <a:pt x="0" y="6089"/>
                  </a:lnTo>
                  <a:lnTo>
                    <a:pt x="1246" y="6233"/>
                  </a:lnTo>
                  <a:lnTo>
                    <a:pt x="2567" y="6272"/>
                  </a:lnTo>
                  <a:lnTo>
                    <a:pt x="5915" y="8197"/>
                  </a:lnTo>
                  <a:lnTo>
                    <a:pt x="7795" y="9698"/>
                  </a:lnTo>
                  <a:lnTo>
                    <a:pt x="13648" y="11366"/>
                  </a:lnTo>
                  <a:lnTo>
                    <a:pt x="54939" y="12648"/>
                  </a:lnTo>
                  <a:lnTo>
                    <a:pt x="94358" y="12693"/>
                  </a:lnTo>
                  <a:lnTo>
                    <a:pt x="134791" y="12699"/>
                  </a:lnTo>
                  <a:lnTo>
                    <a:pt x="178631" y="12700"/>
                  </a:lnTo>
                  <a:lnTo>
                    <a:pt x="215342" y="12700"/>
                  </a:lnTo>
                  <a:lnTo>
                    <a:pt x="262301" y="12700"/>
                  </a:lnTo>
                  <a:lnTo>
                    <a:pt x="309207" y="12700"/>
                  </a:lnTo>
                  <a:lnTo>
                    <a:pt x="355910" y="12700"/>
                  </a:lnTo>
                  <a:lnTo>
                    <a:pt x="398478" y="16071"/>
                  </a:lnTo>
                  <a:lnTo>
                    <a:pt x="417957" y="190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1" name="SMARTInkShape-1784"/>
          <p:cNvSpPr/>
          <p:nvPr>
            <p:custDataLst>
              <p:tags r:id="rId5"/>
            </p:custDataLst>
          </p:nvPr>
        </p:nvSpPr>
        <p:spPr>
          <a:xfrm>
            <a:off x="10534650" y="5187976"/>
            <a:ext cx="25401" cy="260325"/>
          </a:xfrm>
          <a:custGeom>
            <a:avLst/>
            <a:gdLst/>
            <a:ahLst/>
            <a:cxnLst/>
            <a:rect l="0" t="0" r="0" b="0"/>
            <a:pathLst>
              <a:path w="25401" h="260325">
                <a:moveTo>
                  <a:pt x="25400" y="19024"/>
                </a:moveTo>
                <a:lnTo>
                  <a:pt x="25400" y="19024"/>
                </a:lnTo>
                <a:lnTo>
                  <a:pt x="25399" y="10186"/>
                </a:lnTo>
                <a:lnTo>
                  <a:pt x="24695" y="8898"/>
                </a:lnTo>
                <a:lnTo>
                  <a:pt x="23519" y="8040"/>
                </a:lnTo>
                <a:lnTo>
                  <a:pt x="22029" y="7468"/>
                </a:lnTo>
                <a:lnTo>
                  <a:pt x="21036" y="6381"/>
                </a:lnTo>
                <a:lnTo>
                  <a:pt x="19932" y="3292"/>
                </a:lnTo>
                <a:lnTo>
                  <a:pt x="18932" y="2186"/>
                </a:lnTo>
                <a:lnTo>
                  <a:pt x="13660" y="265"/>
                </a:lnTo>
                <a:lnTo>
                  <a:pt x="7317" y="0"/>
                </a:lnTo>
                <a:lnTo>
                  <a:pt x="6995" y="697"/>
                </a:lnTo>
                <a:lnTo>
                  <a:pt x="4472" y="46369"/>
                </a:lnTo>
                <a:lnTo>
                  <a:pt x="588" y="77136"/>
                </a:lnTo>
                <a:lnTo>
                  <a:pt x="51" y="120764"/>
                </a:lnTo>
                <a:lnTo>
                  <a:pt x="3" y="164436"/>
                </a:lnTo>
                <a:lnTo>
                  <a:pt x="1881" y="190348"/>
                </a:lnTo>
                <a:lnTo>
                  <a:pt x="6233" y="237900"/>
                </a:lnTo>
                <a:lnTo>
                  <a:pt x="5593" y="244713"/>
                </a:lnTo>
                <a:lnTo>
                  <a:pt x="0" y="260324"/>
                </a:lnTo>
              </a:path>
            </a:pathLst>
          </a:custGeom>
          <a:ln w="19050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9" name="SMARTInkShape-Group431"/>
          <p:cNvGrpSpPr/>
          <p:nvPr/>
        </p:nvGrpSpPr>
        <p:grpSpPr>
          <a:xfrm>
            <a:off x="1555877" y="5787541"/>
            <a:ext cx="1136362" cy="371960"/>
            <a:chOff x="1555877" y="5787541"/>
            <a:chExt cx="1136362" cy="371960"/>
          </a:xfrm>
        </p:grpSpPr>
        <p:sp>
          <p:nvSpPr>
            <p:cNvPr id="162" name="SMARTInkShape-1785"/>
            <p:cNvSpPr/>
            <p:nvPr>
              <p:custDataLst>
                <p:tags r:id="rId17"/>
              </p:custDataLst>
            </p:nvPr>
          </p:nvSpPr>
          <p:spPr>
            <a:xfrm>
              <a:off x="2001394" y="5949950"/>
              <a:ext cx="113157" cy="158693"/>
            </a:xfrm>
            <a:custGeom>
              <a:avLst/>
              <a:gdLst/>
              <a:ahLst/>
              <a:cxnLst/>
              <a:rect l="0" t="0" r="0" b="0"/>
              <a:pathLst>
                <a:path w="113157" h="158693">
                  <a:moveTo>
                    <a:pt x="11556" y="63500"/>
                  </a:moveTo>
                  <a:lnTo>
                    <a:pt x="11556" y="63500"/>
                  </a:lnTo>
                  <a:lnTo>
                    <a:pt x="11556" y="57412"/>
                  </a:lnTo>
                  <a:lnTo>
                    <a:pt x="0" y="57157"/>
                  </a:lnTo>
                  <a:lnTo>
                    <a:pt x="2566" y="57152"/>
                  </a:lnTo>
                  <a:lnTo>
                    <a:pt x="3446" y="57857"/>
                  </a:lnTo>
                  <a:lnTo>
                    <a:pt x="4424" y="60522"/>
                  </a:lnTo>
                  <a:lnTo>
                    <a:pt x="5390" y="61514"/>
                  </a:lnTo>
                  <a:lnTo>
                    <a:pt x="12010" y="64989"/>
                  </a:lnTo>
                  <a:lnTo>
                    <a:pt x="15991" y="69100"/>
                  </a:lnTo>
                  <a:lnTo>
                    <a:pt x="39075" y="100668"/>
                  </a:lnTo>
                  <a:lnTo>
                    <a:pt x="48663" y="132146"/>
                  </a:lnTo>
                  <a:lnTo>
                    <a:pt x="49630" y="156527"/>
                  </a:lnTo>
                  <a:lnTo>
                    <a:pt x="48933" y="157268"/>
                  </a:lnTo>
                  <a:lnTo>
                    <a:pt x="43567" y="158692"/>
                  </a:lnTo>
                  <a:lnTo>
                    <a:pt x="40012" y="155361"/>
                  </a:lnTo>
                  <a:lnTo>
                    <a:pt x="38314" y="151834"/>
                  </a:lnTo>
                  <a:lnTo>
                    <a:pt x="37036" y="128712"/>
                  </a:lnTo>
                  <a:lnTo>
                    <a:pt x="37666" y="95096"/>
                  </a:lnTo>
                  <a:lnTo>
                    <a:pt x="48493" y="62836"/>
                  </a:lnTo>
                  <a:lnTo>
                    <a:pt x="66994" y="35034"/>
                  </a:lnTo>
                  <a:lnTo>
                    <a:pt x="83603" y="22233"/>
                  </a:lnTo>
                  <a:lnTo>
                    <a:pt x="113156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SMARTInkShape-1786"/>
            <p:cNvSpPr/>
            <p:nvPr>
              <p:custDataLst>
                <p:tags r:id="rId18"/>
              </p:custDataLst>
            </p:nvPr>
          </p:nvSpPr>
          <p:spPr>
            <a:xfrm>
              <a:off x="2242386" y="5810534"/>
              <a:ext cx="94415" cy="348967"/>
            </a:xfrm>
            <a:custGeom>
              <a:avLst/>
              <a:gdLst/>
              <a:ahLst/>
              <a:cxnLst/>
              <a:rect l="0" t="0" r="0" b="0"/>
              <a:pathLst>
                <a:path w="94415" h="348967">
                  <a:moveTo>
                    <a:pt x="94414" y="12416"/>
                  </a:moveTo>
                  <a:lnTo>
                    <a:pt x="94414" y="12416"/>
                  </a:lnTo>
                  <a:lnTo>
                    <a:pt x="88947" y="6949"/>
                  </a:lnTo>
                  <a:lnTo>
                    <a:pt x="78805" y="1876"/>
                  </a:lnTo>
                  <a:lnTo>
                    <a:pt x="67072" y="0"/>
                  </a:lnTo>
                  <a:lnTo>
                    <a:pt x="62741" y="1723"/>
                  </a:lnTo>
                  <a:lnTo>
                    <a:pt x="47727" y="11270"/>
                  </a:lnTo>
                  <a:lnTo>
                    <a:pt x="33206" y="33853"/>
                  </a:lnTo>
                  <a:lnTo>
                    <a:pt x="18224" y="75165"/>
                  </a:lnTo>
                  <a:lnTo>
                    <a:pt x="5515" y="120858"/>
                  </a:lnTo>
                  <a:lnTo>
                    <a:pt x="0" y="167128"/>
                  </a:lnTo>
                  <a:lnTo>
                    <a:pt x="2645" y="211129"/>
                  </a:lnTo>
                  <a:lnTo>
                    <a:pt x="7017" y="251801"/>
                  </a:lnTo>
                  <a:lnTo>
                    <a:pt x="17649" y="282109"/>
                  </a:lnTo>
                  <a:lnTo>
                    <a:pt x="44998" y="329228"/>
                  </a:lnTo>
                  <a:lnTo>
                    <a:pt x="56724" y="340530"/>
                  </a:lnTo>
                  <a:lnTo>
                    <a:pt x="64963" y="345217"/>
                  </a:lnTo>
                  <a:lnTo>
                    <a:pt x="81714" y="34896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SMARTInkShape-1787"/>
            <p:cNvSpPr/>
            <p:nvPr>
              <p:custDataLst>
                <p:tags r:id="rId19"/>
              </p:custDataLst>
            </p:nvPr>
          </p:nvSpPr>
          <p:spPr>
            <a:xfrm>
              <a:off x="2425700" y="5930900"/>
              <a:ext cx="101601" cy="177801"/>
            </a:xfrm>
            <a:custGeom>
              <a:avLst/>
              <a:gdLst/>
              <a:ahLst/>
              <a:cxnLst/>
              <a:rect l="0" t="0" r="0" b="0"/>
              <a:pathLst>
                <a:path w="101601" h="177801">
                  <a:moveTo>
                    <a:pt x="0" y="0"/>
                  </a:moveTo>
                  <a:lnTo>
                    <a:pt x="0" y="0"/>
                  </a:lnTo>
                  <a:lnTo>
                    <a:pt x="0" y="11556"/>
                  </a:lnTo>
                  <a:lnTo>
                    <a:pt x="30440" y="57209"/>
                  </a:lnTo>
                  <a:lnTo>
                    <a:pt x="58605" y="100277"/>
                  </a:lnTo>
                  <a:lnTo>
                    <a:pt x="68400" y="115789"/>
                  </a:lnTo>
                  <a:lnTo>
                    <a:pt x="93357" y="163297"/>
                  </a:lnTo>
                  <a:lnTo>
                    <a:pt x="95114" y="168533"/>
                  </a:lnTo>
                  <a:lnTo>
                    <a:pt x="10160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SMARTInkShape-1788"/>
            <p:cNvSpPr/>
            <p:nvPr>
              <p:custDataLst>
                <p:tags r:id="rId20"/>
              </p:custDataLst>
            </p:nvPr>
          </p:nvSpPr>
          <p:spPr>
            <a:xfrm>
              <a:off x="2457483" y="5949973"/>
              <a:ext cx="126968" cy="196423"/>
            </a:xfrm>
            <a:custGeom>
              <a:avLst/>
              <a:gdLst/>
              <a:ahLst/>
              <a:cxnLst/>
              <a:rect l="0" t="0" r="0" b="0"/>
              <a:pathLst>
                <a:path w="126968" h="196423">
                  <a:moveTo>
                    <a:pt x="126967" y="6327"/>
                  </a:moveTo>
                  <a:lnTo>
                    <a:pt x="126967" y="6327"/>
                  </a:lnTo>
                  <a:lnTo>
                    <a:pt x="126967" y="860"/>
                  </a:lnTo>
                  <a:lnTo>
                    <a:pt x="126261" y="565"/>
                  </a:lnTo>
                  <a:lnTo>
                    <a:pt x="115411" y="0"/>
                  </a:lnTo>
                  <a:lnTo>
                    <a:pt x="115030" y="698"/>
                  </a:lnTo>
                  <a:lnTo>
                    <a:pt x="114606" y="3355"/>
                  </a:lnTo>
                  <a:lnTo>
                    <a:pt x="110996" y="8817"/>
                  </a:lnTo>
                  <a:lnTo>
                    <a:pt x="96389" y="20958"/>
                  </a:lnTo>
                  <a:lnTo>
                    <a:pt x="65480" y="65616"/>
                  </a:lnTo>
                  <a:lnTo>
                    <a:pt x="33907" y="109456"/>
                  </a:lnTo>
                  <a:lnTo>
                    <a:pt x="20495" y="128742"/>
                  </a:lnTo>
                  <a:lnTo>
                    <a:pt x="1887" y="171307"/>
                  </a:lnTo>
                  <a:lnTo>
                    <a:pt x="0" y="195460"/>
                  </a:lnTo>
                  <a:lnTo>
                    <a:pt x="694" y="195916"/>
                  </a:lnTo>
                  <a:lnTo>
                    <a:pt x="3348" y="196422"/>
                  </a:lnTo>
                  <a:lnTo>
                    <a:pt x="6879" y="194766"/>
                  </a:lnTo>
                  <a:lnTo>
                    <a:pt x="12667" y="19047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SMARTInkShape-1789"/>
            <p:cNvSpPr/>
            <p:nvPr>
              <p:custDataLst>
                <p:tags r:id="rId21"/>
              </p:custDataLst>
            </p:nvPr>
          </p:nvSpPr>
          <p:spPr>
            <a:xfrm>
              <a:off x="2647950" y="5848350"/>
              <a:ext cx="44289" cy="266701"/>
            </a:xfrm>
            <a:custGeom>
              <a:avLst/>
              <a:gdLst/>
              <a:ahLst/>
              <a:cxnLst/>
              <a:rect l="0" t="0" r="0" b="0"/>
              <a:pathLst>
                <a:path w="44289" h="266701">
                  <a:moveTo>
                    <a:pt x="0" y="0"/>
                  </a:moveTo>
                  <a:lnTo>
                    <a:pt x="0" y="0"/>
                  </a:lnTo>
                  <a:lnTo>
                    <a:pt x="9460" y="0"/>
                  </a:lnTo>
                  <a:lnTo>
                    <a:pt x="10540" y="705"/>
                  </a:lnTo>
                  <a:lnTo>
                    <a:pt x="11260" y="1881"/>
                  </a:lnTo>
                  <a:lnTo>
                    <a:pt x="12060" y="5775"/>
                  </a:lnTo>
                  <a:lnTo>
                    <a:pt x="13216" y="15195"/>
                  </a:lnTo>
                  <a:lnTo>
                    <a:pt x="17008" y="23474"/>
                  </a:lnTo>
                  <a:lnTo>
                    <a:pt x="23361" y="65102"/>
                  </a:lnTo>
                  <a:lnTo>
                    <a:pt x="32188" y="110816"/>
                  </a:lnTo>
                  <a:lnTo>
                    <a:pt x="42607" y="157120"/>
                  </a:lnTo>
                  <a:lnTo>
                    <a:pt x="44288" y="198588"/>
                  </a:lnTo>
                  <a:lnTo>
                    <a:pt x="41047" y="227689"/>
                  </a:lnTo>
                  <a:lnTo>
                    <a:pt x="35602" y="247379"/>
                  </a:lnTo>
                  <a:lnTo>
                    <a:pt x="29699" y="256467"/>
                  </a:lnTo>
                  <a:lnTo>
                    <a:pt x="19050" y="2667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SMARTInkShape-1790"/>
            <p:cNvSpPr/>
            <p:nvPr>
              <p:custDataLst>
                <p:tags r:id="rId22"/>
              </p:custDataLst>
            </p:nvPr>
          </p:nvSpPr>
          <p:spPr>
            <a:xfrm>
              <a:off x="1809783" y="5994696"/>
              <a:ext cx="114268" cy="119075"/>
            </a:xfrm>
            <a:custGeom>
              <a:avLst/>
              <a:gdLst/>
              <a:ahLst/>
              <a:cxnLst/>
              <a:rect l="0" t="0" r="0" b="0"/>
              <a:pathLst>
                <a:path w="114268" h="119075">
                  <a:moveTo>
                    <a:pt x="63467" y="75904"/>
                  </a:moveTo>
                  <a:lnTo>
                    <a:pt x="63467" y="75904"/>
                  </a:lnTo>
                  <a:lnTo>
                    <a:pt x="62761" y="41901"/>
                  </a:lnTo>
                  <a:lnTo>
                    <a:pt x="51911" y="17596"/>
                  </a:lnTo>
                  <a:lnTo>
                    <a:pt x="51106" y="10571"/>
                  </a:lnTo>
                  <a:lnTo>
                    <a:pt x="50287" y="9066"/>
                  </a:lnTo>
                  <a:lnTo>
                    <a:pt x="49036" y="8061"/>
                  </a:lnTo>
                  <a:lnTo>
                    <a:pt x="47496" y="7392"/>
                  </a:lnTo>
                  <a:lnTo>
                    <a:pt x="46470" y="6241"/>
                  </a:lnTo>
                  <a:lnTo>
                    <a:pt x="44687" y="704"/>
                  </a:lnTo>
                  <a:lnTo>
                    <a:pt x="42656" y="149"/>
                  </a:lnTo>
                  <a:lnTo>
                    <a:pt x="41126" y="0"/>
                  </a:lnTo>
                  <a:lnTo>
                    <a:pt x="37545" y="1717"/>
                  </a:lnTo>
                  <a:lnTo>
                    <a:pt x="23220" y="14638"/>
                  </a:lnTo>
                  <a:lnTo>
                    <a:pt x="4199" y="43034"/>
                  </a:lnTo>
                  <a:lnTo>
                    <a:pt x="803" y="63531"/>
                  </a:lnTo>
                  <a:lnTo>
                    <a:pt x="0" y="93650"/>
                  </a:lnTo>
                  <a:lnTo>
                    <a:pt x="1863" y="99783"/>
                  </a:lnTo>
                  <a:lnTo>
                    <a:pt x="10800" y="111687"/>
                  </a:lnTo>
                  <a:lnTo>
                    <a:pt x="16974" y="117472"/>
                  </a:lnTo>
                  <a:lnTo>
                    <a:pt x="21166" y="119074"/>
                  </a:lnTo>
                  <a:lnTo>
                    <a:pt x="23272" y="118795"/>
                  </a:lnTo>
                  <a:lnTo>
                    <a:pt x="30312" y="115737"/>
                  </a:lnTo>
                  <a:lnTo>
                    <a:pt x="39611" y="113812"/>
                  </a:lnTo>
                  <a:lnTo>
                    <a:pt x="41213" y="112465"/>
                  </a:lnTo>
                  <a:lnTo>
                    <a:pt x="55123" y="93352"/>
                  </a:lnTo>
                  <a:lnTo>
                    <a:pt x="61387" y="88599"/>
                  </a:lnTo>
                  <a:lnTo>
                    <a:pt x="79244" y="66495"/>
                  </a:lnTo>
                  <a:lnTo>
                    <a:pt x="81041" y="66104"/>
                  </a:lnTo>
                  <a:lnTo>
                    <a:pt x="82944" y="66548"/>
                  </a:lnTo>
                  <a:lnTo>
                    <a:pt x="88792" y="69863"/>
                  </a:lnTo>
                  <a:lnTo>
                    <a:pt x="94232" y="74969"/>
                  </a:lnTo>
                  <a:lnTo>
                    <a:pt x="95728" y="80789"/>
                  </a:lnTo>
                  <a:lnTo>
                    <a:pt x="104030" y="90806"/>
                  </a:lnTo>
                  <a:lnTo>
                    <a:pt x="108071" y="93111"/>
                  </a:lnTo>
                  <a:lnTo>
                    <a:pt x="114267" y="94954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SMARTInkShape-1791"/>
            <p:cNvSpPr/>
            <p:nvPr>
              <p:custDataLst>
                <p:tags r:id="rId23"/>
              </p:custDataLst>
            </p:nvPr>
          </p:nvSpPr>
          <p:spPr>
            <a:xfrm>
              <a:off x="1555877" y="5787541"/>
              <a:ext cx="203074" cy="351796"/>
            </a:xfrm>
            <a:custGeom>
              <a:avLst/>
              <a:gdLst/>
              <a:ahLst/>
              <a:cxnLst/>
              <a:rect l="0" t="0" r="0" b="0"/>
              <a:pathLst>
                <a:path w="203074" h="351796">
                  <a:moveTo>
                    <a:pt x="12573" y="3659"/>
                  </a:moveTo>
                  <a:lnTo>
                    <a:pt x="12573" y="3659"/>
                  </a:lnTo>
                  <a:lnTo>
                    <a:pt x="12573" y="288"/>
                  </a:lnTo>
                  <a:lnTo>
                    <a:pt x="11867" y="0"/>
                  </a:lnTo>
                  <a:lnTo>
                    <a:pt x="7106" y="3037"/>
                  </a:lnTo>
                  <a:lnTo>
                    <a:pt x="3113" y="6845"/>
                  </a:lnTo>
                  <a:lnTo>
                    <a:pt x="1313" y="10485"/>
                  </a:lnTo>
                  <a:lnTo>
                    <a:pt x="0" y="24632"/>
                  </a:lnTo>
                  <a:lnTo>
                    <a:pt x="635" y="32030"/>
                  </a:lnTo>
                  <a:lnTo>
                    <a:pt x="11120" y="75073"/>
                  </a:lnTo>
                  <a:lnTo>
                    <a:pt x="23215" y="118151"/>
                  </a:lnTo>
                  <a:lnTo>
                    <a:pt x="37118" y="161851"/>
                  </a:lnTo>
                  <a:lnTo>
                    <a:pt x="52163" y="206507"/>
                  </a:lnTo>
                  <a:lnTo>
                    <a:pt x="67672" y="249146"/>
                  </a:lnTo>
                  <a:lnTo>
                    <a:pt x="90376" y="294918"/>
                  </a:lnTo>
                  <a:lnTo>
                    <a:pt x="111988" y="340645"/>
                  </a:lnTo>
                  <a:lnTo>
                    <a:pt x="124750" y="350403"/>
                  </a:lnTo>
                  <a:lnTo>
                    <a:pt x="128987" y="351795"/>
                  </a:lnTo>
                  <a:lnTo>
                    <a:pt x="131104" y="351461"/>
                  </a:lnTo>
                  <a:lnTo>
                    <a:pt x="135339" y="349208"/>
                  </a:lnTo>
                  <a:lnTo>
                    <a:pt x="136750" y="346914"/>
                  </a:lnTo>
                  <a:lnTo>
                    <a:pt x="138737" y="336238"/>
                  </a:lnTo>
                  <a:lnTo>
                    <a:pt x="145008" y="289253"/>
                  </a:lnTo>
                  <a:lnTo>
                    <a:pt x="145802" y="248849"/>
                  </a:lnTo>
                  <a:lnTo>
                    <a:pt x="145899" y="205118"/>
                  </a:lnTo>
                  <a:lnTo>
                    <a:pt x="150988" y="160785"/>
                  </a:lnTo>
                  <a:lnTo>
                    <a:pt x="156906" y="119938"/>
                  </a:lnTo>
                  <a:lnTo>
                    <a:pt x="163466" y="76592"/>
                  </a:lnTo>
                  <a:lnTo>
                    <a:pt x="177708" y="31120"/>
                  </a:lnTo>
                  <a:lnTo>
                    <a:pt x="183897" y="17598"/>
                  </a:lnTo>
                  <a:lnTo>
                    <a:pt x="189381" y="11147"/>
                  </a:lnTo>
                  <a:lnTo>
                    <a:pt x="189711" y="11474"/>
                  </a:lnTo>
                  <a:lnTo>
                    <a:pt x="193718" y="28335"/>
                  </a:lnTo>
                  <a:lnTo>
                    <a:pt x="203073" y="41759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2" name="SMARTInkShape-Group432"/>
          <p:cNvGrpSpPr/>
          <p:nvPr/>
        </p:nvGrpSpPr>
        <p:grpSpPr>
          <a:xfrm>
            <a:off x="2965473" y="5975349"/>
            <a:ext cx="146028" cy="152317"/>
            <a:chOff x="2965473" y="5975349"/>
            <a:chExt cx="146028" cy="152317"/>
          </a:xfrm>
        </p:grpSpPr>
        <p:sp>
          <p:nvSpPr>
            <p:cNvPr id="170" name="SMARTInkShape-1792"/>
            <p:cNvSpPr/>
            <p:nvPr>
              <p:custDataLst>
                <p:tags r:id="rId15"/>
              </p:custDataLst>
            </p:nvPr>
          </p:nvSpPr>
          <p:spPr>
            <a:xfrm>
              <a:off x="2965473" y="5975349"/>
              <a:ext cx="120628" cy="6275"/>
            </a:xfrm>
            <a:custGeom>
              <a:avLst/>
              <a:gdLst/>
              <a:ahLst/>
              <a:cxnLst/>
              <a:rect l="0" t="0" r="0" b="0"/>
              <a:pathLst>
                <a:path w="120628" h="6275">
                  <a:moveTo>
                    <a:pt x="6327" y="1"/>
                  </a:moveTo>
                  <a:lnTo>
                    <a:pt x="6327" y="1"/>
                  </a:lnTo>
                  <a:lnTo>
                    <a:pt x="54" y="0"/>
                  </a:lnTo>
                  <a:lnTo>
                    <a:pt x="0" y="3372"/>
                  </a:lnTo>
                  <a:lnTo>
                    <a:pt x="698" y="4365"/>
                  </a:lnTo>
                  <a:lnTo>
                    <a:pt x="1869" y="5027"/>
                  </a:lnTo>
                  <a:lnTo>
                    <a:pt x="8817" y="6089"/>
                  </a:lnTo>
                  <a:lnTo>
                    <a:pt x="14904" y="6274"/>
                  </a:lnTo>
                  <a:lnTo>
                    <a:pt x="47207" y="174"/>
                  </a:lnTo>
                  <a:lnTo>
                    <a:pt x="91587" y="3"/>
                  </a:lnTo>
                  <a:lnTo>
                    <a:pt x="120627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SMARTInkShape-1793"/>
            <p:cNvSpPr/>
            <p:nvPr>
              <p:custDataLst>
                <p:tags r:id="rId16"/>
              </p:custDataLst>
            </p:nvPr>
          </p:nvSpPr>
          <p:spPr>
            <a:xfrm>
              <a:off x="2984577" y="6096000"/>
              <a:ext cx="126924" cy="31666"/>
            </a:xfrm>
            <a:custGeom>
              <a:avLst/>
              <a:gdLst/>
              <a:ahLst/>
              <a:cxnLst/>
              <a:rect l="0" t="0" r="0" b="0"/>
              <a:pathLst>
                <a:path w="126924" h="31666">
                  <a:moveTo>
                    <a:pt x="6273" y="0"/>
                  </a:moveTo>
                  <a:lnTo>
                    <a:pt x="6273" y="0"/>
                  </a:lnTo>
                  <a:lnTo>
                    <a:pt x="6273" y="3371"/>
                  </a:lnTo>
                  <a:lnTo>
                    <a:pt x="4391" y="6907"/>
                  </a:lnTo>
                  <a:lnTo>
                    <a:pt x="1909" y="10832"/>
                  </a:lnTo>
                  <a:lnTo>
                    <a:pt x="184" y="17828"/>
                  </a:lnTo>
                  <a:lnTo>
                    <a:pt x="0" y="22060"/>
                  </a:lnTo>
                  <a:lnTo>
                    <a:pt x="680" y="23173"/>
                  </a:lnTo>
                  <a:lnTo>
                    <a:pt x="1839" y="23915"/>
                  </a:lnTo>
                  <a:lnTo>
                    <a:pt x="3317" y="24411"/>
                  </a:lnTo>
                  <a:lnTo>
                    <a:pt x="4302" y="25446"/>
                  </a:lnTo>
                  <a:lnTo>
                    <a:pt x="5397" y="28478"/>
                  </a:lnTo>
                  <a:lnTo>
                    <a:pt x="6395" y="29569"/>
                  </a:lnTo>
                  <a:lnTo>
                    <a:pt x="9385" y="30781"/>
                  </a:lnTo>
                  <a:lnTo>
                    <a:pt x="24547" y="31665"/>
                  </a:lnTo>
                  <a:lnTo>
                    <a:pt x="40405" y="28075"/>
                  </a:lnTo>
                  <a:lnTo>
                    <a:pt x="52918" y="29642"/>
                  </a:lnTo>
                  <a:lnTo>
                    <a:pt x="96703" y="20469"/>
                  </a:lnTo>
                  <a:lnTo>
                    <a:pt x="126923" y="63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2" name="SMARTInkShape-Group433"/>
          <p:cNvGrpSpPr/>
          <p:nvPr/>
        </p:nvGrpSpPr>
        <p:grpSpPr>
          <a:xfrm>
            <a:off x="3543533" y="5600700"/>
            <a:ext cx="1142768" cy="875543"/>
            <a:chOff x="3543533" y="5600700"/>
            <a:chExt cx="1142768" cy="875543"/>
          </a:xfrm>
        </p:grpSpPr>
        <p:sp>
          <p:nvSpPr>
            <p:cNvPr id="173" name="SMARTInkShape-1794"/>
            <p:cNvSpPr/>
            <p:nvPr>
              <p:custDataLst>
                <p:tags r:id="rId6"/>
              </p:custDataLst>
            </p:nvPr>
          </p:nvSpPr>
          <p:spPr>
            <a:xfrm>
              <a:off x="4007111" y="6306255"/>
              <a:ext cx="183890" cy="169988"/>
            </a:xfrm>
            <a:custGeom>
              <a:avLst/>
              <a:gdLst/>
              <a:ahLst/>
              <a:cxnLst/>
              <a:rect l="0" t="0" r="0" b="0"/>
              <a:pathLst>
                <a:path w="183890" h="169988">
                  <a:moveTo>
                    <a:pt x="6089" y="24695"/>
                  </a:moveTo>
                  <a:lnTo>
                    <a:pt x="6089" y="24695"/>
                  </a:lnTo>
                  <a:lnTo>
                    <a:pt x="622" y="19228"/>
                  </a:lnTo>
                  <a:lnTo>
                    <a:pt x="0" y="15235"/>
                  </a:lnTo>
                  <a:lnTo>
                    <a:pt x="1325" y="14155"/>
                  </a:lnTo>
                  <a:lnTo>
                    <a:pt x="10697" y="12279"/>
                  </a:lnTo>
                  <a:lnTo>
                    <a:pt x="19117" y="7007"/>
                  </a:lnTo>
                  <a:lnTo>
                    <a:pt x="21125" y="6553"/>
                  </a:lnTo>
                  <a:lnTo>
                    <a:pt x="27320" y="2543"/>
                  </a:lnTo>
                  <a:lnTo>
                    <a:pt x="29415" y="2165"/>
                  </a:lnTo>
                  <a:lnTo>
                    <a:pt x="31518" y="2620"/>
                  </a:lnTo>
                  <a:lnTo>
                    <a:pt x="33625" y="3628"/>
                  </a:lnTo>
                  <a:lnTo>
                    <a:pt x="39729" y="2867"/>
                  </a:lnTo>
                  <a:lnTo>
                    <a:pt x="51099" y="353"/>
                  </a:lnTo>
                  <a:lnTo>
                    <a:pt x="55146" y="0"/>
                  </a:lnTo>
                  <a:lnTo>
                    <a:pt x="61523" y="1490"/>
                  </a:lnTo>
                  <a:lnTo>
                    <a:pt x="67415" y="3799"/>
                  </a:lnTo>
                  <a:lnTo>
                    <a:pt x="77960" y="5804"/>
                  </a:lnTo>
                  <a:lnTo>
                    <a:pt x="83422" y="8772"/>
                  </a:lnTo>
                  <a:lnTo>
                    <a:pt x="103430" y="32926"/>
                  </a:lnTo>
                  <a:lnTo>
                    <a:pt x="105796" y="39171"/>
                  </a:lnTo>
                  <a:lnTo>
                    <a:pt x="107315" y="54680"/>
                  </a:lnTo>
                  <a:lnTo>
                    <a:pt x="102189" y="73017"/>
                  </a:lnTo>
                  <a:lnTo>
                    <a:pt x="95946" y="86212"/>
                  </a:lnTo>
                  <a:lnTo>
                    <a:pt x="67168" y="121055"/>
                  </a:lnTo>
                  <a:lnTo>
                    <a:pt x="39821" y="143433"/>
                  </a:lnTo>
                  <a:lnTo>
                    <a:pt x="38720" y="146376"/>
                  </a:lnTo>
                  <a:lnTo>
                    <a:pt x="37854" y="157692"/>
                  </a:lnTo>
                  <a:lnTo>
                    <a:pt x="82270" y="163800"/>
                  </a:lnTo>
                  <a:lnTo>
                    <a:pt x="105804" y="166158"/>
                  </a:lnTo>
                  <a:lnTo>
                    <a:pt x="124250" y="169838"/>
                  </a:lnTo>
                  <a:lnTo>
                    <a:pt x="160701" y="169987"/>
                  </a:lnTo>
                  <a:lnTo>
                    <a:pt x="183889" y="164395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SMARTInkShape-1795"/>
            <p:cNvSpPr/>
            <p:nvPr>
              <p:custDataLst>
                <p:tags r:id="rId7"/>
              </p:custDataLst>
            </p:nvPr>
          </p:nvSpPr>
          <p:spPr>
            <a:xfrm>
              <a:off x="3879850" y="6286500"/>
              <a:ext cx="12701" cy="165101"/>
            </a:xfrm>
            <a:custGeom>
              <a:avLst/>
              <a:gdLst/>
              <a:ahLst/>
              <a:cxnLst/>
              <a:rect l="0" t="0" r="0" b="0"/>
              <a:pathLst>
                <a:path w="12701" h="165101">
                  <a:moveTo>
                    <a:pt x="0" y="0"/>
                  </a:moveTo>
                  <a:lnTo>
                    <a:pt x="0" y="0"/>
                  </a:lnTo>
                  <a:lnTo>
                    <a:pt x="0" y="9644"/>
                  </a:lnTo>
                  <a:lnTo>
                    <a:pt x="1411" y="10662"/>
                  </a:lnTo>
                  <a:lnTo>
                    <a:pt x="8728" y="12802"/>
                  </a:lnTo>
                  <a:lnTo>
                    <a:pt x="10052" y="14179"/>
                  </a:lnTo>
                  <a:lnTo>
                    <a:pt x="10935" y="15803"/>
                  </a:lnTo>
                  <a:lnTo>
                    <a:pt x="12631" y="39627"/>
                  </a:lnTo>
                  <a:lnTo>
                    <a:pt x="12700" y="87030"/>
                  </a:lnTo>
                  <a:lnTo>
                    <a:pt x="11994" y="93007"/>
                  </a:lnTo>
                  <a:lnTo>
                    <a:pt x="7674" y="110224"/>
                  </a:lnTo>
                  <a:lnTo>
                    <a:pt x="4861" y="125792"/>
                  </a:lnTo>
                  <a:lnTo>
                    <a:pt x="427" y="140360"/>
                  </a:lnTo>
                  <a:lnTo>
                    <a:pt x="0" y="1651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SMARTInkShape-1796"/>
            <p:cNvSpPr/>
            <p:nvPr>
              <p:custDataLst>
                <p:tags r:id="rId8"/>
              </p:custDataLst>
            </p:nvPr>
          </p:nvSpPr>
          <p:spPr>
            <a:xfrm>
              <a:off x="3689689" y="6154510"/>
              <a:ext cx="609262" cy="17691"/>
            </a:xfrm>
            <a:custGeom>
              <a:avLst/>
              <a:gdLst/>
              <a:ahLst/>
              <a:cxnLst/>
              <a:rect l="0" t="0" r="0" b="0"/>
              <a:pathLst>
                <a:path w="609262" h="17691">
                  <a:moveTo>
                    <a:pt x="12361" y="4990"/>
                  </a:moveTo>
                  <a:lnTo>
                    <a:pt x="12361" y="4990"/>
                  </a:lnTo>
                  <a:lnTo>
                    <a:pt x="8990" y="8361"/>
                  </a:lnTo>
                  <a:lnTo>
                    <a:pt x="5454" y="10016"/>
                  </a:lnTo>
                  <a:lnTo>
                    <a:pt x="0" y="11263"/>
                  </a:lnTo>
                  <a:lnTo>
                    <a:pt x="3132" y="14688"/>
                  </a:lnTo>
                  <a:lnTo>
                    <a:pt x="6613" y="16356"/>
                  </a:lnTo>
                  <a:lnTo>
                    <a:pt x="8529" y="16801"/>
                  </a:lnTo>
                  <a:lnTo>
                    <a:pt x="54324" y="11578"/>
                  </a:lnTo>
                  <a:lnTo>
                    <a:pt x="92564" y="7023"/>
                  </a:lnTo>
                  <a:lnTo>
                    <a:pt x="140152" y="5391"/>
                  </a:lnTo>
                  <a:lnTo>
                    <a:pt x="181458" y="3227"/>
                  </a:lnTo>
                  <a:lnTo>
                    <a:pt x="227564" y="0"/>
                  </a:lnTo>
                  <a:lnTo>
                    <a:pt x="274386" y="925"/>
                  </a:lnTo>
                  <a:lnTo>
                    <a:pt x="307322" y="3183"/>
                  </a:lnTo>
                  <a:lnTo>
                    <a:pt x="340775" y="4187"/>
                  </a:lnTo>
                  <a:lnTo>
                    <a:pt x="387971" y="4752"/>
                  </a:lnTo>
                  <a:lnTo>
                    <a:pt x="433235" y="4920"/>
                  </a:lnTo>
                  <a:lnTo>
                    <a:pt x="474555" y="4969"/>
                  </a:lnTo>
                  <a:lnTo>
                    <a:pt x="513609" y="8355"/>
                  </a:lnTo>
                  <a:lnTo>
                    <a:pt x="554592" y="15115"/>
                  </a:lnTo>
                  <a:lnTo>
                    <a:pt x="599812" y="17539"/>
                  </a:lnTo>
                  <a:lnTo>
                    <a:pt x="609261" y="1769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SMARTInkShape-1797"/>
            <p:cNvSpPr/>
            <p:nvPr>
              <p:custDataLst>
                <p:tags r:id="rId9"/>
              </p:custDataLst>
            </p:nvPr>
          </p:nvSpPr>
          <p:spPr>
            <a:xfrm>
              <a:off x="4502152" y="5600700"/>
              <a:ext cx="184149" cy="114301"/>
            </a:xfrm>
            <a:custGeom>
              <a:avLst/>
              <a:gdLst/>
              <a:ahLst/>
              <a:cxnLst/>
              <a:rect l="0" t="0" r="0" b="0"/>
              <a:pathLst>
                <a:path w="184149" h="114301">
                  <a:moveTo>
                    <a:pt x="6348" y="19050"/>
                  </a:moveTo>
                  <a:lnTo>
                    <a:pt x="6348" y="19050"/>
                  </a:lnTo>
                  <a:lnTo>
                    <a:pt x="2977" y="19050"/>
                  </a:lnTo>
                  <a:lnTo>
                    <a:pt x="1984" y="18344"/>
                  </a:lnTo>
                  <a:lnTo>
                    <a:pt x="1322" y="17169"/>
                  </a:lnTo>
                  <a:lnTo>
                    <a:pt x="21" y="12778"/>
                  </a:lnTo>
                  <a:lnTo>
                    <a:pt x="0" y="7239"/>
                  </a:lnTo>
                  <a:lnTo>
                    <a:pt x="705" y="6943"/>
                  </a:lnTo>
                  <a:lnTo>
                    <a:pt x="5465" y="6428"/>
                  </a:lnTo>
                  <a:lnTo>
                    <a:pt x="11738" y="889"/>
                  </a:lnTo>
                  <a:lnTo>
                    <a:pt x="18081" y="78"/>
                  </a:lnTo>
                  <a:lnTo>
                    <a:pt x="46328" y="0"/>
                  </a:lnTo>
                  <a:lnTo>
                    <a:pt x="67129" y="6467"/>
                  </a:lnTo>
                  <a:lnTo>
                    <a:pt x="71697" y="9459"/>
                  </a:lnTo>
                  <a:lnTo>
                    <a:pt x="74198" y="13141"/>
                  </a:lnTo>
                  <a:lnTo>
                    <a:pt x="76014" y="17129"/>
                  </a:lnTo>
                  <a:lnTo>
                    <a:pt x="80299" y="23341"/>
                  </a:lnTo>
                  <a:lnTo>
                    <a:pt x="81548" y="27543"/>
                  </a:lnTo>
                  <a:lnTo>
                    <a:pt x="82252" y="37245"/>
                  </a:lnTo>
                  <a:lnTo>
                    <a:pt x="80535" y="43130"/>
                  </a:lnTo>
                  <a:lnTo>
                    <a:pt x="72405" y="55565"/>
                  </a:lnTo>
                  <a:lnTo>
                    <a:pt x="68472" y="68491"/>
                  </a:lnTo>
                  <a:lnTo>
                    <a:pt x="66814" y="71061"/>
                  </a:lnTo>
                  <a:lnTo>
                    <a:pt x="63090" y="73916"/>
                  </a:lnTo>
                  <a:lnTo>
                    <a:pt x="59084" y="75890"/>
                  </a:lnTo>
                  <a:lnTo>
                    <a:pt x="32663" y="100685"/>
                  </a:lnTo>
                  <a:lnTo>
                    <a:pt x="33063" y="100990"/>
                  </a:lnTo>
                  <a:lnTo>
                    <a:pt x="80545" y="107067"/>
                  </a:lnTo>
                  <a:lnTo>
                    <a:pt x="127994" y="111298"/>
                  </a:lnTo>
                  <a:lnTo>
                    <a:pt x="172803" y="114248"/>
                  </a:lnTo>
                  <a:lnTo>
                    <a:pt x="184148" y="1143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SMARTInkShape-1798"/>
            <p:cNvSpPr/>
            <p:nvPr>
              <p:custDataLst>
                <p:tags r:id="rId10"/>
              </p:custDataLst>
            </p:nvPr>
          </p:nvSpPr>
          <p:spPr>
            <a:xfrm>
              <a:off x="4349750" y="5784850"/>
              <a:ext cx="41115" cy="177801"/>
            </a:xfrm>
            <a:custGeom>
              <a:avLst/>
              <a:gdLst/>
              <a:ahLst/>
              <a:cxnLst/>
              <a:rect l="0" t="0" r="0" b="0"/>
              <a:pathLst>
                <a:path w="41115" h="177801">
                  <a:moveTo>
                    <a:pt x="12700" y="0"/>
                  </a:moveTo>
                  <a:lnTo>
                    <a:pt x="12700" y="0"/>
                  </a:lnTo>
                  <a:lnTo>
                    <a:pt x="12700" y="3371"/>
                  </a:lnTo>
                  <a:lnTo>
                    <a:pt x="14581" y="6907"/>
                  </a:lnTo>
                  <a:lnTo>
                    <a:pt x="17064" y="10832"/>
                  </a:lnTo>
                  <a:lnTo>
                    <a:pt x="19167" y="17006"/>
                  </a:lnTo>
                  <a:lnTo>
                    <a:pt x="27811" y="30896"/>
                  </a:lnTo>
                  <a:lnTo>
                    <a:pt x="36622" y="68575"/>
                  </a:lnTo>
                  <a:lnTo>
                    <a:pt x="41114" y="100164"/>
                  </a:lnTo>
                  <a:lnTo>
                    <a:pt x="28458" y="147502"/>
                  </a:lnTo>
                  <a:lnTo>
                    <a:pt x="17537" y="164994"/>
                  </a:lnTo>
                  <a:lnTo>
                    <a:pt x="0" y="17780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SMARTInkShape-1799"/>
            <p:cNvSpPr/>
            <p:nvPr>
              <p:custDataLst>
                <p:tags r:id="rId11"/>
              </p:custDataLst>
            </p:nvPr>
          </p:nvSpPr>
          <p:spPr>
            <a:xfrm>
              <a:off x="4147811" y="5822959"/>
              <a:ext cx="132090" cy="95242"/>
            </a:xfrm>
            <a:custGeom>
              <a:avLst/>
              <a:gdLst/>
              <a:ahLst/>
              <a:cxnLst/>
              <a:rect l="0" t="0" r="0" b="0"/>
              <a:pathLst>
                <a:path w="132090" h="95242">
                  <a:moveTo>
                    <a:pt x="74939" y="44441"/>
                  </a:moveTo>
                  <a:lnTo>
                    <a:pt x="74939" y="44441"/>
                  </a:lnTo>
                  <a:lnTo>
                    <a:pt x="74939" y="41070"/>
                  </a:lnTo>
                  <a:lnTo>
                    <a:pt x="75644" y="40077"/>
                  </a:lnTo>
                  <a:lnTo>
                    <a:pt x="76821" y="39415"/>
                  </a:lnTo>
                  <a:lnTo>
                    <a:pt x="78310" y="38974"/>
                  </a:lnTo>
                  <a:lnTo>
                    <a:pt x="79303" y="37974"/>
                  </a:lnTo>
                  <a:lnTo>
                    <a:pt x="81027" y="32701"/>
                  </a:lnTo>
                  <a:lnTo>
                    <a:pt x="81211" y="28654"/>
                  </a:lnTo>
                  <a:lnTo>
                    <a:pt x="81943" y="27566"/>
                  </a:lnTo>
                  <a:lnTo>
                    <a:pt x="83136" y="26841"/>
                  </a:lnTo>
                  <a:lnTo>
                    <a:pt x="84637" y="26358"/>
                  </a:lnTo>
                  <a:lnTo>
                    <a:pt x="85638" y="25331"/>
                  </a:lnTo>
                  <a:lnTo>
                    <a:pt x="86749" y="22307"/>
                  </a:lnTo>
                  <a:lnTo>
                    <a:pt x="87616" y="9666"/>
                  </a:lnTo>
                  <a:lnTo>
                    <a:pt x="85747" y="5937"/>
                  </a:lnTo>
                  <a:lnTo>
                    <a:pt x="82169" y="1166"/>
                  </a:lnTo>
                  <a:lnTo>
                    <a:pt x="79799" y="513"/>
                  </a:lnTo>
                  <a:lnTo>
                    <a:pt x="56725" y="0"/>
                  </a:lnTo>
                  <a:lnTo>
                    <a:pt x="50851" y="1876"/>
                  </a:lnTo>
                  <a:lnTo>
                    <a:pt x="18191" y="25405"/>
                  </a:lnTo>
                  <a:lnTo>
                    <a:pt x="13734" y="30336"/>
                  </a:lnTo>
                  <a:lnTo>
                    <a:pt x="1576" y="48792"/>
                  </a:lnTo>
                  <a:lnTo>
                    <a:pt x="0" y="56017"/>
                  </a:lnTo>
                  <a:lnTo>
                    <a:pt x="1181" y="62050"/>
                  </a:lnTo>
                  <a:lnTo>
                    <a:pt x="3931" y="69414"/>
                  </a:lnTo>
                  <a:lnTo>
                    <a:pt x="4317" y="71673"/>
                  </a:lnTo>
                  <a:lnTo>
                    <a:pt x="6627" y="76065"/>
                  </a:lnTo>
                  <a:lnTo>
                    <a:pt x="13859" y="84633"/>
                  </a:lnTo>
                  <a:lnTo>
                    <a:pt x="17924" y="86999"/>
                  </a:lnTo>
                  <a:lnTo>
                    <a:pt x="26282" y="88517"/>
                  </a:lnTo>
                  <a:lnTo>
                    <a:pt x="41936" y="88881"/>
                  </a:lnTo>
                  <a:lnTo>
                    <a:pt x="58083" y="73964"/>
                  </a:lnTo>
                  <a:lnTo>
                    <a:pt x="66488" y="66291"/>
                  </a:lnTo>
                  <a:lnTo>
                    <a:pt x="70713" y="64735"/>
                  </a:lnTo>
                  <a:lnTo>
                    <a:pt x="72121" y="63614"/>
                  </a:lnTo>
                  <a:lnTo>
                    <a:pt x="80995" y="51140"/>
                  </a:lnTo>
                  <a:lnTo>
                    <a:pt x="84573" y="50894"/>
                  </a:lnTo>
                  <a:lnTo>
                    <a:pt x="85595" y="51565"/>
                  </a:lnTo>
                  <a:lnTo>
                    <a:pt x="86276" y="52718"/>
                  </a:lnTo>
                  <a:lnTo>
                    <a:pt x="87370" y="56267"/>
                  </a:lnTo>
                  <a:lnTo>
                    <a:pt x="91950" y="62038"/>
                  </a:lnTo>
                  <a:lnTo>
                    <a:pt x="94091" y="67921"/>
                  </a:lnTo>
                  <a:lnTo>
                    <a:pt x="109093" y="84921"/>
                  </a:lnTo>
                  <a:lnTo>
                    <a:pt x="113167" y="87127"/>
                  </a:lnTo>
                  <a:lnTo>
                    <a:pt x="117329" y="88812"/>
                  </a:lnTo>
                  <a:lnTo>
                    <a:pt x="123639" y="93023"/>
                  </a:lnTo>
                  <a:lnTo>
                    <a:pt x="132089" y="9524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SMARTInkShape-1800"/>
            <p:cNvSpPr/>
            <p:nvPr>
              <p:custDataLst>
                <p:tags r:id="rId12"/>
              </p:custDataLst>
            </p:nvPr>
          </p:nvSpPr>
          <p:spPr>
            <a:xfrm>
              <a:off x="3912560" y="5899149"/>
              <a:ext cx="138741" cy="12700"/>
            </a:xfrm>
            <a:custGeom>
              <a:avLst/>
              <a:gdLst/>
              <a:ahLst/>
              <a:cxnLst/>
              <a:rect l="0" t="0" r="0" b="0"/>
              <a:pathLst>
                <a:path w="138741" h="12700">
                  <a:moveTo>
                    <a:pt x="11740" y="1"/>
                  </a:moveTo>
                  <a:lnTo>
                    <a:pt x="11740" y="1"/>
                  </a:lnTo>
                  <a:lnTo>
                    <a:pt x="8369" y="0"/>
                  </a:lnTo>
                  <a:lnTo>
                    <a:pt x="7376" y="706"/>
                  </a:lnTo>
                  <a:lnTo>
                    <a:pt x="6714" y="1883"/>
                  </a:lnTo>
                  <a:lnTo>
                    <a:pt x="6273" y="3372"/>
                  </a:lnTo>
                  <a:lnTo>
                    <a:pt x="5273" y="4365"/>
                  </a:lnTo>
                  <a:lnTo>
                    <a:pt x="0" y="6089"/>
                  </a:lnTo>
                  <a:lnTo>
                    <a:pt x="10413" y="7055"/>
                  </a:lnTo>
                  <a:lnTo>
                    <a:pt x="16207" y="10715"/>
                  </a:lnTo>
                  <a:lnTo>
                    <a:pt x="24486" y="12309"/>
                  </a:lnTo>
                  <a:lnTo>
                    <a:pt x="66883" y="12699"/>
                  </a:lnTo>
                  <a:lnTo>
                    <a:pt x="110343" y="6613"/>
                  </a:lnTo>
                  <a:lnTo>
                    <a:pt x="138740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SMARTInkShape-1801"/>
            <p:cNvSpPr/>
            <p:nvPr>
              <p:custDataLst>
                <p:tags r:id="rId13"/>
              </p:custDataLst>
            </p:nvPr>
          </p:nvSpPr>
          <p:spPr>
            <a:xfrm>
              <a:off x="3708400" y="5740433"/>
              <a:ext cx="76175" cy="203135"/>
            </a:xfrm>
            <a:custGeom>
              <a:avLst/>
              <a:gdLst/>
              <a:ahLst/>
              <a:cxnLst/>
              <a:rect l="0" t="0" r="0" b="0"/>
              <a:pathLst>
                <a:path w="76175" h="203135">
                  <a:moveTo>
                    <a:pt x="0" y="31717"/>
                  </a:moveTo>
                  <a:lnTo>
                    <a:pt x="0" y="31717"/>
                  </a:lnTo>
                  <a:lnTo>
                    <a:pt x="0" y="17411"/>
                  </a:lnTo>
                  <a:lnTo>
                    <a:pt x="1882" y="12894"/>
                  </a:lnTo>
                  <a:lnTo>
                    <a:pt x="4364" y="8535"/>
                  </a:lnTo>
                  <a:lnTo>
                    <a:pt x="6343" y="0"/>
                  </a:lnTo>
                  <a:lnTo>
                    <a:pt x="6350" y="47197"/>
                  </a:lnTo>
                  <a:lnTo>
                    <a:pt x="6350" y="90413"/>
                  </a:lnTo>
                  <a:lnTo>
                    <a:pt x="6350" y="133433"/>
                  </a:lnTo>
                  <a:lnTo>
                    <a:pt x="6350" y="172518"/>
                  </a:lnTo>
                  <a:lnTo>
                    <a:pt x="5644" y="174268"/>
                  </a:lnTo>
                  <a:lnTo>
                    <a:pt x="4468" y="175434"/>
                  </a:lnTo>
                  <a:lnTo>
                    <a:pt x="261" y="177631"/>
                  </a:lnTo>
                  <a:lnTo>
                    <a:pt x="3448" y="177727"/>
                  </a:lnTo>
                  <a:lnTo>
                    <a:pt x="4416" y="177034"/>
                  </a:lnTo>
                  <a:lnTo>
                    <a:pt x="5490" y="174384"/>
                  </a:lnTo>
                  <a:lnTo>
                    <a:pt x="6886" y="166934"/>
                  </a:lnTo>
                  <a:lnTo>
                    <a:pt x="10664" y="160054"/>
                  </a:lnTo>
                  <a:lnTo>
                    <a:pt x="12802" y="150097"/>
                  </a:lnTo>
                  <a:lnTo>
                    <a:pt x="23648" y="128406"/>
                  </a:lnTo>
                  <a:lnTo>
                    <a:pt x="25327" y="123373"/>
                  </a:lnTo>
                  <a:lnTo>
                    <a:pt x="28425" y="118784"/>
                  </a:lnTo>
                  <a:lnTo>
                    <a:pt x="32153" y="116275"/>
                  </a:lnTo>
                  <a:lnTo>
                    <a:pt x="36163" y="114453"/>
                  </a:lnTo>
                  <a:lnTo>
                    <a:pt x="42386" y="110167"/>
                  </a:lnTo>
                  <a:lnTo>
                    <a:pt x="49553" y="108213"/>
                  </a:lnTo>
                  <a:lnTo>
                    <a:pt x="59529" y="107943"/>
                  </a:lnTo>
                  <a:lnTo>
                    <a:pt x="63616" y="109810"/>
                  </a:lnTo>
                  <a:lnTo>
                    <a:pt x="65694" y="111296"/>
                  </a:lnTo>
                  <a:lnTo>
                    <a:pt x="68003" y="114828"/>
                  </a:lnTo>
                  <a:lnTo>
                    <a:pt x="69735" y="118749"/>
                  </a:lnTo>
                  <a:lnTo>
                    <a:pt x="73971" y="124924"/>
                  </a:lnTo>
                  <a:lnTo>
                    <a:pt x="75209" y="129117"/>
                  </a:lnTo>
                  <a:lnTo>
                    <a:pt x="76174" y="154223"/>
                  </a:lnTo>
                  <a:lnTo>
                    <a:pt x="69731" y="175047"/>
                  </a:lnTo>
                  <a:lnTo>
                    <a:pt x="64940" y="183998"/>
                  </a:lnTo>
                  <a:lnTo>
                    <a:pt x="64460" y="186153"/>
                  </a:lnTo>
                  <a:lnTo>
                    <a:pt x="60413" y="192560"/>
                  </a:lnTo>
                  <a:lnTo>
                    <a:pt x="54746" y="198927"/>
                  </a:lnTo>
                  <a:lnTo>
                    <a:pt x="50672" y="201283"/>
                  </a:lnTo>
                  <a:lnTo>
                    <a:pt x="39347" y="203057"/>
                  </a:lnTo>
                  <a:lnTo>
                    <a:pt x="31728" y="203134"/>
                  </a:lnTo>
                  <a:lnTo>
                    <a:pt x="26331" y="201271"/>
                  </a:lnTo>
                  <a:lnTo>
                    <a:pt x="23904" y="199786"/>
                  </a:lnTo>
                  <a:lnTo>
                    <a:pt x="22286" y="198091"/>
                  </a:lnTo>
                  <a:lnTo>
                    <a:pt x="14970" y="185455"/>
                  </a:lnTo>
                  <a:lnTo>
                    <a:pt x="12667" y="175498"/>
                  </a:lnTo>
                  <a:lnTo>
                    <a:pt x="6350" y="165067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SMARTInkShape-1802"/>
            <p:cNvSpPr/>
            <p:nvPr>
              <p:custDataLst>
                <p:tags r:id="rId14"/>
              </p:custDataLst>
            </p:nvPr>
          </p:nvSpPr>
          <p:spPr>
            <a:xfrm>
              <a:off x="3543533" y="5689600"/>
              <a:ext cx="82318" cy="252651"/>
            </a:xfrm>
            <a:custGeom>
              <a:avLst/>
              <a:gdLst/>
              <a:ahLst/>
              <a:cxnLst/>
              <a:rect l="0" t="0" r="0" b="0"/>
              <a:pathLst>
                <a:path w="82318" h="252651">
                  <a:moveTo>
                    <a:pt x="82317" y="0"/>
                  </a:moveTo>
                  <a:lnTo>
                    <a:pt x="82317" y="0"/>
                  </a:lnTo>
                  <a:lnTo>
                    <a:pt x="61739" y="0"/>
                  </a:lnTo>
                  <a:lnTo>
                    <a:pt x="57179" y="1882"/>
                  </a:lnTo>
                  <a:lnTo>
                    <a:pt x="52800" y="4364"/>
                  </a:lnTo>
                  <a:lnTo>
                    <a:pt x="44240" y="5957"/>
                  </a:lnTo>
                  <a:lnTo>
                    <a:pt x="42116" y="6088"/>
                  </a:lnTo>
                  <a:lnTo>
                    <a:pt x="37874" y="8115"/>
                  </a:lnTo>
                  <a:lnTo>
                    <a:pt x="29402" y="15165"/>
                  </a:lnTo>
                  <a:lnTo>
                    <a:pt x="16700" y="36385"/>
                  </a:lnTo>
                  <a:lnTo>
                    <a:pt x="3739" y="83553"/>
                  </a:lnTo>
                  <a:lnTo>
                    <a:pt x="0" y="127059"/>
                  </a:lnTo>
                  <a:lnTo>
                    <a:pt x="1694" y="152412"/>
                  </a:lnTo>
                  <a:lnTo>
                    <a:pt x="11720" y="198836"/>
                  </a:lnTo>
                  <a:lnTo>
                    <a:pt x="36298" y="236753"/>
                  </a:lnTo>
                  <a:lnTo>
                    <a:pt x="55151" y="249447"/>
                  </a:lnTo>
                  <a:lnTo>
                    <a:pt x="67604" y="252650"/>
                  </a:lnTo>
                  <a:lnTo>
                    <a:pt x="74131" y="251519"/>
                  </a:lnTo>
                  <a:lnTo>
                    <a:pt x="82317" y="24765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2035869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GHLIGHTER" val="fals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0</Words>
  <Application>Microsoft Office PowerPoint</Application>
  <PresentationFormat>Custom</PresentationFormat>
  <Paragraphs>0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Anshul  Gandhi</dc:creator>
  <cp:lastModifiedBy>anshul</cp:lastModifiedBy>
  <cp:revision>8</cp:revision>
  <dcterms:created xsi:type="dcterms:W3CDTF">2018-01-24T20:53:56Z</dcterms:created>
  <dcterms:modified xsi:type="dcterms:W3CDTF">2018-02-05T21:28:26Z</dcterms:modified>
</cp:coreProperties>
</file>